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wmf" ContentType="image/x-wmf"/>
  <Default Extension="bin" ContentType="application/vnd.openxmlformats-officedocument.oleObject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4.xml" ContentType="application/vnd.openxmlformats-officedocument.theme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firstSlideNum="1" rtl="0" saveSubsetFonts="0" serverZoom="0" showSpecialPlsOnTitleSld="1">
  <p:sldMasterIdLst>
    <p:sldMasterId id="2147483674" r:id="rId1"/>
  </p:sldMasterIdLst>
  <p:notesMasterIdLst>
    <p:notesMasterId r:id="rId2"/>
  </p:notesMasterIdLst>
  <p:handoutMasterIdLst>
    <p:handoutMasterId r:id="rId3"/>
  </p:handoutMasterIdLst>
  <p:sldIdLst>
    <p:sldId id="315" r:id="rId4"/>
    <p:sldId id="316" r:id="rId5"/>
    <p:sldId id="317" r:id="rId6"/>
    <p:sldId id="318" r:id="rId7"/>
    <p:sldId id="319" r:id="rId8"/>
    <p:sldId id="320" r:id="rId9"/>
    <p:sldId id="321" r:id="rId10"/>
    <p:sldId id="322" r:id="rId11"/>
    <p:sldId id="323" r:id="rId12"/>
    <p:sldId id="324" r:id="rId13"/>
    <p:sldId id="325" r:id="rId14"/>
    <p:sldId id="326" r:id="rId15"/>
    <p:sldId id="327" r:id="rId16"/>
    <p:sldId id="328" r:id="rId17"/>
    <p:sldId id="329" r:id="rId18"/>
    <p:sldId id="330" r:id="rId19"/>
    <p:sldId id="331" r:id="rId20"/>
    <p:sldId id="332" r:id="rId21"/>
    <p:sldId id="333" r:id="rId22"/>
    <p:sldId id="334" r:id="rId23"/>
    <p:sldId id="335" r:id="rId24"/>
    <p:sldId id="336" r:id="rId25"/>
    <p:sldId id="337" r:id="rId26"/>
    <p:sldId id="338" r:id="rId27"/>
    <p:sldId id="339" r:id="rId28"/>
  </p:sldIdLst>
  <p:sldSz type="custom" cy="5715000" cx="8382000"/>
  <p:notesSz cx="6858000" cy="9774238"/>
  <p:defaultTextStyle>
    <a:lvl1pPr algn="l" eaLnBrk="0" fontAlgn="base" hangingPunct="0" indent="0" latinLnBrk="0" marL="0" rtl="0">
      <a:lnSpc>
        <a:spcPct val="100000"/>
      </a:lnSpc>
      <a:spcBef>
        <a:spcPct val="0"/>
      </a:spcBef>
      <a:spcAft>
        <a:spcPct val="0"/>
      </a:spcAft>
      <a:buFontTx/>
      <a:buNone/>
      <a:defRPr baseline="0" b="1" sz="1800" i="0" u="none">
        <a:solidFill>
          <a:schemeClr val="dk1"/>
        </a:solidFill>
        <a:latin typeface="Times" pitchFamily="0" charset="0"/>
        <a:ea typeface="宋体" pitchFamily="2" charset="-122"/>
        <a:sym typeface="Times" pitchFamily="0" charset="0"/>
      </a:defRPr>
    </a:lvl1pPr>
    <a:lvl2pPr algn="l" eaLnBrk="0" fontAlgn="base" hangingPunct="0" indent="0" latinLnBrk="0" marL="457200" rtl="0">
      <a:lnSpc>
        <a:spcPct val="100000"/>
      </a:lnSpc>
      <a:spcBef>
        <a:spcPct val="0"/>
      </a:spcBef>
      <a:spcAft>
        <a:spcPct val="0"/>
      </a:spcAft>
      <a:buFontTx/>
      <a:buNone/>
      <a:defRPr baseline="0" b="1" sz="1800" i="0" u="none">
        <a:solidFill>
          <a:schemeClr val="dk1"/>
        </a:solidFill>
        <a:latin typeface="Times" pitchFamily="0" charset="0"/>
        <a:ea typeface="宋体" pitchFamily="2" charset="-122"/>
        <a:sym typeface="Times" pitchFamily="0" charset="0"/>
      </a:defRPr>
    </a:lvl2pPr>
    <a:lvl3pPr algn="l" eaLnBrk="0" fontAlgn="base" hangingPunct="0" indent="0" latinLnBrk="0" marL="914400" rtl="0">
      <a:lnSpc>
        <a:spcPct val="100000"/>
      </a:lnSpc>
      <a:spcBef>
        <a:spcPct val="0"/>
      </a:spcBef>
      <a:spcAft>
        <a:spcPct val="0"/>
      </a:spcAft>
      <a:buFontTx/>
      <a:buNone/>
      <a:defRPr baseline="0" b="1" sz="1800" i="0" u="none">
        <a:solidFill>
          <a:schemeClr val="dk1"/>
        </a:solidFill>
        <a:latin typeface="Times" pitchFamily="0" charset="0"/>
        <a:ea typeface="宋体" pitchFamily="2" charset="-122"/>
        <a:sym typeface="Times" pitchFamily="0" charset="0"/>
      </a:defRPr>
    </a:lvl3pPr>
    <a:lvl4pPr algn="l" eaLnBrk="0" fontAlgn="base" hangingPunct="0" indent="0" latinLnBrk="0" marL="1371600" rtl="0">
      <a:lnSpc>
        <a:spcPct val="100000"/>
      </a:lnSpc>
      <a:spcBef>
        <a:spcPct val="0"/>
      </a:spcBef>
      <a:spcAft>
        <a:spcPct val="0"/>
      </a:spcAft>
      <a:buFontTx/>
      <a:buNone/>
      <a:defRPr baseline="0" b="1" sz="1800" i="0" u="none">
        <a:solidFill>
          <a:schemeClr val="dk1"/>
        </a:solidFill>
        <a:latin typeface="Times" pitchFamily="0" charset="0"/>
        <a:ea typeface="宋体" pitchFamily="2" charset="-122"/>
        <a:sym typeface="Times" pitchFamily="0" charset="0"/>
      </a:defRPr>
    </a:lvl4pPr>
    <a:lvl5pPr algn="l" eaLnBrk="0" fontAlgn="base" hangingPunct="0" indent="0" latinLnBrk="0" marL="1828800" rtl="0">
      <a:lnSpc>
        <a:spcPct val="100000"/>
      </a:lnSpc>
      <a:spcBef>
        <a:spcPct val="0"/>
      </a:spcBef>
      <a:spcAft>
        <a:spcPct val="0"/>
      </a:spcAft>
      <a:buFontTx/>
      <a:buNone/>
      <a:defRPr baseline="0" b="1" sz="1800" i="0" u="none">
        <a:solidFill>
          <a:schemeClr val="dk1"/>
        </a:solidFill>
        <a:latin typeface="Times" pitchFamily="0" charset="0"/>
        <a:ea typeface="宋体" pitchFamily="2" charset="-122"/>
        <a:sym typeface="Times" pitchFamily="0" charset="0"/>
      </a:defRPr>
    </a:lvl5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 lastView="sldView">
  <p:normalViewPr showOutlineIcons="1" snapVertSplitter="0" vertBarState="restored" horzBarState="restored" preferSingleView="0">
    <p:restoredLeft sz="4945" autoAdjust="0"/>
    <p:restoredTop sz="94683" autoAdjust="0"/>
  </p:normalViewPr>
  <p:slideViewPr>
    <p:cSldViewPr showGuides="0" snapToGrid="1" snapToObjects="0">
      <p:cViewPr varScale="0">
        <p:scale>
          <a:sx n="66" d="100"/>
          <a:sy n="66" d="100"/>
        </p:scale>
        <p:origin x="3672" y="1158"/>
      </p:cViewPr>
      <p:guideLst>
        <p:guide orient="horz" pos="1800"/>
        <p:guide orient="vert" pos="2640"/>
      </p:guideLst>
    </p:cSldViewPr>
  </p:slideViewPr>
  <p:gridSpacing cx="0" cy="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tableStyles" Target="tableStyles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4.xml"/></Relationships>
</file>

<file path=ppt/handoutMasters/_rels/handout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solidFill>
          <a:schemeClr val="lt1"/>
        </a:solidFill>
      </p:bgPr>
    </p:bg>
    <p:spTree>
      <p:nvGrpSpPr>
        <p:cNvPr id="86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93" name="Rectangle 2"/>
          <p:cNvSpPr/>
          <p:nvPr/>
        </p:nvSpPr>
        <p:spPr>
          <a:xfrm rot="0">
            <a:off x="2801937" y="9307512"/>
            <a:ext cx="1254125" cy="266700"/>
          </a:xfrm>
          <a:prstGeom prst="rect"/>
          <a:noFill/>
          <a:ln>
            <a:noFill/>
          </a:ln>
        </p:spPr>
        <p:txBody>
          <a:bodyPr anchor="t" bIns="44450" lIns="87312" rIns="87312" tIns="44450" vert="horz" wrap="none">
            <a:spAutoFit/>
          </a:bodyPr>
          <a:p>
            <a:pPr algn="ctr" lvl="0">
              <a:lnSpc>
                <a:spcPct val="90000"/>
              </a:lnSpc>
            </a:pPr>
            <a:r>
              <a:rPr altLang="zh-CN" b="0" sz="1200" lang="en-US"/>
              <a:t>Page </a:t>
            </a:r>
            <a:fld id="{566ABCEB-ACFC-4714-9973-3DA970169C29}" type="slidenum">
              <a:rPr altLang="zh-CN" b="0" sz="1200" lang="en-US"/>
              <a:pPr algn="ctr" lvl="0">
                <a:lnSpc>
                  <a:spcPct val="90000"/>
                </a:lnSpc>
              </a:pPr>
            </a:fld>
            <a:endParaRPr altLang="zh-CN" b="0" sz="1200" lang="en-US"/>
          </a:p>
        </p:txBody>
      </p:sp>
    </p:spTree>
  </p:cSld>
  <p:clrMap accent1="dk1" accent2="dk1" accent3="dk1" accent4="dk1" accent5="dk1" accent6="dk1" bg1="dk1" bg2="dk1" tx1="dk1" tx2="dk1" hlink="dk1" folHlink="dk1"/>
</p:handoutMaster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4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90" name="Rectangle 2"/>
          <p:cNvSpPr/>
          <p:nvPr/>
        </p:nvSpPr>
        <p:spPr>
          <a:xfrm rot="0">
            <a:off x="2801937" y="9307512"/>
            <a:ext cx="1254125" cy="266700"/>
          </a:xfrm>
          <a:prstGeom prst="rect"/>
          <a:noFill/>
          <a:ln>
            <a:noFill/>
          </a:ln>
        </p:spPr>
        <p:txBody>
          <a:bodyPr anchor="t" bIns="44450" lIns="87312" rIns="87312" tIns="44450" vert="horz" wrap="none">
            <a:spAutoFit/>
          </a:bodyPr>
          <a:p>
            <a:pPr algn="ctr" lvl="0">
              <a:lnSpc>
                <a:spcPct val="90000"/>
              </a:lnSpc>
            </a:pPr>
            <a:r>
              <a:rPr altLang="zh-CN" b="0" sz="1200" lang="en-US"/>
              <a:t>Page </a:t>
            </a:r>
            <a:fld id="{566ABCEB-ACFC-4714-9973-3DA970169C29}" type="slidenum">
              <a:rPr altLang="zh-CN" b="0" sz="1200" lang="en-US"/>
              <a:pPr algn="ctr" lvl="0">
                <a:lnSpc>
                  <a:spcPct val="90000"/>
                </a:lnSpc>
              </a:pPr>
            </a:fld>
            <a:endParaRPr altLang="zh-CN" b="0" sz="1200" lang="en-US"/>
          </a:p>
        </p:txBody>
      </p:sp>
      <p:sp>
        <p:nvSpPr>
          <p:cNvPr id="1048791" name="Rectangle 3"/>
          <p:cNvSpPr/>
          <p:nvPr>
            <p:ph type="sldImg" sz="full" idx="2"/>
          </p:nvPr>
        </p:nvSpPr>
        <p:spPr>
          <a:xfrm rot="0">
            <a:off x="1335087" y="1138237"/>
            <a:ext cx="4187825" cy="2854325"/>
          </a:xfrm>
          <a:prstGeom prst="rect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/>
          <a:p/>
        </p:txBody>
      </p:sp>
      <p:sp>
        <p:nvSpPr>
          <p:cNvPr id="1048792" name="Rectangle 4"/>
          <p:cNvSpPr/>
          <p:nvPr>
            <p:ph type="body" sz="quarter" idx="3"/>
          </p:nvPr>
        </p:nvSpPr>
        <p:spPr>
          <a:xfrm rot="0">
            <a:off x="914400" y="4645025"/>
            <a:ext cx="5029200" cy="4116387"/>
          </a:xfrm>
          <a:prstGeom prst="rect"/>
          <a:noFill/>
          <a:ln>
            <a:noFill/>
          </a:ln>
        </p:spPr>
        <p:txBody>
          <a:bodyPr anchor="t" bIns="44450" lIns="90488" rIns="90488" tIns="44450" vert="horz"/>
          <a:p>
            <a:pPr lvl="0"/>
            <a:r>
              <a:rPr altLang="zh-CN" lang="en-US"/>
              <a:t>Body Text</a:t>
            </a:r>
          </a:p>
          <a:p>
            <a:pPr lvl="1"/>
            <a:r>
              <a:rPr altLang="zh-CN" lang="en-US"/>
              <a:t>Second Level</a:t>
            </a:r>
          </a:p>
          <a:p>
            <a:pPr lvl="2"/>
            <a:r>
              <a:rPr altLang="zh-CN" lang="en-US"/>
              <a:t>Third Level</a:t>
            </a:r>
          </a:p>
          <a:p>
            <a:pPr lvl="3"/>
            <a:r>
              <a:rPr altLang="zh-CN" lang="en-US"/>
              <a:t>Fourth Level</a:t>
            </a:r>
          </a:p>
          <a:p>
            <a:pPr lvl="4"/>
            <a:r>
              <a:rPr altLang="zh-CN" lang="en-US"/>
              <a:t>Fifth Level</a:t>
            </a:r>
          </a:p>
        </p:txBody>
      </p:sp>
    </p:spTree>
  </p:cSld>
  <p:clrMap accent1="dk1" accent2="dk1" accent3="dk1" accent4="dk1" accent5="dk1" accent6="dk1" bg1="dk1" bg2="dk1" tx1="dk1" tx2="dk1" hlink="dk1" folHlink="dk1"/>
  <p:notesStyle>
    <a:lvl1pPr algn="l" eaLnBrk="0" fontAlgn="base" hangingPunct="0" indent="0" latinLnBrk="0" marL="0" rtl="0">
      <a:lnSpc>
        <a:spcPct val="90000"/>
      </a:lnSpc>
      <a:spcBef>
        <a:spcPct val="40000"/>
      </a:spcBef>
      <a:spcAft>
        <a:spcPct val="0"/>
      </a:spcAft>
      <a:buFontTx/>
      <a:buNone/>
      <a:defRPr baseline="0" b="0" sz="1200" i="0" u="none">
        <a:solidFill>
          <a:schemeClr val="dk1"/>
        </a:solidFill>
        <a:latin typeface="Times" pitchFamily="0" charset="0"/>
        <a:ea typeface="宋体" pitchFamily="2" charset="-122"/>
        <a:sym typeface="Times" pitchFamily="0" charset="0"/>
      </a:defRPr>
    </a:lvl1pPr>
    <a:lvl2pPr algn="l" eaLnBrk="0" fontAlgn="base" hangingPunct="0" indent="0" latinLnBrk="0" marL="457200" rtl="0">
      <a:lnSpc>
        <a:spcPct val="90000"/>
      </a:lnSpc>
      <a:spcBef>
        <a:spcPct val="40000"/>
      </a:spcBef>
      <a:spcAft>
        <a:spcPct val="0"/>
      </a:spcAft>
      <a:buFontTx/>
      <a:buNone/>
      <a:defRPr baseline="0" b="0" sz="1200" i="0" u="none">
        <a:solidFill>
          <a:schemeClr val="dk1"/>
        </a:solidFill>
        <a:latin typeface="Times" pitchFamily="0" charset="0"/>
        <a:ea typeface="宋体" pitchFamily="2" charset="-122"/>
        <a:sym typeface="Times" pitchFamily="0" charset="0"/>
      </a:defRPr>
    </a:lvl2pPr>
    <a:lvl3pPr algn="l" eaLnBrk="0" fontAlgn="base" hangingPunct="0" indent="0" latinLnBrk="0" marL="914400" rtl="0">
      <a:lnSpc>
        <a:spcPct val="90000"/>
      </a:lnSpc>
      <a:spcBef>
        <a:spcPct val="40000"/>
      </a:spcBef>
      <a:spcAft>
        <a:spcPct val="0"/>
      </a:spcAft>
      <a:buFontTx/>
      <a:buNone/>
      <a:defRPr baseline="0" b="0" sz="1200" i="0" u="none">
        <a:solidFill>
          <a:schemeClr val="dk1"/>
        </a:solidFill>
        <a:latin typeface="Times" pitchFamily="0" charset="0"/>
        <a:ea typeface="宋体" pitchFamily="2" charset="-122"/>
        <a:sym typeface="Times" pitchFamily="0" charset="0"/>
      </a:defRPr>
    </a:lvl3pPr>
    <a:lvl4pPr algn="l" eaLnBrk="0" fontAlgn="base" hangingPunct="0" indent="0" latinLnBrk="0" marL="1371600" rtl="0">
      <a:lnSpc>
        <a:spcPct val="90000"/>
      </a:lnSpc>
      <a:spcBef>
        <a:spcPct val="40000"/>
      </a:spcBef>
      <a:spcAft>
        <a:spcPct val="0"/>
      </a:spcAft>
      <a:buFontTx/>
      <a:buNone/>
      <a:defRPr baseline="0" b="0" sz="1200" i="0" u="none">
        <a:solidFill>
          <a:schemeClr val="dk1"/>
        </a:solidFill>
        <a:latin typeface="Times" pitchFamily="0" charset="0"/>
        <a:ea typeface="宋体" pitchFamily="2" charset="-122"/>
        <a:sym typeface="Times" pitchFamily="0" charset="0"/>
      </a:defRPr>
    </a:lvl4pPr>
    <a:lvl5pPr algn="l" eaLnBrk="0" fontAlgn="base" hangingPunct="0" indent="0" latinLnBrk="0" marL="1828800" rtl="0">
      <a:lnSpc>
        <a:spcPct val="90000"/>
      </a:lnSpc>
      <a:spcBef>
        <a:spcPct val="40000"/>
      </a:spcBef>
      <a:spcAft>
        <a:spcPct val="0"/>
      </a:spcAft>
      <a:buFontTx/>
      <a:buNone/>
      <a:defRPr baseline="0" b="0" sz="1200" i="0" u="none">
        <a:solidFill>
          <a:schemeClr val="dk1"/>
        </a:solidFill>
        <a:latin typeface="Times" pitchFamily="0" charset="0"/>
        <a:ea typeface="宋体" pitchFamily="2" charset="-122"/>
        <a:sym typeface="Times" pitchFamily="0" charset="0"/>
      </a:defRPr>
    </a:lvl5pPr>
  </p:notesStyle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slide" Target="../slides/slide17.xml"/><Relationship Id="rId2" Type="http://schemas.openxmlformats.org/officeDocument/2006/relationships/notesMaster" Target="../notesMasters/notesMaster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slide" Target="../slides/slide18.xml"/><Relationship Id="rId2" Type="http://schemas.openxmlformats.org/officeDocument/2006/relationships/notesMaster" Target="../notesMasters/notesMaster1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slide" Target="../slides/slide19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1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44" name="幻灯片图像占位符 1"/>
          <p:cNvSpPr/>
          <p:nvPr>
            <p:ph type="sldImg" sz="full" idx="0"/>
          </p:nvPr>
        </p:nvSpPr>
        <p:spPr>
          <a:xfrm rot="0">
            <a:off x="1335087" y="1138237"/>
            <a:ext cx="4187825" cy="2854325"/>
          </a:xfrm>
          <a:prstGeom prst="rect"/>
        </p:spPr>
        <p:txBody>
          <a:bodyPr anchor="ctr" bIns="45720" lIns="91440" rIns="91440" tIns="45720" vert="horz"/>
          <a:p/>
        </p:txBody>
      </p:sp>
      <p:sp>
        <p:nvSpPr>
          <p:cNvPr id="1048745" name="备注占位符 2"/>
          <p:cNvSpPr/>
          <p:nvPr>
            <p:ph type="body" sz="full" idx="1"/>
          </p:nvPr>
        </p:nvSpPr>
        <p:spPr>
          <a:xfrm rot="0">
            <a:off x="914400" y="4645025"/>
            <a:ext cx="5029200" cy="4116387"/>
          </a:xfrm>
          <a:prstGeom prst="rect"/>
        </p:spPr>
        <p:txBody>
          <a:bodyPr anchor="t" bIns="44450" lIns="90488" rIns="90488" tIns="44450" vert="horz"/>
          <a:p>
            <a:pPr eaLnBrk="1" hangingPunct="1" lvl="0">
              <a:lnSpc>
                <a:spcPct val="100000"/>
              </a:lnSpc>
              <a:spcBef>
                <a:spcPct val="0"/>
              </a:spcBef>
            </a:pPr>
            <a:endParaRPr altLang="en-US" lang="zh-CN">
              <a:solidFill>
                <a:srgbClr val="7F7F7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4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48" name="幻灯片图像占位符 1"/>
          <p:cNvSpPr/>
          <p:nvPr>
            <p:ph type="sldImg" sz="full" idx="0"/>
          </p:nvPr>
        </p:nvSpPr>
        <p:spPr>
          <a:xfrm rot="0">
            <a:off x="1335087" y="1138237"/>
            <a:ext cx="4187825" cy="2854325"/>
          </a:xfrm>
          <a:prstGeom prst="rect"/>
        </p:spPr>
        <p:txBody>
          <a:bodyPr anchor="ctr" bIns="45720" lIns="91440" rIns="91440" tIns="45720" vert="horz"/>
          <a:p/>
        </p:txBody>
      </p:sp>
      <p:sp>
        <p:nvSpPr>
          <p:cNvPr id="1048749" name="备注占位符 2"/>
          <p:cNvSpPr/>
          <p:nvPr>
            <p:ph type="body" sz="full" idx="1"/>
          </p:nvPr>
        </p:nvSpPr>
        <p:spPr>
          <a:xfrm rot="0">
            <a:off x="914400" y="4645025"/>
            <a:ext cx="5029200" cy="4116387"/>
          </a:xfrm>
          <a:prstGeom prst="rect"/>
        </p:spPr>
        <p:txBody>
          <a:bodyPr anchor="t" bIns="44450" lIns="90488" rIns="90488" tIns="44450" vert="horz"/>
          <a:p>
            <a:pPr eaLnBrk="1" hangingPunct="1" lvl="0">
              <a:lnSpc>
                <a:spcPct val="100000"/>
              </a:lnSpc>
              <a:spcBef>
                <a:spcPct val="0"/>
              </a:spcBef>
            </a:pPr>
            <a:endParaRPr altLang="en-US" lang="zh-CN">
              <a:solidFill>
                <a:srgbClr val="7F7F7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7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52" name="幻灯片图像占位符 1"/>
          <p:cNvSpPr/>
          <p:nvPr>
            <p:ph type="sldImg" sz="full" idx="0"/>
          </p:nvPr>
        </p:nvSpPr>
        <p:spPr>
          <a:xfrm rot="0">
            <a:off x="1335087" y="1138237"/>
            <a:ext cx="4187825" cy="2854325"/>
          </a:xfrm>
          <a:prstGeom prst="rect"/>
        </p:spPr>
        <p:txBody>
          <a:bodyPr anchor="ctr" bIns="45720" lIns="91440" rIns="91440" tIns="45720" vert="horz"/>
          <a:p/>
        </p:txBody>
      </p:sp>
      <p:sp>
        <p:nvSpPr>
          <p:cNvPr id="1048753" name="备注占位符 2"/>
          <p:cNvSpPr/>
          <p:nvPr>
            <p:ph type="body" sz="full" idx="1"/>
          </p:nvPr>
        </p:nvSpPr>
        <p:spPr>
          <a:xfrm rot="0">
            <a:off x="914400" y="4645025"/>
            <a:ext cx="5029200" cy="4116387"/>
          </a:xfrm>
          <a:prstGeom prst="rect"/>
        </p:spPr>
        <p:txBody>
          <a:bodyPr anchor="t" bIns="44450" lIns="90488" rIns="90488" tIns="44450" vert="horz"/>
          <a:p>
            <a:pPr eaLnBrk="1" hangingPunct="1" lvl="0">
              <a:lnSpc>
                <a:spcPct val="100000"/>
              </a:lnSpc>
              <a:spcBef>
                <a:spcPct val="0"/>
              </a:spcBef>
            </a:pPr>
            <a:endParaRPr altLang="en-US" lang="zh-CN">
              <a:solidFill>
                <a:srgbClr val="7F7F7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标题幻灯片">
    <p:spTree>
      <p:nvGrpSpPr>
        <p:cNvPr id="7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1" name="标题 1"/>
          <p:cNvSpPr>
            <a:spLocks noGrp="1"/>
          </p:cNvSpPr>
          <p:nvPr>
            <p:ph type="ctrTitle"/>
          </p:nvPr>
        </p:nvSpPr>
        <p:spPr>
          <a:xfrm>
            <a:off x="1047750" y="935038"/>
            <a:ext cx="6286500" cy="199072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altLang="en-US" lang="zh-CN"/>
              <a:t>单击此处编辑母版标题样式</a:t>
            </a:r>
          </a:p>
        </p:txBody>
      </p:sp>
      <p:sp>
        <p:nvSpPr>
          <p:cNvPr id="1048772" name="副标题 2"/>
          <p:cNvSpPr>
            <a:spLocks noGrp="1"/>
          </p:cNvSpPr>
          <p:nvPr>
            <p:ph type="subTitle" idx="1"/>
          </p:nvPr>
        </p:nvSpPr>
        <p:spPr>
          <a:xfrm>
            <a:off x="1047750" y="3001963"/>
            <a:ext cx="6286500" cy="1379537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en-US" lang="zh-CN"/>
              <a:t>单击此处编辑母版副标题样式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标题和内容"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7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lang="zh-CN"/>
              <a:t>单击此处编辑母版标题样式</a:t>
            </a:r>
          </a:p>
        </p:txBody>
      </p:sp>
      <p:sp>
        <p:nvSpPr>
          <p:cNvPr id="1048588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en-US" lang="zh-CN"/>
              <a:t>单击此处编辑母版文本样式</a:t>
            </a:r>
          </a:p>
          <a:p>
            <a:pPr lvl="1"/>
            <a:r>
              <a:rPr altLang="en-US" lang="zh-CN"/>
              <a:t>二级</a:t>
            </a:r>
          </a:p>
          <a:p>
            <a:pPr lvl="2"/>
            <a:r>
              <a:rPr altLang="en-US" lang="zh-CN"/>
              <a:t>三级</a:t>
            </a:r>
          </a:p>
          <a:p>
            <a:pPr lvl="3"/>
            <a:r>
              <a:rPr altLang="en-US" lang="zh-CN"/>
              <a:t>四级</a:t>
            </a:r>
          </a:p>
          <a:p>
            <a:pPr lvl="4"/>
            <a:r>
              <a:rPr altLang="en-US" lang="zh-CN"/>
              <a:t>五级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节标题">
    <p:spTree>
      <p:nvGrpSpPr>
        <p:cNvPr id="7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3" name="标题 1"/>
          <p:cNvSpPr>
            <a:spLocks noGrp="1"/>
          </p:cNvSpPr>
          <p:nvPr>
            <p:ph type="title"/>
          </p:nvPr>
        </p:nvSpPr>
        <p:spPr>
          <a:xfrm>
            <a:off x="571500" y="1425575"/>
            <a:ext cx="7229475" cy="237648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en-US" lang="zh-CN"/>
              <a:t>单击此处编辑母版标题样式</a:t>
            </a:r>
          </a:p>
        </p:txBody>
      </p:sp>
      <p:sp>
        <p:nvSpPr>
          <p:cNvPr id="1048774" name="文本占位符 2"/>
          <p:cNvSpPr>
            <a:spLocks noGrp="1"/>
          </p:cNvSpPr>
          <p:nvPr>
            <p:ph type="body" idx="1"/>
          </p:nvPr>
        </p:nvSpPr>
        <p:spPr>
          <a:xfrm>
            <a:off x="571500" y="3824288"/>
            <a:ext cx="7229475" cy="1250950"/>
          </a:xfrm>
        </p:spPr>
        <p:txBody>
          <a:bodyPr/>
          <a:lstStyle>
            <a:lvl1pPr indent="0" marL="0">
              <a:buNone/>
              <a:defRPr sz="2400"/>
            </a:lvl1pPr>
            <a:lvl2pPr indent="0" marL="457200">
              <a:buNone/>
              <a:defRPr sz="2000"/>
            </a:lvl2pPr>
            <a:lvl3pPr indent="0" marL="914400">
              <a:buNone/>
              <a:defRPr sz="18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pPr lvl="0"/>
            <a:r>
              <a:rPr altLang="en-US" lang="zh-CN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两栏内容">
    <p:spTree>
      <p:nvGrpSpPr>
        <p:cNvPr id="7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lang="zh-CN"/>
              <a:t>单击此处编辑母版标题样式</a:t>
            </a:r>
          </a:p>
        </p:txBody>
      </p:sp>
      <p:sp>
        <p:nvSpPr>
          <p:cNvPr id="1048763" name="内容占位符 2"/>
          <p:cNvSpPr>
            <a:spLocks noGrp="1"/>
          </p:cNvSpPr>
          <p:nvPr>
            <p:ph sz="half" idx="1"/>
          </p:nvPr>
        </p:nvSpPr>
        <p:spPr>
          <a:xfrm>
            <a:off x="69850" y="1524000"/>
            <a:ext cx="4044950" cy="3937000"/>
          </a:xfrm>
        </p:spPr>
        <p:txBody>
          <a:bodyPr/>
          <a:p>
            <a:pPr lvl="0"/>
            <a:r>
              <a:rPr altLang="en-US" lang="zh-CN"/>
              <a:t>单击此处编辑母版文本样式</a:t>
            </a:r>
          </a:p>
          <a:p>
            <a:pPr lvl="1"/>
            <a:r>
              <a:rPr altLang="en-US" lang="zh-CN"/>
              <a:t>二级</a:t>
            </a:r>
          </a:p>
          <a:p>
            <a:pPr lvl="2"/>
            <a:r>
              <a:rPr altLang="en-US" lang="zh-CN"/>
              <a:t>三级</a:t>
            </a:r>
          </a:p>
          <a:p>
            <a:pPr lvl="3"/>
            <a:r>
              <a:rPr altLang="en-US" lang="zh-CN"/>
              <a:t>四级</a:t>
            </a:r>
          </a:p>
          <a:p>
            <a:pPr lvl="4"/>
            <a:r>
              <a:rPr altLang="en-US" lang="zh-CN"/>
              <a:t>五级</a:t>
            </a:r>
          </a:p>
        </p:txBody>
      </p:sp>
      <p:sp>
        <p:nvSpPr>
          <p:cNvPr id="1048764" name="内容占位符 3"/>
          <p:cNvSpPr>
            <a:spLocks noGrp="1"/>
          </p:cNvSpPr>
          <p:nvPr>
            <p:ph sz="half" idx="2"/>
          </p:nvPr>
        </p:nvSpPr>
        <p:spPr>
          <a:xfrm>
            <a:off x="4267200" y="1524000"/>
            <a:ext cx="4044950" cy="3937000"/>
          </a:xfrm>
        </p:spPr>
        <p:txBody>
          <a:bodyPr/>
          <a:p>
            <a:pPr lvl="0"/>
            <a:r>
              <a:rPr altLang="en-US" lang="zh-CN"/>
              <a:t>单击此处编辑母版文本样式</a:t>
            </a:r>
          </a:p>
          <a:p>
            <a:pPr lvl="1"/>
            <a:r>
              <a:rPr altLang="en-US" lang="zh-CN"/>
              <a:t>二级</a:t>
            </a:r>
          </a:p>
          <a:p>
            <a:pPr lvl="2"/>
            <a:r>
              <a:rPr altLang="en-US" lang="zh-CN"/>
              <a:t>三级</a:t>
            </a:r>
          </a:p>
          <a:p>
            <a:pPr lvl="3"/>
            <a:r>
              <a:rPr altLang="en-US" lang="zh-CN"/>
              <a:t>四级</a:t>
            </a:r>
          </a:p>
          <a:p>
            <a:pPr lvl="4"/>
            <a:r>
              <a:rPr altLang="en-US" lang="zh-CN"/>
              <a:t>五级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比较">
    <p:spTree>
      <p:nvGrpSpPr>
        <p:cNvPr id="7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5" name="标题 1"/>
          <p:cNvSpPr>
            <a:spLocks noGrp="1"/>
          </p:cNvSpPr>
          <p:nvPr>
            <p:ph type="title"/>
          </p:nvPr>
        </p:nvSpPr>
        <p:spPr>
          <a:xfrm>
            <a:off x="577850" y="304800"/>
            <a:ext cx="7229475" cy="1104900"/>
          </a:xfrm>
        </p:spPr>
        <p:txBody>
          <a:bodyPr/>
          <a:p>
            <a:r>
              <a:rPr altLang="en-US" lang="zh-CN"/>
              <a:t>单击此处编辑母版标题样式</a:t>
            </a:r>
          </a:p>
        </p:txBody>
      </p:sp>
      <p:sp>
        <p:nvSpPr>
          <p:cNvPr id="1048776" name="文本占位符 2"/>
          <p:cNvSpPr>
            <a:spLocks noGrp="1"/>
          </p:cNvSpPr>
          <p:nvPr>
            <p:ph type="body" idx="1"/>
          </p:nvPr>
        </p:nvSpPr>
        <p:spPr>
          <a:xfrm>
            <a:off x="577850" y="1401763"/>
            <a:ext cx="3544888" cy="685800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en-US" lang="zh-CN"/>
              <a:t>单击此处编辑母版文本样式</a:t>
            </a:r>
          </a:p>
        </p:txBody>
      </p:sp>
      <p:sp>
        <p:nvSpPr>
          <p:cNvPr id="1048777" name="内容占位符 3"/>
          <p:cNvSpPr>
            <a:spLocks noGrp="1"/>
          </p:cNvSpPr>
          <p:nvPr>
            <p:ph sz="half" idx="2"/>
          </p:nvPr>
        </p:nvSpPr>
        <p:spPr>
          <a:xfrm>
            <a:off x="577850" y="2087563"/>
            <a:ext cx="3544888" cy="3070225"/>
          </a:xfrm>
        </p:spPr>
        <p:txBody>
          <a:bodyPr/>
          <a:p>
            <a:pPr lvl="0"/>
            <a:r>
              <a:rPr altLang="en-US" lang="zh-CN"/>
              <a:t>单击此处编辑母版文本样式</a:t>
            </a:r>
          </a:p>
          <a:p>
            <a:pPr lvl="1"/>
            <a:r>
              <a:rPr altLang="en-US" lang="zh-CN"/>
              <a:t>二级</a:t>
            </a:r>
          </a:p>
          <a:p>
            <a:pPr lvl="2"/>
            <a:r>
              <a:rPr altLang="en-US" lang="zh-CN"/>
              <a:t>三级</a:t>
            </a:r>
          </a:p>
          <a:p>
            <a:pPr lvl="3"/>
            <a:r>
              <a:rPr altLang="en-US" lang="zh-CN"/>
              <a:t>四级</a:t>
            </a:r>
          </a:p>
          <a:p>
            <a:pPr lvl="4"/>
            <a:r>
              <a:rPr altLang="en-US" lang="zh-CN"/>
              <a:t>五级</a:t>
            </a:r>
          </a:p>
        </p:txBody>
      </p:sp>
      <p:sp>
        <p:nvSpPr>
          <p:cNvPr id="1048778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243388" y="1401763"/>
            <a:ext cx="3563937" cy="685800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en-US" lang="zh-CN"/>
              <a:t>单击此处编辑母版文本样式</a:t>
            </a:r>
          </a:p>
        </p:txBody>
      </p:sp>
      <p:sp>
        <p:nvSpPr>
          <p:cNvPr id="1048779" name="内容占位符 5"/>
          <p:cNvSpPr>
            <a:spLocks noGrp="1"/>
          </p:cNvSpPr>
          <p:nvPr>
            <p:ph sz="quarter" idx="4"/>
          </p:nvPr>
        </p:nvSpPr>
        <p:spPr>
          <a:xfrm>
            <a:off x="4243388" y="2087563"/>
            <a:ext cx="3563937" cy="3070225"/>
          </a:xfrm>
        </p:spPr>
        <p:txBody>
          <a:bodyPr/>
          <a:p>
            <a:pPr lvl="0"/>
            <a:r>
              <a:rPr altLang="en-US" lang="zh-CN"/>
              <a:t>单击此处编辑母版文本样式</a:t>
            </a:r>
          </a:p>
          <a:p>
            <a:pPr lvl="1"/>
            <a:r>
              <a:rPr altLang="en-US" lang="zh-CN"/>
              <a:t>二级</a:t>
            </a:r>
          </a:p>
          <a:p>
            <a:pPr lvl="2"/>
            <a:r>
              <a:rPr altLang="en-US" lang="zh-CN"/>
              <a:t>三级</a:t>
            </a:r>
          </a:p>
          <a:p>
            <a:pPr lvl="3"/>
            <a:r>
              <a:rPr altLang="en-US" lang="zh-CN"/>
              <a:t>四级</a:t>
            </a:r>
          </a:p>
          <a:p>
            <a:pPr lvl="4"/>
            <a:r>
              <a:rPr altLang="en-US" lang="zh-CN"/>
              <a:t>五级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仅标题">
    <p:spTree>
      <p:nvGrpSpPr>
        <p:cNvPr id="2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lang="zh-CN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空白">
    <p:spTree>
      <p:nvGrpSpPr>
        <p:cNvPr id="7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内容与标题">
    <p:spTree>
      <p:nvGrpSpPr>
        <p:cNvPr id="7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0" name="标题 1"/>
          <p:cNvSpPr>
            <a:spLocks noGrp="1"/>
          </p:cNvSpPr>
          <p:nvPr>
            <p:ph type="title"/>
          </p:nvPr>
        </p:nvSpPr>
        <p:spPr>
          <a:xfrm>
            <a:off x="577850" y="381000"/>
            <a:ext cx="2703513" cy="13335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en-US" lang="zh-CN"/>
              <a:t>单击此处编辑母版标题样式</a:t>
            </a:r>
          </a:p>
        </p:txBody>
      </p:sp>
      <p:sp>
        <p:nvSpPr>
          <p:cNvPr id="1048781" name="内容占位符 2"/>
          <p:cNvSpPr>
            <a:spLocks noGrp="1"/>
          </p:cNvSpPr>
          <p:nvPr>
            <p:ph idx="1"/>
          </p:nvPr>
        </p:nvSpPr>
        <p:spPr>
          <a:xfrm>
            <a:off x="3563938" y="822325"/>
            <a:ext cx="4243387" cy="40624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en-US" lang="zh-CN"/>
              <a:t>单击此处编辑母版文本样式</a:t>
            </a:r>
          </a:p>
          <a:p>
            <a:pPr lvl="1"/>
            <a:r>
              <a:rPr altLang="en-US" lang="zh-CN"/>
              <a:t>二级</a:t>
            </a:r>
          </a:p>
          <a:p>
            <a:pPr lvl="2"/>
            <a:r>
              <a:rPr altLang="en-US" lang="zh-CN"/>
              <a:t>三级</a:t>
            </a:r>
          </a:p>
          <a:p>
            <a:pPr lvl="3"/>
            <a:r>
              <a:rPr altLang="en-US" lang="zh-CN"/>
              <a:t>四级</a:t>
            </a:r>
          </a:p>
          <a:p>
            <a:pPr lvl="4"/>
            <a:r>
              <a:rPr altLang="en-US" lang="zh-CN"/>
              <a:t>五级</a:t>
            </a:r>
          </a:p>
        </p:txBody>
      </p:sp>
      <p:sp>
        <p:nvSpPr>
          <p:cNvPr id="1048782" name="文本占位符 3"/>
          <p:cNvSpPr>
            <a:spLocks noGrp="1"/>
          </p:cNvSpPr>
          <p:nvPr>
            <p:ph type="body" sz="half" idx="2"/>
          </p:nvPr>
        </p:nvSpPr>
        <p:spPr>
          <a:xfrm>
            <a:off x="577850" y="1714500"/>
            <a:ext cx="2703513" cy="3176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en-US" lang="zh-CN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图片与标题">
    <p:spTree>
      <p:nvGrpSpPr>
        <p:cNvPr id="8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3" name="标题 1"/>
          <p:cNvSpPr>
            <a:spLocks noGrp="1"/>
          </p:cNvSpPr>
          <p:nvPr>
            <p:ph type="title"/>
          </p:nvPr>
        </p:nvSpPr>
        <p:spPr>
          <a:xfrm>
            <a:off x="577850" y="381000"/>
            <a:ext cx="2703513" cy="13335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en-US" lang="zh-CN"/>
              <a:t>单击此处编辑母版标题样式</a:t>
            </a:r>
          </a:p>
        </p:txBody>
      </p:sp>
      <p:sp>
        <p:nvSpPr>
          <p:cNvPr id="1048784" name="图片占位符 2"/>
          <p:cNvSpPr>
            <a:spLocks noGrp="1"/>
          </p:cNvSpPr>
          <p:nvPr>
            <p:ph type="pic" idx="1"/>
          </p:nvPr>
        </p:nvSpPr>
        <p:spPr>
          <a:xfrm>
            <a:off x="3563938" y="822325"/>
            <a:ext cx="4243387" cy="4062413"/>
          </a:xfrm>
        </p:spPr>
        <p:txBody>
          <a:bodyPr anchor="t" anchorCtr="0" bIns="38100" compatLnSpc="1" lIns="76200" numCol="1" rIns="76200" tIns="38100" vert="horz" wrap="square">
            <a:prstTxWarp prst="textNoShape"/>
          </a:bodyPr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pPr algn="l" defTabSz="758825" eaLnBrk="0" fontAlgn="base" hangingPunct="0" indent="0" latinLnBrk="0" lvl="0" marL="0" marR="0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anose="05050102010706020507" pitchFamily="18" charset="2"/>
              <a:buNone/>
            </a:pPr>
            <a:endParaRPr altLang="en-US" baseline="0" b="1" cap="none" sz="3200" i="0" kern="1200" kumimoji="1" lang="zh-CN" noProof="0" normalizeH="0" spc="0" strike="noStrike" u="none">
              <a:ln>
                <a:noFill/>
              </a:ln>
              <a:solidFill>
                <a:srgbClr val="FAFD00"/>
              </a:solidFill>
              <a:effectLst>
                <a:outerShdw algn="tl" blurRad="38100" dir="2700000" dist="38100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48785" name="文本占位符 3"/>
          <p:cNvSpPr>
            <a:spLocks noGrp="1"/>
          </p:cNvSpPr>
          <p:nvPr>
            <p:ph type="body" sz="half" idx="2"/>
          </p:nvPr>
        </p:nvSpPr>
        <p:spPr>
          <a:xfrm>
            <a:off x="577850" y="1714500"/>
            <a:ext cx="2703513" cy="3176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en-US" lang="zh-CN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标题和竖排文字">
    <p:spTree>
      <p:nvGrpSpPr>
        <p:cNvPr id="8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6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lang="zh-CN"/>
              <a:t>单击此处编辑母版标题样式</a:t>
            </a:r>
          </a:p>
        </p:txBody>
      </p:sp>
      <p:sp>
        <p:nvSpPr>
          <p:cNvPr id="1048787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en-US" lang="zh-CN"/>
              <a:t>单击此处编辑母版文本样式</a:t>
            </a:r>
          </a:p>
          <a:p>
            <a:pPr lvl="1"/>
            <a:r>
              <a:rPr altLang="en-US" lang="zh-CN"/>
              <a:t>二级</a:t>
            </a:r>
          </a:p>
          <a:p>
            <a:pPr lvl="2"/>
            <a:r>
              <a:rPr altLang="en-US" lang="zh-CN"/>
              <a:t>三级</a:t>
            </a:r>
          </a:p>
          <a:p>
            <a:pPr lvl="3"/>
            <a:r>
              <a:rPr altLang="en-US" lang="zh-CN"/>
              <a:t>四级</a:t>
            </a:r>
          </a:p>
          <a:p>
            <a:pPr lvl="4"/>
            <a:r>
              <a:rPr altLang="en-US" lang="zh-CN"/>
              <a:t>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竖排标题与文本">
    <p:spTree>
      <p:nvGrpSpPr>
        <p:cNvPr id="8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8" name="竖排标题 1"/>
          <p:cNvSpPr>
            <a:spLocks noGrp="1"/>
          </p:cNvSpPr>
          <p:nvPr>
            <p:ph type="title" orient="vert"/>
          </p:nvPr>
        </p:nvSpPr>
        <p:spPr>
          <a:xfrm>
            <a:off x="6251575" y="95250"/>
            <a:ext cx="2060575" cy="5365750"/>
          </a:xfrm>
        </p:spPr>
        <p:txBody>
          <a:bodyPr vert="eaVert"/>
          <a:p>
            <a:r>
              <a:rPr altLang="en-US" lang="zh-CN"/>
              <a:t>单击此处编辑母版标题样式</a:t>
            </a:r>
          </a:p>
        </p:txBody>
      </p:sp>
      <p:sp>
        <p:nvSpPr>
          <p:cNvPr id="1048789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9850" y="95250"/>
            <a:ext cx="6029325" cy="5365750"/>
          </a:xfrm>
        </p:spPr>
        <p:txBody>
          <a:bodyPr vert="eaVert"/>
          <a:p>
            <a:pPr lvl="0"/>
            <a:r>
              <a:rPr altLang="en-US" lang="zh-CN"/>
              <a:t>单击此处编辑母版文本样式</a:t>
            </a:r>
          </a:p>
          <a:p>
            <a:pPr lvl="1"/>
            <a:r>
              <a:rPr altLang="en-US" lang="zh-CN"/>
              <a:t>二级</a:t>
            </a:r>
          </a:p>
          <a:p>
            <a:pPr lvl="2"/>
            <a:r>
              <a:rPr altLang="en-US" lang="zh-CN"/>
              <a:t>三级</a:t>
            </a:r>
          </a:p>
          <a:p>
            <a:pPr lvl="3"/>
            <a:r>
              <a:rPr altLang="en-US" lang="zh-CN"/>
              <a:t>四级</a:t>
            </a:r>
          </a:p>
          <a:p>
            <a:pPr lvl="4"/>
            <a:r>
              <a:rPr altLang="en-US" lang="zh-CN"/>
              <a:t>五级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chart">
  <p:cSld name="标题和图表">
    <p:spTree>
      <p:nvGrpSpPr>
        <p:cNvPr id="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2" name="标题 1"/>
          <p:cNvSpPr>
            <a:spLocks noGrp="1"/>
          </p:cNvSpPr>
          <p:nvPr>
            <p:ph type="title"/>
          </p:nvPr>
        </p:nvSpPr>
        <p:spPr>
          <a:xfrm>
            <a:off x="2165350" y="95250"/>
            <a:ext cx="6146800" cy="952500"/>
          </a:xfrm>
        </p:spPr>
        <p:txBody>
          <a:bodyPr/>
          <a:p>
            <a:r>
              <a:rPr altLang="en-US" lang="zh-CN"/>
              <a:t>单击此处编辑母版标题样式</a:t>
            </a:r>
          </a:p>
        </p:txBody>
      </p:sp>
      <p:sp>
        <p:nvSpPr>
          <p:cNvPr id="1048723" name="图表占位符 2"/>
          <p:cNvSpPr>
            <a:spLocks noGrp="1"/>
          </p:cNvSpPr>
          <p:nvPr>
            <p:ph type="chart" idx="1"/>
          </p:nvPr>
        </p:nvSpPr>
        <p:spPr>
          <a:xfrm>
            <a:off x="69850" y="1524000"/>
            <a:ext cx="8242300" cy="3937000"/>
          </a:xfrm>
        </p:spPr>
        <p:txBody>
          <a:bodyPr anchor="t" anchorCtr="0" bIns="38100" compatLnSpc="1" lIns="76200" numCol="1" rIns="76200" tIns="38100" vert="horz" wrap="square">
            <a:prstTxWarp prst="textNoShape"/>
          </a:bodyPr>
          <a:p>
            <a:pPr algn="l" defTabSz="758825" eaLnBrk="0" fontAlgn="base" hangingPunct="0" indent="-236538" latinLnBrk="0" lvl="0" marL="236538" marR="0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anose="05050102010706020507" pitchFamily="18" charset="2"/>
              <a:buChar char="›"/>
            </a:pPr>
            <a:endParaRPr altLang="en-US" baseline="0" b="1" cap="none" sz="2400" i="0" kern="1200" kumimoji="1" lang="zh-CN" noProof="0" normalizeH="0" spc="0" strike="noStrike" u="none">
              <a:ln>
                <a:noFill/>
              </a:ln>
              <a:solidFill>
                <a:srgbClr val="FAFD00"/>
              </a:solidFill>
              <a:effectLst>
                <a:outerShdw algn="tl" blurRad="38100" dir="2700000" dist="38100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gradFill rotWithShape="0">
          <a:gsLst>
            <a:gs pos="0">
              <a:srgbClr val="01017D">
                <a:alpha val="100000"/>
              </a:srgbClr>
            </a:gs>
            <a:gs pos="100000">
              <a:schemeClr val="lt1">
                <a:alpha val="100000"/>
              </a:schemeClr>
            </a:gs>
          </a:gsLst>
          <a:lin ang="2700000" scaled="1"/>
        </a:gradFill>
      </p:bgPr>
    </p:bg>
    <p:spTree>
      <p:nvGrpSpPr>
        <p:cNvPr id="23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576" name="Rectangle 2"/>
          <p:cNvSpPr/>
          <p:nvPr>
            <p:ph type="title" sz="full" idx="0"/>
          </p:nvPr>
        </p:nvSpPr>
        <p:spPr>
          <a:xfrm rot="0">
            <a:off x="2165350" y="95250"/>
            <a:ext cx="6146800" cy="952500"/>
          </a:xfrm>
          <a:prstGeom prst="rect"/>
          <a:noFill/>
          <a:ln>
            <a:noFill/>
          </a:ln>
        </p:spPr>
        <p:txBody>
          <a:bodyPr anchor="ctr" bIns="38100" lIns="76200" rIns="76200" tIns="38100" vert="horz"/>
          <a:p>
            <a:pPr lvl="0"/>
            <a:r>
              <a:rPr altLang="zh-CN" lang="en-US"/>
              <a:t>Slide Title</a:t>
            </a:r>
          </a:p>
        </p:txBody>
      </p:sp>
      <p:sp>
        <p:nvSpPr>
          <p:cNvPr id="1048577" name="Rectangle 3"/>
          <p:cNvSpPr/>
          <p:nvPr>
            <p:ph type="body" sz="full" idx="1"/>
          </p:nvPr>
        </p:nvSpPr>
        <p:spPr>
          <a:xfrm rot="0">
            <a:off x="69850" y="1524000"/>
            <a:ext cx="8242300" cy="3937000"/>
          </a:xfrm>
          <a:prstGeom prst="rect"/>
          <a:noFill/>
          <a:ln>
            <a:noFill/>
          </a:ln>
        </p:spPr>
        <p:txBody>
          <a:bodyPr anchor="t" bIns="38100" lIns="76200" rIns="76200" tIns="38100" vert="horz"/>
          <a:p>
            <a:pPr lvl="0"/>
            <a:r>
              <a:rPr altLang="zh-CN" lang="en-US"/>
              <a:t>Body Text</a:t>
            </a:r>
          </a:p>
          <a:p>
            <a:pPr lvl="1"/>
            <a:r>
              <a:rPr altLang="zh-CN" lang="en-US"/>
              <a:t>Second Level</a:t>
            </a:r>
          </a:p>
          <a:p>
            <a:pPr lvl="2"/>
            <a:r>
              <a:rPr altLang="zh-CN" lang="en-US"/>
              <a:t>Third Level</a:t>
            </a:r>
          </a:p>
          <a:p>
            <a:pPr lvl="3"/>
            <a:r>
              <a:rPr altLang="zh-CN" lang="en-US"/>
              <a:t>Fourth Level</a:t>
            </a:r>
          </a:p>
          <a:p>
            <a:pPr lvl="4"/>
            <a:r>
              <a:rPr altLang="zh-CN" lang="en-US"/>
              <a:t>Fifth Level</a:t>
            </a:r>
          </a:p>
        </p:txBody>
      </p:sp>
      <p:grpSp>
        <p:nvGrpSpPr>
          <p:cNvPr id="24" name=""/>
          <p:cNvGrpSpPr/>
          <p:nvPr/>
        </p:nvGrpSpPr>
        <p:grpSpPr>
          <a:xfrm rot="0">
            <a:off x="-552450" y="241300"/>
            <a:ext cx="2578099" cy="660400"/>
            <a:chOff x="-348" y="152"/>
            <a:chExt cx="1624" cy="416"/>
          </a:xfrm>
        </p:grpSpPr>
        <p:sp>
          <p:nvSpPr>
            <p:cNvPr id="1048578" name="Oval 4"/>
            <p:cNvSpPr/>
            <p:nvPr/>
          </p:nvSpPr>
          <p:spPr>
            <a:xfrm rot="0">
              <a:off x="330" y="152"/>
              <a:ext cx="946" cy="416"/>
            </a:xfrm>
            <a:prstGeom prst="ellipse"/>
            <a:gradFill rotWithShape="0">
              <a:gsLst>
                <a:gs pos="0">
                  <a:srgbClr val="FFFFFF">
                    <a:alpha val="100000"/>
                  </a:srgbClr>
                </a:gs>
                <a:gs pos="100000">
                  <a:srgbClr val="26A185">
                    <a:alpha val="10000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</p:spPr>
          <p:txBody>
            <a:bodyPr anchor="ctr" bIns="45720" lIns="91440" rIns="91440" tIns="45720" vert="horz" wrap="none"/>
            <a:lstStyle>
              <a:lvl1pPr algn="l" eaLnBrk="1" fontAlgn="base" hangingPunct="1" indent="0" latinLnBrk="0" marL="0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chemeClr val="dk1"/>
                  </a:solidFill>
                  <a:latin typeface="Book Antiqua" pitchFamily="18" charset="0"/>
                  <a:ea typeface="宋体" pitchFamily="2" charset="-122"/>
                  <a:sym typeface="Times" pitchFamily="0" charset="0"/>
                </a:defRPr>
              </a:lvl1pPr>
              <a:lvl2pPr algn="l" eaLnBrk="1" fontAlgn="base" hangingPunct="1" indent="0" latinLnBrk="0" marL="457200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chemeClr val="dk1"/>
                  </a:solidFill>
                  <a:latin typeface="Book Antiqua" pitchFamily="18" charset="0"/>
                  <a:ea typeface="宋体" pitchFamily="2" charset="-122"/>
                  <a:sym typeface="Times" pitchFamily="0" charset="0"/>
                </a:defRPr>
              </a:lvl2pPr>
              <a:lvl3pPr algn="l" eaLnBrk="1" fontAlgn="base" hangingPunct="1" indent="0" latinLnBrk="0" marL="914400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chemeClr val="dk1"/>
                  </a:solidFill>
                  <a:latin typeface="Book Antiqua" pitchFamily="18" charset="0"/>
                  <a:ea typeface="宋体" pitchFamily="2" charset="-122"/>
                  <a:sym typeface="Times" pitchFamily="0" charset="0"/>
                </a:defRPr>
              </a:lvl3pPr>
              <a:lvl4pPr algn="l" eaLnBrk="1" fontAlgn="base" hangingPunct="1" indent="0" latinLnBrk="0" marL="1371600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chemeClr val="dk1"/>
                  </a:solidFill>
                  <a:latin typeface="Book Antiqua" pitchFamily="18" charset="0"/>
                  <a:ea typeface="宋体" pitchFamily="2" charset="-122"/>
                  <a:sym typeface="Times" pitchFamily="0" charset="0"/>
                </a:defRPr>
              </a:lvl4pPr>
              <a:lvl5pPr algn="l" eaLnBrk="1" fontAlgn="base" hangingPunct="1" indent="0" latinLnBrk="0" marL="1828800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chemeClr val="dk1"/>
                  </a:solidFill>
                  <a:latin typeface="Book Antiqua" pitchFamily="18" charset="0"/>
                  <a:ea typeface="宋体" pitchFamily="2" charset="-122"/>
                  <a:sym typeface="Times" pitchFamily="0" charset="0"/>
                </a:defRPr>
              </a:lvl5pPr>
            </a:lstStyle>
            <a:p>
              <a:endParaRPr altLang="en-US" lang="zh-CN"/>
            </a:p>
          </p:txBody>
        </p:sp>
        <p:sp>
          <p:nvSpPr>
            <p:cNvPr id="1048579" name="Rectangle 5"/>
            <p:cNvSpPr/>
            <p:nvPr/>
          </p:nvSpPr>
          <p:spPr>
            <a:xfrm rot="0">
              <a:off x="-348" y="254"/>
              <a:ext cx="838" cy="192"/>
            </a:xfrm>
            <a:prstGeom prst="rect"/>
            <a:noFill/>
            <a:ln>
              <a:noFill/>
            </a:ln>
          </p:spPr>
          <p:txBody>
            <a:bodyPr anchor="t" bIns="38100" lIns="76200" rIns="76200" tIns="38100" vert="horz" wrap="none">
              <a:spAutoFit/>
            </a:bodyPr>
            <a:lstStyle>
              <a:lvl1pPr algn="l" eaLnBrk="1" fontAlgn="base" hangingPunct="1" indent="0" latinLnBrk="0" marL="0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chemeClr val="dk1"/>
                  </a:solidFill>
                  <a:latin typeface="Book Antiqua" pitchFamily="18" charset="0"/>
                  <a:ea typeface="宋体" pitchFamily="2" charset="-122"/>
                  <a:sym typeface="Times" pitchFamily="0" charset="0"/>
                </a:defRPr>
              </a:lvl1pPr>
              <a:lvl2pPr algn="l" eaLnBrk="1" fontAlgn="base" hangingPunct="1" indent="0" latinLnBrk="0" marL="457200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chemeClr val="dk1"/>
                  </a:solidFill>
                  <a:latin typeface="Book Antiqua" pitchFamily="18" charset="0"/>
                  <a:ea typeface="宋体" pitchFamily="2" charset="-122"/>
                  <a:sym typeface="Times" pitchFamily="0" charset="0"/>
                </a:defRPr>
              </a:lvl2pPr>
              <a:lvl3pPr algn="l" eaLnBrk="1" fontAlgn="base" hangingPunct="1" indent="0" latinLnBrk="0" marL="914400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chemeClr val="dk1"/>
                  </a:solidFill>
                  <a:latin typeface="Book Antiqua" pitchFamily="18" charset="0"/>
                  <a:ea typeface="宋体" pitchFamily="2" charset="-122"/>
                  <a:sym typeface="Times" pitchFamily="0" charset="0"/>
                </a:defRPr>
              </a:lvl3pPr>
              <a:lvl4pPr algn="l" eaLnBrk="1" fontAlgn="base" hangingPunct="1" indent="0" latinLnBrk="0" marL="1371600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chemeClr val="dk1"/>
                  </a:solidFill>
                  <a:latin typeface="Book Antiqua" pitchFamily="18" charset="0"/>
                  <a:ea typeface="宋体" pitchFamily="2" charset="-122"/>
                  <a:sym typeface="Times" pitchFamily="0" charset="0"/>
                </a:defRPr>
              </a:lvl4pPr>
              <a:lvl5pPr algn="l" eaLnBrk="1" fontAlgn="base" hangingPunct="1" indent="0" latinLnBrk="0" marL="1828800" rt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baseline="0" b="0" sz="1800" i="0" u="none">
                  <a:solidFill>
                    <a:schemeClr val="dk1"/>
                  </a:solidFill>
                  <a:latin typeface="Book Antiqua" pitchFamily="18" charset="0"/>
                  <a:ea typeface="宋体" pitchFamily="2" charset="-122"/>
                  <a:sym typeface="Times" pitchFamily="0" charset="0"/>
                </a:defRPr>
              </a:lvl5pPr>
            </a:lstStyle>
            <a:p>
              <a:pPr algn="ctr" lvl="0"/>
              <a:r>
                <a:rPr altLang="zh-CN" sz="1500" lang="en-US">
                  <a:effectLst>
                    <a:outerShdw algn="tl" blurRad="38100" dir="2700000" dist="38100">
                      <a:srgbClr val="C0C0C0"/>
                    </a:outerShdw>
                  </a:effectLst>
                  <a:latin typeface="Arial" pitchFamily="34" charset="0"/>
                </a:rPr>
                <a:t>the </a:t>
              </a:r>
              <a:r>
                <a:rPr altLang="zh-CN" sz="1500" lang="en-US">
                  <a:solidFill>
                    <a:srgbClr val="000000"/>
                  </a:solidFill>
                  <a:effectLst>
                    <a:outerShdw algn="tl" blurRad="38100" dir="2700000" dist="38100">
                      <a:srgbClr val="C0C0C0"/>
                    </a:outerShdw>
                  </a:effectLst>
                  <a:latin typeface="Arial" pitchFamily="34" charset="0"/>
                </a:rPr>
                <a:t>  network</a:t>
              </a:r>
            </a:p>
          </p:txBody>
        </p:sp>
      </p:grpSp>
      <p:sp>
        <p:nvSpPr>
          <p:cNvPr id="1048580" name="Rectangle 7"/>
          <p:cNvSpPr/>
          <p:nvPr/>
        </p:nvSpPr>
        <p:spPr>
          <a:xfrm rot="0">
            <a:off x="-946150" y="879475"/>
            <a:ext cx="1997026" cy="254000"/>
          </a:xfrm>
          <a:prstGeom prst="rect"/>
          <a:noFill/>
          <a:ln>
            <a:noFill/>
          </a:ln>
        </p:spPr>
        <p:txBody>
          <a:bodyPr anchor="t" bIns="38100" lIns="76200" rIns="76200" tIns="38100" vert="horz" wrap="none">
            <a:spAutoFit/>
          </a:bodyPr>
          <a:lstStyle>
            <a:lvl1pPr algn="l" eaLnBrk="1" fontAlgn="base" hangingPunct="1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chemeClr val="dk1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1" fontAlgn="base" hangingPunct="1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chemeClr val="dk1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1" fontAlgn="base" hangingPunct="1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chemeClr val="dk1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1" fontAlgn="base" hangingPunct="1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chemeClr val="dk1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1" fontAlgn="base" hangingPunct="1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0" sz="1800" i="0" u="none">
                <a:solidFill>
                  <a:schemeClr val="dk1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algn="ctr" lvl="0"/>
            <a:r>
              <a:rPr altLang="zh-CN" sz="1200" lang="en-US">
                <a:solidFill>
                  <a:schemeClr val="hlink"/>
                </a:solidFill>
                <a:effectLst>
                  <a:outerShdw algn="tl" blurRad="38100" dir="2700000" dist="38100">
                    <a:srgbClr val="C0C0C0"/>
                  </a:outerShdw>
                </a:effectLst>
                <a:latin typeface="OM True Type" pitchFamily="0" charset="0"/>
              </a:rPr>
              <a:t>The Ogilvy Media Business</a:t>
            </a:r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hf dt="0" ftr="0" sldNum="0"/>
  <p:txStyles>
    <p:titleStyle>
      <a:lvl1pPr algn="ctr" defTabSz="758825" eaLnBrk="0" fontAlgn="base" hangingPunct="0" rtl="0">
        <a:lnSpc>
          <a:spcPct val="90000"/>
        </a:lnSpc>
        <a:spcBef>
          <a:spcPct val="0"/>
        </a:spcBef>
        <a:spcAft>
          <a:spcPct val="0"/>
        </a:spcAft>
        <a:defRPr b="1" sz="3200" kern="1200" kumimoji="1">
          <a:solidFill>
            <a:srgbClr val="FAFD00"/>
          </a:solidFill>
          <a:effectLst>
            <a:outerShdw algn="tl" blurRad="38100" dir="2700000" dist="38100">
              <a:srgbClr val="000000"/>
            </a:outerShdw>
          </a:effectLst>
          <a:latin typeface="+mj-lt"/>
          <a:ea typeface="+mj-ea"/>
          <a:cs typeface="+mj-cs"/>
        </a:defRPr>
      </a:lvl1pPr>
      <a:lvl2pPr algn="ctr" defTabSz="758825" eaLnBrk="0" fontAlgn="base" hangingPunct="0" rtl="0">
        <a:lnSpc>
          <a:spcPct val="90000"/>
        </a:lnSpc>
        <a:spcBef>
          <a:spcPct val="0"/>
        </a:spcBef>
        <a:spcAft>
          <a:spcPct val="0"/>
        </a:spcAft>
        <a:defRPr b="1" sz="3200" kumimoji="1">
          <a:solidFill>
            <a:srgbClr val="FAFD00"/>
          </a:solidFill>
          <a:effectLst>
            <a:outerShdw algn="tl" blurRad="38100" dir="2700000" dist="38100">
              <a:srgbClr val="000000"/>
            </a:outerShdw>
          </a:effectLst>
          <a:latin typeface="Book Antiqua" panose="02040602050305030304" pitchFamily="18" charset="0"/>
          <a:ea typeface="宋体" panose="02010600030101010101" pitchFamily="2" charset="-122"/>
        </a:defRPr>
      </a:lvl2pPr>
      <a:lvl3pPr algn="ctr" defTabSz="758825" eaLnBrk="0" fontAlgn="base" hangingPunct="0" rtl="0">
        <a:lnSpc>
          <a:spcPct val="90000"/>
        </a:lnSpc>
        <a:spcBef>
          <a:spcPct val="0"/>
        </a:spcBef>
        <a:spcAft>
          <a:spcPct val="0"/>
        </a:spcAft>
        <a:defRPr b="1" sz="3200" kumimoji="1">
          <a:solidFill>
            <a:srgbClr val="FAFD00"/>
          </a:solidFill>
          <a:effectLst>
            <a:outerShdw algn="tl" blurRad="38100" dir="2700000" dist="38100">
              <a:srgbClr val="000000"/>
            </a:outerShdw>
          </a:effectLst>
          <a:latin typeface="Book Antiqua" panose="02040602050305030304" pitchFamily="18" charset="0"/>
          <a:ea typeface="宋体" panose="02010600030101010101" pitchFamily="2" charset="-122"/>
        </a:defRPr>
      </a:lvl3pPr>
      <a:lvl4pPr algn="ctr" defTabSz="758825" eaLnBrk="0" fontAlgn="base" hangingPunct="0" rtl="0">
        <a:lnSpc>
          <a:spcPct val="90000"/>
        </a:lnSpc>
        <a:spcBef>
          <a:spcPct val="0"/>
        </a:spcBef>
        <a:spcAft>
          <a:spcPct val="0"/>
        </a:spcAft>
        <a:defRPr b="1" sz="3200" kumimoji="1">
          <a:solidFill>
            <a:srgbClr val="FAFD00"/>
          </a:solidFill>
          <a:effectLst>
            <a:outerShdw algn="tl" blurRad="38100" dir="2700000" dist="38100">
              <a:srgbClr val="000000"/>
            </a:outerShdw>
          </a:effectLst>
          <a:latin typeface="Book Antiqua" panose="02040602050305030304" pitchFamily="18" charset="0"/>
          <a:ea typeface="宋体" panose="02010600030101010101" pitchFamily="2" charset="-122"/>
        </a:defRPr>
      </a:lvl4pPr>
      <a:lvl5pPr algn="ctr" defTabSz="758825" eaLnBrk="0" fontAlgn="base" hangingPunct="0" rtl="0">
        <a:lnSpc>
          <a:spcPct val="90000"/>
        </a:lnSpc>
        <a:spcBef>
          <a:spcPct val="0"/>
        </a:spcBef>
        <a:spcAft>
          <a:spcPct val="0"/>
        </a:spcAft>
        <a:defRPr b="1" sz="3200" kumimoji="1">
          <a:solidFill>
            <a:srgbClr val="FAFD00"/>
          </a:solidFill>
          <a:effectLst>
            <a:outerShdw algn="tl" blurRad="38100" dir="2700000" dist="38100">
              <a:srgbClr val="000000"/>
            </a:outerShdw>
          </a:effectLst>
          <a:latin typeface="Book Antiqua" panose="02040602050305030304" pitchFamily="18" charset="0"/>
          <a:ea typeface="宋体" panose="02010600030101010101" pitchFamily="2" charset="-122"/>
        </a:defRPr>
      </a:lvl5pPr>
      <a:lvl6pPr algn="ctr" defTabSz="758825" eaLnBrk="0" fontAlgn="base" hangingPunct="0" marL="457200" rtl="0">
        <a:lnSpc>
          <a:spcPct val="90000"/>
        </a:lnSpc>
        <a:spcBef>
          <a:spcPct val="0"/>
        </a:spcBef>
        <a:spcAft>
          <a:spcPct val="0"/>
        </a:spcAft>
        <a:defRPr b="1" sz="3200" kumimoji="1">
          <a:solidFill>
            <a:srgbClr val="FAFD00"/>
          </a:solidFill>
          <a:effectLst>
            <a:outerShdw algn="tl" blurRad="38100" dir="2700000" dist="38100">
              <a:srgbClr val="000000"/>
            </a:outerShdw>
          </a:effectLst>
          <a:latin typeface="Book Antiqua" panose="02040602050305030304" pitchFamily="18" charset="0"/>
          <a:ea typeface="宋体" panose="02010600030101010101" pitchFamily="2" charset="-122"/>
        </a:defRPr>
      </a:lvl6pPr>
      <a:lvl7pPr algn="ctr" defTabSz="758825" eaLnBrk="0" fontAlgn="base" hangingPunct="0" marL="914400" rtl="0">
        <a:lnSpc>
          <a:spcPct val="90000"/>
        </a:lnSpc>
        <a:spcBef>
          <a:spcPct val="0"/>
        </a:spcBef>
        <a:spcAft>
          <a:spcPct val="0"/>
        </a:spcAft>
        <a:defRPr b="1" sz="3200" kumimoji="1">
          <a:solidFill>
            <a:srgbClr val="FAFD00"/>
          </a:solidFill>
          <a:effectLst>
            <a:outerShdw algn="tl" blurRad="38100" dir="2700000" dist="38100">
              <a:srgbClr val="000000"/>
            </a:outerShdw>
          </a:effectLst>
          <a:latin typeface="Book Antiqua" panose="02040602050305030304" pitchFamily="18" charset="0"/>
          <a:ea typeface="宋体" panose="02010600030101010101" pitchFamily="2" charset="-122"/>
        </a:defRPr>
      </a:lvl7pPr>
      <a:lvl8pPr algn="ctr" defTabSz="758825" eaLnBrk="0" fontAlgn="base" hangingPunct="0" marL="1371600" rtl="0">
        <a:lnSpc>
          <a:spcPct val="90000"/>
        </a:lnSpc>
        <a:spcBef>
          <a:spcPct val="0"/>
        </a:spcBef>
        <a:spcAft>
          <a:spcPct val="0"/>
        </a:spcAft>
        <a:defRPr b="1" sz="3200" kumimoji="1">
          <a:solidFill>
            <a:srgbClr val="FAFD00"/>
          </a:solidFill>
          <a:effectLst>
            <a:outerShdw algn="tl" blurRad="38100" dir="2700000" dist="38100">
              <a:srgbClr val="000000"/>
            </a:outerShdw>
          </a:effectLst>
          <a:latin typeface="Book Antiqua" panose="02040602050305030304" pitchFamily="18" charset="0"/>
          <a:ea typeface="宋体" panose="02010600030101010101" pitchFamily="2" charset="-122"/>
        </a:defRPr>
      </a:lvl8pPr>
      <a:lvl9pPr algn="ctr" defTabSz="758825" eaLnBrk="0" fontAlgn="base" hangingPunct="0" marL="1828800" rtl="0">
        <a:lnSpc>
          <a:spcPct val="90000"/>
        </a:lnSpc>
        <a:spcBef>
          <a:spcPct val="0"/>
        </a:spcBef>
        <a:spcAft>
          <a:spcPct val="0"/>
        </a:spcAft>
        <a:defRPr b="1" sz="3200" kumimoji="1">
          <a:solidFill>
            <a:srgbClr val="FAFD00"/>
          </a:solidFill>
          <a:effectLst>
            <a:outerShdw algn="tl" blurRad="38100" dir="2700000" dist="38100">
              <a:srgbClr val="000000"/>
            </a:outerShdw>
          </a:effectLst>
          <a:latin typeface="Book Antiqua" panose="02040602050305030304" pitchFamily="18" charset="0"/>
          <a:ea typeface="宋体" panose="02010600030101010101" pitchFamily="2" charset="-122"/>
        </a:defRPr>
      </a:lvl9pPr>
    </p:titleStyle>
    <p:bodyStyle>
      <a:lvl1pPr algn="l" defTabSz="758825" eaLnBrk="0" fontAlgn="base" hangingPunct="0" indent="-236538" marL="236538" rtl="0">
        <a:lnSpc>
          <a:spcPct val="90000"/>
        </a:lnSpc>
        <a:spcBef>
          <a:spcPct val="30000"/>
        </a:spcBef>
        <a:spcAft>
          <a:spcPct val="0"/>
        </a:spcAft>
        <a:buClr>
          <a:srgbClr val="FAFD00"/>
        </a:buClr>
        <a:buSzPct val="85000"/>
        <a:buFont typeface="Symbol" panose="05050102010706020507" pitchFamily="18" charset="2"/>
        <a:buChar char="›"/>
        <a:defRPr b="1" sz="2400" kern="1200" kumimoji="1">
          <a:solidFill>
            <a:srgbClr val="FAFD00"/>
          </a:solidFill>
          <a:effectLst>
            <a:outerShdw algn="tl" blurRad="38100" dir="2700000" dist="38100">
              <a:srgbClr val="000000"/>
            </a:outerShdw>
          </a:effectLst>
          <a:latin typeface="+mn-lt"/>
          <a:ea typeface="+mn-ea"/>
          <a:cs typeface="+mn-cs"/>
        </a:defRPr>
      </a:lvl1pPr>
      <a:lvl2pPr algn="l" defTabSz="758825" eaLnBrk="0" fontAlgn="base" hangingPunct="0" indent="-190500" marL="569913" rtl="0">
        <a:lnSpc>
          <a:spcPct val="90000"/>
        </a:lnSpc>
        <a:spcBef>
          <a:spcPct val="30000"/>
        </a:spcBef>
        <a:spcAft>
          <a:spcPct val="0"/>
        </a:spcAft>
        <a:buSzPct val="100000"/>
        <a:buFont typeface="Wingdings" panose="05000000000000000000" pitchFamily="2" charset="2"/>
        <a:buChar char="Ø"/>
        <a:defRPr b="1" sz="2400" kern="1200" kumimoji="1">
          <a:solidFill>
            <a:srgbClr val="FAFD00"/>
          </a:solidFill>
          <a:effectLst>
            <a:outerShdw algn="tl" blurRad="38100" dir="2700000" dist="38100">
              <a:srgbClr val="000000"/>
            </a:outerShdw>
          </a:effectLst>
          <a:latin typeface="+mn-lt"/>
          <a:ea typeface="+mn-ea"/>
          <a:cs typeface="+mn-cs"/>
        </a:defRPr>
      </a:lvl2pPr>
      <a:lvl3pPr algn="l" defTabSz="758825" eaLnBrk="0" fontAlgn="base" hangingPunct="0" indent="-190500" marL="949325" rtl="0">
        <a:lnSpc>
          <a:spcPct val="90000"/>
        </a:lnSpc>
        <a:spcBef>
          <a:spcPct val="30000"/>
        </a:spcBef>
        <a:spcAft>
          <a:spcPct val="0"/>
        </a:spcAft>
        <a:buSzPct val="100000"/>
        <a:buChar char="»"/>
        <a:defRPr b="1" sz="2400" kern="1200" kumimoji="1">
          <a:solidFill>
            <a:srgbClr val="FAFD00"/>
          </a:solidFill>
          <a:effectLst>
            <a:outerShdw algn="tl" blurRad="38100" dir="2700000" dist="38100">
              <a:srgbClr val="000000"/>
            </a:outerShdw>
          </a:effectLst>
          <a:latin typeface="+mn-lt"/>
          <a:ea typeface="+mn-ea"/>
          <a:cs typeface="+mn-cs"/>
        </a:defRPr>
      </a:lvl3pPr>
      <a:lvl4pPr algn="l" defTabSz="758825" eaLnBrk="0" fontAlgn="base" hangingPunct="0" indent="-142875" marL="1281113" rtl="0">
        <a:lnSpc>
          <a:spcPct val="90000"/>
        </a:lnSpc>
        <a:spcBef>
          <a:spcPct val="30000"/>
        </a:spcBef>
        <a:spcAft>
          <a:spcPct val="0"/>
        </a:spcAft>
        <a:buSzPct val="100000"/>
        <a:buChar char="•"/>
        <a:defRPr b="1" sz="2400" kern="1200" kumimoji="1">
          <a:solidFill>
            <a:srgbClr val="FAFD00"/>
          </a:solidFill>
          <a:effectLst>
            <a:outerShdw algn="tl" blurRad="38100" dir="2700000" dist="38100">
              <a:srgbClr val="000000"/>
            </a:outerShdw>
          </a:effectLst>
          <a:latin typeface="+mn-lt"/>
          <a:ea typeface="+mn-ea"/>
          <a:cs typeface="+mn-cs"/>
        </a:defRPr>
      </a:lvl4pPr>
      <a:lvl5pPr algn="l" defTabSz="758825" eaLnBrk="0" fontAlgn="base" hangingPunct="0" indent="-142875" marL="1660525" rtl="0">
        <a:lnSpc>
          <a:spcPct val="90000"/>
        </a:lnSpc>
        <a:spcBef>
          <a:spcPct val="30000"/>
        </a:spcBef>
        <a:spcAft>
          <a:spcPct val="0"/>
        </a:spcAft>
        <a:buSzPct val="100000"/>
        <a:buChar char="–"/>
        <a:defRPr b="1" sz="2400" kern="1200" kumimoji="1">
          <a:solidFill>
            <a:srgbClr val="FAFD00"/>
          </a:solidFill>
          <a:effectLst>
            <a:outerShdw algn="tl" blurRad="38100" dir="2700000" dist="38100">
              <a:srgbClr val="000000"/>
            </a:outerShdw>
          </a:effectLst>
          <a:latin typeface="+mn-lt"/>
          <a:ea typeface="+mn-ea"/>
          <a:cs typeface="+mn-cs"/>
        </a:defRPr>
      </a:lvl5pPr>
      <a:lvl6pPr algn="l" defTabSz="914400" eaLnBrk="1" hangingPunct="1" indent="-228600" latinLnBrk="0" marL="25146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indent="-228600" latinLnBrk="0" marL="2971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indent="-228600" latinLnBrk="0" marL="3429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indent="-228600" latinLnBrk="0" marL="3886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oleObject" Target="../embeddings/oleObject0.bin"/><Relationship Id="rId2" Type="http://schemas.openxmlformats.org/officeDocument/2006/relationships/image" Target="../media/image1.wmf"/><Relationship Id="rId3" Type="http://schemas.openxmlformats.org/officeDocument/2006/relationships/slideLayout" Target="../slideLayouts/slideLayout6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oleObject" Target="../embeddings/oleObject1.bin"/><Relationship Id="rId2" Type="http://schemas.openxmlformats.org/officeDocument/2006/relationships/image" Target="../media/image2.wmf"/><Relationship Id="rId3" Type="http://schemas.openxmlformats.org/officeDocument/2006/relationships/slideLayout" Target="../slideLayouts/slideLayout6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oleObject" Target="../embeddings/oleObject2.bin"/><Relationship Id="rId2" Type="http://schemas.openxmlformats.org/officeDocument/2006/relationships/image" Target="../media/image3.wmf"/><Relationship Id="rId3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2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2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oleObject" Target="../embeddings/oleObject3.bin"/><Relationship Id="rId2" Type="http://schemas.openxmlformats.org/officeDocument/2006/relationships/image" Target="../media/image6.wmf"/><Relationship Id="rId3" Type="http://schemas.openxmlformats.org/officeDocument/2006/relationships/slideLayout" Target="../slideLayouts/slideLayout12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oleObject" Target="../embeddings/oleObject4.bin"/><Relationship Id="rId2" Type="http://schemas.openxmlformats.org/officeDocument/2006/relationships/image" Target="../media/image7.wmf"/><Relationship Id="rId3" Type="http://schemas.openxmlformats.org/officeDocument/2006/relationships/slideLayout" Target="../slideLayouts/slideLayout12.x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oleObject" Target="../embeddings/oleObject5.bin"/><Relationship Id="rId2" Type="http://schemas.openxmlformats.org/officeDocument/2006/relationships/image" Target="../media/image8.wmf"/><Relationship Id="rId3" Type="http://schemas.openxmlformats.org/officeDocument/2006/relationships/slideLayout" Target="../slideLayouts/slideLayout12.xml"/></Relationships>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oleObject" Target="../embeddings/oleObject6.bin"/><Relationship Id="rId2" Type="http://schemas.openxmlformats.org/officeDocument/2006/relationships/image" Target="../media/image9.wmf"/><Relationship Id="rId3" Type="http://schemas.openxmlformats.org/officeDocument/2006/relationships/slideLayout" Target="../slideLayouts/slideLayout12.xml"/></Relationships>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oleObject" Target="../embeddings/oleObject7.bin"/><Relationship Id="rId2" Type="http://schemas.openxmlformats.org/officeDocument/2006/relationships/image" Target="../media/image10.wmf"/><Relationship Id="rId3" Type="http://schemas.openxmlformats.org/officeDocument/2006/relationships/image" Target="../media/image11.png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oleObject" Target="../embeddings/oleObject8.bin"/><Relationship Id="rId2" Type="http://schemas.openxmlformats.org/officeDocument/2006/relationships/image" Target="../media/image12.wmf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.xml"/></Relationships>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oleObject" Target="../embeddings/oleObject9.bin"/><Relationship Id="rId2" Type="http://schemas.openxmlformats.org/officeDocument/2006/relationships/image" Target="../media/image13.wmf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3.xml"/></Relationships>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oleObject" Target="../embeddings/oleObject10.bin"/><Relationship Id="rId2" Type="http://schemas.openxmlformats.org/officeDocument/2006/relationships/image" Target="../media/image14.wmf"/><Relationship Id="rId3" Type="http://schemas.openxmlformats.org/officeDocument/2006/relationships/slideLayout" Target="../slideLayouts/slideLayout2.xml"/></Relationships>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oleObject" Target="../embeddings/oleObject11.bin"/><Relationship Id="rId2" Type="http://schemas.openxmlformats.org/officeDocument/2006/relationships/image" Target="../media/image15.wmf"/><Relationship Id="rId3" Type="http://schemas.openxmlformats.org/officeDocument/2006/relationships/slideLayout" Target="../slideLayouts/slideLayout2.xml"/></Relationships>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oleObject" Target="../embeddings/oleObject12.bin"/><Relationship Id="rId2" Type="http://schemas.openxmlformats.org/officeDocument/2006/relationships/image" Target="../media/image16.wmf"/><Relationship Id="rId3" Type="http://schemas.openxmlformats.org/officeDocument/2006/relationships/slideLayout" Target="../slideLayouts/slideLayout2.xml"/></Relationships>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oleObject" Target="../embeddings/oleObject13.bin"/><Relationship Id="rId2" Type="http://schemas.openxmlformats.org/officeDocument/2006/relationships/image" Target="../media/image17.wmf"/><Relationship Id="rId3" Type="http://schemas.openxmlformats.org/officeDocument/2006/relationships/image" Target="../media/image11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25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graphicFrame>
        <p:nvGraphicFramePr>
          <p:cNvPr id="4194304" name=""/>
          <p:cNvGraphicFramePr>
            <a:graphicFrameLocks/>
          </p:cNvGraphicFramePr>
          <p:nvPr/>
        </p:nvGraphicFramePr>
        <p:xfrm rot="0">
          <a:off x="1465262" y="1409700"/>
          <a:ext cx="5849937" cy="3876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1" spid="" imgH="3876675" imgW="5849937" showAsIcon="0" progId="MS_ClipArt_Gallery">
                  <p:embed followColorScheme="full"/>
                  <p:pic>
                    <p:nvPicPr>
                      <p:cNvPr id="2097152" name="Object 2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>
                      <a:xfrm rot="0">
                        <a:off x="1465262" y="1409700"/>
                        <a:ext cx="5849937" cy="3876675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Choice>
              <mc:Fallback>
                <p:oleObj name="Microsoft ClipArt Gallery" r:id="rId1" spid="" imgH="3876675" imgW="5849937" showAsIcon="0" progId="MS_ClipArt_Gallery">
                  <p:embed followColorScheme="full"/>
                  <p:pic>
                    <p:nvPicPr>
                      <p:cNvPr id="2097152" name="Object 2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>
                      <a:xfrm rot="0">
                        <a:off x="1465262" y="1409700"/>
                        <a:ext cx="5849937" cy="3876675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8581" name="Rectangle 3"/>
          <p:cNvSpPr/>
          <p:nvPr/>
        </p:nvSpPr>
        <p:spPr>
          <a:xfrm rot="0">
            <a:off x="1527175" y="1927225"/>
            <a:ext cx="4295776" cy="889000"/>
          </a:xfrm>
          <a:prstGeom prst="rect"/>
          <a:noFill/>
          <a:ln>
            <a:noFill/>
          </a:ln>
        </p:spPr>
        <p:txBody>
          <a:bodyPr anchor="t" bIns="44450" lIns="90488" rIns="90488" tIns="44450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en-US" sz="5400" lang="zh-CN">
                <a:solidFill>
                  <a:schemeClr val="hlink"/>
                </a:solidFill>
              </a:rPr>
              <a:t>媒介入门手册</a:t>
            </a:r>
          </a:p>
        </p:txBody>
      </p:sp>
    </p:spTree>
  </p:cSld>
  <p:clrMapOvr>
    <a:masterClrMapping/>
  </p:clrMapOvr>
  <p:transition spd="fast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42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583" name="Rectangle 2"/>
          <p:cNvSpPr/>
          <p:nvPr>
            <p:ph type="title" sz="full" idx="0"/>
          </p:nvPr>
        </p:nvSpPr>
        <p:spPr>
          <a:xfrm rot="0">
            <a:off x="31750" y="2241550"/>
            <a:ext cx="6146800" cy="1428750"/>
          </a:xfrm>
          <a:prstGeom prst="rect"/>
          <a:noFill/>
          <a:ln>
            <a:noFill/>
          </a:ln>
        </p:spPr>
        <p:txBody>
          <a:bodyPr anchor="ctr" bIns="38100" lIns="76200" rIns="76200" tIns="38100" vert="horz"/>
          <a:lstStyle>
            <a:lvl1pPr algn="ctr" eaLnBrk="0" fontAlgn="base" hangingPunct="0" indent="0" latinLnBrk="0" marL="0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32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</a:lstStyle>
          <a:p>
            <a:pPr lvl="0"/>
            <a:r>
              <a:rPr altLang="en-US" sz="4000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什 么 是 媒 介 </a:t>
            </a:r>
            <a:r>
              <a:rPr altLang="zh-CN" sz="4000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?</a:t>
            </a:r>
          </a:p>
        </p:txBody>
      </p:sp>
      <p:graphicFrame>
        <p:nvGraphicFramePr>
          <p:cNvPr id="4194305" name=""/>
          <p:cNvGraphicFramePr>
            <a:graphicFrameLocks/>
          </p:cNvGraphicFramePr>
          <p:nvPr/>
        </p:nvGraphicFramePr>
        <p:xfrm rot="0">
          <a:off x="5407025" y="38100"/>
          <a:ext cx="2365375" cy="281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1" spid="" imgH="2819400" imgW="2365375" showAsIcon="0" progId="MS_ClipArt_Gallery">
                  <p:embed followColorScheme="full"/>
                  <p:pic>
                    <p:nvPicPr>
                      <p:cNvPr id="2097153" name="Object 3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>
                      <a:xfrm rot="0">
                        <a:off x="5407025" y="38100"/>
                        <a:ext cx="2365375" cy="2819400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Choice>
              <mc:Fallback>
                <p:oleObj name="Microsoft ClipArt Gallery" r:id="rId1" spid="" imgH="2819400" imgW="2365375" showAsIcon="0" progId="MS_ClipArt_Gallery">
                  <p:embed followColorScheme="full"/>
                  <p:pic>
                    <p:nvPicPr>
                      <p:cNvPr id="2097153" name="Object 3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>
                      <a:xfrm rot="0">
                        <a:off x="5407025" y="38100"/>
                        <a:ext cx="2365375" cy="2819400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fast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43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584" name="Rectangle 2"/>
          <p:cNvSpPr/>
          <p:nvPr>
            <p:ph type="title" sz="full" idx="0"/>
          </p:nvPr>
        </p:nvSpPr>
        <p:spPr>
          <a:xfrm rot="0">
            <a:off x="1631950" y="171450"/>
            <a:ext cx="6146800" cy="952500"/>
          </a:xfrm>
          <a:prstGeom prst="rect"/>
          <a:noFill/>
          <a:ln>
            <a:noFill/>
          </a:ln>
        </p:spPr>
        <p:txBody>
          <a:bodyPr anchor="ctr" bIns="38100" lIns="76200" rIns="76200" tIns="38100" vert="horz"/>
          <a:lstStyle>
            <a:lvl1pPr algn="ctr" eaLnBrk="0" fontAlgn="base" hangingPunct="0" indent="0" latinLnBrk="0" marL="0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32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什么是媒介</a:t>
            </a:r>
            <a:r>
              <a:rPr altLang="zh-CN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?</a:t>
            </a:r>
          </a:p>
        </p:txBody>
      </p:sp>
      <p:sp>
        <p:nvSpPr>
          <p:cNvPr id="1048585" name="Rectangle 3"/>
          <p:cNvSpPr/>
          <p:nvPr/>
        </p:nvSpPr>
        <p:spPr>
          <a:xfrm rot="0">
            <a:off x="-1782762" y="1263650"/>
            <a:ext cx="6019800" cy="1231900"/>
          </a:xfrm>
          <a:prstGeom prst="rect"/>
          <a:noFill/>
          <a:ln>
            <a:noFill/>
          </a:ln>
        </p:spPr>
        <p:txBody>
          <a:bodyPr anchor="t" bIns="38100" lIns="76200" rIns="76200" tIns="38100" vert="horz" wrap="none">
            <a:spAutoFit/>
          </a:bodyPr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algn="ctr" indent="0" lvl="0" marL="0">
              <a:lnSpc>
                <a:spcPct val="100000"/>
              </a:lnSpc>
              <a:spcBef>
                <a:spcPct val="0"/>
              </a:spcBef>
              <a:buFontTx/>
              <a:buChar char="€"/>
            </a:pPr>
            <a:r>
              <a:rPr altLang="zh-CN" sz="3000" lang="en-US">
                <a:latin typeface="Times" pitchFamily="0" charset="0"/>
              </a:rPr>
              <a:t> </a:t>
            </a:r>
            <a:r>
              <a:rPr altLang="zh-CN" sz="3000" lang="en-US">
                <a:solidFill>
                  <a:schemeClr val="dk1"/>
                </a:solidFill>
                <a:latin typeface="Times" pitchFamily="0" charset="0"/>
              </a:rPr>
              <a:t> </a:t>
            </a:r>
            <a:r>
              <a:rPr altLang="en-US" lang="zh-CN">
                <a:latin typeface="Times" pitchFamily="0" charset="0"/>
              </a:rPr>
              <a:t>媒介是将讯息从一端传送至另一端的载体</a:t>
            </a:r>
          </a:p>
          <a:p>
            <a:pPr algn="ctr"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endParaRPr altLang="en-US" lang="zh-CN">
              <a:latin typeface="Times" pitchFamily="0" charset="0"/>
            </a:endParaRPr>
          </a:p>
          <a:p>
            <a:pPr algn="ctr"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r>
              <a:rPr altLang="en-US" lang="zh-CN">
                <a:latin typeface="Times" pitchFamily="0" charset="0"/>
              </a:rPr>
              <a:t>发送者                     接收者</a:t>
            </a:r>
          </a:p>
        </p:txBody>
      </p:sp>
      <p:sp>
        <p:nvSpPr>
          <p:cNvPr id="1048586" name="AutoShape 4"/>
          <p:cNvSpPr/>
          <p:nvPr/>
        </p:nvSpPr>
        <p:spPr>
          <a:xfrm rot="0">
            <a:off x="3594100" y="2178050"/>
            <a:ext cx="1352550" cy="215900"/>
          </a:xfrm>
          <a:prstGeom prst="rightArrow">
            <a:avLst>
              <a:gd name="adj1" fmla="val 50000"/>
              <a:gd name="adj2" fmla="val 313264"/>
            </a:avLst>
          </a:prstGeom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graphicFrame>
        <p:nvGraphicFramePr>
          <p:cNvPr id="4194306" name=""/>
          <p:cNvGraphicFramePr>
            <a:graphicFrameLocks/>
          </p:cNvGraphicFramePr>
          <p:nvPr/>
        </p:nvGraphicFramePr>
        <p:xfrm rot="0">
          <a:off x="2143125" y="2705100"/>
          <a:ext cx="4181475" cy="253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1" spid="" imgH="2536825" imgW="4181475" showAsIcon="0" progId="MS_ClipArt_Gallery">
                  <p:embed followColorScheme="full"/>
                  <p:pic>
                    <p:nvPicPr>
                      <p:cNvPr id="2097154" name="Object 5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>
                      <a:xfrm rot="0">
                        <a:off x="2143125" y="2705100"/>
                        <a:ext cx="4181475" cy="2536825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Choice>
              <mc:Fallback>
                <p:oleObj name="Microsoft ClipArt Gallery" r:id="rId1" spid="" imgH="2536825" imgW="4181475" showAsIcon="0" progId="MS_ClipArt_Gallery">
                  <p:embed followColorScheme="full"/>
                  <p:pic>
                    <p:nvPicPr>
                      <p:cNvPr id="2097154" name="Object 5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>
                      <a:xfrm rot="0">
                        <a:off x="2143125" y="2705100"/>
                        <a:ext cx="4181475" cy="2536825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97155" name="图片 1"/>
          <p:cNvPicPr>
            <a:picLocks/>
          </p:cNvPicPr>
          <p:nvPr/>
        </p:nvPicPr>
        <p:blipFill>
          <a:blip xmlns:r="http://schemas.openxmlformats.org/officeDocument/2006/relationships" r:embed="rId3"/>
          <a:srcRect l="0" t="0" r="0" b="0"/>
          <a:stretch>
            <a:fillRect/>
          </a:stretch>
        </p:blipFill>
        <p:spPr>
          <a:xfrm rot="0">
            <a:off x="8655050" y="1992312"/>
            <a:ext cx="2847975" cy="684212"/>
          </a:xfrm>
          <a:prstGeom prst="rect"/>
          <a:noFill/>
          <a:ln>
            <a:noFill/>
          </a:ln>
        </p:spPr>
      </p:pic>
    </p:spTree>
  </p:cSld>
  <p:clrMapOvr>
    <a:masterClrMapping/>
  </p:clrMapOvr>
  <p:transition spd="fast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45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589" name="Rectangle 2"/>
          <p:cNvSpPr/>
          <p:nvPr>
            <p:ph type="title" sz="full" idx="0"/>
          </p:nvPr>
        </p:nvSpPr>
        <p:spPr>
          <a:xfrm rot="0">
            <a:off x="2165350" y="95250"/>
            <a:ext cx="6146800" cy="952500"/>
          </a:xfrm>
          <a:prstGeom prst="rect"/>
          <a:noFill/>
          <a:ln>
            <a:noFill/>
          </a:ln>
        </p:spPr>
        <p:txBody>
          <a:bodyPr anchor="ctr" bIns="38100" lIns="76200" rIns="76200" tIns="38100" vert="horz"/>
          <a:lstStyle>
            <a:lvl1pPr algn="ctr" eaLnBrk="0" fontAlgn="base" hangingPunct="0" indent="0" latinLnBrk="0" marL="0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32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媒介在广告中所扮演的角色</a:t>
            </a:r>
          </a:p>
        </p:txBody>
      </p:sp>
      <p:sp>
        <p:nvSpPr>
          <p:cNvPr id="1048590" name="AutoShape 3"/>
          <p:cNvSpPr/>
          <p:nvPr/>
        </p:nvSpPr>
        <p:spPr>
          <a:xfrm rot="0">
            <a:off x="133350" y="1276350"/>
            <a:ext cx="2152650" cy="749300"/>
          </a:xfrm>
          <a:prstGeom prst="star16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591" name="Rectangle 4"/>
          <p:cNvSpPr/>
          <p:nvPr/>
        </p:nvSpPr>
        <p:spPr>
          <a:xfrm rot="0">
            <a:off x="685800" y="1395412"/>
            <a:ext cx="1221185" cy="431801"/>
          </a:xfrm>
          <a:prstGeom prst="rect"/>
          <a:noFill/>
          <a:ln>
            <a:noFill/>
          </a:ln>
        </p:spPr>
        <p:txBody>
          <a:bodyPr anchor="t" bIns="38100" lIns="76200" rIns="76200" tIns="38100" vert="horz" wrap="none">
            <a:spAutoFit/>
          </a:bodyPr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r>
              <a:rPr altLang="zh-CN" lang="en-US">
                <a:latin typeface="Times" pitchFamily="0" charset="0"/>
              </a:rPr>
              <a:t>Point  A</a:t>
            </a:r>
          </a:p>
        </p:txBody>
      </p:sp>
      <p:sp>
        <p:nvSpPr>
          <p:cNvPr id="1048592" name="AutoShape 5"/>
          <p:cNvSpPr/>
          <p:nvPr/>
        </p:nvSpPr>
        <p:spPr>
          <a:xfrm rot="0">
            <a:off x="5803900" y="1276350"/>
            <a:ext cx="2222500" cy="749300"/>
          </a:xfrm>
          <a:prstGeom prst="star16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593" name="Rectangle 6"/>
          <p:cNvSpPr/>
          <p:nvPr/>
        </p:nvSpPr>
        <p:spPr>
          <a:xfrm rot="0">
            <a:off x="6356350" y="1395412"/>
            <a:ext cx="1221185" cy="431801"/>
          </a:xfrm>
          <a:prstGeom prst="rect"/>
          <a:noFill/>
          <a:ln>
            <a:noFill/>
          </a:ln>
        </p:spPr>
        <p:txBody>
          <a:bodyPr anchor="t" bIns="38100" lIns="76200" rIns="76200" tIns="38100" vert="horz" wrap="none">
            <a:spAutoFit/>
          </a:bodyPr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r>
              <a:rPr altLang="zh-CN" lang="en-US">
                <a:latin typeface="Times" pitchFamily="0" charset="0"/>
              </a:rPr>
              <a:t>Point  B</a:t>
            </a:r>
          </a:p>
        </p:txBody>
      </p:sp>
      <p:sp>
        <p:nvSpPr>
          <p:cNvPr id="1048594" name="Rectangle 7"/>
          <p:cNvSpPr/>
          <p:nvPr/>
        </p:nvSpPr>
        <p:spPr>
          <a:xfrm rot="0">
            <a:off x="406400" y="3821112"/>
            <a:ext cx="7264400" cy="1498600"/>
          </a:xfrm>
          <a:prstGeom prst="rect"/>
          <a:noFill/>
          <a:ln>
            <a:noFill/>
          </a:ln>
        </p:spPr>
        <p:txBody>
          <a:bodyPr anchor="t" bIns="38100" lIns="76200" rIns="76200" tIns="38100" vert="horz" wrap="none">
            <a:spAutoFit/>
          </a:bodyPr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indent="0" lvl="0" marL="0">
              <a:lnSpc>
                <a:spcPct val="100000"/>
              </a:lnSpc>
              <a:spcBef>
                <a:spcPct val="0"/>
              </a:spcBef>
              <a:buFontTx/>
              <a:buChar char=""/>
            </a:pPr>
            <a:r>
              <a:rPr altLang="zh-CN" sz="2000" lang="en-US">
                <a:latin typeface="Times" pitchFamily="0" charset="0"/>
              </a:rPr>
              <a:t>  </a:t>
            </a:r>
            <a:r>
              <a:rPr altLang="en-US" lang="zh-CN">
                <a:latin typeface="Times" pitchFamily="0" charset="0"/>
              </a:rPr>
              <a:t>创意经媒介传送，使广告与消费者产生关连。</a:t>
            </a:r>
          </a:p>
          <a:p>
            <a:pPr indent="0" lvl="0" marL="0">
              <a:lnSpc>
                <a:spcPct val="100000"/>
              </a:lnSpc>
              <a:spcBef>
                <a:spcPct val="0"/>
              </a:spcBef>
              <a:buFontTx/>
              <a:buChar char=""/>
            </a:pPr>
            <a:r>
              <a:rPr altLang="en-US" lang="zh-CN">
                <a:latin typeface="Times" pitchFamily="0" charset="0"/>
              </a:rPr>
              <a:t>  广告的作用在于透过媒介执行使创意对消费者产生</a:t>
            </a:r>
          </a:p>
          <a:p>
            <a:pPr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r>
              <a:rPr altLang="en-US" lang="zh-CN">
                <a:latin typeface="Times" pitchFamily="0" charset="0"/>
              </a:rPr>
              <a:t>    说服作用，而从Ａ点转移到Ｂ点。</a:t>
            </a:r>
          </a:p>
          <a:p>
            <a:pPr indent="0" lvl="0" marL="0">
              <a:lnSpc>
                <a:spcPct val="100000"/>
              </a:lnSpc>
              <a:spcBef>
                <a:spcPct val="0"/>
              </a:spcBef>
              <a:buFontTx/>
              <a:buChar char=""/>
            </a:pPr>
            <a:r>
              <a:rPr altLang="en-US" lang="zh-CN">
                <a:latin typeface="Times" pitchFamily="0" charset="0"/>
              </a:rPr>
              <a:t>  缺少媒介传播，品牌与消费者将形同陌路。</a:t>
            </a:r>
          </a:p>
        </p:txBody>
      </p:sp>
      <p:sp>
        <p:nvSpPr>
          <p:cNvPr id="1048595" name="AutoShape 8"/>
          <p:cNvSpPr/>
          <p:nvPr/>
        </p:nvSpPr>
        <p:spPr>
          <a:xfrm rot="0">
            <a:off x="2311400" y="1149350"/>
            <a:ext cx="3549650" cy="876300"/>
          </a:xfrm>
          <a:prstGeom prst="rightArrow">
            <a:avLst>
              <a:gd name="adj1" fmla="val 50000"/>
              <a:gd name="adj2" fmla="val 202554"/>
            </a:avLst>
          </a:prstGeom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596" name="Rectangle 9"/>
          <p:cNvSpPr/>
          <p:nvPr/>
        </p:nvSpPr>
        <p:spPr>
          <a:xfrm rot="0">
            <a:off x="3479800" y="1395412"/>
            <a:ext cx="762000" cy="431801"/>
          </a:xfrm>
          <a:prstGeom prst="rect"/>
          <a:noFill/>
          <a:ln>
            <a:noFill/>
          </a:ln>
        </p:spPr>
        <p:txBody>
          <a:bodyPr anchor="t" bIns="38100" lIns="76200" rIns="76200" tIns="38100" vert="horz" wrap="none">
            <a:spAutoFit/>
          </a:bodyPr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r>
              <a:rPr altLang="en-US" lang="zh-CN">
                <a:latin typeface="Times" pitchFamily="0" charset="0"/>
              </a:rPr>
              <a:t>广告</a:t>
            </a:r>
          </a:p>
        </p:txBody>
      </p:sp>
      <p:sp>
        <p:nvSpPr>
          <p:cNvPr id="1048597" name="Oval 10"/>
          <p:cNvSpPr/>
          <p:nvPr/>
        </p:nvSpPr>
        <p:spPr>
          <a:xfrm rot="0">
            <a:off x="2660650" y="1847850"/>
            <a:ext cx="2501900" cy="749300"/>
          </a:xfrm>
          <a:prstGeom prst="ellipse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598" name="Rectangle 11"/>
          <p:cNvSpPr/>
          <p:nvPr/>
        </p:nvSpPr>
        <p:spPr>
          <a:xfrm rot="0">
            <a:off x="3479800" y="2030412"/>
            <a:ext cx="762000" cy="431800"/>
          </a:xfrm>
          <a:prstGeom prst="rect"/>
          <a:noFill/>
          <a:ln>
            <a:noFill/>
          </a:ln>
        </p:spPr>
        <p:txBody>
          <a:bodyPr anchor="t" bIns="38100" lIns="76200" rIns="76200" tIns="38100" vert="horz" wrap="none">
            <a:spAutoFit/>
          </a:bodyPr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r>
              <a:rPr altLang="en-US" lang="zh-CN">
                <a:latin typeface="Times" pitchFamily="0" charset="0"/>
              </a:rPr>
              <a:t>创意</a:t>
            </a:r>
          </a:p>
        </p:txBody>
      </p:sp>
      <p:sp>
        <p:nvSpPr>
          <p:cNvPr id="1048599" name="Rectangle 12"/>
          <p:cNvSpPr/>
          <p:nvPr/>
        </p:nvSpPr>
        <p:spPr>
          <a:xfrm rot="0">
            <a:off x="2660650" y="2482850"/>
            <a:ext cx="2641600" cy="1193800"/>
          </a:xfrm>
          <a:prstGeom prst="rect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00" name="Rectangle 13"/>
          <p:cNvSpPr/>
          <p:nvPr/>
        </p:nvSpPr>
        <p:spPr>
          <a:xfrm rot="0">
            <a:off x="3130550" y="2457450"/>
            <a:ext cx="1866900" cy="1295400"/>
          </a:xfrm>
          <a:prstGeom prst="rect"/>
          <a:noFill/>
          <a:ln>
            <a:noFill/>
          </a:ln>
        </p:spPr>
        <p:txBody>
          <a:bodyPr anchor="t" bIns="38100" lIns="76200" rIns="76200" tIns="38100" vert="horz" wrap="none">
            <a:spAutoFit/>
          </a:bodyPr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r>
              <a:rPr altLang="zh-CN" sz="2000" lang="en-US">
                <a:latin typeface="Times" pitchFamily="0" charset="0"/>
              </a:rPr>
              <a:t>       </a:t>
            </a:r>
            <a:r>
              <a:rPr altLang="en-US" sz="2000" lang="zh-CN">
                <a:latin typeface="Times" pitchFamily="0" charset="0"/>
              </a:rPr>
              <a:t>媒介</a:t>
            </a:r>
          </a:p>
          <a:p>
            <a:pPr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r>
              <a:rPr altLang="zh-CN" sz="2000" lang="en-US">
                <a:latin typeface="Times" pitchFamily="0" charset="0"/>
              </a:rPr>
              <a:t>- </a:t>
            </a:r>
            <a:r>
              <a:rPr altLang="en-US" sz="2000" lang="zh-CN">
                <a:latin typeface="Times" pitchFamily="0" charset="0"/>
              </a:rPr>
              <a:t>媒介策略</a:t>
            </a:r>
          </a:p>
          <a:p>
            <a:pPr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r>
              <a:rPr altLang="zh-CN" sz="2000" lang="en-US">
                <a:latin typeface="Times" pitchFamily="0" charset="0"/>
              </a:rPr>
              <a:t>- </a:t>
            </a:r>
            <a:r>
              <a:rPr altLang="en-US" sz="2000" lang="zh-CN">
                <a:latin typeface="Times" pitchFamily="0" charset="0"/>
              </a:rPr>
              <a:t>媒介执行方案</a:t>
            </a:r>
          </a:p>
          <a:p>
            <a:pPr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r>
              <a:rPr altLang="zh-CN" sz="2000" lang="en-US">
                <a:latin typeface="Times" pitchFamily="0" charset="0"/>
              </a:rPr>
              <a:t>- </a:t>
            </a:r>
            <a:r>
              <a:rPr altLang="en-US" sz="2000" lang="zh-CN">
                <a:latin typeface="Times" pitchFamily="0" charset="0"/>
              </a:rPr>
              <a:t>媒介购买</a:t>
            </a:r>
          </a:p>
        </p:txBody>
      </p:sp>
    </p:spTree>
  </p:cSld>
  <p:clrMapOvr>
    <a:masterClrMapping/>
  </p:clrMapOvr>
  <p:transition spd="fast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46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01" name="Rectangle 2"/>
          <p:cNvSpPr/>
          <p:nvPr>
            <p:ph type="title" sz="full" idx="0"/>
          </p:nvPr>
        </p:nvSpPr>
        <p:spPr>
          <a:xfrm rot="0">
            <a:off x="1936750" y="95250"/>
            <a:ext cx="6146800" cy="952500"/>
          </a:xfrm>
          <a:prstGeom prst="rect"/>
          <a:noFill/>
          <a:ln>
            <a:noFill/>
          </a:ln>
        </p:spPr>
        <p:txBody>
          <a:bodyPr anchor="ctr" bIns="38100" lIns="76200" rIns="76200" tIns="38100" vert="horz"/>
          <a:lstStyle>
            <a:lvl1pPr algn="ctr" eaLnBrk="0" fontAlgn="base" hangingPunct="0" indent="0" latinLnBrk="0" marL="0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32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媒介部的角色</a:t>
            </a:r>
          </a:p>
        </p:txBody>
      </p:sp>
      <p:sp>
        <p:nvSpPr>
          <p:cNvPr id="1048602" name="Rectangle 3"/>
          <p:cNvSpPr/>
          <p:nvPr/>
        </p:nvSpPr>
        <p:spPr>
          <a:xfrm rot="0">
            <a:off x="266700" y="1427162"/>
            <a:ext cx="8043862" cy="3632200"/>
          </a:xfrm>
          <a:prstGeom prst="rect"/>
          <a:noFill/>
          <a:ln>
            <a:noFill/>
          </a:ln>
        </p:spPr>
        <p:txBody>
          <a:bodyPr anchor="t" bIns="38100" lIns="76200" rIns="76200" tIns="38100" vert="horz">
            <a:spAutoFit/>
          </a:bodyPr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indent="0" lvl="0" marL="0">
              <a:lnSpc>
                <a:spcPct val="100000"/>
              </a:lnSpc>
              <a:spcBef>
                <a:spcPct val="0"/>
              </a:spcBef>
              <a:buFontTx/>
              <a:buChar char="€"/>
            </a:pPr>
            <a:r>
              <a:rPr altLang="zh-CN" lang="en-US">
                <a:latin typeface="Times" pitchFamily="0" charset="0"/>
              </a:rPr>
              <a:t>  </a:t>
            </a:r>
            <a:r>
              <a:rPr altLang="en-US" lang="zh-CN">
                <a:latin typeface="Times" pitchFamily="0" charset="0"/>
              </a:rPr>
              <a:t>计划、开支、控制客户的广告预算</a:t>
            </a:r>
          </a:p>
          <a:p>
            <a:pPr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endParaRPr altLang="en-US" lang="zh-CN">
              <a:latin typeface="Times" pitchFamily="0" charset="0"/>
            </a:endParaRPr>
          </a:p>
          <a:p>
            <a:pPr indent="0" lvl="0" marL="0">
              <a:lnSpc>
                <a:spcPct val="100000"/>
              </a:lnSpc>
              <a:spcBef>
                <a:spcPct val="0"/>
              </a:spcBef>
              <a:buFontTx/>
              <a:buChar char="€"/>
            </a:pPr>
            <a:r>
              <a:rPr altLang="en-US" lang="zh-CN">
                <a:latin typeface="Times" pitchFamily="0" charset="0"/>
              </a:rPr>
              <a:t>  我们建议</a:t>
            </a:r>
          </a:p>
          <a:p>
            <a:pPr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r>
              <a:rPr altLang="en-US" lang="zh-CN">
                <a:latin typeface="Times" pitchFamily="0" charset="0"/>
              </a:rPr>
              <a:t>     －钱投在何处</a:t>
            </a:r>
          </a:p>
          <a:p>
            <a:pPr indent="0" lvl="1" marL="379412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altLang="en-US" lang="zh-CN">
                <a:latin typeface="Times" pitchFamily="0" charset="0"/>
              </a:rPr>
              <a:t>－运用何种媒体</a:t>
            </a:r>
          </a:p>
          <a:p>
            <a:pPr indent="0" lvl="1" marL="379412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altLang="en-US" lang="zh-CN">
                <a:latin typeface="Times" pitchFamily="0" charset="0"/>
              </a:rPr>
              <a:t>－说明理由</a:t>
            </a:r>
          </a:p>
          <a:p>
            <a:pPr indent="0" lvl="1" marL="379412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altLang="en-US" lang="zh-CN">
              <a:latin typeface="Times" pitchFamily="0" charset="0"/>
            </a:endParaRPr>
          </a:p>
          <a:p>
            <a:pPr indent="0" lvl="0" marL="0">
              <a:lnSpc>
                <a:spcPct val="100000"/>
              </a:lnSpc>
              <a:spcBef>
                <a:spcPct val="0"/>
              </a:spcBef>
              <a:buFontTx/>
              <a:buChar char="€"/>
            </a:pPr>
            <a:r>
              <a:rPr altLang="en-US" lang="zh-CN">
                <a:latin typeface="Times" pitchFamily="0" charset="0"/>
              </a:rPr>
              <a:t>  当计划通过之后</a:t>
            </a:r>
          </a:p>
          <a:p>
            <a:pPr indent="0" lvl="1" marL="379412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altLang="en-US" lang="zh-CN">
                <a:latin typeface="Times" pitchFamily="0" charset="0"/>
              </a:rPr>
              <a:t>－我们购买时段和版面</a:t>
            </a:r>
          </a:p>
          <a:p>
            <a:pPr indent="0" lvl="1" marL="379412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altLang="en-US" lang="zh-CN">
                <a:latin typeface="Times" pitchFamily="0" charset="0"/>
              </a:rPr>
              <a:t>－负责帐单之收支正常</a:t>
            </a:r>
          </a:p>
        </p:txBody>
      </p:sp>
      <p:sp>
        <p:nvSpPr>
          <p:cNvPr id="1048603" name="AutoShape 4"/>
          <p:cNvSpPr/>
          <p:nvPr/>
        </p:nvSpPr>
        <p:spPr>
          <a:xfrm rot="0">
            <a:off x="4425950" y="2178050"/>
            <a:ext cx="2730500" cy="977900"/>
          </a:xfrm>
          <a:prstGeom prst="star16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04" name="Rectangle 5"/>
          <p:cNvSpPr/>
          <p:nvPr/>
        </p:nvSpPr>
        <p:spPr>
          <a:xfrm rot="0">
            <a:off x="5084762" y="2532062"/>
            <a:ext cx="1400177" cy="444500"/>
          </a:xfrm>
          <a:prstGeom prst="rect"/>
          <a:noFill/>
          <a:ln>
            <a:noFill/>
          </a:ln>
        </p:spPr>
        <p:txBody>
          <a:bodyPr anchor="t" bIns="44450" lIns="90488" rIns="90488" tIns="44450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en-US" sz="2400" lang="zh-CN">
                <a:solidFill>
                  <a:srgbClr val="FAFD00"/>
                </a:solidFill>
              </a:rPr>
              <a:t>媒介策略</a:t>
            </a:r>
          </a:p>
        </p:txBody>
      </p:sp>
      <p:sp>
        <p:nvSpPr>
          <p:cNvPr id="1048605" name="AutoShape 6"/>
          <p:cNvSpPr/>
          <p:nvPr/>
        </p:nvSpPr>
        <p:spPr>
          <a:xfrm rot="0">
            <a:off x="4730750" y="4006850"/>
            <a:ext cx="2730500" cy="977900"/>
          </a:xfrm>
          <a:prstGeom prst="star16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06" name="Rectangle 7"/>
          <p:cNvSpPr/>
          <p:nvPr/>
        </p:nvSpPr>
        <p:spPr>
          <a:xfrm rot="0">
            <a:off x="5465762" y="4360862"/>
            <a:ext cx="1400177" cy="444500"/>
          </a:xfrm>
          <a:prstGeom prst="rect"/>
          <a:noFill/>
          <a:ln>
            <a:noFill/>
          </a:ln>
        </p:spPr>
        <p:txBody>
          <a:bodyPr anchor="t" bIns="44450" lIns="90488" rIns="90488" tIns="44450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en-US" sz="2400" lang="zh-CN">
                <a:solidFill>
                  <a:srgbClr val="FAFD00"/>
                </a:solidFill>
              </a:rPr>
              <a:t>媒介购买</a:t>
            </a:r>
          </a:p>
        </p:txBody>
      </p:sp>
      <p:pic>
        <p:nvPicPr>
          <p:cNvPr id="2097156" name="图片 1"/>
          <p:cNvPicPr>
            <a:picLocks/>
          </p:cNvPicPr>
          <p:nvPr/>
        </p:nvPicPr>
        <p:blipFill>
          <a:blip xmlns:r="http://schemas.openxmlformats.org/officeDocument/2006/relationships" r:embed="rId1"/>
          <a:srcRect l="0" t="0" r="0" b="0"/>
          <a:stretch>
            <a:fillRect/>
          </a:stretch>
        </p:blipFill>
        <p:spPr>
          <a:xfrm rot="0">
            <a:off x="-2987675" y="1235075"/>
            <a:ext cx="2886075" cy="3241675"/>
          </a:xfrm>
          <a:prstGeom prst="rect"/>
          <a:noFill/>
          <a:ln w="9525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pic>
    </p:spTree>
  </p:cSld>
  <p:clrMapOvr>
    <a:masterClrMapping/>
  </p:clrMapOvr>
  <p:transition spd="fast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47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07" name="Rectangle 2"/>
          <p:cNvSpPr/>
          <p:nvPr>
            <p:ph type="title" sz="full" idx="0"/>
          </p:nvPr>
        </p:nvSpPr>
        <p:spPr>
          <a:xfrm rot="0">
            <a:off x="2165350" y="95250"/>
            <a:ext cx="6146800" cy="952500"/>
          </a:xfrm>
          <a:prstGeom prst="rect"/>
          <a:noFill/>
          <a:ln>
            <a:noFill/>
          </a:ln>
        </p:spPr>
        <p:txBody>
          <a:bodyPr anchor="ctr" bIns="38100" lIns="76200" rIns="76200" tIns="38100" vert="horz"/>
          <a:lstStyle>
            <a:lvl1pPr algn="ctr" eaLnBrk="0" fontAlgn="base" hangingPunct="0" indent="0" latinLnBrk="0" marL="0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32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媒介人员功能配置</a:t>
            </a:r>
          </a:p>
        </p:txBody>
      </p:sp>
      <p:sp>
        <p:nvSpPr>
          <p:cNvPr id="1048608" name="Oval 3"/>
          <p:cNvSpPr/>
          <p:nvPr/>
        </p:nvSpPr>
        <p:spPr>
          <a:xfrm rot="0">
            <a:off x="2032000" y="2419350"/>
            <a:ext cx="2222500" cy="1003300"/>
          </a:xfrm>
          <a:prstGeom prst="ellipse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09" name="Rectangle 4"/>
          <p:cNvSpPr/>
          <p:nvPr/>
        </p:nvSpPr>
        <p:spPr>
          <a:xfrm rot="0">
            <a:off x="2362200" y="2728912"/>
            <a:ext cx="1371600" cy="431800"/>
          </a:xfrm>
          <a:prstGeom prst="rect"/>
          <a:noFill/>
          <a:ln>
            <a:noFill/>
          </a:ln>
        </p:spPr>
        <p:txBody>
          <a:bodyPr anchor="t" bIns="38100" lIns="76200" rIns="76200" tIns="38100" vert="horz" wrap="none">
            <a:spAutoFit/>
          </a:bodyPr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r>
              <a:rPr altLang="en-US" lang="zh-CN">
                <a:latin typeface="Times" pitchFamily="0" charset="0"/>
              </a:rPr>
              <a:t>媒介计划</a:t>
            </a:r>
          </a:p>
        </p:txBody>
      </p:sp>
      <p:sp>
        <p:nvSpPr>
          <p:cNvPr id="1048610" name="Oval 5"/>
          <p:cNvSpPr/>
          <p:nvPr/>
        </p:nvSpPr>
        <p:spPr>
          <a:xfrm rot="0">
            <a:off x="4051300" y="2419350"/>
            <a:ext cx="2222500" cy="1003300"/>
          </a:xfrm>
          <a:prstGeom prst="ellipse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11" name="Rectangle 6"/>
          <p:cNvSpPr/>
          <p:nvPr/>
        </p:nvSpPr>
        <p:spPr>
          <a:xfrm rot="0">
            <a:off x="4451350" y="2741612"/>
            <a:ext cx="1371600" cy="431800"/>
          </a:xfrm>
          <a:prstGeom prst="rect"/>
          <a:noFill/>
          <a:ln>
            <a:noFill/>
          </a:ln>
        </p:spPr>
        <p:txBody>
          <a:bodyPr anchor="t" bIns="38100" lIns="76200" rIns="76200" tIns="38100" vert="horz" wrap="none">
            <a:spAutoFit/>
          </a:bodyPr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r>
              <a:rPr altLang="en-US" lang="zh-CN">
                <a:latin typeface="Times" pitchFamily="0" charset="0"/>
              </a:rPr>
              <a:t>媒介购买</a:t>
            </a:r>
          </a:p>
        </p:txBody>
      </p:sp>
      <p:sp>
        <p:nvSpPr>
          <p:cNvPr id="1048612" name="Oval 7"/>
          <p:cNvSpPr/>
          <p:nvPr/>
        </p:nvSpPr>
        <p:spPr>
          <a:xfrm rot="0">
            <a:off x="146050" y="2254250"/>
            <a:ext cx="1314450" cy="1231900"/>
          </a:xfrm>
          <a:prstGeom prst="ellipse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13" name="Rectangle 8"/>
          <p:cNvSpPr/>
          <p:nvPr/>
        </p:nvSpPr>
        <p:spPr>
          <a:xfrm rot="0">
            <a:off x="273050" y="2474912"/>
            <a:ext cx="1066800" cy="787400"/>
          </a:xfrm>
          <a:prstGeom prst="rect"/>
          <a:noFill/>
          <a:ln>
            <a:noFill/>
          </a:ln>
        </p:spPr>
        <p:txBody>
          <a:bodyPr anchor="t" bIns="38100" lIns="76200" rIns="76200" tIns="38100" vert="horz" wrap="none">
            <a:spAutoFit/>
          </a:bodyPr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r>
              <a:rPr altLang="zh-CN" sz="2300" lang="en-US">
                <a:latin typeface="Times" pitchFamily="0" charset="0"/>
              </a:rPr>
              <a:t>  </a:t>
            </a:r>
            <a:r>
              <a:rPr altLang="en-US" lang="zh-CN">
                <a:latin typeface="Times" pitchFamily="0" charset="0"/>
              </a:rPr>
              <a:t>客户</a:t>
            </a:r>
          </a:p>
          <a:p>
            <a:pPr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r>
              <a:rPr altLang="en-US" lang="zh-CN">
                <a:latin typeface="Times" pitchFamily="0" charset="0"/>
              </a:rPr>
              <a:t>客户部</a:t>
            </a:r>
          </a:p>
        </p:txBody>
      </p:sp>
      <p:sp>
        <p:nvSpPr>
          <p:cNvPr id="1048614" name="AutoShape 9"/>
          <p:cNvSpPr/>
          <p:nvPr/>
        </p:nvSpPr>
        <p:spPr>
          <a:xfrm rot="16200000" flipH="1">
            <a:off x="3473450" y="768350"/>
            <a:ext cx="1358900" cy="2501900"/>
          </a:xfrm>
          <a:prstGeom prst="rightArrow">
            <a:avLst>
              <a:gd name="adj1" fmla="val 50000"/>
              <a:gd name="adj2" fmla="val 50004"/>
            </a:avLst>
          </a:prstGeom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15" name="Oval 10"/>
          <p:cNvSpPr/>
          <p:nvPr/>
        </p:nvSpPr>
        <p:spPr>
          <a:xfrm rot="0">
            <a:off x="6921500" y="2178050"/>
            <a:ext cx="1314450" cy="1244600"/>
          </a:xfrm>
          <a:prstGeom prst="ellipse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16" name="Rectangle 11"/>
          <p:cNvSpPr/>
          <p:nvPr/>
        </p:nvSpPr>
        <p:spPr>
          <a:xfrm rot="0">
            <a:off x="7181850" y="2474912"/>
            <a:ext cx="762000" cy="787400"/>
          </a:xfrm>
          <a:prstGeom prst="rect"/>
          <a:noFill/>
          <a:ln>
            <a:noFill/>
          </a:ln>
        </p:spPr>
        <p:txBody>
          <a:bodyPr anchor="t" bIns="38100" lIns="76200" rIns="76200" tIns="38100" vert="horz" wrap="none">
            <a:spAutoFit/>
          </a:bodyPr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r>
              <a:rPr altLang="en-US" lang="zh-CN">
                <a:latin typeface="Times" pitchFamily="0" charset="0"/>
              </a:rPr>
              <a:t>媒介</a:t>
            </a:r>
          </a:p>
          <a:p>
            <a:pPr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r>
              <a:rPr altLang="en-US" lang="zh-CN">
                <a:latin typeface="Times" pitchFamily="0" charset="0"/>
              </a:rPr>
              <a:t>单位</a:t>
            </a:r>
          </a:p>
        </p:txBody>
      </p:sp>
      <p:sp>
        <p:nvSpPr>
          <p:cNvPr id="1048617" name="Line 12"/>
          <p:cNvSpPr/>
          <p:nvPr/>
        </p:nvSpPr>
        <p:spPr>
          <a:xfrm rot="0">
            <a:off x="1473200" y="2921000"/>
            <a:ext cx="546100" cy="0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  <a:headEnd type="triangle" w="med" len="med"/>
            <a:tailEnd type="triangle" w="med" len="med"/>
          </a:ln>
        </p:spPr>
      </p:sp>
      <p:sp>
        <p:nvSpPr>
          <p:cNvPr id="1048618" name="AutoShape 13"/>
          <p:cNvSpPr/>
          <p:nvPr/>
        </p:nvSpPr>
        <p:spPr>
          <a:xfrm rot="16200000">
            <a:off x="3511550" y="2559050"/>
            <a:ext cx="1358900" cy="2578100"/>
          </a:xfrm>
          <a:prstGeom prst="rightArrow">
            <a:avLst>
              <a:gd name="adj1" fmla="val 50000"/>
              <a:gd name="adj2" fmla="val 50004"/>
            </a:avLst>
          </a:prstGeom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19" name="Rectangle 14"/>
          <p:cNvSpPr/>
          <p:nvPr/>
        </p:nvSpPr>
        <p:spPr>
          <a:xfrm rot="0">
            <a:off x="3484562" y="1846262"/>
            <a:ext cx="1400177" cy="444500"/>
          </a:xfrm>
          <a:prstGeom prst="rect"/>
          <a:noFill/>
          <a:ln>
            <a:noFill/>
          </a:ln>
        </p:spPr>
        <p:txBody>
          <a:bodyPr anchor="t" bIns="44450" lIns="90488" rIns="90488" tIns="44450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en-US" sz="2400" lang="zh-CN">
                <a:solidFill>
                  <a:srgbClr val="FAFD00"/>
                </a:solidFill>
              </a:rPr>
              <a:t>媒介资讯</a:t>
            </a:r>
          </a:p>
        </p:txBody>
      </p:sp>
      <p:sp>
        <p:nvSpPr>
          <p:cNvPr id="1048620" name="Rectangle 15"/>
          <p:cNvSpPr/>
          <p:nvPr/>
        </p:nvSpPr>
        <p:spPr>
          <a:xfrm rot="0">
            <a:off x="3484562" y="3522662"/>
            <a:ext cx="1400177" cy="800100"/>
          </a:xfrm>
          <a:prstGeom prst="rect"/>
          <a:noFill/>
          <a:ln>
            <a:noFill/>
          </a:ln>
        </p:spPr>
        <p:txBody>
          <a:bodyPr anchor="t" bIns="44450" lIns="90488" rIns="90488" tIns="44450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zh-CN" lang="en-US"/>
              <a:t>      </a:t>
            </a:r>
            <a:r>
              <a:rPr altLang="en-US" sz="2400" lang="zh-CN">
                <a:solidFill>
                  <a:srgbClr val="FAFD00"/>
                </a:solidFill>
              </a:rPr>
              <a:t>媒介</a:t>
            </a:r>
          </a:p>
          <a:p>
            <a:pPr lvl="0"/>
            <a:r>
              <a:rPr altLang="en-US" sz="2400" lang="zh-CN">
                <a:solidFill>
                  <a:srgbClr val="FAFD00"/>
                </a:solidFill>
              </a:rPr>
              <a:t>流程管理</a:t>
            </a:r>
          </a:p>
        </p:txBody>
      </p:sp>
      <p:sp>
        <p:nvSpPr>
          <p:cNvPr id="1048621" name="Line 16"/>
          <p:cNvSpPr/>
          <p:nvPr/>
        </p:nvSpPr>
        <p:spPr>
          <a:xfrm rot="0">
            <a:off x="6330950" y="2933700"/>
            <a:ext cx="596900" cy="0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  <a:headEnd type="triangle" w="med" len="med"/>
            <a:tailEnd type="triangle" w="med" len="med"/>
          </a:ln>
        </p:spPr>
      </p:sp>
    </p:spTree>
  </p:cSld>
  <p:clrMapOvr>
    <a:masterClrMapping/>
  </p:clrMapOvr>
  <p:transition spd="fast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48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22" name="Rectangle 2"/>
          <p:cNvSpPr/>
          <p:nvPr>
            <p:ph type="title" sz="full" idx="0"/>
          </p:nvPr>
        </p:nvSpPr>
        <p:spPr>
          <a:xfrm rot="0">
            <a:off x="2025650" y="158750"/>
            <a:ext cx="6146800" cy="952500"/>
          </a:xfrm>
          <a:prstGeom prst="rect"/>
          <a:noFill/>
          <a:ln>
            <a:noFill/>
          </a:ln>
        </p:spPr>
        <p:txBody>
          <a:bodyPr anchor="ctr" bIns="38100" lIns="76200" rIns="76200" tIns="38100" vert="horz"/>
          <a:lstStyle>
            <a:lvl1pPr algn="ctr" eaLnBrk="0" fontAlgn="base" hangingPunct="0" indent="0" latinLnBrk="0" marL="0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32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媒介部人员功能配置</a:t>
            </a:r>
          </a:p>
        </p:txBody>
      </p:sp>
      <p:sp>
        <p:nvSpPr>
          <p:cNvPr id="1048623" name="Rectangle 3"/>
          <p:cNvSpPr/>
          <p:nvPr>
            <p:ph type="body" sz="full" idx="1"/>
          </p:nvPr>
        </p:nvSpPr>
        <p:spPr>
          <a:xfrm rot="0">
            <a:off x="69850" y="1524000"/>
            <a:ext cx="8242300" cy="3937000"/>
          </a:xfrm>
          <a:prstGeom prst="rect"/>
          <a:noFill/>
          <a:ln>
            <a:noFill/>
          </a:ln>
        </p:spPr>
        <p:txBody>
          <a:bodyPr anchor="t" bIns="38100" lIns="76200" rIns="76200" tIns="38100" vert="horz"/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媒介计划 </a:t>
            </a:r>
            <a:r>
              <a:rPr altLang="zh-CN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(Media Planning)</a:t>
            </a:r>
          </a:p>
          <a:p>
            <a:pPr lvl="1"/>
            <a:r>
              <a:rPr altLang="en-US" sz="1800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负责品牌媒介策略与计划的形成及预算控制，主要针对投资的效果</a:t>
            </a:r>
          </a:p>
          <a:p>
            <a:pPr lvl="1">
              <a:buNone/>
            </a:pPr>
            <a:r>
              <a:rPr altLang="zh-CN" sz="1800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   层面 (Effectiveness)</a:t>
            </a:r>
          </a:p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媒介购买 </a:t>
            </a:r>
            <a:r>
              <a:rPr altLang="zh-CN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(Media Buying)</a:t>
            </a:r>
          </a:p>
          <a:p>
            <a:pPr lvl="1"/>
            <a:r>
              <a:rPr altLang="en-US" sz="1800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负责媒介购买条件及执行控制，主要针对投资的效率上 </a:t>
            </a:r>
            <a:r>
              <a:rPr altLang="zh-CN" sz="1800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(Efficiency)</a:t>
            </a:r>
          </a:p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媒介资讯 </a:t>
            </a:r>
            <a:r>
              <a:rPr altLang="zh-CN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(Media Information)</a:t>
            </a:r>
          </a:p>
          <a:p>
            <a:pPr lvl="1"/>
            <a:r>
              <a:rPr altLang="en-US" sz="1800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负责媒介相关资讯的收集、整理、解释与发行，资讯包括以书面及电脑等父髦中问降淖恃丁</a:t>
            </a:r>
          </a:p>
          <a:p>
            <a:pPr lvl="0"/>
            <a:r>
              <a:rPr altLang="zh-CN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媒介流程管制 (Media Traffic)</a:t>
            </a:r>
          </a:p>
          <a:p>
            <a:pPr lvl="1"/>
            <a:r>
              <a:rPr altLang="en-US" sz="1800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负责媒介工作进 </a:t>
            </a:r>
            <a:r>
              <a:rPr altLang="zh-CN" sz="1800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(</a:t>
            </a:r>
            <a:r>
              <a:rPr altLang="en-US" sz="1800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开卡</a:t>
            </a:r>
            <a:r>
              <a:rPr altLang="zh-CN" sz="1800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) </a:t>
            </a:r>
            <a:r>
              <a:rPr altLang="en-US" sz="1800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与出 </a:t>
            </a:r>
            <a:r>
              <a:rPr altLang="zh-CN" sz="1800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(</a:t>
            </a:r>
            <a:r>
              <a:rPr altLang="en-US" sz="1800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结卡</a:t>
            </a:r>
            <a:r>
              <a:rPr altLang="zh-CN" sz="1800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) </a:t>
            </a:r>
            <a:r>
              <a:rPr altLang="en-US" sz="1800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的管制。</a:t>
            </a:r>
          </a:p>
        </p:txBody>
      </p:sp>
    </p:spTree>
  </p:cSld>
  <p:clrMapOvr>
    <a:masterClrMapping/>
  </p:clrMapOvr>
  <p:transition spd="fast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49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624" name="Rectangle 2"/>
          <p:cNvSpPr/>
          <p:nvPr/>
        </p:nvSpPr>
        <p:spPr>
          <a:xfrm rot="0">
            <a:off x="2514600" y="63500"/>
            <a:ext cx="6076950" cy="476250"/>
          </a:xfrm>
          <a:prstGeom prst="rect"/>
          <a:noFill/>
          <a:ln>
            <a:noFill/>
          </a:ln>
        </p:spPr>
        <p:txBody>
          <a:bodyPr anchor="ctr" bIns="33338" lIns="66675" rIns="66675" tIns="33338" vert="horz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algn="ctr" lvl="0">
              <a:lnSpc>
                <a:spcPct val="90000"/>
              </a:lnSpc>
            </a:pPr>
            <a:br>
              <a:rPr altLang="zh-CN" sz="2400" lang="en-US">
                <a:solidFill>
                  <a:srgbClr val="FAFD00"/>
                </a:solidFill>
                <a:effectLst>
                  <a:outerShdw algn="tl" blurRad="38100" dir="2700000" dist="38100">
                    <a:srgbClr val="C0C0C0"/>
                  </a:outerShdw>
                </a:effectLst>
              </a:rPr>
            </a:br>
            <a:endParaRPr altLang="zh-CN" sz="2400" lang="en-US">
              <a:solidFill>
                <a:srgbClr val="FAFD00"/>
              </a:solidFill>
              <a:effectLst>
                <a:outerShdw algn="tl" blurRad="38100" dir="2700000" dist="38100">
                  <a:srgbClr val="C0C0C0"/>
                </a:outerShdw>
              </a:effectLst>
            </a:endParaRPr>
          </a:p>
        </p:txBody>
      </p:sp>
      <p:sp>
        <p:nvSpPr>
          <p:cNvPr id="1048625" name="Rectangle 3"/>
          <p:cNvSpPr/>
          <p:nvPr/>
        </p:nvSpPr>
        <p:spPr>
          <a:xfrm rot="0">
            <a:off x="3097212" y="730250"/>
            <a:ext cx="1392237" cy="458787"/>
          </a:xfrm>
          <a:prstGeom prst="rect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26" name="Rectangle 4"/>
          <p:cNvSpPr/>
          <p:nvPr/>
        </p:nvSpPr>
        <p:spPr>
          <a:xfrm rot="0">
            <a:off x="3255962" y="728662"/>
            <a:ext cx="1078409" cy="450850"/>
          </a:xfrm>
          <a:prstGeom prst="rect"/>
          <a:noFill/>
          <a:ln>
            <a:noFill/>
          </a:ln>
        </p:spPr>
        <p:txBody>
          <a:bodyPr anchor="t" bIns="34925" lIns="69850" rIns="69850" tIns="34925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zh-CN" sz="1400" lang="en-US">
                <a:solidFill>
                  <a:srgbClr val="FAFD00"/>
                </a:solidFill>
              </a:rPr>
              <a:t> </a:t>
            </a:r>
            <a:r>
              <a:rPr altLang="en-US" sz="1200" lang="zh-CN">
                <a:solidFill>
                  <a:srgbClr val="FAFD00"/>
                </a:solidFill>
              </a:rPr>
              <a:t>Michelle Lau</a:t>
            </a:r>
          </a:p>
          <a:p>
            <a:pPr lvl="0"/>
            <a:r>
              <a:rPr altLang="en-US" sz="1200" lang="zh-CN">
                <a:solidFill>
                  <a:srgbClr val="FAFD00"/>
                </a:solidFill>
              </a:rPr>
              <a:t>   媒介总监</a:t>
            </a:r>
          </a:p>
        </p:txBody>
      </p:sp>
      <p:sp>
        <p:nvSpPr>
          <p:cNvPr id="1048627" name="Rectangle 5"/>
          <p:cNvSpPr/>
          <p:nvPr/>
        </p:nvSpPr>
        <p:spPr>
          <a:xfrm rot="0">
            <a:off x="709612" y="1357312"/>
            <a:ext cx="1395412" cy="455612"/>
          </a:xfrm>
          <a:prstGeom prst="rect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28" name="Rectangle 6"/>
          <p:cNvSpPr/>
          <p:nvPr/>
        </p:nvSpPr>
        <p:spPr>
          <a:xfrm rot="0">
            <a:off x="631825" y="1392237"/>
            <a:ext cx="1792287" cy="450850"/>
          </a:xfrm>
          <a:prstGeom prst="rect"/>
          <a:noFill/>
          <a:ln>
            <a:noFill/>
          </a:ln>
        </p:spPr>
        <p:txBody>
          <a:bodyPr anchor="t" bIns="34925" lIns="69850" rIns="69850" tIns="34925" vert="horz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zh-CN" sz="1400" lang="en-US">
                <a:solidFill>
                  <a:srgbClr val="FAFD00"/>
                </a:solidFill>
              </a:rPr>
              <a:t>      </a:t>
            </a:r>
            <a:r>
              <a:rPr altLang="en-US" sz="1200" lang="zh-CN">
                <a:solidFill>
                  <a:srgbClr val="FAFD00"/>
                </a:solidFill>
              </a:rPr>
              <a:t>Harvey Zalud</a:t>
            </a:r>
          </a:p>
          <a:p>
            <a:pPr lvl="0"/>
            <a:r>
              <a:rPr altLang="en-US" sz="1200" lang="zh-CN">
                <a:solidFill>
                  <a:srgbClr val="FAFD00"/>
                </a:solidFill>
              </a:rPr>
              <a:t>         媒介副总监</a:t>
            </a:r>
          </a:p>
        </p:txBody>
      </p:sp>
      <p:sp>
        <p:nvSpPr>
          <p:cNvPr id="1048629" name="Rectangle 7"/>
          <p:cNvSpPr/>
          <p:nvPr/>
        </p:nvSpPr>
        <p:spPr>
          <a:xfrm rot="0">
            <a:off x="646112" y="2187575"/>
            <a:ext cx="1533525" cy="350837"/>
          </a:xfrm>
          <a:prstGeom prst="rect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30" name="Rectangle 8"/>
          <p:cNvSpPr/>
          <p:nvPr/>
        </p:nvSpPr>
        <p:spPr>
          <a:xfrm rot="0">
            <a:off x="919162" y="2222500"/>
            <a:ext cx="945605" cy="273050"/>
          </a:xfrm>
          <a:prstGeom prst="rect"/>
          <a:noFill/>
          <a:ln>
            <a:noFill/>
          </a:ln>
        </p:spPr>
        <p:txBody>
          <a:bodyPr anchor="t" bIns="34925" lIns="69850" rIns="69850" tIns="34925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zh-CN" sz="1400" lang="en-US">
                <a:solidFill>
                  <a:srgbClr val="FAFD00"/>
                </a:solidFill>
              </a:rPr>
              <a:t>IBM Team</a:t>
            </a:r>
          </a:p>
        </p:txBody>
      </p:sp>
      <p:sp>
        <p:nvSpPr>
          <p:cNvPr id="1048631" name="Rectangle 9"/>
          <p:cNvSpPr/>
          <p:nvPr/>
        </p:nvSpPr>
        <p:spPr>
          <a:xfrm rot="0">
            <a:off x="3109912" y="2717800"/>
            <a:ext cx="1441450" cy="392112"/>
          </a:xfrm>
          <a:prstGeom prst="rect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32" name="Rectangle 10"/>
          <p:cNvSpPr/>
          <p:nvPr/>
        </p:nvSpPr>
        <p:spPr>
          <a:xfrm rot="0">
            <a:off x="3321050" y="2686050"/>
            <a:ext cx="956023" cy="425450"/>
          </a:xfrm>
          <a:prstGeom prst="rect"/>
          <a:noFill/>
          <a:ln>
            <a:noFill/>
          </a:ln>
        </p:spPr>
        <p:txBody>
          <a:bodyPr anchor="t" bIns="34925" lIns="69850" rIns="69850" tIns="34925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zh-CN" sz="1000" lang="en-US">
                <a:solidFill>
                  <a:srgbClr val="FAFD00"/>
                </a:solidFill>
              </a:rPr>
              <a:t>      </a:t>
            </a:r>
            <a:r>
              <a:rPr altLang="en-US" sz="1200" lang="zh-CN">
                <a:solidFill>
                  <a:srgbClr val="FAFD00"/>
                </a:solidFill>
              </a:rPr>
              <a:t>Lisa Wei</a:t>
            </a:r>
          </a:p>
          <a:p>
            <a:pPr lvl="0"/>
            <a:r>
              <a:rPr altLang="en-US" sz="1200" lang="zh-CN">
                <a:solidFill>
                  <a:srgbClr val="FAFD00"/>
                </a:solidFill>
              </a:rPr>
              <a:t>     购买经理</a:t>
            </a:r>
          </a:p>
        </p:txBody>
      </p:sp>
      <p:sp>
        <p:nvSpPr>
          <p:cNvPr id="1048633" name="Rectangle 11"/>
          <p:cNvSpPr/>
          <p:nvPr/>
        </p:nvSpPr>
        <p:spPr>
          <a:xfrm rot="0">
            <a:off x="192087" y="3446462"/>
            <a:ext cx="1058862" cy="442912"/>
          </a:xfrm>
          <a:prstGeom prst="rect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34" name="Rectangle 12"/>
          <p:cNvSpPr/>
          <p:nvPr/>
        </p:nvSpPr>
        <p:spPr>
          <a:xfrm rot="0">
            <a:off x="176212" y="3452812"/>
            <a:ext cx="901700" cy="425450"/>
          </a:xfrm>
          <a:prstGeom prst="rect"/>
          <a:noFill/>
          <a:ln>
            <a:noFill/>
          </a:ln>
        </p:spPr>
        <p:txBody>
          <a:bodyPr anchor="t" bIns="34925" lIns="69850" rIns="69850" tIns="34925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zh-CN" sz="1000" lang="en-US">
                <a:solidFill>
                  <a:srgbClr val="FAFD00"/>
                </a:solidFill>
              </a:rPr>
              <a:t>        </a:t>
            </a:r>
            <a:r>
              <a:rPr altLang="en-US" sz="1200" lang="zh-CN">
                <a:solidFill>
                  <a:srgbClr val="FAFD00"/>
                </a:solidFill>
              </a:rPr>
              <a:t>高  焰 </a:t>
            </a:r>
          </a:p>
          <a:p>
            <a:pPr lvl="0"/>
            <a:r>
              <a:rPr altLang="en-US" sz="1200" lang="zh-CN">
                <a:solidFill>
                  <a:srgbClr val="FAFD00"/>
                </a:solidFill>
              </a:rPr>
              <a:t>    资深计划</a:t>
            </a:r>
          </a:p>
        </p:txBody>
      </p:sp>
      <p:sp>
        <p:nvSpPr>
          <p:cNvPr id="1048635" name="Rectangle 13"/>
          <p:cNvSpPr/>
          <p:nvPr/>
        </p:nvSpPr>
        <p:spPr>
          <a:xfrm rot="0">
            <a:off x="1725612" y="3446462"/>
            <a:ext cx="1011237" cy="442912"/>
          </a:xfrm>
          <a:prstGeom prst="rect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36" name="Rectangle 14"/>
          <p:cNvSpPr/>
          <p:nvPr/>
        </p:nvSpPr>
        <p:spPr>
          <a:xfrm rot="0">
            <a:off x="1730375" y="3476625"/>
            <a:ext cx="1081087" cy="425450"/>
          </a:xfrm>
          <a:prstGeom prst="rect"/>
          <a:noFill/>
          <a:ln>
            <a:noFill/>
          </a:ln>
        </p:spPr>
        <p:txBody>
          <a:bodyPr anchor="t" bIns="34925" lIns="69850" rIns="69850" tIns="34925" vert="horz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zh-CN" sz="1200" lang="en-US">
                <a:solidFill>
                  <a:srgbClr val="FAFD00"/>
                </a:solidFill>
              </a:rPr>
              <a:t>     </a:t>
            </a:r>
            <a:r>
              <a:rPr altLang="en-US" sz="1200" lang="zh-CN">
                <a:solidFill>
                  <a:srgbClr val="FAFD00"/>
                </a:solidFill>
              </a:rPr>
              <a:t>李晓京</a:t>
            </a:r>
          </a:p>
          <a:p>
            <a:pPr lvl="0"/>
            <a:r>
              <a:rPr altLang="en-US" sz="1200" lang="zh-CN">
                <a:solidFill>
                  <a:srgbClr val="FAFD00"/>
                </a:solidFill>
              </a:rPr>
              <a:t>   资深购买</a:t>
            </a:r>
          </a:p>
        </p:txBody>
      </p:sp>
      <p:sp>
        <p:nvSpPr>
          <p:cNvPr id="1048637" name="Rectangle 15"/>
          <p:cNvSpPr/>
          <p:nvPr/>
        </p:nvSpPr>
        <p:spPr>
          <a:xfrm rot="0">
            <a:off x="20637" y="4584700"/>
            <a:ext cx="857250" cy="344487"/>
          </a:xfrm>
          <a:prstGeom prst="rect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38" name="Rectangle 16"/>
          <p:cNvSpPr/>
          <p:nvPr/>
        </p:nvSpPr>
        <p:spPr>
          <a:xfrm rot="0">
            <a:off x="5551487" y="2187575"/>
            <a:ext cx="1357312" cy="350837"/>
          </a:xfrm>
          <a:prstGeom prst="rect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39" name="Rectangle 17"/>
          <p:cNvSpPr/>
          <p:nvPr/>
        </p:nvSpPr>
        <p:spPr>
          <a:xfrm rot="0">
            <a:off x="5886450" y="2257425"/>
            <a:ext cx="673100" cy="247651"/>
          </a:xfrm>
          <a:prstGeom prst="rect"/>
          <a:noFill/>
          <a:ln>
            <a:noFill/>
          </a:ln>
        </p:spPr>
        <p:txBody>
          <a:bodyPr anchor="t" bIns="34925" lIns="69850" rIns="69850" tIns="34925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zh-CN" sz="1000" lang="en-US">
                <a:solidFill>
                  <a:srgbClr val="FAFD00"/>
                </a:solidFill>
              </a:rPr>
              <a:t> </a:t>
            </a:r>
            <a:r>
              <a:rPr altLang="en-US" sz="1200" lang="zh-CN">
                <a:solidFill>
                  <a:srgbClr val="FAFD00"/>
                </a:solidFill>
              </a:rPr>
              <a:t>计     划</a:t>
            </a:r>
          </a:p>
        </p:txBody>
      </p:sp>
      <p:sp>
        <p:nvSpPr>
          <p:cNvPr id="1048640" name="Rectangle 18"/>
          <p:cNvSpPr/>
          <p:nvPr/>
        </p:nvSpPr>
        <p:spPr>
          <a:xfrm rot="0">
            <a:off x="3090862" y="2187575"/>
            <a:ext cx="1460500" cy="350837"/>
          </a:xfrm>
          <a:prstGeom prst="rect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41" name="Rectangle 19"/>
          <p:cNvSpPr/>
          <p:nvPr/>
        </p:nvSpPr>
        <p:spPr>
          <a:xfrm rot="0">
            <a:off x="3471862" y="2257425"/>
            <a:ext cx="711201" cy="247651"/>
          </a:xfrm>
          <a:prstGeom prst="rect"/>
          <a:noFill/>
          <a:ln>
            <a:noFill/>
          </a:ln>
        </p:spPr>
        <p:txBody>
          <a:bodyPr anchor="t" bIns="34925" lIns="69850" rIns="69850" tIns="34925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en-US" sz="1200" lang="zh-CN">
                <a:solidFill>
                  <a:srgbClr val="FAFD00"/>
                </a:solidFill>
              </a:rPr>
              <a:t>购       买</a:t>
            </a:r>
          </a:p>
        </p:txBody>
      </p:sp>
      <p:sp>
        <p:nvSpPr>
          <p:cNvPr id="1048642" name="Rectangle 20"/>
          <p:cNvSpPr/>
          <p:nvPr/>
        </p:nvSpPr>
        <p:spPr>
          <a:xfrm rot="0">
            <a:off x="7270750" y="2165350"/>
            <a:ext cx="952500" cy="373062"/>
          </a:xfrm>
          <a:prstGeom prst="rect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43" name="Rectangle 21"/>
          <p:cNvSpPr/>
          <p:nvPr/>
        </p:nvSpPr>
        <p:spPr>
          <a:xfrm rot="0">
            <a:off x="7404100" y="2247900"/>
            <a:ext cx="749300" cy="247651"/>
          </a:xfrm>
          <a:prstGeom prst="rect"/>
          <a:noFill/>
          <a:ln>
            <a:noFill/>
          </a:ln>
        </p:spPr>
        <p:txBody>
          <a:bodyPr anchor="t" bIns="34925" lIns="69850" rIns="69850" tIns="34925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en-US" sz="1200" lang="zh-CN">
                <a:solidFill>
                  <a:srgbClr val="FAFD00"/>
                </a:solidFill>
              </a:rPr>
              <a:t>媒介资讯</a:t>
            </a:r>
          </a:p>
        </p:txBody>
      </p:sp>
      <p:sp>
        <p:nvSpPr>
          <p:cNvPr id="1048644" name="Rectangle 22"/>
          <p:cNvSpPr/>
          <p:nvPr/>
        </p:nvSpPr>
        <p:spPr>
          <a:xfrm rot="0">
            <a:off x="974725" y="4600575"/>
            <a:ext cx="768350" cy="344487"/>
          </a:xfrm>
          <a:prstGeom prst="rect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45" name="Rectangle 23"/>
          <p:cNvSpPr/>
          <p:nvPr/>
        </p:nvSpPr>
        <p:spPr>
          <a:xfrm rot="0">
            <a:off x="955675" y="4564062"/>
            <a:ext cx="860425" cy="419100"/>
          </a:xfrm>
          <a:prstGeom prst="rect"/>
          <a:noFill/>
          <a:ln>
            <a:noFill/>
          </a:ln>
        </p:spPr>
        <p:txBody>
          <a:bodyPr anchor="t" bIns="31750" lIns="63500" rIns="63500" tIns="31750" vert="horz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zh-CN" sz="1000" lang="en-US">
                <a:solidFill>
                  <a:srgbClr val="FAFD00"/>
                </a:solidFill>
              </a:rPr>
              <a:t>  </a:t>
            </a:r>
            <a:r>
              <a:rPr altLang="en-US" sz="1200" lang="zh-CN">
                <a:solidFill>
                  <a:srgbClr val="FAFD00"/>
                </a:solidFill>
              </a:rPr>
              <a:t>陈民炜</a:t>
            </a:r>
          </a:p>
          <a:p>
            <a:pPr lvl="0"/>
            <a:r>
              <a:rPr altLang="en-US" sz="1200" lang="zh-CN">
                <a:solidFill>
                  <a:srgbClr val="FAFD00"/>
                </a:solidFill>
              </a:rPr>
              <a:t>媒介计划</a:t>
            </a:r>
          </a:p>
        </p:txBody>
      </p:sp>
      <p:sp>
        <p:nvSpPr>
          <p:cNvPr id="1048646" name="Rectangle 24"/>
          <p:cNvSpPr/>
          <p:nvPr/>
        </p:nvSpPr>
        <p:spPr>
          <a:xfrm rot="0">
            <a:off x="1770062" y="4584700"/>
            <a:ext cx="823912" cy="344487"/>
          </a:xfrm>
          <a:prstGeom prst="rect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47" name="Rectangle 25"/>
          <p:cNvSpPr/>
          <p:nvPr/>
        </p:nvSpPr>
        <p:spPr>
          <a:xfrm rot="0">
            <a:off x="1825625" y="4552950"/>
            <a:ext cx="736600" cy="419100"/>
          </a:xfrm>
          <a:prstGeom prst="rect"/>
          <a:noFill/>
          <a:ln>
            <a:noFill/>
          </a:ln>
        </p:spPr>
        <p:txBody>
          <a:bodyPr anchor="t" bIns="31750" lIns="63500" rIns="63500" tIns="31750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zh-CN" sz="1200" lang="en-US">
                <a:solidFill>
                  <a:srgbClr val="FAFD00"/>
                </a:solidFill>
              </a:rPr>
              <a:t>  </a:t>
            </a:r>
            <a:r>
              <a:rPr altLang="en-US" sz="1200" lang="zh-CN">
                <a:solidFill>
                  <a:srgbClr val="FAFD00"/>
                </a:solidFill>
              </a:rPr>
              <a:t>袁珏明</a:t>
            </a:r>
          </a:p>
          <a:p>
            <a:pPr lvl="0"/>
            <a:r>
              <a:rPr altLang="en-US" sz="1200" lang="zh-CN">
                <a:solidFill>
                  <a:srgbClr val="FAFD00"/>
                </a:solidFill>
              </a:rPr>
              <a:t>媒介购买</a:t>
            </a:r>
          </a:p>
        </p:txBody>
      </p:sp>
      <p:sp>
        <p:nvSpPr>
          <p:cNvPr id="1048648" name="Rectangle 26"/>
          <p:cNvSpPr/>
          <p:nvPr/>
        </p:nvSpPr>
        <p:spPr>
          <a:xfrm rot="0">
            <a:off x="-31750" y="4552950"/>
            <a:ext cx="774700" cy="419100"/>
          </a:xfrm>
          <a:prstGeom prst="rect"/>
          <a:noFill/>
          <a:ln>
            <a:noFill/>
          </a:ln>
        </p:spPr>
        <p:txBody>
          <a:bodyPr anchor="t" bIns="31750" lIns="63500" rIns="63500" tIns="31750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zh-CN" sz="1000" lang="en-US">
                <a:solidFill>
                  <a:srgbClr val="FAFD00"/>
                </a:solidFill>
              </a:rPr>
              <a:t>   </a:t>
            </a:r>
            <a:r>
              <a:rPr altLang="en-US" sz="1200" lang="zh-CN">
                <a:solidFill>
                  <a:srgbClr val="FAFD00"/>
                </a:solidFill>
              </a:rPr>
              <a:t>杨金霞</a:t>
            </a:r>
          </a:p>
          <a:p>
            <a:pPr lvl="0"/>
            <a:r>
              <a:rPr altLang="en-US" sz="1200" lang="zh-CN">
                <a:solidFill>
                  <a:srgbClr val="FAFD00"/>
                </a:solidFill>
              </a:rPr>
              <a:t> 媒介计划</a:t>
            </a:r>
          </a:p>
        </p:txBody>
      </p:sp>
      <p:sp>
        <p:nvSpPr>
          <p:cNvPr id="1048649" name="Rectangle 27"/>
          <p:cNvSpPr/>
          <p:nvPr/>
        </p:nvSpPr>
        <p:spPr>
          <a:xfrm rot="0">
            <a:off x="771525" y="5202237"/>
            <a:ext cx="1028700" cy="401637"/>
          </a:xfrm>
          <a:prstGeom prst="rect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50" name="Rectangle 28"/>
          <p:cNvSpPr/>
          <p:nvPr/>
        </p:nvSpPr>
        <p:spPr>
          <a:xfrm rot="0">
            <a:off x="795337" y="5176837"/>
            <a:ext cx="1041400" cy="419100"/>
          </a:xfrm>
          <a:prstGeom prst="rect"/>
          <a:noFill/>
          <a:ln>
            <a:noFill/>
          </a:ln>
        </p:spPr>
        <p:txBody>
          <a:bodyPr anchor="t" bIns="31750" lIns="63500" rIns="63500" tIns="31750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zh-CN" sz="1200" lang="en-US">
                <a:solidFill>
                  <a:srgbClr val="FAFD00"/>
                </a:solidFill>
              </a:rPr>
              <a:t>      IBM </a:t>
            </a:r>
          </a:p>
          <a:p>
            <a:pPr lvl="0"/>
            <a:r>
              <a:rPr altLang="en-US" sz="1200" lang="zh-CN">
                <a:solidFill>
                  <a:srgbClr val="FAFD00"/>
                </a:solidFill>
              </a:rPr>
              <a:t>媒介流程管制</a:t>
            </a:r>
          </a:p>
        </p:txBody>
      </p:sp>
      <p:sp>
        <p:nvSpPr>
          <p:cNvPr id="1048651" name="Rectangle 29"/>
          <p:cNvSpPr/>
          <p:nvPr/>
        </p:nvSpPr>
        <p:spPr>
          <a:xfrm rot="0">
            <a:off x="5030787" y="4584700"/>
            <a:ext cx="744537" cy="344487"/>
          </a:xfrm>
          <a:prstGeom prst="rect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52" name="Rectangle 30"/>
          <p:cNvSpPr/>
          <p:nvPr/>
        </p:nvSpPr>
        <p:spPr>
          <a:xfrm rot="0">
            <a:off x="5076825" y="4552950"/>
            <a:ext cx="736600" cy="419100"/>
          </a:xfrm>
          <a:prstGeom prst="rect"/>
          <a:noFill/>
          <a:ln>
            <a:noFill/>
          </a:ln>
        </p:spPr>
        <p:txBody>
          <a:bodyPr anchor="t" bIns="31750" lIns="63500" rIns="63500" tIns="31750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zh-CN" sz="1000" lang="en-US">
                <a:solidFill>
                  <a:srgbClr val="FAFD00"/>
                </a:solidFill>
              </a:rPr>
              <a:t>  </a:t>
            </a:r>
            <a:r>
              <a:rPr altLang="en-US" sz="1200" lang="zh-CN">
                <a:solidFill>
                  <a:srgbClr val="FAFD00"/>
                </a:solidFill>
              </a:rPr>
              <a:t>陈    波</a:t>
            </a:r>
          </a:p>
          <a:p>
            <a:pPr lvl="0"/>
            <a:r>
              <a:rPr altLang="en-US" sz="1200" lang="zh-CN">
                <a:solidFill>
                  <a:srgbClr val="FAFD00"/>
                </a:solidFill>
              </a:rPr>
              <a:t>媒介计划</a:t>
            </a:r>
          </a:p>
        </p:txBody>
      </p:sp>
      <p:sp>
        <p:nvSpPr>
          <p:cNvPr id="1048653" name="Rectangle 31"/>
          <p:cNvSpPr/>
          <p:nvPr/>
        </p:nvSpPr>
        <p:spPr>
          <a:xfrm rot="0">
            <a:off x="5913437" y="4584700"/>
            <a:ext cx="785812" cy="344487"/>
          </a:xfrm>
          <a:prstGeom prst="rect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54" name="Rectangle 32"/>
          <p:cNvSpPr/>
          <p:nvPr/>
        </p:nvSpPr>
        <p:spPr>
          <a:xfrm rot="0">
            <a:off x="5967412" y="4552950"/>
            <a:ext cx="736601" cy="419100"/>
          </a:xfrm>
          <a:prstGeom prst="rect"/>
          <a:noFill/>
          <a:ln>
            <a:noFill/>
          </a:ln>
        </p:spPr>
        <p:txBody>
          <a:bodyPr anchor="t" bIns="31750" lIns="63500" rIns="63500" tIns="31750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zh-CN" sz="1200" lang="en-US">
                <a:solidFill>
                  <a:srgbClr val="FAFD00"/>
                </a:solidFill>
              </a:rPr>
              <a:t>  </a:t>
            </a:r>
            <a:r>
              <a:rPr altLang="en-US" sz="1200" lang="zh-CN">
                <a:solidFill>
                  <a:srgbClr val="FAFD00"/>
                </a:solidFill>
              </a:rPr>
              <a:t>张哲翔</a:t>
            </a:r>
          </a:p>
          <a:p>
            <a:pPr lvl="0"/>
            <a:r>
              <a:rPr altLang="en-US" sz="1200" lang="zh-CN">
                <a:solidFill>
                  <a:srgbClr val="FAFD00"/>
                </a:solidFill>
              </a:rPr>
              <a:t>媒介计划</a:t>
            </a:r>
          </a:p>
        </p:txBody>
      </p:sp>
      <p:sp>
        <p:nvSpPr>
          <p:cNvPr id="1048655" name="Rectangle 33"/>
          <p:cNvSpPr/>
          <p:nvPr/>
        </p:nvSpPr>
        <p:spPr>
          <a:xfrm rot="0">
            <a:off x="6767512" y="4584700"/>
            <a:ext cx="639762" cy="344487"/>
          </a:xfrm>
          <a:prstGeom prst="rect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56" name="Rectangle 34"/>
          <p:cNvSpPr/>
          <p:nvPr/>
        </p:nvSpPr>
        <p:spPr>
          <a:xfrm rot="0">
            <a:off x="6670675" y="4552950"/>
            <a:ext cx="774701" cy="419100"/>
          </a:xfrm>
          <a:prstGeom prst="rect"/>
          <a:noFill/>
          <a:ln>
            <a:noFill/>
          </a:ln>
        </p:spPr>
        <p:txBody>
          <a:bodyPr anchor="t" bIns="31750" lIns="63500" rIns="63500" tIns="31750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zh-CN" sz="1000" lang="en-US">
                <a:solidFill>
                  <a:srgbClr val="FAFD00"/>
                </a:solidFill>
              </a:rPr>
              <a:t>     </a:t>
            </a:r>
            <a:r>
              <a:rPr altLang="en-US" sz="1200" lang="zh-CN">
                <a:solidFill>
                  <a:srgbClr val="FAFD00"/>
                </a:solidFill>
              </a:rPr>
              <a:t>杨健</a:t>
            </a:r>
          </a:p>
          <a:p>
            <a:pPr lvl="0"/>
            <a:r>
              <a:rPr altLang="en-US" sz="1200" lang="zh-CN">
                <a:solidFill>
                  <a:srgbClr val="FAFD00"/>
                </a:solidFill>
              </a:rPr>
              <a:t> 计划人员</a:t>
            </a:r>
          </a:p>
        </p:txBody>
      </p:sp>
      <p:sp>
        <p:nvSpPr>
          <p:cNvPr id="1048657" name="Rectangle 35"/>
          <p:cNvSpPr/>
          <p:nvPr/>
        </p:nvSpPr>
        <p:spPr>
          <a:xfrm rot="0">
            <a:off x="2974975" y="3435350"/>
            <a:ext cx="860425" cy="482600"/>
          </a:xfrm>
          <a:prstGeom prst="rect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58" name="Rectangle 36"/>
          <p:cNvSpPr/>
          <p:nvPr/>
        </p:nvSpPr>
        <p:spPr>
          <a:xfrm rot="0">
            <a:off x="3013075" y="3462337"/>
            <a:ext cx="736600" cy="419100"/>
          </a:xfrm>
          <a:prstGeom prst="rect"/>
          <a:noFill/>
          <a:ln>
            <a:noFill/>
          </a:ln>
        </p:spPr>
        <p:txBody>
          <a:bodyPr anchor="t" bIns="31750" lIns="63500" rIns="63500" tIns="31750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zh-CN" sz="900" lang="en-US">
                <a:solidFill>
                  <a:srgbClr val="FAFD00"/>
                </a:solidFill>
              </a:rPr>
              <a:t>   </a:t>
            </a:r>
            <a:r>
              <a:rPr altLang="en-US" sz="1200" lang="zh-CN">
                <a:solidFill>
                  <a:srgbClr val="FAFD00"/>
                </a:solidFill>
              </a:rPr>
              <a:t>陈   淞</a:t>
            </a:r>
          </a:p>
          <a:p>
            <a:pPr lvl="0"/>
            <a:r>
              <a:rPr altLang="en-US" sz="1200" lang="zh-CN">
                <a:solidFill>
                  <a:srgbClr val="FAFD00"/>
                </a:solidFill>
              </a:rPr>
              <a:t>资深购买</a:t>
            </a:r>
          </a:p>
        </p:txBody>
      </p:sp>
      <p:sp>
        <p:nvSpPr>
          <p:cNvPr id="1048659" name="Rectangle 37"/>
          <p:cNvSpPr/>
          <p:nvPr/>
        </p:nvSpPr>
        <p:spPr>
          <a:xfrm rot="0">
            <a:off x="4197350" y="3435350"/>
            <a:ext cx="895350" cy="454025"/>
          </a:xfrm>
          <a:prstGeom prst="rect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60" name="Rectangle 38"/>
          <p:cNvSpPr/>
          <p:nvPr/>
        </p:nvSpPr>
        <p:spPr>
          <a:xfrm rot="0">
            <a:off x="4286250" y="3462337"/>
            <a:ext cx="736600" cy="419100"/>
          </a:xfrm>
          <a:prstGeom prst="rect"/>
          <a:noFill/>
          <a:ln>
            <a:noFill/>
          </a:ln>
        </p:spPr>
        <p:txBody>
          <a:bodyPr anchor="t" bIns="31750" lIns="63500" rIns="63500" tIns="31750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zh-CN" sz="900" lang="en-US">
                <a:solidFill>
                  <a:srgbClr val="FAFD00"/>
                </a:solidFill>
              </a:rPr>
              <a:t>   </a:t>
            </a:r>
            <a:r>
              <a:rPr altLang="en-US" sz="1200" lang="zh-CN">
                <a:solidFill>
                  <a:srgbClr val="FAFD00"/>
                </a:solidFill>
              </a:rPr>
              <a:t>陈   莹</a:t>
            </a:r>
          </a:p>
          <a:p>
            <a:pPr lvl="0"/>
            <a:r>
              <a:rPr altLang="en-US" sz="1200" lang="zh-CN">
                <a:solidFill>
                  <a:srgbClr val="FAFD00"/>
                </a:solidFill>
              </a:rPr>
              <a:t>资深购买</a:t>
            </a:r>
          </a:p>
        </p:txBody>
      </p:sp>
      <p:sp>
        <p:nvSpPr>
          <p:cNvPr id="1048661" name="Rectangle 39"/>
          <p:cNvSpPr/>
          <p:nvPr/>
        </p:nvSpPr>
        <p:spPr>
          <a:xfrm rot="0">
            <a:off x="4075112" y="4584700"/>
            <a:ext cx="842962" cy="344487"/>
          </a:xfrm>
          <a:prstGeom prst="rect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62" name="Rectangle 40"/>
          <p:cNvSpPr/>
          <p:nvPr/>
        </p:nvSpPr>
        <p:spPr>
          <a:xfrm rot="0">
            <a:off x="4165600" y="4579937"/>
            <a:ext cx="803275" cy="419101"/>
          </a:xfrm>
          <a:prstGeom prst="rect"/>
          <a:noFill/>
          <a:ln>
            <a:noFill/>
          </a:ln>
        </p:spPr>
        <p:txBody>
          <a:bodyPr anchor="t" bIns="31750" lIns="63500" rIns="63500" tIns="31750" vert="horz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zh-CN" sz="1200" lang="en-US">
                <a:solidFill>
                  <a:srgbClr val="FAFD00"/>
                </a:solidFill>
              </a:rPr>
              <a:t>  </a:t>
            </a:r>
            <a:r>
              <a:rPr altLang="en-US" sz="1200" lang="zh-CN">
                <a:solidFill>
                  <a:srgbClr val="FAFD00"/>
                </a:solidFill>
              </a:rPr>
              <a:t>陈    茜</a:t>
            </a:r>
          </a:p>
          <a:p>
            <a:pPr lvl="0"/>
            <a:r>
              <a:rPr altLang="en-US" sz="1200" lang="zh-CN">
                <a:solidFill>
                  <a:srgbClr val="FAFD00"/>
                </a:solidFill>
              </a:rPr>
              <a:t>媒介购买</a:t>
            </a:r>
          </a:p>
        </p:txBody>
      </p:sp>
      <p:sp>
        <p:nvSpPr>
          <p:cNvPr id="1048663" name="Rectangle 41"/>
          <p:cNvSpPr/>
          <p:nvPr/>
        </p:nvSpPr>
        <p:spPr>
          <a:xfrm rot="0">
            <a:off x="7481887" y="4584700"/>
            <a:ext cx="754062" cy="361950"/>
          </a:xfrm>
          <a:prstGeom prst="rect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64" name="Rectangle 42"/>
          <p:cNvSpPr/>
          <p:nvPr/>
        </p:nvSpPr>
        <p:spPr>
          <a:xfrm rot="0">
            <a:off x="7258050" y="3446462"/>
            <a:ext cx="971550" cy="442912"/>
          </a:xfrm>
          <a:prstGeom prst="rect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65" name="Rectangle 43"/>
          <p:cNvSpPr/>
          <p:nvPr/>
        </p:nvSpPr>
        <p:spPr>
          <a:xfrm rot="0">
            <a:off x="7232650" y="3473450"/>
            <a:ext cx="1079500" cy="419100"/>
          </a:xfrm>
          <a:prstGeom prst="rect"/>
          <a:noFill/>
          <a:ln>
            <a:noFill/>
          </a:ln>
        </p:spPr>
        <p:txBody>
          <a:bodyPr anchor="t" bIns="31750" lIns="63500" rIns="63500" tIns="31750" vert="horz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zh-CN" sz="1000" lang="en-US">
                <a:solidFill>
                  <a:srgbClr val="FAFD00"/>
                </a:solidFill>
              </a:rPr>
              <a:t>      </a:t>
            </a:r>
            <a:r>
              <a:rPr altLang="en-US" sz="1200" lang="zh-CN">
                <a:solidFill>
                  <a:srgbClr val="FAFD00"/>
                </a:solidFill>
              </a:rPr>
              <a:t>马西军</a:t>
            </a:r>
          </a:p>
          <a:p>
            <a:pPr lvl="0"/>
            <a:r>
              <a:rPr altLang="en-US" sz="1200" lang="zh-CN">
                <a:solidFill>
                  <a:srgbClr val="FAFD00"/>
                </a:solidFill>
              </a:rPr>
              <a:t>资深媒介资讯</a:t>
            </a:r>
          </a:p>
        </p:txBody>
      </p:sp>
      <p:sp>
        <p:nvSpPr>
          <p:cNvPr id="1048666" name="Rectangle 44"/>
          <p:cNvSpPr/>
          <p:nvPr/>
        </p:nvSpPr>
        <p:spPr>
          <a:xfrm rot="0">
            <a:off x="7521575" y="4552950"/>
            <a:ext cx="736600" cy="419100"/>
          </a:xfrm>
          <a:prstGeom prst="rect"/>
          <a:noFill/>
          <a:ln>
            <a:noFill/>
          </a:ln>
        </p:spPr>
        <p:txBody>
          <a:bodyPr anchor="t" bIns="31750" lIns="63500" rIns="63500" tIns="31750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zh-CN" sz="1200" lang="en-US">
                <a:solidFill>
                  <a:srgbClr val="FAFD00"/>
                </a:solidFill>
              </a:rPr>
              <a:t>  </a:t>
            </a:r>
            <a:r>
              <a:rPr altLang="en-US" sz="1200" lang="zh-CN">
                <a:solidFill>
                  <a:srgbClr val="FAFD00"/>
                </a:solidFill>
              </a:rPr>
              <a:t>张京石</a:t>
            </a:r>
          </a:p>
          <a:p>
            <a:pPr lvl="0"/>
            <a:r>
              <a:rPr altLang="en-US" sz="1200" lang="zh-CN">
                <a:solidFill>
                  <a:srgbClr val="FAFD00"/>
                </a:solidFill>
              </a:rPr>
              <a:t>媒介资讯</a:t>
            </a:r>
          </a:p>
        </p:txBody>
      </p:sp>
      <p:sp>
        <p:nvSpPr>
          <p:cNvPr id="1048667" name="Rectangle 45"/>
          <p:cNvSpPr/>
          <p:nvPr/>
        </p:nvSpPr>
        <p:spPr>
          <a:xfrm rot="0">
            <a:off x="5419725" y="5149850"/>
            <a:ext cx="1000125" cy="403225"/>
          </a:xfrm>
          <a:prstGeom prst="rect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668" name="Rectangle 46"/>
          <p:cNvSpPr/>
          <p:nvPr/>
        </p:nvSpPr>
        <p:spPr>
          <a:xfrm rot="0">
            <a:off x="5448300" y="5124450"/>
            <a:ext cx="1041401" cy="419100"/>
          </a:xfrm>
          <a:prstGeom prst="rect"/>
          <a:noFill/>
          <a:ln>
            <a:noFill/>
          </a:ln>
        </p:spPr>
        <p:txBody>
          <a:bodyPr anchor="t" bIns="31750" lIns="63500" rIns="63500" tIns="31750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zh-CN" sz="1000" lang="en-US">
                <a:solidFill>
                  <a:srgbClr val="FAFD00"/>
                </a:solidFill>
              </a:rPr>
              <a:t>      </a:t>
            </a:r>
            <a:r>
              <a:rPr altLang="en-US" sz="1200" lang="zh-CN">
                <a:solidFill>
                  <a:srgbClr val="FAFD00"/>
                </a:solidFill>
              </a:rPr>
              <a:t>周   洁</a:t>
            </a:r>
          </a:p>
          <a:p>
            <a:pPr lvl="0"/>
            <a:r>
              <a:rPr altLang="en-US" sz="1200" lang="zh-CN">
                <a:solidFill>
                  <a:srgbClr val="FAFD00"/>
                </a:solidFill>
              </a:rPr>
              <a:t>媒介流程管制</a:t>
            </a:r>
          </a:p>
        </p:txBody>
      </p:sp>
      <p:sp>
        <p:nvSpPr>
          <p:cNvPr id="1048669" name="Line 47"/>
          <p:cNvSpPr/>
          <p:nvPr/>
        </p:nvSpPr>
        <p:spPr>
          <a:xfrm rot="0">
            <a:off x="3886200" y="1201737"/>
            <a:ext cx="0" cy="401637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lgDash"/>
            <a:round/>
          </a:ln>
        </p:spPr>
      </p:sp>
      <p:sp>
        <p:nvSpPr>
          <p:cNvPr id="1048670" name="Line 48"/>
          <p:cNvSpPr/>
          <p:nvPr/>
        </p:nvSpPr>
        <p:spPr>
          <a:xfrm rot="0" flipH="1">
            <a:off x="2105025" y="1609725"/>
            <a:ext cx="1725612" cy="0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lgDash"/>
            <a:round/>
          </a:ln>
        </p:spPr>
      </p:sp>
      <p:sp>
        <p:nvSpPr>
          <p:cNvPr id="1048671" name="Line 49"/>
          <p:cNvSpPr/>
          <p:nvPr/>
        </p:nvSpPr>
        <p:spPr>
          <a:xfrm rot="0">
            <a:off x="3886200" y="2551112"/>
            <a:ext cx="0" cy="144462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72" name="Line 50"/>
          <p:cNvSpPr/>
          <p:nvPr/>
        </p:nvSpPr>
        <p:spPr>
          <a:xfrm rot="0">
            <a:off x="3886200" y="3122612"/>
            <a:ext cx="0" cy="144462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73" name="Line 51"/>
          <p:cNvSpPr/>
          <p:nvPr/>
        </p:nvSpPr>
        <p:spPr>
          <a:xfrm rot="0">
            <a:off x="2484437" y="3273425"/>
            <a:ext cx="2128837" cy="0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74" name="Line 52"/>
          <p:cNvSpPr/>
          <p:nvPr/>
        </p:nvSpPr>
        <p:spPr>
          <a:xfrm rot="0">
            <a:off x="7842250" y="2551112"/>
            <a:ext cx="0" cy="871537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75" name="Line 53"/>
          <p:cNvSpPr/>
          <p:nvPr/>
        </p:nvSpPr>
        <p:spPr>
          <a:xfrm rot="0">
            <a:off x="846137" y="3902075"/>
            <a:ext cx="0" cy="247650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76" name="Line 54"/>
          <p:cNvSpPr/>
          <p:nvPr/>
        </p:nvSpPr>
        <p:spPr>
          <a:xfrm rot="0">
            <a:off x="293687" y="4156075"/>
            <a:ext cx="1025525" cy="0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77" name="Line 55"/>
          <p:cNvSpPr/>
          <p:nvPr/>
        </p:nvSpPr>
        <p:spPr>
          <a:xfrm rot="0">
            <a:off x="403225" y="4162425"/>
            <a:ext cx="0" cy="403225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78" name="Line 56"/>
          <p:cNvSpPr/>
          <p:nvPr/>
        </p:nvSpPr>
        <p:spPr>
          <a:xfrm rot="0">
            <a:off x="1325562" y="4162425"/>
            <a:ext cx="0" cy="403225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79" name="Line 57"/>
          <p:cNvSpPr/>
          <p:nvPr/>
        </p:nvSpPr>
        <p:spPr>
          <a:xfrm rot="0">
            <a:off x="6288087" y="2551112"/>
            <a:ext cx="0" cy="1547812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80" name="Line 58"/>
          <p:cNvSpPr/>
          <p:nvPr/>
        </p:nvSpPr>
        <p:spPr>
          <a:xfrm rot="0">
            <a:off x="5481637" y="4105275"/>
            <a:ext cx="1698625" cy="0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81" name="Line 59"/>
          <p:cNvSpPr/>
          <p:nvPr/>
        </p:nvSpPr>
        <p:spPr>
          <a:xfrm rot="0">
            <a:off x="5475287" y="4111625"/>
            <a:ext cx="0" cy="454025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82" name="Line 60"/>
          <p:cNvSpPr/>
          <p:nvPr/>
        </p:nvSpPr>
        <p:spPr>
          <a:xfrm rot="0">
            <a:off x="7186612" y="4111625"/>
            <a:ext cx="0" cy="454025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83" name="Line 61"/>
          <p:cNvSpPr/>
          <p:nvPr/>
        </p:nvSpPr>
        <p:spPr>
          <a:xfrm rot="0">
            <a:off x="7842250" y="3902075"/>
            <a:ext cx="0" cy="663575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84" name="Line 62"/>
          <p:cNvSpPr/>
          <p:nvPr/>
        </p:nvSpPr>
        <p:spPr>
          <a:xfrm rot="0">
            <a:off x="217487" y="4941887"/>
            <a:ext cx="0" cy="403225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85" name="Line 63"/>
          <p:cNvSpPr/>
          <p:nvPr/>
        </p:nvSpPr>
        <p:spPr>
          <a:xfrm rot="0">
            <a:off x="223837" y="5351462"/>
            <a:ext cx="536575" cy="0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86" name="Line 64"/>
          <p:cNvSpPr/>
          <p:nvPr/>
        </p:nvSpPr>
        <p:spPr>
          <a:xfrm rot="0">
            <a:off x="2111375" y="4941887"/>
            <a:ext cx="0" cy="403225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87" name="Line 65"/>
          <p:cNvSpPr/>
          <p:nvPr/>
        </p:nvSpPr>
        <p:spPr>
          <a:xfrm rot="0">
            <a:off x="1812925" y="5351462"/>
            <a:ext cx="292100" cy="0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88" name="Line 66"/>
          <p:cNvSpPr/>
          <p:nvPr/>
        </p:nvSpPr>
        <p:spPr>
          <a:xfrm rot="0">
            <a:off x="3335337" y="4941887"/>
            <a:ext cx="0" cy="403225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89" name="Line 67"/>
          <p:cNvSpPr/>
          <p:nvPr/>
        </p:nvSpPr>
        <p:spPr>
          <a:xfrm rot="0">
            <a:off x="3341687" y="5351462"/>
            <a:ext cx="2065337" cy="0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90" name="Line 68"/>
          <p:cNvSpPr/>
          <p:nvPr/>
        </p:nvSpPr>
        <p:spPr>
          <a:xfrm rot="0">
            <a:off x="4619625" y="3279775"/>
            <a:ext cx="0" cy="142875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91" name="Line 69"/>
          <p:cNvSpPr/>
          <p:nvPr/>
        </p:nvSpPr>
        <p:spPr>
          <a:xfrm rot="0">
            <a:off x="3457575" y="3279775"/>
            <a:ext cx="0" cy="142875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92" name="Line 70"/>
          <p:cNvSpPr/>
          <p:nvPr/>
        </p:nvSpPr>
        <p:spPr>
          <a:xfrm rot="0">
            <a:off x="1439862" y="1825625"/>
            <a:ext cx="0" cy="349250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93" name="Line 71"/>
          <p:cNvSpPr/>
          <p:nvPr/>
        </p:nvSpPr>
        <p:spPr>
          <a:xfrm rot="0">
            <a:off x="3886200" y="1616075"/>
            <a:ext cx="0" cy="558800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94" name="Line 72"/>
          <p:cNvSpPr/>
          <p:nvPr/>
        </p:nvSpPr>
        <p:spPr>
          <a:xfrm rot="0">
            <a:off x="6286500" y="1593850"/>
            <a:ext cx="1587" cy="581025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95" name="Line 73"/>
          <p:cNvSpPr/>
          <p:nvPr/>
        </p:nvSpPr>
        <p:spPr>
          <a:xfrm rot="0">
            <a:off x="2478087" y="3279775"/>
            <a:ext cx="0" cy="142875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96" name="Line 74"/>
          <p:cNvSpPr/>
          <p:nvPr/>
        </p:nvSpPr>
        <p:spPr>
          <a:xfrm rot="0">
            <a:off x="6288087" y="4111625"/>
            <a:ext cx="0" cy="454025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97" name="Line 75"/>
          <p:cNvSpPr/>
          <p:nvPr/>
        </p:nvSpPr>
        <p:spPr>
          <a:xfrm rot="0">
            <a:off x="4619625" y="3902075"/>
            <a:ext cx="0" cy="663575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98" name="Line 76"/>
          <p:cNvSpPr/>
          <p:nvPr/>
        </p:nvSpPr>
        <p:spPr>
          <a:xfrm rot="0" flipV="1">
            <a:off x="2117725" y="4146550"/>
            <a:ext cx="1076325" cy="15875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99" name="Line 77"/>
          <p:cNvSpPr/>
          <p:nvPr/>
        </p:nvSpPr>
        <p:spPr>
          <a:xfrm rot="0">
            <a:off x="2417762" y="3902075"/>
            <a:ext cx="0" cy="247650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700" name="Line 78"/>
          <p:cNvSpPr/>
          <p:nvPr/>
        </p:nvSpPr>
        <p:spPr>
          <a:xfrm rot="0">
            <a:off x="2111375" y="4162425"/>
            <a:ext cx="0" cy="403225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701" name="Rectangle 79"/>
          <p:cNvSpPr/>
          <p:nvPr>
            <p:ph type="title" sz="full" idx="0"/>
          </p:nvPr>
        </p:nvSpPr>
        <p:spPr>
          <a:xfrm rot="0">
            <a:off x="1770062" y="190500"/>
            <a:ext cx="6076950" cy="476250"/>
          </a:xfrm>
          <a:prstGeom prst="rect"/>
          <a:noFill/>
          <a:ln>
            <a:noFill/>
          </a:ln>
        </p:spPr>
        <p:txBody>
          <a:bodyPr anchor="ctr" bIns="33338" lIns="66675" rIns="66675" tIns="33338" vert="horz"/>
          <a:lstStyle>
            <a:lvl1pPr algn="ctr" eaLnBrk="0" fontAlgn="base" hangingPunct="0" indent="0" latinLnBrk="0" marL="0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32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  <a:latin typeface="Times" pitchFamily="0" charset="0"/>
              </a:rPr>
              <a:t>媒介部架构</a:t>
            </a:r>
          </a:p>
        </p:txBody>
      </p:sp>
      <p:sp>
        <p:nvSpPr>
          <p:cNvPr id="1048702" name="Line 80"/>
          <p:cNvSpPr/>
          <p:nvPr/>
        </p:nvSpPr>
        <p:spPr>
          <a:xfrm rot="0">
            <a:off x="844550" y="3238500"/>
            <a:ext cx="1174750" cy="0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703" name="Line 81"/>
          <p:cNvSpPr/>
          <p:nvPr/>
        </p:nvSpPr>
        <p:spPr>
          <a:xfrm rot="0">
            <a:off x="1466850" y="2546350"/>
            <a:ext cx="0" cy="685800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704" name="Line 82"/>
          <p:cNvSpPr/>
          <p:nvPr/>
        </p:nvSpPr>
        <p:spPr>
          <a:xfrm rot="0">
            <a:off x="3917950" y="1587500"/>
            <a:ext cx="3898900" cy="0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705" name="Line 83"/>
          <p:cNvSpPr/>
          <p:nvPr/>
        </p:nvSpPr>
        <p:spPr>
          <a:xfrm rot="0">
            <a:off x="838200" y="3244850"/>
            <a:ext cx="0" cy="177800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706" name="Line 84"/>
          <p:cNvSpPr/>
          <p:nvPr/>
        </p:nvSpPr>
        <p:spPr>
          <a:xfrm rot="0">
            <a:off x="2025650" y="3244850"/>
            <a:ext cx="0" cy="177800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707" name="Line 85"/>
          <p:cNvSpPr/>
          <p:nvPr/>
        </p:nvSpPr>
        <p:spPr>
          <a:xfrm rot="0">
            <a:off x="6432550" y="5334000"/>
            <a:ext cx="1384300" cy="0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708" name="Line 86"/>
          <p:cNvSpPr/>
          <p:nvPr/>
        </p:nvSpPr>
        <p:spPr>
          <a:xfrm rot="0">
            <a:off x="7823200" y="4959350"/>
            <a:ext cx="0" cy="368300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709" name="Line 87"/>
          <p:cNvSpPr/>
          <p:nvPr/>
        </p:nvSpPr>
        <p:spPr>
          <a:xfrm rot="0">
            <a:off x="7823200" y="1593850"/>
            <a:ext cx="0" cy="558800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710" name="Line 88"/>
          <p:cNvSpPr/>
          <p:nvPr/>
        </p:nvSpPr>
        <p:spPr>
          <a:xfrm rot="0">
            <a:off x="3200400" y="4159250"/>
            <a:ext cx="0" cy="444500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711" name="Line 89"/>
          <p:cNvSpPr/>
          <p:nvPr/>
        </p:nvSpPr>
        <p:spPr>
          <a:xfrm rot="0">
            <a:off x="3429000" y="3930650"/>
            <a:ext cx="0" cy="673100"/>
          </a:xfrm>
          <a:prstGeom prst="line"/>
          <a:noFill/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712" name="Rectangle 90"/>
          <p:cNvSpPr/>
          <p:nvPr/>
        </p:nvSpPr>
        <p:spPr>
          <a:xfrm rot="0">
            <a:off x="3008312" y="4584700"/>
            <a:ext cx="842962" cy="344487"/>
          </a:xfrm>
          <a:prstGeom prst="rect"/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  <p:sp>
        <p:nvSpPr>
          <p:cNvPr id="1048713" name="Rectangle 91"/>
          <p:cNvSpPr/>
          <p:nvPr/>
        </p:nvSpPr>
        <p:spPr>
          <a:xfrm rot="0">
            <a:off x="3027362" y="4575175"/>
            <a:ext cx="790577" cy="444500"/>
          </a:xfrm>
          <a:prstGeom prst="rect"/>
          <a:noFill/>
          <a:ln>
            <a:noFill/>
          </a:ln>
        </p:spPr>
        <p:txBody>
          <a:bodyPr anchor="t" bIns="44450" lIns="90488" rIns="90488" tIns="44450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zh-CN" sz="1200" lang="en-US">
                <a:solidFill>
                  <a:srgbClr val="FAFD00"/>
                </a:solidFill>
              </a:rPr>
              <a:t>  </a:t>
            </a:r>
            <a:r>
              <a:rPr altLang="en-US" sz="1200" lang="zh-CN">
                <a:solidFill>
                  <a:srgbClr val="FAFD00"/>
                </a:solidFill>
              </a:rPr>
              <a:t>张   宁</a:t>
            </a:r>
          </a:p>
          <a:p>
            <a:pPr lvl="0"/>
            <a:r>
              <a:rPr altLang="en-US" sz="1200" lang="zh-CN">
                <a:solidFill>
                  <a:srgbClr val="FAFD00"/>
                </a:solidFill>
              </a:rPr>
              <a:t>媒介购买</a:t>
            </a:r>
          </a:p>
        </p:txBody>
      </p:sp>
      <p:pic>
        <p:nvPicPr>
          <p:cNvPr id="2097157" name="图片 1"/>
          <p:cNvPicPr>
            <a:picLocks/>
          </p:cNvPicPr>
          <p:nvPr/>
        </p:nvPicPr>
        <p:blipFill>
          <a:blip xmlns:r="http://schemas.openxmlformats.org/officeDocument/2006/relationships" r:embed="rId1"/>
          <a:srcRect l="0" t="0" r="0" b="0"/>
          <a:stretch>
            <a:fillRect/>
          </a:stretch>
        </p:blipFill>
        <p:spPr>
          <a:xfrm rot="0">
            <a:off x="-2974975" y="2109787"/>
            <a:ext cx="2886075" cy="3241675"/>
          </a:xfrm>
          <a:prstGeom prst="rect"/>
          <a:noFill/>
          <a:ln w="9525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pic>
    </p:spTree>
  </p:cSld>
  <p:clrMapOvr>
    <a:masterClrMapping/>
  </p:clrMapOvr>
  <p:transition spd="fast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50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14" name="Rectangle 2"/>
          <p:cNvSpPr/>
          <p:nvPr>
            <p:ph type="title" sz="full" idx="0"/>
          </p:nvPr>
        </p:nvSpPr>
        <p:spPr>
          <a:xfrm rot="0">
            <a:off x="2165350" y="171450"/>
            <a:ext cx="6146800" cy="952500"/>
          </a:xfrm>
          <a:prstGeom prst="rect"/>
          <a:noFill/>
          <a:ln>
            <a:noFill/>
          </a:ln>
        </p:spPr>
        <p:txBody>
          <a:bodyPr anchor="ctr" bIns="38100" lIns="76200" rIns="76200" tIns="38100" vert="horz"/>
          <a:lstStyle>
            <a:lvl1pPr algn="ctr" eaLnBrk="0" fontAlgn="base" hangingPunct="0" indent="0" latinLnBrk="0" marL="0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32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奥美媒介部         </a:t>
            </a:r>
            <a:r>
              <a:rPr altLang="zh-CN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The network</a:t>
            </a:r>
          </a:p>
        </p:txBody>
      </p:sp>
      <p:sp>
        <p:nvSpPr>
          <p:cNvPr id="1048715" name="Rectangle 3"/>
          <p:cNvSpPr/>
          <p:nvPr>
            <p:ph type="body" sz="full" idx="1"/>
          </p:nvPr>
        </p:nvSpPr>
        <p:spPr>
          <a:xfrm rot="0">
            <a:off x="69850" y="1714500"/>
            <a:ext cx="8242300" cy="3810000"/>
          </a:xfrm>
          <a:prstGeom prst="rect"/>
          <a:noFill/>
          <a:ln>
            <a:noFill/>
          </a:ln>
        </p:spPr>
        <p:txBody>
          <a:bodyPr anchor="t" bIns="38100" lIns="76200" rIns="76200" tIns="38100" vert="horz"/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于</a:t>
            </a:r>
            <a:r>
              <a:rPr altLang="zh-CN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6</a:t>
            </a: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月亚太区</a:t>
            </a:r>
            <a:r>
              <a:rPr altLang="zh-CN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14</a:t>
            </a: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个国家的奥美媒介部已独立成为 </a:t>
            </a:r>
          </a:p>
          <a:p>
            <a:pPr lvl="0">
              <a:buNone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  </a:t>
            </a:r>
            <a:r>
              <a:rPr altLang="zh-CN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the network</a:t>
            </a:r>
          </a:p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the network成立目的在于</a:t>
            </a:r>
          </a:p>
          <a:p>
            <a:pPr lvl="1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维持／加强竞争力</a:t>
            </a:r>
          </a:p>
          <a:p>
            <a:pPr lvl="1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招揽更多客户</a:t>
            </a:r>
          </a:p>
          <a:p>
            <a:pPr lvl="1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有效资源投资</a:t>
            </a:r>
          </a:p>
          <a:p>
            <a:pPr lvl="1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提供更完善服务给客户</a:t>
            </a:r>
          </a:p>
        </p:txBody>
      </p:sp>
      <p:sp>
        <p:nvSpPr>
          <p:cNvPr id="1048716" name="AutoShape 4"/>
          <p:cNvSpPr/>
          <p:nvPr/>
        </p:nvSpPr>
        <p:spPr>
          <a:xfrm rot="0">
            <a:off x="4679950" y="527050"/>
            <a:ext cx="800100" cy="190500"/>
          </a:xfrm>
          <a:prstGeom prst="rightArrow">
            <a:avLst>
              <a:gd name="adj1" fmla="val 50000"/>
              <a:gd name="adj2" fmla="val 210019"/>
            </a:avLst>
          </a:prstGeom>
          <a:solidFill>
            <a:schemeClr val="lt1"/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  <p:txBody>
          <a:bodyPr anchor="ctr" bIns="45720" lIns="91440" rIns="91440" tIns="45720" vert="horz" wrap="none"/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endParaRPr altLang="en-US" lang="zh-CN"/>
          </a:p>
        </p:txBody>
      </p:sp>
    </p:spTree>
  </p:cSld>
  <p:clrMapOvr>
    <a:masterClrMapping/>
  </p:clrMapOvr>
  <p:transition spd="fast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51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17" name="Rectangle 2"/>
          <p:cNvSpPr/>
          <p:nvPr>
            <p:ph type="title" sz="full" idx="0"/>
          </p:nvPr>
        </p:nvSpPr>
        <p:spPr>
          <a:xfrm rot="0">
            <a:off x="1257300" y="2190750"/>
            <a:ext cx="6146800" cy="952500"/>
          </a:xfrm>
          <a:prstGeom prst="rect"/>
          <a:noFill/>
          <a:ln>
            <a:noFill/>
          </a:ln>
        </p:spPr>
        <p:txBody>
          <a:bodyPr anchor="ctr" bIns="38100" lIns="76200" rIns="76200" tIns="38100" vert="horz"/>
          <a:lstStyle>
            <a:lvl1pPr algn="ctr" eaLnBrk="0" fontAlgn="base" hangingPunct="0" indent="0" latinLnBrk="0" marL="0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32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</a:lstStyle>
          <a:p>
            <a:pPr lvl="0"/>
            <a:r>
              <a:rPr altLang="en-US" sz="4000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中 国 媒 介 概 况</a:t>
            </a:r>
          </a:p>
        </p:txBody>
      </p:sp>
    </p:spTree>
  </p:cSld>
  <p:clrMapOvr>
    <a:masterClrMapping/>
  </p:clrMapOvr>
  <p:transition spd="fast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52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18" name="Rectangle 2"/>
          <p:cNvSpPr/>
          <p:nvPr>
            <p:ph type="title" sz="full" idx="0"/>
          </p:nvPr>
        </p:nvSpPr>
        <p:spPr>
          <a:xfrm rot="0">
            <a:off x="1860550" y="222250"/>
            <a:ext cx="6146800" cy="952500"/>
          </a:xfrm>
          <a:prstGeom prst="rect"/>
          <a:noFill/>
          <a:ln>
            <a:noFill/>
          </a:ln>
        </p:spPr>
        <p:txBody>
          <a:bodyPr anchor="ctr" bIns="38100" lIns="76200" rIns="76200" tIns="38100" vert="horz"/>
          <a:lstStyle>
            <a:lvl1pPr algn="ctr" eaLnBrk="0" fontAlgn="base" hangingPunct="0" indent="0" latinLnBrk="0" marL="0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32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中国广告花费</a:t>
            </a:r>
          </a:p>
        </p:txBody>
      </p:sp>
      <p:graphicFrame>
        <p:nvGraphicFramePr>
          <p:cNvPr id="4194307" name=""/>
          <p:cNvGraphicFramePr>
            <a:graphicFrameLocks/>
          </p:cNvGraphicFramePr>
          <p:nvPr/>
        </p:nvGraphicFramePr>
        <p:xfrm rot="0">
          <a:off x="55562" y="1249362"/>
          <a:ext cx="8262937" cy="3948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图表" r:id="rId1" spid="" imgH="3948112" imgW="8262937" showAsIcon="0" progId="MSGraph.Chart.5">
                  <p:embed followColorScheme="none"/>
                  <p:pic>
                    <p:nvPicPr>
                      <p:cNvPr id="2097158" name="Object 3"/>
                      <p:cNvPicPr>
                        <a:picLocks/>
                      </p:cNvPicPr>
                      <p:nvPr>
                        <p:ph type="chart" sz="full" idx="1"/>
                      </p:nvPr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 bwMode="auto">
                      <a:xfrm rot="0">
                        <a:off x="55562" y="1249362"/>
                        <a:ext cx="8262937" cy="3948112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Choice>
              <mc:Fallback>
                <p:oleObj name="图表" r:id="rId1" spid="" imgH="3948112" imgW="8262937" showAsIcon="0" progId="MSGraph.Chart.5">
                  <p:embed followColorScheme="none"/>
                  <p:pic>
                    <p:nvPicPr>
                      <p:cNvPr id="2097158" name="Object 3"/>
                      <p:cNvPicPr>
                        <a:picLocks/>
                      </p:cNvPicPr>
                      <p:nvPr>
                        <p:ph type="chart" sz="full" idx="1"/>
                      </p:nvPr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 bwMode="auto">
                      <a:xfrm rot="0">
                        <a:off x="55562" y="1249362"/>
                        <a:ext cx="8262937" cy="3948112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8719" name="Rectangle 4"/>
          <p:cNvSpPr/>
          <p:nvPr/>
        </p:nvSpPr>
        <p:spPr>
          <a:xfrm rot="0">
            <a:off x="406400" y="1152525"/>
            <a:ext cx="914400" cy="254000"/>
          </a:xfrm>
          <a:prstGeom prst="rect"/>
          <a:noFill/>
          <a:ln>
            <a:noFill/>
          </a:ln>
        </p:spPr>
        <p:txBody>
          <a:bodyPr anchor="t" bIns="38100" lIns="76200" rIns="76200" tIns="38100" vert="horz" wrap="none">
            <a:spAutoFit/>
          </a:bodyPr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r>
              <a:rPr altLang="en-US" b="0" sz="1200" lang="zh-CN">
                <a:solidFill>
                  <a:schemeClr val="dk1"/>
                </a:solidFill>
              </a:rPr>
              <a:t>人民币百万</a:t>
            </a:r>
          </a:p>
        </p:txBody>
      </p:sp>
      <p:sp>
        <p:nvSpPr>
          <p:cNvPr id="1048720" name="Rectangle 5"/>
          <p:cNvSpPr/>
          <p:nvPr/>
        </p:nvSpPr>
        <p:spPr>
          <a:xfrm rot="0">
            <a:off x="374650" y="5029200"/>
            <a:ext cx="7404100" cy="304800"/>
          </a:xfrm>
          <a:prstGeom prst="rect"/>
          <a:noFill/>
          <a:ln>
            <a:noFill/>
          </a:ln>
        </p:spPr>
        <p:txBody>
          <a:bodyPr anchor="t" bIns="38100" lIns="76200" rIns="76200" tIns="38100" vert="horz" wrap="none">
            <a:spAutoFit/>
          </a:bodyPr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r>
              <a:rPr altLang="en-US" sz="1500" lang="zh-CN">
                <a:solidFill>
                  <a:schemeClr val="dk1"/>
                </a:solidFill>
                <a:latin typeface="Times" pitchFamily="0" charset="0"/>
              </a:rPr>
              <a:t>增长率</a:t>
            </a:r>
            <a:r>
              <a:rPr altLang="zh-CN" sz="1500" lang="en-US">
                <a:solidFill>
                  <a:schemeClr val="dk1"/>
                </a:solidFill>
                <a:latin typeface="Times" pitchFamily="0" charset="0"/>
              </a:rPr>
              <a:t>%:     +41%   +94%   +97%  +49%  +50 %  +50%   +45%   +45%   +40%   +40%</a:t>
            </a:r>
          </a:p>
        </p:txBody>
      </p:sp>
      <p:sp>
        <p:nvSpPr>
          <p:cNvPr id="1048721" name="Rectangle 6"/>
          <p:cNvSpPr/>
          <p:nvPr/>
        </p:nvSpPr>
        <p:spPr>
          <a:xfrm rot="0">
            <a:off x="374650" y="5359400"/>
            <a:ext cx="3378201" cy="304800"/>
          </a:xfrm>
          <a:prstGeom prst="rect"/>
          <a:noFill/>
          <a:ln>
            <a:noFill/>
          </a:ln>
        </p:spPr>
        <p:txBody>
          <a:bodyPr anchor="t" bIns="38100" lIns="76200" rIns="76200" tIns="38100" vert="horz" wrap="none">
            <a:spAutoFit/>
          </a:bodyPr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r>
              <a:rPr altLang="en-US" sz="1500" lang="zh-CN">
                <a:solidFill>
                  <a:schemeClr val="dk1"/>
                </a:solidFill>
                <a:latin typeface="Times" pitchFamily="0" charset="0"/>
              </a:rPr>
              <a:t>资料来源 ： 国家工商管理局</a:t>
            </a:r>
            <a:r>
              <a:rPr altLang="zh-CN" sz="1500" lang="en-US">
                <a:solidFill>
                  <a:schemeClr val="dk1"/>
                </a:solidFill>
                <a:latin typeface="Times" pitchFamily="0" charset="0"/>
              </a:rPr>
              <a:t>/</a:t>
            </a:r>
            <a:r>
              <a:rPr altLang="en-US" sz="1500" lang="zh-CN">
                <a:solidFill>
                  <a:schemeClr val="dk1"/>
                </a:solidFill>
                <a:latin typeface="Times" pitchFamily="0" charset="0"/>
              </a:rPr>
              <a:t>奥美预计</a:t>
            </a:r>
          </a:p>
        </p:txBody>
      </p:sp>
    </p:spTree>
  </p:cSld>
  <p:clrMapOvr>
    <a:masterClrMapping/>
  </p:clrMapOvr>
  <p:transition spd="fast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54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24" name="Rectangle 2"/>
          <p:cNvSpPr/>
          <p:nvPr>
            <p:ph type="title" sz="full" idx="0"/>
          </p:nvPr>
        </p:nvSpPr>
        <p:spPr>
          <a:xfrm rot="0">
            <a:off x="2089150" y="247650"/>
            <a:ext cx="6146800" cy="952500"/>
          </a:xfrm>
          <a:prstGeom prst="rect"/>
          <a:noFill/>
          <a:ln>
            <a:noFill/>
          </a:ln>
        </p:spPr>
        <p:txBody>
          <a:bodyPr anchor="ctr" bIns="38100" lIns="76200" rIns="76200" tIns="38100" vert="horz"/>
          <a:lstStyle>
            <a:lvl1pPr algn="ctr" eaLnBrk="0" fontAlgn="base" hangingPunct="0" indent="0" latinLnBrk="0" marL="0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32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中国广告花费</a:t>
            </a:r>
            <a:b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</a:b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</a:t>
            </a:r>
            <a:r>
              <a:rPr altLang="zh-CN" sz="2300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按类别广告花费前十名</a:t>
            </a:r>
          </a:p>
        </p:txBody>
      </p:sp>
      <p:graphicFrame>
        <p:nvGraphicFramePr>
          <p:cNvPr id="4194308" name=""/>
          <p:cNvGraphicFramePr>
            <a:graphicFrameLocks/>
          </p:cNvGraphicFramePr>
          <p:nvPr/>
        </p:nvGraphicFramePr>
        <p:xfrm rot="0">
          <a:off x="69850" y="1397000"/>
          <a:ext cx="8232775" cy="348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图表" r:id="rId1" spid="" imgH="3482975" imgW="8232775" showAsIcon="0" progId="MSGraph.Chart.5">
                  <p:embed followColorScheme="none"/>
                  <p:pic>
                    <p:nvPicPr>
                      <p:cNvPr id="2097159" name="Object 3"/>
                      <p:cNvPicPr>
                        <a:picLocks/>
                      </p:cNvPicPr>
                      <p:nvPr>
                        <p:ph type="chart" sz="full" idx="1"/>
                      </p:nvPr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 bwMode="auto">
                      <a:xfrm rot="0">
                        <a:off x="69850" y="1397000"/>
                        <a:ext cx="8232775" cy="3482975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Choice>
              <mc:Fallback>
                <p:oleObj name="图表" r:id="rId1" spid="" imgH="3482975" imgW="8232775" showAsIcon="0" progId="MSGraph.Chart.5">
                  <p:embed followColorScheme="none"/>
                  <p:pic>
                    <p:nvPicPr>
                      <p:cNvPr id="2097159" name="Object 3"/>
                      <p:cNvPicPr>
                        <a:picLocks/>
                      </p:cNvPicPr>
                      <p:nvPr>
                        <p:ph type="chart" sz="full" idx="1"/>
                      </p:nvPr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 bwMode="auto">
                      <a:xfrm rot="0">
                        <a:off x="69850" y="1397000"/>
                        <a:ext cx="8232775" cy="3482975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8725" name="Rectangle 4"/>
          <p:cNvSpPr/>
          <p:nvPr/>
        </p:nvSpPr>
        <p:spPr>
          <a:xfrm rot="0">
            <a:off x="311150" y="1203325"/>
            <a:ext cx="1016000" cy="254000"/>
          </a:xfrm>
          <a:prstGeom prst="rect"/>
          <a:noFill/>
          <a:ln>
            <a:noFill/>
          </a:ln>
        </p:spPr>
        <p:txBody>
          <a:bodyPr anchor="t" bIns="38100" lIns="76200" rIns="76200" tIns="38100" vert="horz" wrap="none">
            <a:spAutoFit/>
          </a:bodyPr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r>
              <a:rPr altLang="en-US" sz="1200" lang="zh-CN">
                <a:solidFill>
                  <a:schemeClr val="dk1"/>
                </a:solidFill>
                <a:latin typeface="Times" pitchFamily="0" charset="0"/>
              </a:rPr>
              <a:t>人民币</a:t>
            </a:r>
            <a:r>
              <a:rPr altLang="zh-CN" sz="1200" lang="en-US">
                <a:solidFill>
                  <a:schemeClr val="dk1"/>
                </a:solidFill>
                <a:latin typeface="Times" pitchFamily="0" charset="0"/>
              </a:rPr>
              <a:t>(</a:t>
            </a:r>
            <a:r>
              <a:rPr altLang="en-US" sz="1200" lang="zh-CN">
                <a:solidFill>
                  <a:schemeClr val="dk1"/>
                </a:solidFill>
                <a:latin typeface="Times" pitchFamily="0" charset="0"/>
              </a:rPr>
              <a:t>百万</a:t>
            </a:r>
            <a:r>
              <a:rPr altLang="zh-CN" sz="1200" lang="en-US">
                <a:solidFill>
                  <a:schemeClr val="dk1"/>
                </a:solidFill>
                <a:latin typeface="Times" pitchFamily="0" charset="0"/>
              </a:rPr>
              <a:t>)</a:t>
            </a:r>
          </a:p>
        </p:txBody>
      </p:sp>
      <p:sp>
        <p:nvSpPr>
          <p:cNvPr id="1048726" name="Rectangle 5"/>
          <p:cNvSpPr/>
          <p:nvPr/>
        </p:nvSpPr>
        <p:spPr>
          <a:xfrm rot="0">
            <a:off x="965200" y="5089525"/>
            <a:ext cx="2640062" cy="254000"/>
          </a:xfrm>
          <a:prstGeom prst="rect"/>
          <a:noFill/>
          <a:ln>
            <a:noFill/>
          </a:ln>
        </p:spPr>
        <p:txBody>
          <a:bodyPr anchor="t" bIns="38100" lIns="76200" rIns="76200" tIns="38100" vert="horz" wrap="none">
            <a:spAutoFit/>
          </a:bodyPr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r>
              <a:rPr altLang="en-US" sz="1200" lang="zh-CN">
                <a:solidFill>
                  <a:schemeClr val="dk1"/>
                </a:solidFill>
                <a:latin typeface="Times" pitchFamily="0" charset="0"/>
              </a:rPr>
              <a:t>资料来源</a:t>
            </a:r>
            <a:r>
              <a:rPr altLang="zh-CN" sz="1200" lang="en-US">
                <a:solidFill>
                  <a:schemeClr val="dk1"/>
                </a:solidFill>
                <a:latin typeface="Times" pitchFamily="0" charset="0"/>
              </a:rPr>
              <a:t>: </a:t>
            </a:r>
            <a:r>
              <a:rPr altLang="en-US" sz="1200" lang="zh-CN">
                <a:solidFill>
                  <a:schemeClr val="dk1"/>
                </a:solidFill>
                <a:latin typeface="Times" pitchFamily="0" charset="0"/>
              </a:rPr>
              <a:t>中国</a:t>
            </a:r>
            <a:r>
              <a:rPr altLang="zh-CN" sz="1200" lang="en-US">
                <a:solidFill>
                  <a:schemeClr val="dk1"/>
                </a:solidFill>
                <a:latin typeface="Times" pitchFamily="0" charset="0"/>
              </a:rPr>
              <a:t>SRG  (125</a:t>
            </a:r>
            <a:r>
              <a:rPr altLang="en-US" sz="1200" lang="zh-CN">
                <a:solidFill>
                  <a:schemeClr val="dk1"/>
                </a:solidFill>
                <a:latin typeface="Times" pitchFamily="0" charset="0"/>
              </a:rPr>
              <a:t>个电视频道</a:t>
            </a:r>
            <a:r>
              <a:rPr altLang="zh-CN" sz="1200" lang="en-US">
                <a:solidFill>
                  <a:schemeClr val="dk1"/>
                </a:solidFill>
                <a:latin typeface="Times" pitchFamily="0" charset="0"/>
              </a:rPr>
              <a:t>)</a:t>
            </a:r>
          </a:p>
        </p:txBody>
      </p:sp>
    </p:spTree>
  </p:cSld>
  <p:clrMapOvr>
    <a:masterClrMapping/>
  </p:clrMapOvr>
  <p:transition spd="fast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55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27" name="Rectangle 2"/>
          <p:cNvSpPr/>
          <p:nvPr>
            <p:ph type="title" sz="full" idx="0"/>
          </p:nvPr>
        </p:nvSpPr>
        <p:spPr>
          <a:xfrm rot="0">
            <a:off x="2012950" y="361950"/>
            <a:ext cx="6146800" cy="952500"/>
          </a:xfrm>
          <a:prstGeom prst="rect"/>
          <a:noFill/>
          <a:ln>
            <a:noFill/>
          </a:ln>
        </p:spPr>
        <p:txBody>
          <a:bodyPr anchor="ctr" bIns="38100" lIns="76200" rIns="76200" tIns="38100" vert="horz"/>
          <a:lstStyle>
            <a:lvl1pPr algn="ctr" eaLnBrk="0" fontAlgn="base" hangingPunct="0" indent="0" latinLnBrk="0" marL="0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32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中国广告花费</a:t>
            </a:r>
            <a:b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</a:br>
            <a:r>
              <a:rPr altLang="en-US" sz="2300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按品牌广告花费前十名</a:t>
            </a:r>
            <a:b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</a:br>
            <a:endParaRPr altLang="en-US" lang="zh-CN">
              <a:effectLst>
                <a:outerShdw algn="tl" blurRad="38100" dir="2700000" dist="38100">
                  <a:srgbClr val="C0C0C0"/>
                </a:outerShdw>
              </a:effectLst>
            </a:endParaRPr>
          </a:p>
        </p:txBody>
      </p:sp>
      <p:graphicFrame>
        <p:nvGraphicFramePr>
          <p:cNvPr id="4194309" name=""/>
          <p:cNvGraphicFramePr>
            <a:graphicFrameLocks/>
          </p:cNvGraphicFramePr>
          <p:nvPr/>
        </p:nvGraphicFramePr>
        <p:xfrm rot="0">
          <a:off x="69850" y="1371600"/>
          <a:ext cx="8232775" cy="3925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图表" r:id="rId1" spid="" imgH="3925887" imgW="8232775" showAsIcon="0" progId="MSGraph.Chart.5">
                  <p:embed followColorScheme="none"/>
                  <p:pic>
                    <p:nvPicPr>
                      <p:cNvPr id="2097160" name="Object 3"/>
                      <p:cNvPicPr>
                        <a:picLocks/>
                      </p:cNvPicPr>
                      <p:nvPr>
                        <p:ph type="chart" sz="full" idx="1"/>
                      </p:nvPr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 bwMode="auto">
                      <a:xfrm rot="0">
                        <a:off x="69850" y="1371600"/>
                        <a:ext cx="8232775" cy="3925887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Choice>
              <mc:Fallback>
                <p:oleObj name="图表" r:id="rId1" spid="" imgH="3925887" imgW="8232775" showAsIcon="0" progId="MSGraph.Chart.5">
                  <p:embed followColorScheme="none"/>
                  <p:pic>
                    <p:nvPicPr>
                      <p:cNvPr id="2097160" name="Object 3"/>
                      <p:cNvPicPr>
                        <a:picLocks/>
                      </p:cNvPicPr>
                      <p:nvPr>
                        <p:ph type="chart" sz="full" idx="1"/>
                      </p:nvPr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 bwMode="auto">
                      <a:xfrm rot="0">
                        <a:off x="69850" y="1371600"/>
                        <a:ext cx="8232775" cy="3925887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8728" name="Rectangle 4"/>
          <p:cNvSpPr/>
          <p:nvPr/>
        </p:nvSpPr>
        <p:spPr>
          <a:xfrm rot="0">
            <a:off x="615950" y="1279525"/>
            <a:ext cx="1016000" cy="254000"/>
          </a:xfrm>
          <a:prstGeom prst="rect"/>
          <a:noFill/>
          <a:ln>
            <a:noFill/>
          </a:ln>
        </p:spPr>
        <p:txBody>
          <a:bodyPr anchor="t" bIns="38100" lIns="76200" rIns="76200" tIns="38100" vert="horz" wrap="none">
            <a:spAutoFit/>
          </a:bodyPr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indent="0" lvl="0" marL="0">
              <a:lnSpc>
                <a:spcPct val="100000"/>
              </a:lnSpc>
              <a:spcBef>
                <a:spcPct val="0"/>
              </a:spcBef>
              <a:buSzPct val="100000"/>
              <a:buFontTx/>
              <a:buNone/>
            </a:pPr>
            <a:r>
              <a:rPr altLang="en-US" sz="1200" lang="zh-CN">
                <a:solidFill>
                  <a:schemeClr val="dk1"/>
                </a:solidFill>
                <a:latin typeface="Times" pitchFamily="0" charset="0"/>
              </a:rPr>
              <a:t>人民币</a:t>
            </a:r>
            <a:r>
              <a:rPr altLang="zh-CN" sz="1200" lang="en-US">
                <a:solidFill>
                  <a:schemeClr val="dk1"/>
                </a:solidFill>
                <a:latin typeface="Times" pitchFamily="0" charset="0"/>
              </a:rPr>
              <a:t>(</a:t>
            </a:r>
            <a:r>
              <a:rPr altLang="en-US" sz="1200" lang="zh-CN">
                <a:solidFill>
                  <a:schemeClr val="dk1"/>
                </a:solidFill>
                <a:latin typeface="Times" pitchFamily="0" charset="0"/>
              </a:rPr>
              <a:t>百万</a:t>
            </a:r>
            <a:r>
              <a:rPr altLang="zh-CN" sz="1200" lang="en-US">
                <a:solidFill>
                  <a:schemeClr val="dk1"/>
                </a:solidFill>
                <a:latin typeface="Times" pitchFamily="0" charset="0"/>
              </a:rPr>
              <a:t>)</a:t>
            </a:r>
          </a:p>
        </p:txBody>
      </p:sp>
      <p:sp>
        <p:nvSpPr>
          <p:cNvPr id="1048729" name="Rectangle 5"/>
          <p:cNvSpPr/>
          <p:nvPr/>
        </p:nvSpPr>
        <p:spPr>
          <a:xfrm rot="0">
            <a:off x="1198562" y="5357812"/>
            <a:ext cx="2668639" cy="266701"/>
          </a:xfrm>
          <a:prstGeom prst="rect"/>
          <a:noFill/>
          <a:ln>
            <a:noFill/>
          </a:ln>
        </p:spPr>
        <p:txBody>
          <a:bodyPr anchor="t" bIns="44450" lIns="90488" rIns="90488" tIns="44450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en-US" sz="1200" lang="zh-CN"/>
              <a:t>资料来源</a:t>
            </a:r>
            <a:r>
              <a:rPr altLang="zh-CN" sz="1200" lang="en-US"/>
              <a:t>: </a:t>
            </a:r>
            <a:r>
              <a:rPr altLang="en-US" sz="1200" lang="zh-CN"/>
              <a:t>中国</a:t>
            </a:r>
            <a:r>
              <a:rPr altLang="zh-CN" sz="1200" lang="en-US"/>
              <a:t>SRG  (125</a:t>
            </a:r>
            <a:r>
              <a:rPr altLang="en-US" sz="1200" lang="zh-CN"/>
              <a:t>个电视频道</a:t>
            </a:r>
            <a:r>
              <a:rPr altLang="zh-CN" sz="1200" lang="en-US"/>
              <a:t>)</a:t>
            </a:r>
          </a:p>
        </p:txBody>
      </p:sp>
    </p:spTree>
  </p:cSld>
  <p:clrMapOvr>
    <a:masterClrMapping/>
  </p:clrMapOvr>
  <p:transition spd="fast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56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30" name="Rectangle 2"/>
          <p:cNvSpPr/>
          <p:nvPr>
            <p:ph type="title" sz="full" idx="0"/>
          </p:nvPr>
        </p:nvSpPr>
        <p:spPr>
          <a:xfrm rot="0">
            <a:off x="2165350" y="247650"/>
            <a:ext cx="6146800" cy="952500"/>
          </a:xfrm>
          <a:prstGeom prst="rect"/>
          <a:noFill/>
          <a:ln>
            <a:noFill/>
          </a:ln>
        </p:spPr>
        <p:txBody>
          <a:bodyPr anchor="ctr" bIns="38100" lIns="76200" rIns="76200" tIns="38100" vert="horz"/>
          <a:lstStyle>
            <a:lvl1pPr algn="ctr" eaLnBrk="0" fontAlgn="base" hangingPunct="0" indent="0" latinLnBrk="0" marL="0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32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媒介接触习惯 </a:t>
            </a:r>
            <a:r>
              <a:rPr altLang="zh-CN" sz="2400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北京/</a:t>
            </a:r>
            <a:r>
              <a:rPr altLang="en-US" sz="2400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上海</a:t>
            </a:r>
            <a:r>
              <a:rPr altLang="zh-CN" sz="2400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/</a:t>
            </a:r>
            <a:r>
              <a:rPr altLang="en-US" sz="2400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广州</a:t>
            </a:r>
          </a:p>
        </p:txBody>
      </p:sp>
      <p:graphicFrame>
        <p:nvGraphicFramePr>
          <p:cNvPr id="4194310" name=""/>
          <p:cNvGraphicFramePr>
            <a:graphicFrameLocks/>
          </p:cNvGraphicFramePr>
          <p:nvPr/>
        </p:nvGraphicFramePr>
        <p:xfrm rot="0">
          <a:off x="0" y="1058862"/>
          <a:ext cx="8316912" cy="393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图表" r:id="rId1" spid="" imgH="3937000" imgW="8316912" showAsIcon="0" progId="MSGraph.Chart.5">
                  <p:embed followColorScheme="none"/>
                  <p:pic>
                    <p:nvPicPr>
                      <p:cNvPr id="2097161" name="Object 3"/>
                      <p:cNvPicPr>
                        <a:picLocks/>
                      </p:cNvPicPr>
                      <p:nvPr>
                        <p:ph type="chart" sz="full" idx="1"/>
                      </p:nvPr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 bwMode="auto">
                      <a:xfrm rot="0">
                        <a:off x="0" y="1058862"/>
                        <a:ext cx="8316912" cy="3937000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Choice>
              <mc:Fallback>
                <p:oleObj name="图表" r:id="rId1" spid="" imgH="3937000" imgW="8316912" showAsIcon="0" progId="MSGraph.Chart.5">
                  <p:embed followColorScheme="none"/>
                  <p:pic>
                    <p:nvPicPr>
                      <p:cNvPr id="2097161" name="Object 3"/>
                      <p:cNvPicPr>
                        <a:picLocks/>
                      </p:cNvPicPr>
                      <p:nvPr>
                        <p:ph type="chart" sz="full" idx="1"/>
                      </p:nvPr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 bwMode="auto">
                      <a:xfrm rot="0">
                        <a:off x="0" y="1058862"/>
                        <a:ext cx="8316912" cy="3937000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8731" name="Rectangle 4"/>
          <p:cNvSpPr/>
          <p:nvPr/>
        </p:nvSpPr>
        <p:spPr>
          <a:xfrm rot="0">
            <a:off x="588962" y="4956175"/>
            <a:ext cx="1501777" cy="444500"/>
          </a:xfrm>
          <a:prstGeom prst="rect"/>
          <a:noFill/>
          <a:ln>
            <a:noFill/>
          </a:ln>
        </p:spPr>
        <p:txBody>
          <a:bodyPr anchor="t" bIns="44450" lIns="90488" rIns="90488" tIns="44450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en-US" sz="1200" lang="zh-CN"/>
              <a:t>总人口</a:t>
            </a:r>
            <a:r>
              <a:rPr altLang="zh-CN" sz="1200" lang="en-US"/>
              <a:t>: 12</a:t>
            </a:r>
            <a:r>
              <a:rPr altLang="en-US" sz="1200" lang="zh-CN"/>
              <a:t>周岁以上</a:t>
            </a:r>
          </a:p>
          <a:p>
            <a:pPr lvl="0"/>
            <a:r>
              <a:rPr altLang="en-US" sz="1200" lang="zh-CN"/>
              <a:t>资料来源</a:t>
            </a:r>
            <a:r>
              <a:rPr altLang="zh-CN" sz="1200" lang="en-US"/>
              <a:t>: </a:t>
            </a:r>
            <a:r>
              <a:rPr altLang="en-US" sz="1200" lang="zh-CN"/>
              <a:t>中国</a:t>
            </a:r>
            <a:r>
              <a:rPr altLang="zh-CN" sz="1200" lang="en-US"/>
              <a:t>SRG</a:t>
            </a:r>
          </a:p>
        </p:txBody>
      </p:sp>
    </p:spTree>
  </p:cSld>
  <p:clrMapOvr>
    <a:masterClrMapping/>
  </p:clrMapOvr>
  <p:transition spd="fast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57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32" name="Rectangle 2"/>
          <p:cNvSpPr/>
          <p:nvPr>
            <p:ph type="title" sz="full" idx="0"/>
          </p:nvPr>
        </p:nvSpPr>
        <p:spPr>
          <a:xfrm rot="0">
            <a:off x="1250950" y="2152650"/>
            <a:ext cx="6146800" cy="952500"/>
          </a:xfrm>
          <a:prstGeom prst="rect"/>
          <a:noFill/>
          <a:ln>
            <a:noFill/>
          </a:ln>
        </p:spPr>
        <p:txBody>
          <a:bodyPr anchor="ctr" bIns="38100" lIns="76200" rIns="76200" tIns="38100" vert="horz"/>
          <a:lstStyle>
            <a:lvl1pPr algn="ctr" eaLnBrk="0" fontAlgn="base" hangingPunct="0" indent="0" latinLnBrk="0" marL="0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32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</a:lstStyle>
          <a:p>
            <a:pPr lvl="0"/>
            <a:r>
              <a:rPr altLang="en-US" sz="4000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媒 介 策 略 蓝 图</a:t>
            </a:r>
          </a:p>
        </p:txBody>
      </p:sp>
    </p:spTree>
  </p:cSld>
  <p:clrMapOvr>
    <a:masterClrMapping/>
  </p:clrMapOvr>
  <p:transition spd="fast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58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33" name="Rectangle 2"/>
          <p:cNvSpPr/>
          <p:nvPr>
            <p:ph type="title" sz="full" idx="0"/>
          </p:nvPr>
        </p:nvSpPr>
        <p:spPr>
          <a:xfrm rot="0">
            <a:off x="1860550" y="171450"/>
            <a:ext cx="6146800" cy="952500"/>
          </a:xfrm>
          <a:prstGeom prst="rect"/>
          <a:noFill/>
          <a:ln>
            <a:noFill/>
          </a:ln>
        </p:spPr>
        <p:txBody>
          <a:bodyPr anchor="ctr" bIns="38100" lIns="76200" rIns="76200" tIns="38100" vert="horz"/>
          <a:lstStyle>
            <a:lvl1pPr algn="ctr" eaLnBrk="0" fontAlgn="base" hangingPunct="0" indent="0" latinLnBrk="0" marL="0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32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媒介策略的形成</a:t>
            </a:r>
          </a:p>
        </p:txBody>
      </p:sp>
      <p:sp>
        <p:nvSpPr>
          <p:cNvPr id="1048734" name="Rectangle 3"/>
          <p:cNvSpPr/>
          <p:nvPr>
            <p:ph type="body" sz="full" idx="1"/>
          </p:nvPr>
        </p:nvSpPr>
        <p:spPr>
          <a:xfrm rot="0">
            <a:off x="1981200" y="1638300"/>
            <a:ext cx="5943600" cy="2286000"/>
          </a:xfrm>
          <a:prstGeom prst="rect"/>
          <a:noFill/>
          <a:ln>
            <a:noFill/>
          </a:ln>
        </p:spPr>
        <p:txBody>
          <a:bodyPr anchor="t" bIns="38100" lIns="76200" rIns="76200" tIns="38100" vert="horz"/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indent="-190500" lvl="1" marL="2286000">
              <a:buSzPct val="85000"/>
              <a:buFont typeface="Symbol" pitchFamily="18" charset="2"/>
              <a:buChar char="‚"/>
              <a:tabLst>
                <a:tab algn="l" pos="3048000"/>
              </a:tabLst>
            </a:pPr>
            <a:r>
              <a:rPr altLang="zh-CN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  </a:t>
            </a: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对象阶层的设定</a:t>
            </a:r>
          </a:p>
          <a:p>
            <a:pPr indent="-190500" lvl="1" marL="2286000">
              <a:buSzPct val="85000"/>
              <a:buFont typeface="Symbol" pitchFamily="18" charset="2"/>
              <a:buChar char="‚"/>
              <a:tabLst>
                <a:tab algn="l" pos="3048000"/>
              </a:tabLst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媒介选择</a:t>
            </a:r>
          </a:p>
          <a:p>
            <a:pPr indent="-190500" lvl="1" marL="2286000">
              <a:buSzPct val="85000"/>
              <a:buFont typeface="Symbol" pitchFamily="18" charset="2"/>
              <a:buChar char="‚"/>
              <a:tabLst>
                <a:tab algn="l" pos="3048000"/>
              </a:tabLst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媒介行程设定</a:t>
            </a:r>
          </a:p>
          <a:p>
            <a:pPr indent="-190500" lvl="1" marL="2286000">
              <a:buSzPct val="85000"/>
              <a:buFont typeface="Symbol" pitchFamily="18" charset="2"/>
              <a:buChar char="‚"/>
              <a:tabLst>
                <a:tab algn="l" pos="3048000"/>
              </a:tabLst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媒介比重设定</a:t>
            </a:r>
          </a:p>
          <a:p>
            <a:pPr indent="-190500" lvl="1" marL="2286000">
              <a:buSzPct val="85000"/>
              <a:buFont typeface="Symbol" pitchFamily="18" charset="2"/>
              <a:buChar char="‚"/>
              <a:tabLst>
                <a:tab algn="l" pos="3048000"/>
              </a:tabLst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地理性考虑</a:t>
            </a:r>
          </a:p>
          <a:p>
            <a:pPr indent="-190500" lvl="1" marL="2286000">
              <a:buSzPct val="85000"/>
              <a:buFont typeface="Symbol" pitchFamily="18" charset="2"/>
              <a:buChar char="‚"/>
              <a:tabLst>
                <a:tab algn="l" pos="3048000"/>
              </a:tabLst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策略性优先顺序</a:t>
            </a:r>
          </a:p>
        </p:txBody>
      </p:sp>
      <p:graphicFrame>
        <p:nvGraphicFramePr>
          <p:cNvPr id="4194311" name=""/>
          <p:cNvGraphicFramePr>
            <a:graphicFrameLocks/>
          </p:cNvGraphicFramePr>
          <p:nvPr/>
        </p:nvGraphicFramePr>
        <p:xfrm rot="0">
          <a:off x="1295400" y="1181100"/>
          <a:ext cx="2743200" cy="419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1" spid="" imgH="4191000" imgW="2743200" showAsIcon="0" progId="MS_ClipArt_Gallery">
                  <p:embed followColorScheme="full"/>
                  <p:pic>
                    <p:nvPicPr>
                      <p:cNvPr id="2097162" name="Object 4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>
                      <a:xfrm rot="0">
                        <a:off x="1295400" y="1181100"/>
                        <a:ext cx="2743200" cy="4191000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Choice>
              <mc:Fallback>
                <p:oleObj name="Microsoft ClipArt Gallery" r:id="rId1" spid="" imgH="4191000" imgW="2743200" showAsIcon="0" progId="MS_ClipArt_Gallery">
                  <p:embed followColorScheme="full"/>
                  <p:pic>
                    <p:nvPicPr>
                      <p:cNvPr id="2097162" name="Object 4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>
                      <a:xfrm rot="0">
                        <a:off x="1295400" y="1181100"/>
                        <a:ext cx="2743200" cy="4191000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97163" name="内容占位符 21"/>
          <p:cNvPicPr>
            <a:picLocks/>
          </p:cNvPicPr>
          <p:nvPr/>
        </p:nvPicPr>
        <p:blipFill>
          <a:blip xmlns:r="http://schemas.openxmlformats.org/officeDocument/2006/relationships" r:embed="rId3"/>
          <a:srcRect l="0" t="330" r="0" b="330"/>
          <a:stretch>
            <a:fillRect/>
          </a:stretch>
        </p:blipFill>
        <p:spPr>
          <a:xfrm rot="0">
            <a:off x="8632825" y="1920875"/>
            <a:ext cx="3525837" cy="1498600"/>
          </a:xfrm>
          <a:prstGeom prst="rect"/>
          <a:noFill/>
          <a:ln w="9525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pic>
    </p:spTree>
  </p:cSld>
  <p:clrMapOvr>
    <a:masterClrMapping/>
  </p:clrMapOvr>
  <p:transition spd="fast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59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35" name="Rectangle 2"/>
          <p:cNvSpPr/>
          <p:nvPr>
            <p:ph type="title" sz="full" idx="0"/>
          </p:nvPr>
        </p:nvSpPr>
        <p:spPr>
          <a:xfrm rot="0">
            <a:off x="1784350" y="171450"/>
            <a:ext cx="6146800" cy="952500"/>
          </a:xfrm>
          <a:prstGeom prst="rect"/>
          <a:noFill/>
          <a:ln>
            <a:noFill/>
          </a:ln>
        </p:spPr>
        <p:txBody>
          <a:bodyPr anchor="ctr" bIns="38100" lIns="76200" rIns="76200" tIns="38100" vert="horz"/>
          <a:lstStyle>
            <a:lvl1pPr algn="ctr" eaLnBrk="0" fontAlgn="base" hangingPunct="0" indent="0" latinLnBrk="0" marL="0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32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媒介策略</a:t>
            </a:r>
          </a:p>
        </p:txBody>
      </p:sp>
      <p:sp>
        <p:nvSpPr>
          <p:cNvPr id="1048736" name="Rectangle 3"/>
          <p:cNvSpPr/>
          <p:nvPr>
            <p:ph type="body" sz="full" idx="1"/>
          </p:nvPr>
        </p:nvSpPr>
        <p:spPr>
          <a:xfrm rot="0">
            <a:off x="69850" y="1638300"/>
            <a:ext cx="8242300" cy="3581400"/>
          </a:xfrm>
          <a:prstGeom prst="rect"/>
          <a:noFill/>
          <a:ln>
            <a:noFill/>
          </a:ln>
        </p:spPr>
        <p:txBody>
          <a:bodyPr anchor="t" bIns="38100" lIns="76200" rIns="76200" tIns="38100" vert="horz"/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lvl="0">
              <a:buNone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媒介策略是在设定媒介投资方向与方式，</a:t>
            </a:r>
          </a:p>
          <a:p>
            <a:pPr lvl="0">
              <a:buNone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以使客户的广告预算被最有效的利用来达成行销目的。</a:t>
            </a:r>
            <a:r>
              <a:rPr altLang="zh-CN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?</a:t>
            </a:r>
          </a:p>
        </p:txBody>
      </p:sp>
      <p:sp>
        <p:nvSpPr>
          <p:cNvPr id="1048737" name="AutoShape 4"/>
          <p:cNvSpPr/>
          <p:nvPr/>
        </p:nvSpPr>
        <p:spPr bwMode="auto">
          <a:xfrm rot="0">
            <a:off x="1377950" y="3092450"/>
            <a:ext cx="5092700" cy="1739900"/>
          </a:xfrm>
          <a:custGeom>
            <a:avLst/>
            <a:ahLst/>
            <a:rect l="0" t="0" r="r" b="b"/>
            <a:pathLst>
              <a:path w="5092700" h="1739900">
                <a:moveTo>
                  <a:pt x="5" y="664581"/>
                </a:moveTo>
                <a:lnTo>
                  <a:pt x="1945249" y="664586"/>
                </a:lnTo>
                <a:lnTo>
                  <a:pt x="2546350" y="0"/>
                </a:lnTo>
                <a:lnTo>
                  <a:pt x="3147451" y="664586"/>
                </a:lnTo>
                <a:lnTo>
                  <a:pt x="5092695" y="664581"/>
                </a:lnTo>
                <a:lnTo>
                  <a:pt x="3518952" y="1075313"/>
                </a:lnTo>
                <a:lnTo>
                  <a:pt x="4120078" y="1739896"/>
                </a:lnTo>
                <a:lnTo>
                  <a:pt x="2546350" y="1329156"/>
                </a:lnTo>
                <a:lnTo>
                  <a:pt x="972622" y="1739896"/>
                </a:lnTo>
                <a:lnTo>
                  <a:pt x="1573748" y="1075313"/>
                </a:lnTo>
                <a:lnTo>
                  <a:pt x="5" y="664581"/>
                </a:lnTo>
              </a:path>
            </a:pathLst>
          </a:custGeom>
          <a:solidFill>
            <a:schemeClr val="lt1">
              <a:alpha val="100000"/>
            </a:schemeClr>
          </a:solidFill>
          <a:ln w="12700" cap="flat" cmpd="sng">
            <a:solidFill>
              <a:schemeClr val="dk1">
                <a:alpha val="100000"/>
              </a:schemeClr>
            </a:solidFill>
            <a:prstDash val="solid"/>
            <a:miter/>
          </a:ln>
        </p:spPr>
      </p:sp>
      <p:sp>
        <p:nvSpPr>
          <p:cNvPr id="1048738" name="Rectangle 5"/>
          <p:cNvSpPr/>
          <p:nvPr/>
        </p:nvSpPr>
        <p:spPr>
          <a:xfrm rot="0">
            <a:off x="3332162" y="3644900"/>
            <a:ext cx="1196977" cy="393700"/>
          </a:xfrm>
          <a:prstGeom prst="rect"/>
          <a:noFill/>
          <a:ln>
            <a:noFill/>
          </a:ln>
        </p:spPr>
        <p:txBody>
          <a:bodyPr anchor="t" bIns="44450" lIns="90488" rIns="90488" tIns="44450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en-US" sz="2000" lang="zh-CN">
                <a:solidFill>
                  <a:srgbClr val="FAFD00"/>
                </a:solidFill>
              </a:rPr>
              <a:t>媒介策略</a:t>
            </a:r>
          </a:p>
        </p:txBody>
      </p:sp>
      <p:sp>
        <p:nvSpPr>
          <p:cNvPr id="1048739" name="Rectangle 6"/>
          <p:cNvSpPr/>
          <p:nvPr/>
        </p:nvSpPr>
        <p:spPr>
          <a:xfrm rot="0">
            <a:off x="3484562" y="2730500"/>
            <a:ext cx="942977" cy="393700"/>
          </a:xfrm>
          <a:prstGeom prst="rect"/>
          <a:noFill/>
          <a:ln>
            <a:noFill/>
          </a:ln>
        </p:spPr>
        <p:txBody>
          <a:bodyPr anchor="t" bIns="44450" lIns="90488" rIns="90488" tIns="44450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en-US" sz="2000" lang="zh-CN">
                <a:solidFill>
                  <a:srgbClr val="FAFD00"/>
                </a:solidFill>
              </a:rPr>
              <a:t>消费者</a:t>
            </a:r>
          </a:p>
        </p:txBody>
      </p:sp>
      <p:sp>
        <p:nvSpPr>
          <p:cNvPr id="1048740" name="Rectangle 7"/>
          <p:cNvSpPr/>
          <p:nvPr/>
        </p:nvSpPr>
        <p:spPr>
          <a:xfrm rot="0">
            <a:off x="-20637" y="3568700"/>
            <a:ext cx="1450977" cy="393700"/>
          </a:xfrm>
          <a:prstGeom prst="rect"/>
          <a:noFill/>
          <a:ln>
            <a:noFill/>
          </a:ln>
        </p:spPr>
        <p:txBody>
          <a:bodyPr anchor="t" bIns="44450" lIns="90488" rIns="90488" tIns="44450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en-US" sz="2000" lang="zh-CN">
                <a:solidFill>
                  <a:srgbClr val="FAFD00"/>
                </a:solidFill>
              </a:rPr>
              <a:t>行销与市场</a:t>
            </a:r>
          </a:p>
        </p:txBody>
      </p:sp>
      <p:sp>
        <p:nvSpPr>
          <p:cNvPr id="1048741" name="Rectangle 8"/>
          <p:cNvSpPr/>
          <p:nvPr/>
        </p:nvSpPr>
        <p:spPr>
          <a:xfrm rot="0">
            <a:off x="6456362" y="3568700"/>
            <a:ext cx="942977" cy="393700"/>
          </a:xfrm>
          <a:prstGeom prst="rect"/>
          <a:noFill/>
          <a:ln>
            <a:noFill/>
          </a:ln>
        </p:spPr>
        <p:txBody>
          <a:bodyPr anchor="t" bIns="44450" lIns="90488" rIns="90488" tIns="44450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en-US" sz="2000" lang="zh-CN">
                <a:solidFill>
                  <a:srgbClr val="FAFD00"/>
                </a:solidFill>
              </a:rPr>
              <a:t>竞争者</a:t>
            </a:r>
          </a:p>
        </p:txBody>
      </p:sp>
      <p:sp>
        <p:nvSpPr>
          <p:cNvPr id="1048742" name="Rectangle 9"/>
          <p:cNvSpPr/>
          <p:nvPr/>
        </p:nvSpPr>
        <p:spPr>
          <a:xfrm rot="0">
            <a:off x="1122362" y="4711700"/>
            <a:ext cx="1196977" cy="393700"/>
          </a:xfrm>
          <a:prstGeom prst="rect"/>
          <a:noFill/>
          <a:ln>
            <a:noFill/>
          </a:ln>
        </p:spPr>
        <p:txBody>
          <a:bodyPr anchor="t" bIns="44450" lIns="90488" rIns="90488" tIns="44450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en-US" sz="2000" lang="zh-CN">
                <a:solidFill>
                  <a:srgbClr val="FAFD00"/>
                </a:solidFill>
              </a:rPr>
              <a:t>媒介特性</a:t>
            </a:r>
          </a:p>
        </p:txBody>
      </p:sp>
      <p:sp>
        <p:nvSpPr>
          <p:cNvPr id="1048743" name="Rectangle 10"/>
          <p:cNvSpPr/>
          <p:nvPr/>
        </p:nvSpPr>
        <p:spPr>
          <a:xfrm rot="0">
            <a:off x="5465762" y="4711700"/>
            <a:ext cx="1196977" cy="393700"/>
          </a:xfrm>
          <a:prstGeom prst="rect"/>
          <a:noFill/>
          <a:ln>
            <a:noFill/>
          </a:ln>
        </p:spPr>
        <p:txBody>
          <a:bodyPr anchor="t" bIns="44450" lIns="90488" rIns="90488" tIns="44450" vert="horz" wrap="none">
            <a:spAutoFit/>
          </a:bodyPr>
          <a:lstStyle>
            <a:lvl1pPr algn="l" eaLnBrk="0" fontAlgn="base" hangingPunct="0" indent="0" latinLnBrk="0" marL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0" latinLnBrk="0" marL="4572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0" latinLnBrk="0" marL="9144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0" latinLnBrk="0" marL="13716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0" latinLnBrk="0" marL="182880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1800" i="0" u="none">
                <a:solidFill>
                  <a:schemeClr val="dk1"/>
                </a:solidFill>
                <a:latin typeface="Times" pitchFamily="0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en-US" sz="2000" lang="zh-CN">
                <a:solidFill>
                  <a:srgbClr val="FAFD00"/>
                </a:solidFill>
              </a:rPr>
              <a:t>创意策略</a:t>
            </a:r>
          </a:p>
        </p:txBody>
      </p:sp>
    </p:spTree>
  </p:cSld>
  <p:clrMapOvr>
    <a:masterClrMapping/>
  </p:clrMapOvr>
  <p:transition spd="fast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62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46" name="Rectangle 2"/>
          <p:cNvSpPr/>
          <p:nvPr>
            <p:ph type="title" sz="full" idx="0"/>
          </p:nvPr>
        </p:nvSpPr>
        <p:spPr>
          <a:xfrm rot="0">
            <a:off x="1555750" y="95250"/>
            <a:ext cx="6146800" cy="952500"/>
          </a:xfrm>
          <a:prstGeom prst="rect"/>
          <a:noFill/>
          <a:ln>
            <a:noFill/>
          </a:ln>
        </p:spPr>
        <p:txBody>
          <a:bodyPr anchor="ctr" bIns="38100" lIns="76200" rIns="76200" tIns="38100" vert="horz"/>
          <a:lstStyle>
            <a:lvl1pPr algn="ctr" eaLnBrk="0" fontAlgn="base" hangingPunct="0" indent="0" latinLnBrk="0" marL="0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32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对象阶层的设定</a:t>
            </a:r>
          </a:p>
        </p:txBody>
      </p:sp>
      <p:sp>
        <p:nvSpPr>
          <p:cNvPr id="1048747" name="Rectangle 3"/>
          <p:cNvSpPr/>
          <p:nvPr>
            <p:ph type="body" sz="full" idx="1"/>
          </p:nvPr>
        </p:nvSpPr>
        <p:spPr>
          <a:xfrm rot="0">
            <a:off x="69850" y="1524000"/>
            <a:ext cx="8242300" cy="3937000"/>
          </a:xfrm>
          <a:prstGeom prst="rect"/>
          <a:noFill/>
          <a:ln>
            <a:noFill/>
          </a:ln>
        </p:spPr>
        <p:txBody>
          <a:bodyPr anchor="t" bIns="38100" lIns="76200" rIns="76200" tIns="38100" vert="horz"/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lvl="0">
              <a:buNone/>
              <a:tabLst>
                <a:tab algn="l" pos="381000"/>
              </a:tabLst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把广泛的目标群分析和区隔并准确的把广告</a:t>
            </a:r>
          </a:p>
          <a:p>
            <a:pPr lvl="0">
              <a:buNone/>
              <a:tabLst>
                <a:tab algn="l" pos="381000"/>
              </a:tabLst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讯息传达给最有生意机会的群体</a:t>
            </a:r>
          </a:p>
          <a:p>
            <a:pPr lvl="0">
              <a:buFont typeface="Symbol" pitchFamily="18" charset="2"/>
              <a:buChar char="š"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谁最有可能买我们的商品</a:t>
            </a:r>
          </a:p>
          <a:p>
            <a:pPr lvl="0">
              <a:buFont typeface="Symbol" pitchFamily="18" charset="2"/>
              <a:buChar char="š"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参与决定的是谁，重要性如何</a:t>
            </a:r>
          </a:p>
          <a:p>
            <a:pPr lvl="0">
              <a:buFont typeface="Symbol" pitchFamily="18" charset="2"/>
              <a:buChar char="š"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大群体中有哪些小群体</a:t>
            </a:r>
          </a:p>
          <a:p>
            <a:pPr lvl="0">
              <a:buFont typeface="Symbol" pitchFamily="18" charset="2"/>
              <a:buChar char="š"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统计层面</a:t>
            </a:r>
          </a:p>
          <a:p>
            <a:pPr lvl="0">
              <a:buFont typeface="Symbol" pitchFamily="18" charset="2"/>
              <a:buChar char="š"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心理层面</a:t>
            </a:r>
          </a:p>
          <a:p>
            <a:pPr lvl="0">
              <a:buFont typeface="Symbol" pitchFamily="18" charset="2"/>
              <a:buChar char="š"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生活形态</a:t>
            </a:r>
          </a:p>
          <a:p>
            <a:pPr lvl="0">
              <a:buFont typeface="Symbol" pitchFamily="18" charset="2"/>
              <a:buChar char="š"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媒介接触习惯</a:t>
            </a:r>
          </a:p>
        </p:txBody>
      </p:sp>
      <p:graphicFrame>
        <p:nvGraphicFramePr>
          <p:cNvPr id="4194312" name=""/>
          <p:cNvGraphicFramePr>
            <a:graphicFrameLocks/>
          </p:cNvGraphicFramePr>
          <p:nvPr/>
        </p:nvGraphicFramePr>
        <p:xfrm rot="0">
          <a:off x="5029200" y="2151062"/>
          <a:ext cx="2932112" cy="2001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1" spid="" imgH="2001837" imgW="2932112" showAsIcon="0" progId="MS_ClipArt_Gallery">
                  <p:embed followColorScheme="full"/>
                  <p:pic>
                    <p:nvPicPr>
                      <p:cNvPr id="2097164" name="Object 4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>
                      <a:xfrm rot="0">
                        <a:off x="5029200" y="2151062"/>
                        <a:ext cx="2932112" cy="2001837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Choice>
              <mc:Fallback>
                <p:oleObj name="Microsoft ClipArt Gallery" r:id="rId1" spid="" imgH="2001837" imgW="2932112" showAsIcon="0" progId="MS_ClipArt_Gallery">
                  <p:embed followColorScheme="full"/>
                  <p:pic>
                    <p:nvPicPr>
                      <p:cNvPr id="2097164" name="Object 4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>
                      <a:xfrm rot="0">
                        <a:off x="5029200" y="2151062"/>
                        <a:ext cx="2932112" cy="2001837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fast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65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50" name="Rectangle 2"/>
          <p:cNvSpPr/>
          <p:nvPr>
            <p:ph type="title" sz="full" idx="0"/>
          </p:nvPr>
        </p:nvSpPr>
        <p:spPr>
          <a:xfrm rot="0">
            <a:off x="946150" y="95250"/>
            <a:ext cx="6146800" cy="952500"/>
          </a:xfrm>
          <a:prstGeom prst="rect"/>
          <a:noFill/>
          <a:ln>
            <a:noFill/>
          </a:ln>
        </p:spPr>
        <p:txBody>
          <a:bodyPr anchor="ctr" bIns="38100" lIns="76200" rIns="76200" tIns="38100" vert="horz"/>
          <a:lstStyle>
            <a:lvl1pPr algn="ctr" eaLnBrk="0" fontAlgn="base" hangingPunct="0" indent="0" latinLnBrk="0" marL="0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32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媒介选择</a:t>
            </a:r>
          </a:p>
        </p:txBody>
      </p:sp>
      <p:sp>
        <p:nvSpPr>
          <p:cNvPr id="1048751" name="Rectangle 3"/>
          <p:cNvSpPr/>
          <p:nvPr>
            <p:ph type="body" sz="full" idx="1"/>
          </p:nvPr>
        </p:nvSpPr>
        <p:spPr>
          <a:xfrm rot="0">
            <a:off x="69850" y="1371600"/>
            <a:ext cx="8242300" cy="3937000"/>
          </a:xfrm>
          <a:prstGeom prst="rect"/>
          <a:noFill/>
          <a:ln>
            <a:noFill/>
          </a:ln>
        </p:spPr>
        <p:txBody>
          <a:bodyPr anchor="t" bIns="38100" lIns="76200" rIns="76200" tIns="38100" vert="horz"/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lvl="0">
              <a:buNone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用什么媒介最能达成行销与广告目的</a:t>
            </a:r>
          </a:p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每一种媒介都有不同的特性</a:t>
            </a:r>
          </a:p>
          <a:p>
            <a:pPr lvl="1">
              <a:buSzPct val="85000"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电波媒介</a:t>
            </a:r>
          </a:p>
          <a:p>
            <a:pPr lvl="1">
              <a:buSzPct val="85000"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平面媒介</a:t>
            </a:r>
          </a:p>
          <a:p>
            <a:pPr lvl="0">
              <a:buFont typeface="Symbol" pitchFamily="18" charset="2"/>
              <a:buChar char="€"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每一个行销活动所需媒介不一样</a:t>
            </a:r>
          </a:p>
          <a:p>
            <a:pPr lvl="0">
              <a:buFont typeface="Symbol" pitchFamily="18" charset="2"/>
              <a:buChar char="€"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不同的创意策略可能需要不同媒介传达</a:t>
            </a:r>
          </a:p>
          <a:p>
            <a:pPr lvl="0">
              <a:buFont typeface="Symbol" pitchFamily="18" charset="2"/>
              <a:buChar char="€"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思考如何创意与媒介完美的结合使广告达到最大说服效果</a:t>
            </a:r>
          </a:p>
          <a:p>
            <a:pPr lvl="0">
              <a:buFont typeface="Symbol" pitchFamily="18" charset="2"/>
              <a:buChar char="€"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不同的竞争形势影响媒介的采用</a:t>
            </a:r>
          </a:p>
          <a:p>
            <a:pPr lvl="0">
              <a:buFont typeface="Symbol" pitchFamily="18" charset="2"/>
              <a:buChar char="€"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媒介斨蕯会影响广告说服效果</a:t>
            </a:r>
          </a:p>
          <a:p>
            <a:pPr lvl="0">
              <a:buFont typeface="Symbol" pitchFamily="18" charset="2"/>
              <a:buChar char="€"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考虑是否需要运用媒介组合</a:t>
            </a:r>
          </a:p>
        </p:txBody>
      </p:sp>
      <p:graphicFrame>
        <p:nvGraphicFramePr>
          <p:cNvPr id="4194313" name=""/>
          <p:cNvGraphicFramePr>
            <a:graphicFrameLocks/>
          </p:cNvGraphicFramePr>
          <p:nvPr/>
        </p:nvGraphicFramePr>
        <p:xfrm rot="0">
          <a:off x="5110162" y="114300"/>
          <a:ext cx="2433637" cy="350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1" spid="" imgH="3505200" imgW="2433637" showAsIcon="0" progId="MS_ClipArt_Gallery">
                  <p:embed followColorScheme="full"/>
                  <p:pic>
                    <p:nvPicPr>
                      <p:cNvPr id="2097165" name="Object 4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>
                      <a:xfrm rot="0">
                        <a:off x="5110162" y="114300"/>
                        <a:ext cx="2433637" cy="3505200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Choice>
              <mc:Fallback>
                <p:oleObj name="Microsoft ClipArt Gallery" r:id="rId1" spid="" imgH="3505200" imgW="2433637" showAsIcon="0" progId="MS_ClipArt_Gallery">
                  <p:embed followColorScheme="full"/>
                  <p:pic>
                    <p:nvPicPr>
                      <p:cNvPr id="2097165" name="Object 4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>
                      <a:xfrm rot="0">
                        <a:off x="5110162" y="114300"/>
                        <a:ext cx="2433637" cy="3505200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fast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68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54" name="Rectangle 2"/>
          <p:cNvSpPr/>
          <p:nvPr>
            <p:ph type="title" sz="full" idx="0"/>
          </p:nvPr>
        </p:nvSpPr>
        <p:spPr>
          <a:xfrm rot="0">
            <a:off x="1555750" y="171450"/>
            <a:ext cx="6146800" cy="952500"/>
          </a:xfrm>
          <a:prstGeom prst="rect"/>
          <a:noFill/>
          <a:ln>
            <a:noFill/>
          </a:ln>
        </p:spPr>
        <p:txBody>
          <a:bodyPr anchor="ctr" bIns="38100" lIns="76200" rIns="76200" tIns="38100" vert="horz"/>
          <a:lstStyle>
            <a:lvl1pPr algn="ctr" eaLnBrk="0" fontAlgn="base" hangingPunct="0" indent="0" latinLnBrk="0" marL="0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32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媒介行程设定</a:t>
            </a:r>
          </a:p>
        </p:txBody>
      </p:sp>
      <p:sp>
        <p:nvSpPr>
          <p:cNvPr id="1048755" name="Rectangle 3"/>
          <p:cNvSpPr/>
          <p:nvPr>
            <p:ph type="body" sz="full" idx="1"/>
          </p:nvPr>
        </p:nvSpPr>
        <p:spPr>
          <a:xfrm rot="0">
            <a:off x="69850" y="1371600"/>
            <a:ext cx="8242300" cy="3937000"/>
          </a:xfrm>
          <a:prstGeom prst="rect"/>
          <a:noFill/>
          <a:ln>
            <a:noFill/>
          </a:ln>
        </p:spPr>
        <p:txBody>
          <a:bodyPr anchor="t" bIns="38100" lIns="76200" rIns="76200" tIns="38100" vert="horz"/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lvl="0">
              <a:buNone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广告用什么方式露出最能达到促进销售     时机与模式</a:t>
            </a:r>
          </a:p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广告需要时间的累积才能产生说服效果</a:t>
            </a:r>
          </a:p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购买频率 － 每次购买都是品牌转换的机会</a:t>
            </a:r>
          </a:p>
          <a:p>
            <a:pPr lvl="0">
              <a:buFont typeface="Symbol" pitchFamily="18" charset="2"/>
              <a:buChar char="‚"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必须考虑竞争品牌的模式</a:t>
            </a:r>
          </a:p>
          <a:p>
            <a:pPr lvl="0">
              <a:buFont typeface="Symbol" pitchFamily="18" charset="2"/>
              <a:buChar char="‚"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必须掌握消费者购买及决定习性</a:t>
            </a:r>
          </a:p>
          <a:p>
            <a:pPr lvl="0">
              <a:buFont typeface="Symbol" pitchFamily="18" charset="2"/>
              <a:buChar char="‚"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是密而短或疏而长</a:t>
            </a:r>
          </a:p>
          <a:p>
            <a:pPr lvl="0">
              <a:buFont typeface="Symbol" pitchFamily="18" charset="2"/>
              <a:buChar char="‚"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持续式，栏栅式</a:t>
            </a:r>
          </a:p>
          <a:p>
            <a:pPr lvl="0">
              <a:buNone/>
            </a:pPr>
            <a:endParaRPr altLang="zh-CN" lang="en-US">
              <a:effectLst>
                <a:outerShdw algn="tl" blurRad="38100" dir="2700000" dist="38100">
                  <a:srgbClr val="C0C0C0"/>
                </a:outerShdw>
              </a:effectLst>
            </a:endParaRPr>
          </a:p>
        </p:txBody>
      </p:sp>
      <p:sp>
        <p:nvSpPr>
          <p:cNvPr id="1048756" name="Line 4"/>
          <p:cNvSpPr/>
          <p:nvPr/>
        </p:nvSpPr>
        <p:spPr>
          <a:xfrm rot="0">
            <a:off x="5340350" y="1485900"/>
            <a:ext cx="292100" cy="0"/>
          </a:xfrm>
          <a:prstGeom prst="line"/>
          <a:noFill/>
          <a:ln w="12700" cap="flat" cmpd="sng">
            <a:solidFill>
              <a:srgbClr val="FAFD00">
                <a:alpha val="100000"/>
              </a:srgbClr>
            </a:solidFill>
            <a:prstDash val="solid"/>
            <a:round/>
          </a:ln>
        </p:spPr>
      </p:sp>
      <p:graphicFrame>
        <p:nvGraphicFramePr>
          <p:cNvPr id="4194314" name=""/>
          <p:cNvGraphicFramePr>
            <a:graphicFrameLocks/>
          </p:cNvGraphicFramePr>
          <p:nvPr/>
        </p:nvGraphicFramePr>
        <p:xfrm rot="0">
          <a:off x="5486400" y="1714500"/>
          <a:ext cx="2286000" cy="336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1" spid="" imgH="3368675" imgW="2286000" showAsIcon="0" progId="MS_ClipArt_Gallery">
                  <p:embed followColorScheme="full"/>
                  <p:pic>
                    <p:nvPicPr>
                      <p:cNvPr id="2097166" name="Object 5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>
                      <a:xfrm rot="0">
                        <a:off x="5486400" y="1714500"/>
                        <a:ext cx="2286000" cy="3368675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Choice>
              <mc:Fallback>
                <p:oleObj name="Microsoft ClipArt Gallery" r:id="rId1" spid="" imgH="3368675" imgW="2286000" showAsIcon="0" progId="MS_ClipArt_Gallery">
                  <p:embed followColorScheme="full"/>
                  <p:pic>
                    <p:nvPicPr>
                      <p:cNvPr id="2097166" name="Object 5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>
                      <a:xfrm rot="0">
                        <a:off x="5486400" y="1714500"/>
                        <a:ext cx="2286000" cy="3368675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fast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69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57" name="Rectangle 2"/>
          <p:cNvSpPr/>
          <p:nvPr>
            <p:ph type="title" sz="full" idx="0"/>
          </p:nvPr>
        </p:nvSpPr>
        <p:spPr>
          <a:xfrm rot="0">
            <a:off x="1098550" y="247650"/>
            <a:ext cx="6146800" cy="952500"/>
          </a:xfrm>
          <a:prstGeom prst="rect"/>
          <a:noFill/>
          <a:ln>
            <a:noFill/>
          </a:ln>
        </p:spPr>
        <p:txBody>
          <a:bodyPr anchor="ctr" bIns="38100" lIns="76200" rIns="76200" tIns="38100" vert="horz"/>
          <a:lstStyle>
            <a:lvl1pPr algn="ctr" eaLnBrk="0" fontAlgn="base" hangingPunct="0" indent="0" latinLnBrk="0" marL="0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32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媒介比重设定</a:t>
            </a:r>
          </a:p>
        </p:txBody>
      </p:sp>
      <p:sp>
        <p:nvSpPr>
          <p:cNvPr id="1048758" name="Rectangle 3"/>
          <p:cNvSpPr/>
          <p:nvPr>
            <p:ph type="body" sz="full" idx="1"/>
          </p:nvPr>
        </p:nvSpPr>
        <p:spPr>
          <a:xfrm rot="0">
            <a:off x="69850" y="1676400"/>
            <a:ext cx="8242300" cy="3937000"/>
          </a:xfrm>
          <a:prstGeom prst="rect"/>
          <a:noFill/>
          <a:ln>
            <a:noFill/>
          </a:ln>
        </p:spPr>
        <p:txBody>
          <a:bodyPr anchor="t" bIns="38100" lIns="76200" rIns="76200" tIns="38100" vert="horz"/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lvl="0">
              <a:buNone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广告要让消费者看到几次才能产生说服效果</a:t>
            </a:r>
          </a:p>
          <a:p>
            <a:pPr lvl="0">
              <a:buNone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媒介必须有多少涵盖率才能符合行销需求</a:t>
            </a:r>
          </a:p>
          <a:p>
            <a:pPr lvl="0"/>
            <a:r>
              <a:rPr altLang="zh-CN" sz="2000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到达率与频率的设定一般以４周的一个广告波段为计算单位</a:t>
            </a:r>
          </a:p>
          <a:p>
            <a:pPr lvl="0"/>
            <a:r>
              <a:rPr altLang="zh-CN" sz="2000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GRPs/Reach/Frequency</a:t>
            </a:r>
          </a:p>
          <a:p>
            <a:pPr lvl="1"/>
            <a:r>
              <a:rPr altLang="en-US" sz="2000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GRPs : Gross Rating Point</a:t>
            </a:r>
          </a:p>
          <a:p>
            <a:pPr lvl="1">
              <a:buNone/>
            </a:pPr>
            <a:r>
              <a:rPr altLang="en-US" sz="2000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 总收视率</a:t>
            </a:r>
          </a:p>
          <a:p>
            <a:pPr lvl="1"/>
            <a:r>
              <a:rPr altLang="zh-CN" sz="2000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Reach :</a:t>
            </a:r>
          </a:p>
          <a:p>
            <a:pPr lvl="1">
              <a:buNone/>
            </a:pPr>
            <a:r>
              <a:rPr altLang="zh-CN" sz="2000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   </a:t>
            </a:r>
            <a:r>
              <a:rPr altLang="en-US" sz="2000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到达率，广告接触到设定阶层的比率</a:t>
            </a:r>
          </a:p>
          <a:p>
            <a:pPr lvl="1"/>
            <a:r>
              <a:rPr altLang="zh-CN" sz="2000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Frequency : </a:t>
            </a:r>
          </a:p>
          <a:p>
            <a:pPr lvl="1">
              <a:buNone/>
            </a:pPr>
            <a:r>
              <a:rPr altLang="en-US" sz="2000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   接触频率， 接触到广告的消费者平均收看次数</a:t>
            </a:r>
          </a:p>
          <a:p>
            <a:pPr lvl="0">
              <a:buSzPct val="105000"/>
              <a:buFont typeface="Symbol" pitchFamily="18" charset="2"/>
              <a:buChar char="ƒ"/>
            </a:pPr>
            <a:endParaRPr altLang="zh-CN" sz="1800" lang="en-US">
              <a:effectLst>
                <a:outerShdw algn="tl" blurRad="38100" dir="2700000" dist="38100">
                  <a:srgbClr val="C0C0C0"/>
                </a:outerShdw>
              </a:effectLst>
            </a:endParaRPr>
          </a:p>
          <a:p>
            <a:pPr lvl="0">
              <a:buNone/>
            </a:pPr>
            <a:endParaRPr altLang="zh-CN" sz="1800" lang="en-US">
              <a:effectLst>
                <a:outerShdw algn="tl" blurRad="38100" dir="2700000" dist="38100">
                  <a:srgbClr val="C0C0C0"/>
                </a:outerShdw>
              </a:effectLst>
            </a:endParaRPr>
          </a:p>
          <a:p>
            <a:pPr lvl="0">
              <a:buNone/>
            </a:pPr>
            <a:endParaRPr altLang="zh-CN" sz="1800" lang="en-US">
              <a:effectLst>
                <a:outerShdw algn="tl" blurRad="38100" dir="2700000" dist="38100">
                  <a:srgbClr val="C0C0C0"/>
                </a:outerShdw>
              </a:effectLst>
            </a:endParaRPr>
          </a:p>
          <a:p>
            <a:pPr lvl="0">
              <a:buNone/>
            </a:pPr>
            <a:endParaRPr altLang="zh-CN" sz="1800" lang="en-US">
              <a:effectLst>
                <a:outerShdw algn="tl" blurRad="38100" dir="2700000" dist="38100">
                  <a:srgbClr val="C0C0C0"/>
                </a:outerShdw>
              </a:effectLst>
            </a:endParaRPr>
          </a:p>
        </p:txBody>
      </p:sp>
      <p:graphicFrame>
        <p:nvGraphicFramePr>
          <p:cNvPr id="4194315" name=""/>
          <p:cNvGraphicFramePr>
            <a:graphicFrameLocks/>
          </p:cNvGraphicFramePr>
          <p:nvPr/>
        </p:nvGraphicFramePr>
        <p:xfrm rot="0">
          <a:off x="6288087" y="433387"/>
          <a:ext cx="1865312" cy="1890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1" spid="" imgH="1890712" imgW="1865312" showAsIcon="0" progId="MS_ClipArt_Gallery">
                  <p:embed followColorScheme="full"/>
                  <p:pic>
                    <p:nvPicPr>
                      <p:cNvPr id="2097167" name="Object 4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>
                      <a:xfrm rot="0">
                        <a:off x="6288087" y="433387"/>
                        <a:ext cx="1865312" cy="1890712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Choice>
              <mc:Fallback>
                <p:oleObj name="Microsoft ClipArt Gallery" r:id="rId1" spid="" imgH="1890712" imgW="1865312" showAsIcon="0" progId="MS_ClipArt_Gallery">
                  <p:embed followColorScheme="full"/>
                  <p:pic>
                    <p:nvPicPr>
                      <p:cNvPr id="2097167" name="Object 4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>
                      <a:xfrm rot="0">
                        <a:off x="6288087" y="433387"/>
                        <a:ext cx="1865312" cy="1890712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fast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70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59" name="Rectangle 2"/>
          <p:cNvSpPr/>
          <p:nvPr>
            <p:ph type="title" sz="full" idx="0"/>
          </p:nvPr>
        </p:nvSpPr>
        <p:spPr>
          <a:xfrm rot="0">
            <a:off x="2165350" y="95250"/>
            <a:ext cx="6146800" cy="952500"/>
          </a:xfrm>
          <a:prstGeom prst="rect"/>
          <a:noFill/>
          <a:ln>
            <a:noFill/>
          </a:ln>
        </p:spPr>
        <p:txBody>
          <a:bodyPr anchor="ctr" bIns="38100" lIns="76200" rIns="76200" tIns="38100" vert="horz"/>
          <a:lstStyle>
            <a:lvl1pPr algn="ctr" eaLnBrk="0" fontAlgn="base" hangingPunct="0" indent="0" latinLnBrk="0" marL="0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32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媒介比重设定 （续）</a:t>
            </a:r>
          </a:p>
        </p:txBody>
      </p:sp>
      <p:sp>
        <p:nvSpPr>
          <p:cNvPr id="1048760" name="Rectangle 3"/>
          <p:cNvSpPr/>
          <p:nvPr>
            <p:ph type="body" sz="half" idx="1"/>
          </p:nvPr>
        </p:nvSpPr>
        <p:spPr>
          <a:xfrm rot="0">
            <a:off x="69850" y="1524000"/>
            <a:ext cx="4044950" cy="3937000"/>
          </a:xfrm>
          <a:prstGeom prst="rect"/>
          <a:noFill/>
          <a:ln>
            <a:noFill/>
          </a:ln>
        </p:spPr>
        <p:txBody>
          <a:bodyPr anchor="t" bIns="38100" lIns="76200" rIns="76200" tIns="38100" vert="horz"/>
          <a:lstStyle>
            <a:lvl1pPr indent="-236537" marL="236537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Font typeface="Symbol" pitchFamily="18" charset="2"/>
              <a:buChar char="›"/>
              <a:defRPr sz="2000">
                <a:solidFill>
                  <a:srgbClr val="FAFD00"/>
                </a:solidFill>
              </a:defRPr>
            </a:lvl1pPr>
            <a:lvl2pPr indent="-190500" marL="569912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Wingdings" pitchFamily="2" charset="2"/>
              <a:buChar char="Ø"/>
              <a:defRPr sz="2000">
                <a:solidFill>
                  <a:srgbClr val="FAFD00"/>
                </a:solidFill>
              </a:defRPr>
            </a:lvl2pPr>
            <a:lvl3pPr indent="-190500" marL="949325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Wingdings" pitchFamily="2" charset="2"/>
              <a:buChar char="»"/>
              <a:defRPr sz="2000">
                <a:solidFill>
                  <a:srgbClr val="FAFD00"/>
                </a:solidFill>
              </a:defRPr>
            </a:lvl3pPr>
            <a:lvl4pPr indent="-142875" marL="1281112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Wingdings" pitchFamily="2" charset="2"/>
              <a:buChar char="•"/>
              <a:defRPr sz="2000">
                <a:solidFill>
                  <a:srgbClr val="FAFD00"/>
                </a:solidFill>
              </a:defRPr>
            </a:lvl4pPr>
            <a:lvl5pPr indent="-142875" marL="1660525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Wingdings" pitchFamily="2" charset="2"/>
              <a:buChar char="–"/>
              <a:defRPr sz="2000">
                <a:solidFill>
                  <a:srgbClr val="FAFD00"/>
                </a:solidFill>
              </a:defRPr>
            </a:lvl5pPr>
          </a:lstStyle>
          <a:p>
            <a:pPr lvl="0">
              <a:buNone/>
            </a:pPr>
            <a:r>
              <a:rPr altLang="zh-CN" sz="2400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   </a:t>
            </a:r>
            <a:r>
              <a:rPr altLang="en-US" sz="2400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影响有效频率的因素 </a:t>
            </a:r>
            <a:r>
              <a:rPr altLang="zh-CN" sz="2400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:</a:t>
            </a:r>
          </a:p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行销因素</a:t>
            </a:r>
          </a:p>
          <a:p>
            <a:pPr lvl="1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市场品牌数</a:t>
            </a:r>
          </a:p>
          <a:p>
            <a:pPr lvl="1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目前品牌地位，市场占有率</a:t>
            </a:r>
          </a:p>
          <a:p>
            <a:pPr lvl="1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行销目的与企图</a:t>
            </a:r>
          </a:p>
          <a:p>
            <a:pPr lvl="1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品牌忠诚度</a:t>
            </a:r>
          </a:p>
          <a:p>
            <a:pPr lvl="1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商品购买频率</a:t>
            </a:r>
          </a:p>
          <a:p>
            <a:pPr lvl="1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竞争者压力</a:t>
            </a:r>
          </a:p>
          <a:p>
            <a:pPr lvl="0">
              <a:buNone/>
            </a:pPr>
            <a:endParaRPr altLang="zh-CN" lang="en-US">
              <a:effectLst>
                <a:outerShdw algn="tl" blurRad="38100" dir="2700000" dist="38100">
                  <a:srgbClr val="C0C0C0"/>
                </a:outerShdw>
              </a:effectLst>
            </a:endParaRPr>
          </a:p>
        </p:txBody>
      </p:sp>
      <p:sp>
        <p:nvSpPr>
          <p:cNvPr id="1048761" name="Rectangle 4"/>
          <p:cNvSpPr/>
          <p:nvPr>
            <p:ph type="body" sz="half" idx="2"/>
          </p:nvPr>
        </p:nvSpPr>
        <p:spPr>
          <a:xfrm rot="0">
            <a:off x="4267200" y="1905000"/>
            <a:ext cx="4044950" cy="3619500"/>
          </a:xfrm>
          <a:prstGeom prst="rect"/>
          <a:noFill/>
          <a:ln>
            <a:noFill/>
          </a:ln>
        </p:spPr>
        <p:txBody>
          <a:bodyPr anchor="t" bIns="38100" lIns="76200" rIns="76200" tIns="38100" vert="horz"/>
          <a:lstStyle>
            <a:lvl1pPr indent="-236537" marL="236537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Font typeface="Symbol" pitchFamily="18" charset="2"/>
              <a:buChar char="›"/>
              <a:defRPr sz="2000">
                <a:solidFill>
                  <a:srgbClr val="FAFD00"/>
                </a:solidFill>
              </a:defRPr>
            </a:lvl1pPr>
            <a:lvl2pPr indent="-190500" marL="569912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Wingdings" pitchFamily="2" charset="2"/>
              <a:buChar char="Ø"/>
              <a:defRPr sz="2000">
                <a:solidFill>
                  <a:srgbClr val="FAFD00"/>
                </a:solidFill>
              </a:defRPr>
            </a:lvl2pPr>
            <a:lvl3pPr indent="-190500" marL="949325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Wingdings" pitchFamily="2" charset="2"/>
              <a:buChar char="»"/>
              <a:defRPr sz="2000">
                <a:solidFill>
                  <a:srgbClr val="FAFD00"/>
                </a:solidFill>
              </a:defRPr>
            </a:lvl3pPr>
            <a:lvl4pPr indent="-142875" marL="1281112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Wingdings" pitchFamily="2" charset="2"/>
              <a:buChar char="•"/>
              <a:defRPr sz="2000">
                <a:solidFill>
                  <a:srgbClr val="FAFD00"/>
                </a:solidFill>
              </a:defRPr>
            </a:lvl4pPr>
            <a:lvl5pPr indent="-142875" marL="1660525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Wingdings" pitchFamily="2" charset="2"/>
              <a:buChar char="–"/>
              <a:defRPr sz="2000">
                <a:solidFill>
                  <a:srgbClr val="FAFD00"/>
                </a:solidFill>
              </a:defRPr>
            </a:lvl5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创意因素</a:t>
            </a:r>
          </a:p>
          <a:p>
            <a:pPr lvl="1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创意冲击力</a:t>
            </a:r>
          </a:p>
          <a:p>
            <a:pPr lvl="1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材料长短</a:t>
            </a:r>
          </a:p>
          <a:p>
            <a:pPr lvl="1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讯息复杂性</a:t>
            </a:r>
          </a:p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媒体因素</a:t>
            </a:r>
          </a:p>
          <a:p>
            <a:pPr lvl="1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媒介特性（电波／平面）</a:t>
            </a:r>
          </a:p>
          <a:p>
            <a:pPr lvl="1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消费者接触习性</a:t>
            </a:r>
          </a:p>
          <a:p>
            <a:pPr lvl="1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媒介广告编排与广告干扰程度</a:t>
            </a:r>
          </a:p>
          <a:p>
            <a:pPr latinLnBrk="1" lvl="0">
              <a:buNone/>
            </a:pPr>
            <a:endParaRPr altLang="zh-CN" lang="en-US">
              <a:effectLst>
                <a:outerShdw algn="tl" blurRad="38100" dir="2700000" dist="38100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fast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72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65" name="Rectangle 2"/>
          <p:cNvSpPr/>
          <p:nvPr>
            <p:ph type="title" sz="full" idx="0"/>
          </p:nvPr>
        </p:nvSpPr>
        <p:spPr>
          <a:xfrm rot="0">
            <a:off x="1403350" y="95250"/>
            <a:ext cx="6146800" cy="952500"/>
          </a:xfrm>
          <a:prstGeom prst="rect"/>
          <a:noFill/>
          <a:ln>
            <a:noFill/>
          </a:ln>
        </p:spPr>
        <p:txBody>
          <a:bodyPr anchor="ctr" bIns="38100" lIns="76200" rIns="76200" tIns="38100" vert="horz"/>
          <a:lstStyle>
            <a:lvl1pPr algn="ctr" eaLnBrk="0" fontAlgn="base" hangingPunct="0" indent="0" latinLnBrk="0" marL="0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32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地理性考虑</a:t>
            </a:r>
          </a:p>
        </p:txBody>
      </p:sp>
      <p:sp>
        <p:nvSpPr>
          <p:cNvPr id="1048766" name="Rectangle 3"/>
          <p:cNvSpPr/>
          <p:nvPr>
            <p:ph type="body" sz="full" idx="1"/>
          </p:nvPr>
        </p:nvSpPr>
        <p:spPr>
          <a:xfrm rot="0">
            <a:off x="69850" y="1524000"/>
            <a:ext cx="8242300" cy="3937000"/>
          </a:xfrm>
          <a:prstGeom prst="rect"/>
          <a:noFill/>
          <a:ln>
            <a:noFill/>
          </a:ln>
        </p:spPr>
        <p:txBody>
          <a:bodyPr anchor="t" bIns="38100" lIns="76200" rIns="76200" tIns="38100" vert="horz"/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lvl="0">
              <a:buNone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配合各地生意机会，竞争状况与铺货进行媒介资源分配</a:t>
            </a:r>
          </a:p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地区投资分配基本上依照地区销售比率，加上策略性调整</a:t>
            </a:r>
          </a:p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媒介投资必须考虑各地影响投资报酬率上的变数，</a:t>
            </a:r>
          </a:p>
          <a:p>
            <a:pPr lvl="0">
              <a:buNone/>
            </a:pPr>
            <a:r>
              <a:rPr altLang="zh-CN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    主要评估的变数为 :</a:t>
            </a:r>
          </a:p>
          <a:p>
            <a:pPr lvl="1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人口、经济、所得等统计变数</a:t>
            </a:r>
          </a:p>
          <a:p>
            <a:pPr lvl="1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竞争状况</a:t>
            </a:r>
          </a:p>
          <a:p>
            <a:pPr lvl="1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媒介价格</a:t>
            </a:r>
          </a:p>
          <a:p>
            <a:pPr lvl="1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消费者使用习性</a:t>
            </a:r>
          </a:p>
        </p:txBody>
      </p:sp>
      <p:graphicFrame>
        <p:nvGraphicFramePr>
          <p:cNvPr id="4194316" name=""/>
          <p:cNvGraphicFramePr>
            <a:graphicFrameLocks/>
          </p:cNvGraphicFramePr>
          <p:nvPr/>
        </p:nvGraphicFramePr>
        <p:xfrm rot="0">
          <a:off x="5292725" y="2933700"/>
          <a:ext cx="2403475" cy="228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1" spid="" imgH="2286000" imgW="2403475" showAsIcon="0" progId="MS_ClipArt_Gallery">
                  <p:embed followColorScheme="full"/>
                  <p:pic>
                    <p:nvPicPr>
                      <p:cNvPr id="2097168" name="Object 4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>
                      <a:xfrm rot="0">
                        <a:off x="5292725" y="2933700"/>
                        <a:ext cx="2403475" cy="2286000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Choice>
              <mc:Fallback>
                <p:oleObj name="Microsoft ClipArt Gallery" r:id="rId1" spid="" imgH="2286000" imgW="2403475" showAsIcon="0" progId="MS_ClipArt_Gallery">
                  <p:embed followColorScheme="full"/>
                  <p:pic>
                    <p:nvPicPr>
                      <p:cNvPr id="2097168" name="Object 4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>
                      <a:xfrm rot="0">
                        <a:off x="5292725" y="2933700"/>
                        <a:ext cx="2403475" cy="2286000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fast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73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67" name="Rectangle 2"/>
          <p:cNvSpPr/>
          <p:nvPr>
            <p:ph type="title" sz="full" idx="0"/>
          </p:nvPr>
        </p:nvSpPr>
        <p:spPr>
          <a:xfrm rot="0">
            <a:off x="2165350" y="95250"/>
            <a:ext cx="6146800" cy="952500"/>
          </a:xfrm>
          <a:prstGeom prst="rect"/>
          <a:noFill/>
          <a:ln>
            <a:noFill/>
          </a:ln>
        </p:spPr>
        <p:txBody>
          <a:bodyPr anchor="ctr" bIns="38100" lIns="76200" rIns="76200" tIns="38100" vert="horz"/>
          <a:lstStyle>
            <a:lvl1pPr algn="ctr" eaLnBrk="0" fontAlgn="base" hangingPunct="0" indent="0" latinLnBrk="0" marL="0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32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地理性考虑 （续）</a:t>
            </a:r>
          </a:p>
        </p:txBody>
      </p:sp>
      <p:sp>
        <p:nvSpPr>
          <p:cNvPr id="1048768" name="Rectangle 3"/>
          <p:cNvSpPr/>
          <p:nvPr>
            <p:ph type="body" sz="full" idx="1"/>
          </p:nvPr>
        </p:nvSpPr>
        <p:spPr>
          <a:xfrm rot="0">
            <a:off x="69850" y="1524000"/>
            <a:ext cx="8242300" cy="3937000"/>
          </a:xfrm>
          <a:prstGeom prst="rect"/>
          <a:noFill/>
          <a:ln>
            <a:noFill/>
          </a:ln>
        </p:spPr>
        <p:txBody>
          <a:bodyPr anchor="t" bIns="38100" lIns="76200" rIns="76200" tIns="38100" vert="horz"/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各地区铺货进度及状况也是重要变数</a:t>
            </a:r>
          </a:p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一般用于评估地区发展状况的工具有 ：</a:t>
            </a:r>
          </a:p>
          <a:p>
            <a:pPr lvl="1"/>
            <a:r>
              <a:rPr altLang="zh-CN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ＣＤＩ : </a:t>
            </a: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产品类别发展指数</a:t>
            </a:r>
          </a:p>
          <a:p>
            <a:pPr lvl="1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ＢＤＩ </a:t>
            </a:r>
            <a:r>
              <a:rPr altLang="zh-CN" lang="en-US">
                <a:effectLst>
                  <a:outerShdw algn="tl" blurRad="38100" dir="2700000" dist="38100">
                    <a:srgbClr val="C0C0C0"/>
                  </a:outerShdw>
                </a:effectLst>
              </a:rPr>
              <a:t>: </a:t>
            </a: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品牌发展指数</a:t>
            </a:r>
          </a:p>
          <a:p>
            <a:pPr lvl="1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透过ＣＤＩ与ＢＤＩ高低的检视，决定地区投资的策略</a:t>
            </a:r>
          </a:p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在预算分配上切记必须使各地区投资量都足够</a:t>
            </a:r>
          </a:p>
        </p:txBody>
      </p:sp>
    </p:spTree>
  </p:cSld>
  <p:clrMapOvr>
    <a:masterClrMapping/>
  </p:clrMapOvr>
  <p:transition spd="fast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1" showMasterSp="1">
  <p:cSld>
    <p:spTree>
      <p:nvGrpSpPr>
        <p:cNvPr id="74" name=""/>
        <p:cNvGrpSpPr/>
        <p:nvPr/>
      </p:nvGrpSpPr>
      <p:grpSpPr>
        <a:xfrm rot="0">
          <a:off x="0" y="0"/>
          <a:ext cx="0" cy="0"/>
          <a:chOff x="0" y="0"/>
          <a:chExt cx="0" cy="0"/>
        </a:xfrm>
      </p:grpSpPr>
      <p:sp>
        <p:nvSpPr>
          <p:cNvPr id="1048769" name="Rectangle 2"/>
          <p:cNvSpPr/>
          <p:nvPr>
            <p:ph type="title" sz="full" idx="0"/>
          </p:nvPr>
        </p:nvSpPr>
        <p:spPr>
          <a:xfrm rot="0">
            <a:off x="2165350" y="95250"/>
            <a:ext cx="6146800" cy="952500"/>
          </a:xfrm>
          <a:prstGeom prst="rect"/>
          <a:noFill/>
          <a:ln>
            <a:noFill/>
          </a:ln>
        </p:spPr>
        <p:txBody>
          <a:bodyPr anchor="ctr" bIns="38100" lIns="76200" rIns="76200" tIns="38100" vert="horz"/>
          <a:lstStyle>
            <a:lvl1pPr algn="ctr" eaLnBrk="0" fontAlgn="base" hangingPunct="0" indent="0" latinLnBrk="0" marL="0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baseline="0" b="1" sz="32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</a:lstStyle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策略性优先顺序</a:t>
            </a:r>
          </a:p>
        </p:txBody>
      </p:sp>
      <p:sp>
        <p:nvSpPr>
          <p:cNvPr id="1048770" name="Rectangle 3"/>
          <p:cNvSpPr/>
          <p:nvPr>
            <p:ph type="body" sz="full" idx="1"/>
          </p:nvPr>
        </p:nvSpPr>
        <p:spPr>
          <a:xfrm rot="0">
            <a:off x="69850" y="1524000"/>
            <a:ext cx="8242300" cy="3937000"/>
          </a:xfrm>
          <a:prstGeom prst="rect"/>
          <a:noFill/>
          <a:ln>
            <a:noFill/>
          </a:ln>
        </p:spPr>
        <p:txBody>
          <a:bodyPr anchor="t" bIns="38100" lIns="76200" rIns="76200" tIns="38100" vert="horz"/>
          <a:lstStyle>
            <a:lvl1pPr algn="l" eaLnBrk="0" fontAlgn="base" hangingPunct="0" indent="-236537" latinLnBrk="0" marL="236537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Clr>
                <a:srgbClr val="FAFD00"/>
              </a:buClr>
              <a:buSzPct val="85000"/>
              <a:buFont typeface="Symbol" pitchFamily="18" charset="2"/>
              <a:buChar char="›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1pPr>
            <a:lvl2pPr algn="l" eaLnBrk="0" fontAlgn="base" hangingPunct="0" indent="-190500" latinLnBrk="0" marL="5699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 typeface="Wingdings" pitchFamily="2" charset="2"/>
              <a:buChar char="Ø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2pPr>
            <a:lvl3pPr algn="l" eaLnBrk="0" fontAlgn="base" hangingPunct="0" indent="-190500" latinLnBrk="0" marL="9493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»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3pPr>
            <a:lvl4pPr algn="l" eaLnBrk="0" fontAlgn="base" hangingPunct="0" indent="-142875" latinLnBrk="0" marL="1281112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•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4pPr>
            <a:lvl5pPr algn="l" eaLnBrk="0" fontAlgn="base" hangingPunct="0" indent="-142875" latinLnBrk="0" marL="1660525" rtl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SzPct val="100000"/>
              <a:buFontTx/>
              <a:buChar char="–"/>
              <a:defRPr baseline="0" b="1" sz="2400" i="0" u="none">
                <a:solidFill>
                  <a:srgbClr val="FAFD00"/>
                </a:solidFill>
                <a:latin typeface="Book Antiqua" pitchFamily="18" charset="0"/>
                <a:ea typeface="宋体" pitchFamily="2" charset="-122"/>
                <a:sym typeface="Times" pitchFamily="0" charset="0"/>
              </a:defRPr>
            </a:lvl5pPr>
          </a:lstStyle>
          <a:p>
            <a:pPr lvl="0">
              <a:buNone/>
            </a:pPr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依据行销与广告的急迫性与重要性设定资源分配的优先顺序</a:t>
            </a:r>
          </a:p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哪一个阶层</a:t>
            </a:r>
          </a:p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哪一种媒体</a:t>
            </a:r>
          </a:p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哪个时机</a:t>
            </a:r>
          </a:p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是到达率还是频率</a:t>
            </a:r>
          </a:p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哪一个地区</a:t>
            </a:r>
          </a:p>
          <a:p>
            <a:pPr lvl="0"/>
            <a:r>
              <a:rPr altLang="en-US" lang="zh-CN">
                <a:effectLst>
                  <a:outerShdw algn="tl" blurRad="38100" dir="2700000" dist="38100">
                    <a:srgbClr val="C0C0C0"/>
                  </a:outerShdw>
                </a:effectLst>
              </a:rPr>
              <a:t>综合考虑后制定投资优先顺序</a:t>
            </a:r>
          </a:p>
        </p:txBody>
      </p:sp>
      <p:graphicFrame>
        <p:nvGraphicFramePr>
          <p:cNvPr id="4194317" name=""/>
          <p:cNvGraphicFramePr>
            <a:graphicFrameLocks/>
          </p:cNvGraphicFramePr>
          <p:nvPr/>
        </p:nvGraphicFramePr>
        <p:xfrm rot="0">
          <a:off x="4419600" y="2019300"/>
          <a:ext cx="3429000" cy="297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icrosoft ClipArt Gallery" r:id="rId1" spid="" imgH="2971800" imgW="3429000" showAsIcon="0" progId="MS_ClipArt_Gallery">
                  <p:embed followColorScheme="full"/>
                  <p:pic>
                    <p:nvPicPr>
                      <p:cNvPr id="2097169" name="Object 4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>
                      <a:xfrm rot="0">
                        <a:off x="4419600" y="2019300"/>
                        <a:ext cx="3429000" cy="2971800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Choice>
              <mc:Fallback>
                <p:oleObj name="Microsoft ClipArt Gallery" r:id="rId1" spid="" imgH="2971800" imgW="3429000" showAsIcon="0" progId="MS_ClipArt_Gallery">
                  <p:embed followColorScheme="full"/>
                  <p:pic>
                    <p:nvPicPr>
                      <p:cNvPr id="2097169" name="Object 4"/>
                      <p:cNvPicPr>
                        <a:picLocks/>
                      </p:cNvPicPr>
                      <p:nvPr/>
                    </p:nvPicPr>
                    <p:blipFill>
                      <a:blip xmlns:r="http://schemas.openxmlformats.org/officeDocument/2006/relationships" r:embed="rId2"/>
                      <a:srcRect l="0" t="0" r="0" b="0"/>
                      <a:stretch>
                        <a:fillRect/>
                      </a:stretch>
                    </p:blipFill>
                    <p:spPr>
                      <a:xfrm rot="0">
                        <a:off x="4419600" y="2019300"/>
                        <a:ext cx="3429000" cy="2971800"/>
                      </a:xfrm>
                      <a:prstGeom prst="rect"/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97170" name="内容占位符 21"/>
          <p:cNvPicPr>
            <a:picLocks/>
          </p:cNvPicPr>
          <p:nvPr/>
        </p:nvPicPr>
        <p:blipFill>
          <a:blip xmlns:r="http://schemas.openxmlformats.org/officeDocument/2006/relationships" r:embed="rId3"/>
          <a:srcRect l="0" t="330" r="0" b="330"/>
          <a:stretch>
            <a:fillRect/>
          </a:stretch>
        </p:blipFill>
        <p:spPr>
          <a:xfrm rot="0">
            <a:off x="4846637" y="5937250"/>
            <a:ext cx="3525837" cy="1498600"/>
          </a:xfrm>
          <a:prstGeom prst="rect"/>
          <a:noFill/>
          <a:ln w="9525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pic>
    </p:spTree>
  </p:cSld>
  <p:clrMapOvr>
    <a:masterClrMapping/>
  </p:clrMapOvr>
  <p:transition spd="fast" advClick="1"/>
</p:sld>
</file>

<file path=ppt/theme/theme1.xml><?xml version="1.0" encoding="utf-8"?>
<a:theme xmlns:a="http://schemas.openxmlformats.org/drawingml/2006/main" name="Office 主题">
  <a:themeElements>
    <a:clrScheme name="Default Color Scheme">
      <a:dk1>
        <a:srgbClr val="FFFFFF"/>
      </a:dk1>
      <a:lt1>
        <a:srgbClr val="0303FB"/>
      </a:lt1>
      <a:dk2>
        <a:srgbClr val="919191"/>
      </a:dk2>
      <a:lt2>
        <a:srgbClr val="FFFFFF"/>
      </a:lt2>
      <a:accent1>
        <a:srgbClr val="FFFFFF"/>
      </a:accent1>
      <a:accent2>
        <a:srgbClr val="FFFFFF"/>
      </a:accent2>
      <a:accent3>
        <a:srgbClr val="AAAAFD"/>
      </a:accent3>
      <a:accent4>
        <a:srgbClr val="DCDCDC"/>
      </a:accent4>
      <a:accent5>
        <a:srgbClr val="FFFFFF"/>
      </a:accent5>
      <a:accent6>
        <a:srgbClr val="E5E5E5"/>
      </a:accent6>
      <a:hlink>
        <a:srgbClr val="FC0128"/>
      </a:hlink>
      <a:folHlink>
        <a:srgbClr val="CECECE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Default Color Scheme 1">
        <a:dk1>
          <a:srgbClr val="000000"/>
        </a:dk1>
        <a:lt1>
          <a:srgbClr val="FFFFFF"/>
        </a:lt1>
        <a:dk2>
          <a:srgbClr val="80808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</a:extraClrScheme>
    <a:extraClrScheme>
      <a:clrScheme name="Default Color Scheme 2">
        <a:dk1>
          <a:srgbClr val="FFFFFF"/>
        </a:dk1>
        <a:lt1>
          <a:srgbClr val="0000FF"/>
        </a:lt1>
        <a:dk2>
          <a:srgbClr val="000000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</a:extraClrScheme>
    <a:extraClrScheme>
      <a:clrScheme name="Default Color Scheme 3">
        <a:dk1>
          <a:srgbClr val="000000"/>
        </a:dk1>
        <a:lt1>
          <a:srgbClr val="FFFFCC"/>
        </a:lt1>
        <a:dk2>
          <a:srgbClr val="6666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</a:extraClrScheme>
    <a:extraClrScheme>
      <a:clrScheme name="Default Color Scheme 4">
        <a:dk1>
          <a:srgbClr val="000000"/>
        </a:dk1>
        <a:lt1>
          <a:srgbClr val="FFFFFF"/>
        </a:lt1>
        <a:dk2>
          <a:srgbClr val="333333"/>
        </a:dk2>
        <a:lt2>
          <a:srgbClr val="000000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</a:extraClrScheme>
    <a:extraClrScheme>
      <a:clrScheme name="Default Color Scheme 5">
        <a:dk1>
          <a:srgbClr val="000000"/>
        </a:dk1>
        <a:lt1>
          <a:srgbClr val="FFFFFF"/>
        </a:lt1>
        <a:dk2>
          <a:srgbClr val="808080"/>
        </a:dk2>
        <a:lt2>
          <a:srgbClr val="00000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</a:extraClrScheme>
    <a:extraClrScheme>
      <a:clrScheme name="Default Color Scheme 6">
        <a:dk1>
          <a:srgbClr val="000000"/>
        </a:dk1>
        <a:lt1>
          <a:srgbClr val="FFFFFF"/>
        </a:lt1>
        <a:dk2>
          <a:srgbClr val="808080"/>
        </a:dk2>
        <a:lt2>
          <a:srgbClr val="00000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</a:extraClrScheme>
    <a:extraClrScheme>
      <a:clrScheme name="Default Color Scheme 7">
        <a:dk1>
          <a:srgbClr val="000000"/>
        </a:dk1>
        <a:lt1>
          <a:srgbClr val="FFFFFF"/>
        </a:lt1>
        <a:dk2>
          <a:srgbClr val="808080"/>
        </a:dk2>
        <a:lt2>
          <a:srgbClr val="00000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919191"/>
      </a:dk2>
      <a:lt2>
        <a:srgbClr val="000000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C00"/>
      </a:accent6>
      <a:hlink>
        <a:srgbClr val="FC0128"/>
      </a:hlink>
      <a:folHlink>
        <a:srgbClr val="CECECE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4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ScaleCrop>0</ScaleCrop>
  <LinksUpToDate>0</LinksUpToDat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Template</dc:title>
  <dc:creator>Warren Chen - General Manager</dc:creator>
  <cp:lastModifiedBy>yu xiao</cp:lastModifiedBy>
  <dcterms:created xsi:type="dcterms:W3CDTF">1997-06-07T06:54:26Z</dcterms:created>
  <dcterms:modified xsi:type="dcterms:W3CDTF">2023-12-07T15:49:19Z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4df6cbf9a362497695882e725f29a9bd</vt:lpwstr>
  </property>
</Properties>
</file>