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compatMode="1" saveSubsetFonts="1" autoCompressPictures="0">
  <p:sldMasterIdLst>
    <p:sldMasterId id="2147483648" r:id="rId1"/>
  </p:sldMasterIdLst>
  <p:notesMasterIdLst>
    <p:notesMasterId r:id="rId29"/>
  </p:notesMasterIdLst>
  <p:handoutMasterIdLst>
    <p:handoutMasterId r:id="rId30"/>
  </p:handoutMasterIdLst>
  <p:sldIdLst>
    <p:sldId id="256" r:id="rId2"/>
    <p:sldId id="312" r:id="rId3"/>
    <p:sldId id="286" r:id="rId4"/>
    <p:sldId id="288" r:id="rId5"/>
    <p:sldId id="289" r:id="rId6"/>
    <p:sldId id="313" r:id="rId7"/>
    <p:sldId id="290" r:id="rId8"/>
    <p:sldId id="291" r:id="rId9"/>
    <p:sldId id="292" r:id="rId10"/>
    <p:sldId id="295" r:id="rId11"/>
    <p:sldId id="296" r:id="rId12"/>
    <p:sldId id="297" r:id="rId13"/>
    <p:sldId id="298" r:id="rId14"/>
    <p:sldId id="299" r:id="rId15"/>
    <p:sldId id="314" r:id="rId16"/>
    <p:sldId id="301" r:id="rId17"/>
    <p:sldId id="302" r:id="rId18"/>
    <p:sldId id="303" r:id="rId19"/>
    <p:sldId id="304" r:id="rId20"/>
    <p:sldId id="306" r:id="rId21"/>
    <p:sldId id="315" r:id="rId22"/>
    <p:sldId id="308" r:id="rId23"/>
    <p:sldId id="309" r:id="rId24"/>
    <p:sldId id="316" r:id="rId25"/>
    <p:sldId id="318" r:id="rId26"/>
    <p:sldId id="310" r:id="rId27"/>
    <p:sldId id="257" r:id="rId28"/>
  </p:sldIdLst>
  <p:sldSz cx="9144000" cy="6858000" type="screen4x3"/>
  <p:notesSz cx="6858000" cy="9144000"/>
  <p:custDataLst>
    <p:tags r:id="rId31"/>
  </p:custDataLst>
  <p:defaultTextStyle>
    <a:defPPr>
      <a:defRPr lang="ru-RU"/>
    </a:defPPr>
    <a:lvl1pPr algn="l" rtl="0" fontAlgn="base">
      <a:spcBef>
        <a:spcPct val="0"/>
      </a:spcBef>
      <a:spcAft>
        <a:spcPct val="0"/>
      </a:spcAft>
      <a:buSzPct val="10000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SzPct val="10000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SzPct val="10000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SzPct val="10000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SzPct val="10000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160">
          <p15:clr>
            <a:srgbClr val="A4A3A4"/>
          </p15:clr>
        </p15:guide>
        <p15:guide id="2" pos="288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2"/>
    <p:restoredTop sz="94690"/>
  </p:normalViewPr>
  <p:slideViewPr>
    <p:cSldViewPr>
      <p:cViewPr varScale="1">
        <p:scale>
          <a:sx n="131" d="100"/>
          <a:sy n="131" d="100"/>
        </p:scale>
        <p:origin x="1888" y="176"/>
      </p:cViewPr>
      <p:guideLst>
        <p:guide orient="horz" pos="2160"/>
        <p:guide pos="2880"/>
      </p:guideLst>
    </p:cSldViewPr>
  </p:slideViewPr>
  <p:notesTextViewPr>
    <p:cViewPr>
      <p:scale>
        <a:sx n="100" d="100"/>
        <a:sy n="100" d="100"/>
      </p:scale>
      <p:origin x="0" y="0"/>
    </p:cViewPr>
  </p:notesTextViewPr>
  <p:notesViewPr>
    <p:cSldViewPr>
      <p:cViewPr varScale="1">
        <p:scale>
          <a:sx n="69" d="100"/>
          <a:sy n="69" d="100"/>
        </p:scale>
        <p:origin x="-102" y="-26"/>
      </p:cViewPr>
      <p:guideLst>
        <p:guide orient="horz" pos="2160"/>
        <p:guide pos="288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 Id="rId35" Type="http://schemas.openxmlformats.org/officeDocument/2006/relationships/tableStyles" Target="tableStyle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FCC2F317-C28D-294C-8C81-3C9D1E34B9C3}"/>
              </a:ext>
            </a:extLst>
          </p:cNvPr>
          <p:cNvSpPr>
            <a:spLocks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0" hangingPunct="0">
              <a:defRPr sz="1200"/>
            </a:lvl1pPr>
          </a:lstStyle>
          <a:p>
            <a:r>
              <a:rPr lang="zh-CN" altLang="en-US"/>
              <a:t>*</a:t>
            </a:r>
          </a:p>
        </p:txBody>
      </p:sp>
      <p:sp>
        <p:nvSpPr>
          <p:cNvPr id="5123" name="Rectangle 3">
            <a:extLst>
              <a:ext uri="{FF2B5EF4-FFF2-40B4-BE49-F238E27FC236}">
                <a16:creationId xmlns:a16="http://schemas.microsoft.com/office/drawing/2014/main" id="{0DA2BD18-A11E-044F-9223-3FFDC02C7B12}"/>
              </a:ext>
            </a:extLst>
          </p:cNvPr>
          <p:cNvSpPr>
            <a:spLocks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0" hangingPunct="0">
              <a:defRPr sz="1200"/>
            </a:lvl1pPr>
          </a:lstStyle>
          <a:p>
            <a:endParaRPr lang="zh-CN" altLang="en-US"/>
          </a:p>
        </p:txBody>
      </p:sp>
      <p:sp>
        <p:nvSpPr>
          <p:cNvPr id="5124" name="Rectangle 4">
            <a:extLst>
              <a:ext uri="{FF2B5EF4-FFF2-40B4-BE49-F238E27FC236}">
                <a16:creationId xmlns:a16="http://schemas.microsoft.com/office/drawing/2014/main" id="{990E7A6C-C2E6-0F4A-AB28-C995EFC67462}"/>
              </a:ext>
            </a:extLst>
          </p:cNvPr>
          <p:cNvSpPr>
            <a:spLocks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0" hangingPunct="0">
              <a:defRPr sz="1200"/>
            </a:lvl1pPr>
          </a:lstStyle>
          <a:p>
            <a:endParaRPr lang="zh-CN" altLang="en-US"/>
          </a:p>
        </p:txBody>
      </p:sp>
      <p:sp>
        <p:nvSpPr>
          <p:cNvPr id="5125" name="Rectangle 5">
            <a:extLst>
              <a:ext uri="{FF2B5EF4-FFF2-40B4-BE49-F238E27FC236}">
                <a16:creationId xmlns:a16="http://schemas.microsoft.com/office/drawing/2014/main" id="{9D7CED2D-EEC8-AF4A-AB11-F2796FE65BD9}"/>
              </a:ext>
            </a:extLst>
          </p:cNvPr>
          <p:cNvSpPr>
            <a:spLocks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0" hangingPunct="0">
              <a:defRPr sz="1200"/>
            </a:lvl1pPr>
          </a:lstStyle>
          <a:p>
            <a:fld id="{16864CA1-BDF7-CB46-9855-96D94D8370A9}" type="slidenum">
              <a:rPr lang="zh-CN" altLang="en-US"/>
              <a:pPr/>
              <a:t>‹#›</a:t>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页眉占位符 1">
            <a:extLst>
              <a:ext uri="{FF2B5EF4-FFF2-40B4-BE49-F238E27FC236}">
                <a16:creationId xmlns:a16="http://schemas.microsoft.com/office/drawing/2014/main" id="{D3A53F91-3C55-2743-8CAA-895F218E30BD}"/>
              </a:ext>
            </a:extLst>
          </p:cNvPr>
          <p:cNvSpPr>
            <a:spLocks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zh-CN" altLang="en-US"/>
          </a:p>
        </p:txBody>
      </p:sp>
      <p:sp>
        <p:nvSpPr>
          <p:cNvPr id="4099" name="日期占位符 2">
            <a:extLst>
              <a:ext uri="{FF2B5EF4-FFF2-40B4-BE49-F238E27FC236}">
                <a16:creationId xmlns:a16="http://schemas.microsoft.com/office/drawing/2014/main" id="{DCCA16C3-CA08-E542-8351-5B724FF92033}"/>
              </a:ext>
            </a:extLst>
          </p:cNvPr>
          <p:cNvSpPr>
            <a:spLocks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zh-CN" altLang="en-US"/>
          </a:p>
        </p:txBody>
      </p:sp>
      <p:sp>
        <p:nvSpPr>
          <p:cNvPr id="4100" name="幻灯片图像占位符 3">
            <a:extLst>
              <a:ext uri="{FF2B5EF4-FFF2-40B4-BE49-F238E27FC236}">
                <a16:creationId xmlns:a16="http://schemas.microsoft.com/office/drawing/2014/main" id="{EA2F996F-0DC6-4F48-B252-B408A17AD347}"/>
              </a:ext>
            </a:extLst>
          </p:cNvPr>
          <p:cNvSpPr>
            <a:spLocks noChangeArrowheads="1"/>
          </p:cNvSpPr>
          <p:nvPr>
            <p:ph type="sldImg" idx="2"/>
          </p:nvPr>
        </p:nvSpPr>
        <p:spPr bwMode="auto">
          <a:xfrm>
            <a:off x="1143000" y="685800"/>
            <a:ext cx="4572000" cy="3429000"/>
          </a:xfrm>
          <a:prstGeom prst="rect">
            <a:avLst/>
          </a:prstGeom>
          <a:noFill/>
          <a:ln w="12700" cap="flat" algn="ctr">
            <a:solidFill>
              <a:srgbClr val="00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sp>
      <p:sp>
        <p:nvSpPr>
          <p:cNvPr id="4101" name="备注占位符 4">
            <a:extLst>
              <a:ext uri="{FF2B5EF4-FFF2-40B4-BE49-F238E27FC236}">
                <a16:creationId xmlns:a16="http://schemas.microsoft.com/office/drawing/2014/main" id="{D006F98B-05D4-874B-A7A2-CF5903EE5D15}"/>
              </a:ext>
            </a:extLst>
          </p:cNvPr>
          <p:cNvSpPr>
            <a:spLocks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CN" altLang="ru-RU"/>
              <a:t>单击此处编辑母版文本样式</a:t>
            </a:r>
          </a:p>
          <a:p>
            <a:pPr lvl="1"/>
            <a:r>
              <a:rPr lang="zh-CN" altLang="ru-RU"/>
              <a:t>第二级</a:t>
            </a:r>
          </a:p>
          <a:p>
            <a:pPr lvl="2"/>
            <a:r>
              <a:rPr lang="zh-CN" altLang="ru-RU"/>
              <a:t>第三级</a:t>
            </a:r>
          </a:p>
          <a:p>
            <a:pPr lvl="3"/>
            <a:r>
              <a:rPr lang="zh-CN" altLang="ru-RU"/>
              <a:t>第四级</a:t>
            </a:r>
          </a:p>
          <a:p>
            <a:pPr lvl="4"/>
            <a:r>
              <a:rPr lang="zh-CN" altLang="ru-RU"/>
              <a:t>第五级</a:t>
            </a:r>
          </a:p>
        </p:txBody>
      </p:sp>
      <p:sp>
        <p:nvSpPr>
          <p:cNvPr id="4102" name="页脚占位符 5">
            <a:extLst>
              <a:ext uri="{FF2B5EF4-FFF2-40B4-BE49-F238E27FC236}">
                <a16:creationId xmlns:a16="http://schemas.microsoft.com/office/drawing/2014/main" id="{597225D5-6859-EA4F-8937-8C12200ADBFB}"/>
              </a:ext>
            </a:extLst>
          </p:cNvPr>
          <p:cNvSpPr>
            <a:spLocks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zh-CN" altLang="en-US"/>
          </a:p>
        </p:txBody>
      </p:sp>
      <p:sp>
        <p:nvSpPr>
          <p:cNvPr id="4103" name="灯片编号占位符 6">
            <a:extLst>
              <a:ext uri="{FF2B5EF4-FFF2-40B4-BE49-F238E27FC236}">
                <a16:creationId xmlns:a16="http://schemas.microsoft.com/office/drawing/2014/main" id="{41C467BB-653E-CA4B-9760-E0DE1FAFF015}"/>
              </a:ext>
            </a:extLst>
          </p:cNvPr>
          <p:cNvSpPr>
            <a:spLocks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E32E2B64-9E07-4C4A-8403-7146B4BAD4B2}" type="slidenum">
              <a:rPr lang="zh-CN" altLang="en-US"/>
              <a:pPr/>
              <a:t>‹#›</a:t>
            </a:fld>
            <a:endParaRPr lang="zh-CN"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buSzPct val="100000"/>
      <a:defRPr sz="1200" kern="1200">
        <a:solidFill>
          <a:schemeClr val="tx1"/>
        </a:solidFill>
        <a:latin typeface="+mn-lt"/>
        <a:ea typeface="宋体" panose="02010600030101010101" pitchFamily="2" charset="-122"/>
        <a:cs typeface="+mn-cs"/>
      </a:defRPr>
    </a:lvl1pPr>
    <a:lvl2pPr marL="457200" algn="l" rtl="0" eaLnBrk="0" fontAlgn="base" hangingPunct="0">
      <a:spcBef>
        <a:spcPct val="30000"/>
      </a:spcBef>
      <a:spcAft>
        <a:spcPct val="0"/>
      </a:spcAft>
      <a:buSzPct val="100000"/>
      <a:defRPr sz="1200" kern="1200">
        <a:solidFill>
          <a:schemeClr val="tx1"/>
        </a:solidFill>
        <a:latin typeface="+mn-lt"/>
        <a:ea typeface="宋体" panose="02010600030101010101" pitchFamily="2" charset="-122"/>
        <a:cs typeface="+mn-cs"/>
      </a:defRPr>
    </a:lvl2pPr>
    <a:lvl3pPr marL="914400" algn="l" rtl="0" eaLnBrk="0" fontAlgn="base" hangingPunct="0">
      <a:spcBef>
        <a:spcPct val="30000"/>
      </a:spcBef>
      <a:spcAft>
        <a:spcPct val="0"/>
      </a:spcAft>
      <a:buSzPct val="100000"/>
      <a:defRPr sz="1200" kern="1200">
        <a:solidFill>
          <a:schemeClr val="tx1"/>
        </a:solidFill>
        <a:latin typeface="+mn-lt"/>
        <a:ea typeface="宋体" panose="02010600030101010101" pitchFamily="2" charset="-122"/>
        <a:cs typeface="+mn-cs"/>
      </a:defRPr>
    </a:lvl3pPr>
    <a:lvl4pPr marL="1371600" algn="l" rtl="0" eaLnBrk="0" fontAlgn="base" hangingPunct="0">
      <a:spcBef>
        <a:spcPct val="30000"/>
      </a:spcBef>
      <a:spcAft>
        <a:spcPct val="0"/>
      </a:spcAft>
      <a:buSzPct val="100000"/>
      <a:defRPr sz="1200" kern="1200">
        <a:solidFill>
          <a:schemeClr val="tx1"/>
        </a:solidFill>
        <a:latin typeface="+mn-lt"/>
        <a:ea typeface="宋体" panose="02010600030101010101" pitchFamily="2" charset="-122"/>
        <a:cs typeface="+mn-cs"/>
      </a:defRPr>
    </a:lvl4pPr>
    <a:lvl5pPr marL="1828800" algn="l" rtl="0" eaLnBrk="0" fontAlgn="base" hangingPunct="0">
      <a:spcBef>
        <a:spcPct val="30000"/>
      </a:spcBef>
      <a:spcAft>
        <a:spcPct val="0"/>
      </a:spcAft>
      <a:buSzPct val="100000"/>
      <a:defRPr sz="1200" kern="1200">
        <a:solidFill>
          <a:schemeClr val="tx1"/>
        </a:solidFill>
        <a:latin typeface="+mn-lt"/>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灯片编号占位符 6">
            <a:extLst>
              <a:ext uri="{FF2B5EF4-FFF2-40B4-BE49-F238E27FC236}">
                <a16:creationId xmlns:a16="http://schemas.microsoft.com/office/drawing/2014/main" id="{4E8EF281-A1C8-C64A-A636-FB22CF2B6759}"/>
              </a:ext>
            </a:extLst>
          </p:cNvPr>
          <p:cNvSpPr>
            <a:spLocks noChangeArrowheads="1"/>
          </p:cNvSpPr>
          <p:nvPr>
            <p:ph type="sldNum" sz="quarter" idx="5"/>
          </p:nvPr>
        </p:nvSpPr>
        <p:spPr>
          <a:ln/>
        </p:spPr>
        <p:txBody>
          <a:bodyPr/>
          <a:lstStyle/>
          <a:p>
            <a:fld id="{610ADFD3-055E-024E-B6A7-929807FC9544}" type="slidenum">
              <a:rPr lang="zh-CN" altLang="en-US"/>
              <a:pPr/>
              <a:t>16</a:t>
            </a:fld>
            <a:endParaRPr lang="zh-CN" altLang="en-US"/>
          </a:p>
        </p:txBody>
      </p:sp>
      <p:sp>
        <p:nvSpPr>
          <p:cNvPr id="4106" name="幻灯片图像占位符 1">
            <a:extLst>
              <a:ext uri="{FF2B5EF4-FFF2-40B4-BE49-F238E27FC236}">
                <a16:creationId xmlns:a16="http://schemas.microsoft.com/office/drawing/2014/main" id="{296D18AF-D999-3F4C-8F91-45E496032083}"/>
              </a:ext>
            </a:extLst>
          </p:cNvPr>
          <p:cNvSpPr>
            <a:spLocks noChangeArrowheads="1"/>
          </p:cNvSpPr>
          <p:nvPr>
            <p:ph type="sldImg"/>
          </p:nvPr>
        </p:nvSpPr>
        <p:spPr bwMode="auto">
          <a:xfrm>
            <a:off x="1143000" y="685800"/>
            <a:ext cx="4572000" cy="3429000"/>
          </a:xfrm>
          <a:prstGeom prst="rect">
            <a:avLst/>
          </a:prstGeom>
          <a:noFill/>
          <a:ln w="12700" cap="flat" algn="ctr">
            <a:solidFill>
              <a:srgbClr val="000000"/>
            </a:solidFill>
            <a:miter lim="800000"/>
            <a:headEnd type="none" w="med" len="med"/>
            <a:tailEnd type="none" w="med" len="med"/>
          </a:ln>
          <a:extLst>
            <a:ext uri="{909E8E84-426E-40DD-AFC4-6F175D3DCCD1}">
              <a14:hiddenFill xmlns:a14="http://schemas.microsoft.com/office/drawing/2010/main">
                <a:solidFill>
                  <a:srgbClr val="FFFFFF"/>
                </a:solidFill>
              </a14:hiddenFill>
            </a:ext>
          </a:extLst>
        </p:spPr>
      </p:sp>
      <p:sp>
        <p:nvSpPr>
          <p:cNvPr id="4107" name="备注占位符 2">
            <a:extLst>
              <a:ext uri="{FF2B5EF4-FFF2-40B4-BE49-F238E27FC236}">
                <a16:creationId xmlns:a16="http://schemas.microsoft.com/office/drawing/2014/main" id="{BFB5CAA7-ABD4-9743-A686-222C9D7D2A46}"/>
              </a:ext>
            </a:extLst>
          </p:cNvPr>
          <p:cNvSpPr>
            <a:spLocks noChangeArrowheads="1"/>
          </p:cNvSpPr>
          <p:nvPr>
            <p:ph type="body" idx="1"/>
          </p:nvPr>
        </p:nvSpPr>
        <p:spPr bwMode="auto">
          <a:xfrm>
            <a:off x="685800" y="4343400"/>
            <a:ext cx="5486400" cy="41148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spcBef>
                <a:spcPct val="0"/>
              </a:spcBef>
            </a:pPr>
            <a:endParaRPr lang="zh-CN" altLang="en-US"/>
          </a:p>
        </p:txBody>
      </p:sp>
      <p:sp>
        <p:nvSpPr>
          <p:cNvPr id="4108" name="灯片编号占位符 3">
            <a:extLst>
              <a:ext uri="{FF2B5EF4-FFF2-40B4-BE49-F238E27FC236}">
                <a16:creationId xmlns:a16="http://schemas.microsoft.com/office/drawing/2014/main" id="{FD736F35-CE61-7E4D-909C-EA25EA6B9823}"/>
              </a:ext>
            </a:extLst>
          </p:cNvPr>
          <p:cNvSpPr>
            <a:spLocks noChangeArrowheads="1"/>
          </p:cNvSpPr>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a:solidFill>
                  <a:schemeClr val="tx1"/>
                </a:solidFill>
                <a:latin typeface="Arial" panose="020B0604020202020204" pitchFamily="34" charset="0"/>
                <a:ea typeface="宋体" panose="02010600030101010101" pitchFamily="2" charset="-122"/>
              </a:defRPr>
            </a:lvl1pPr>
            <a:lvl2pPr eaLnBrk="0" hangingPunct="0">
              <a:defRPr>
                <a:solidFill>
                  <a:schemeClr val="tx1"/>
                </a:solidFill>
                <a:latin typeface="Arial" panose="020B0604020202020204" pitchFamily="34" charset="0"/>
                <a:ea typeface="宋体" panose="02010600030101010101" pitchFamily="2" charset="-122"/>
              </a:defRPr>
            </a:lvl2pPr>
            <a:lvl3pPr eaLnBrk="0" hangingPunct="0">
              <a:defRPr>
                <a:solidFill>
                  <a:schemeClr val="tx1"/>
                </a:solidFill>
                <a:latin typeface="Arial" panose="020B0604020202020204" pitchFamily="34" charset="0"/>
                <a:ea typeface="宋体" panose="02010600030101010101" pitchFamily="2" charset="-122"/>
              </a:defRPr>
            </a:lvl3pPr>
            <a:lvl4pPr eaLnBrk="0" hangingPunct="0">
              <a:defRPr>
                <a:solidFill>
                  <a:schemeClr val="tx1"/>
                </a:solidFill>
                <a:latin typeface="Arial" panose="020B0604020202020204" pitchFamily="34" charset="0"/>
                <a:ea typeface="宋体" panose="02010600030101010101" pitchFamily="2" charset="-122"/>
              </a:defRPr>
            </a:lvl4pPr>
            <a:lvl5pPr eaLnBrk="0" hangingPunct="0">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9pPr>
          </a:lstStyle>
          <a:p>
            <a:pPr algn="r" eaLnBrk="1" hangingPunct="1"/>
            <a:fld id="{59FA082F-2E06-F84A-88A4-77A9372BD54D}" type="slidenum">
              <a:rPr lang="zh-CN" altLang="en-US" sz="1200"/>
              <a:pPr algn="r" eaLnBrk="1" hangingPunct="1"/>
              <a:t>16</a:t>
            </a:fld>
            <a:endParaRPr lang="zh-CN" altLang="en-US" sz="12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A5F7ED6-352E-944A-BEA3-A654D73A2375}"/>
              </a:ext>
            </a:extLst>
          </p:cNvPr>
          <p:cNvSpPr>
            <a:spLocks noGrp="1"/>
          </p:cNvSpPr>
          <p:nvPr>
            <p:ph type="ctrTitle"/>
          </p:nvPr>
        </p:nvSpPr>
        <p:spPr>
          <a:xfrm>
            <a:off x="1143000" y="1122363"/>
            <a:ext cx="6858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BACD22A4-D39A-5441-81EF-A19A2A595DDB}"/>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CD0FD83A-974E-5B44-836D-3B01CFD33BC6}"/>
              </a:ext>
            </a:extLst>
          </p:cNvPr>
          <p:cNvSpPr>
            <a:spLocks noGrp="1"/>
          </p:cNvSpPr>
          <p:nvPr>
            <p:ph type="dt" sz="half" idx="10"/>
          </p:nvPr>
        </p:nvSpPr>
        <p:spPr/>
        <p:txBody>
          <a:bodyPr/>
          <a:lstStyle>
            <a:lvl1pPr>
              <a:defRPr/>
            </a:lvl1pPr>
          </a:lstStyle>
          <a:p>
            <a:endParaRPr lang="en-US" altLang="zh-CN"/>
          </a:p>
        </p:txBody>
      </p:sp>
      <p:sp>
        <p:nvSpPr>
          <p:cNvPr id="5" name="页脚占位符 4">
            <a:extLst>
              <a:ext uri="{FF2B5EF4-FFF2-40B4-BE49-F238E27FC236}">
                <a16:creationId xmlns:a16="http://schemas.microsoft.com/office/drawing/2014/main" id="{30E83462-67D4-434E-B4B2-27BB1F849908}"/>
              </a:ext>
            </a:extLst>
          </p:cNvPr>
          <p:cNvSpPr>
            <a:spLocks noGrp="1"/>
          </p:cNvSpPr>
          <p:nvPr>
            <p:ph type="ftr" sz="quarter" idx="11"/>
          </p:nvPr>
        </p:nvSpPr>
        <p:spPr/>
        <p:txBody>
          <a:bodyPr/>
          <a:lstStyle>
            <a:lvl1pPr>
              <a:defRPr/>
            </a:lvl1pPr>
          </a:lstStyle>
          <a:p>
            <a:r>
              <a:rPr lang="en-US" altLang="zh-CN"/>
              <a:t>A</a:t>
            </a:r>
          </a:p>
        </p:txBody>
      </p:sp>
      <p:sp>
        <p:nvSpPr>
          <p:cNvPr id="6" name="灯片编号占位符 5">
            <a:extLst>
              <a:ext uri="{FF2B5EF4-FFF2-40B4-BE49-F238E27FC236}">
                <a16:creationId xmlns:a16="http://schemas.microsoft.com/office/drawing/2014/main" id="{1E6B0244-AD4F-B448-B9A0-B2844242F36A}"/>
              </a:ext>
            </a:extLst>
          </p:cNvPr>
          <p:cNvSpPr>
            <a:spLocks noGrp="1"/>
          </p:cNvSpPr>
          <p:nvPr>
            <p:ph type="sldNum" sz="quarter" idx="12"/>
          </p:nvPr>
        </p:nvSpPr>
        <p:spPr/>
        <p:txBody>
          <a:bodyPr/>
          <a:lstStyle>
            <a:lvl1pPr>
              <a:defRPr/>
            </a:lvl1pPr>
          </a:lstStyle>
          <a:p>
            <a:fld id="{772B9B8B-26F7-AA4C-875C-90896ACCEF16}" type="slidenum">
              <a:rPr lang="en-US" altLang="zh-CN"/>
              <a:pPr/>
              <a:t>‹#›</a:t>
            </a:fld>
            <a:endParaRPr lang="en-US" altLang="zh-CN"/>
          </a:p>
        </p:txBody>
      </p:sp>
    </p:spTree>
    <p:extLst>
      <p:ext uri="{BB962C8B-B14F-4D97-AF65-F5344CB8AC3E}">
        <p14:creationId xmlns:p14="http://schemas.microsoft.com/office/powerpoint/2010/main" val="14035933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CFE12ED-D607-3149-A791-D4EB7A777702}"/>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F0C49FF7-8D17-754F-9017-261A524D3986}"/>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DB949732-0120-3240-B1FC-7E74FE147F61}"/>
              </a:ext>
            </a:extLst>
          </p:cNvPr>
          <p:cNvSpPr>
            <a:spLocks noGrp="1"/>
          </p:cNvSpPr>
          <p:nvPr>
            <p:ph type="dt" sz="half" idx="10"/>
          </p:nvPr>
        </p:nvSpPr>
        <p:spPr/>
        <p:txBody>
          <a:bodyPr/>
          <a:lstStyle>
            <a:lvl1pPr>
              <a:defRPr/>
            </a:lvl1pPr>
          </a:lstStyle>
          <a:p>
            <a:endParaRPr lang="en-US" altLang="zh-CN"/>
          </a:p>
        </p:txBody>
      </p:sp>
      <p:sp>
        <p:nvSpPr>
          <p:cNvPr id="5" name="页脚占位符 4">
            <a:extLst>
              <a:ext uri="{FF2B5EF4-FFF2-40B4-BE49-F238E27FC236}">
                <a16:creationId xmlns:a16="http://schemas.microsoft.com/office/drawing/2014/main" id="{AF63F4F5-61F4-C04E-B502-D81886165D8B}"/>
              </a:ext>
            </a:extLst>
          </p:cNvPr>
          <p:cNvSpPr>
            <a:spLocks noGrp="1"/>
          </p:cNvSpPr>
          <p:nvPr>
            <p:ph type="ftr" sz="quarter" idx="11"/>
          </p:nvPr>
        </p:nvSpPr>
        <p:spPr/>
        <p:txBody>
          <a:bodyPr/>
          <a:lstStyle>
            <a:lvl1pPr>
              <a:defRPr/>
            </a:lvl1pPr>
          </a:lstStyle>
          <a:p>
            <a:r>
              <a:rPr lang="en-US" altLang="zh-CN"/>
              <a:t>A</a:t>
            </a:r>
          </a:p>
        </p:txBody>
      </p:sp>
      <p:sp>
        <p:nvSpPr>
          <p:cNvPr id="6" name="灯片编号占位符 5">
            <a:extLst>
              <a:ext uri="{FF2B5EF4-FFF2-40B4-BE49-F238E27FC236}">
                <a16:creationId xmlns:a16="http://schemas.microsoft.com/office/drawing/2014/main" id="{DE2815F8-9925-E847-B260-B27046592C1A}"/>
              </a:ext>
            </a:extLst>
          </p:cNvPr>
          <p:cNvSpPr>
            <a:spLocks noGrp="1"/>
          </p:cNvSpPr>
          <p:nvPr>
            <p:ph type="sldNum" sz="quarter" idx="12"/>
          </p:nvPr>
        </p:nvSpPr>
        <p:spPr/>
        <p:txBody>
          <a:bodyPr/>
          <a:lstStyle>
            <a:lvl1pPr>
              <a:defRPr/>
            </a:lvl1pPr>
          </a:lstStyle>
          <a:p>
            <a:fld id="{D2A1555B-F51D-FC49-8217-815B0FFB47D1}" type="slidenum">
              <a:rPr lang="en-US" altLang="zh-CN"/>
              <a:pPr/>
              <a:t>‹#›</a:t>
            </a:fld>
            <a:endParaRPr lang="en-US" altLang="zh-CN"/>
          </a:p>
        </p:txBody>
      </p:sp>
    </p:spTree>
    <p:extLst>
      <p:ext uri="{BB962C8B-B14F-4D97-AF65-F5344CB8AC3E}">
        <p14:creationId xmlns:p14="http://schemas.microsoft.com/office/powerpoint/2010/main" val="34130955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D7AAEC7-13CF-2F4A-B9DA-B9E55D71DF5F}"/>
              </a:ext>
            </a:extLst>
          </p:cNvPr>
          <p:cNvSpPr>
            <a:spLocks noGrp="1"/>
          </p:cNvSpPr>
          <p:nvPr>
            <p:ph type="title"/>
          </p:nvPr>
        </p:nvSpPr>
        <p:spPr>
          <a:xfrm>
            <a:off x="623888" y="1709738"/>
            <a:ext cx="78867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D5A8BF05-62FF-F84C-869A-909ED061C719}"/>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72A844FA-E981-354F-BF27-C4BDFB338E18}"/>
              </a:ext>
            </a:extLst>
          </p:cNvPr>
          <p:cNvSpPr>
            <a:spLocks noGrp="1"/>
          </p:cNvSpPr>
          <p:nvPr>
            <p:ph type="dt" sz="half" idx="10"/>
          </p:nvPr>
        </p:nvSpPr>
        <p:spPr/>
        <p:txBody>
          <a:bodyPr/>
          <a:lstStyle>
            <a:lvl1pPr>
              <a:defRPr/>
            </a:lvl1pPr>
          </a:lstStyle>
          <a:p>
            <a:endParaRPr lang="en-US" altLang="zh-CN"/>
          </a:p>
        </p:txBody>
      </p:sp>
      <p:sp>
        <p:nvSpPr>
          <p:cNvPr id="5" name="页脚占位符 4">
            <a:extLst>
              <a:ext uri="{FF2B5EF4-FFF2-40B4-BE49-F238E27FC236}">
                <a16:creationId xmlns:a16="http://schemas.microsoft.com/office/drawing/2014/main" id="{5D0098B8-4697-2E4B-B3D1-BF22D74D5E01}"/>
              </a:ext>
            </a:extLst>
          </p:cNvPr>
          <p:cNvSpPr>
            <a:spLocks noGrp="1"/>
          </p:cNvSpPr>
          <p:nvPr>
            <p:ph type="ftr" sz="quarter" idx="11"/>
          </p:nvPr>
        </p:nvSpPr>
        <p:spPr/>
        <p:txBody>
          <a:bodyPr/>
          <a:lstStyle>
            <a:lvl1pPr>
              <a:defRPr/>
            </a:lvl1pPr>
          </a:lstStyle>
          <a:p>
            <a:r>
              <a:rPr lang="en-US" altLang="zh-CN"/>
              <a:t>A</a:t>
            </a:r>
          </a:p>
        </p:txBody>
      </p:sp>
      <p:sp>
        <p:nvSpPr>
          <p:cNvPr id="6" name="灯片编号占位符 5">
            <a:extLst>
              <a:ext uri="{FF2B5EF4-FFF2-40B4-BE49-F238E27FC236}">
                <a16:creationId xmlns:a16="http://schemas.microsoft.com/office/drawing/2014/main" id="{D1230277-71AC-F448-996C-73A88673DCF5}"/>
              </a:ext>
            </a:extLst>
          </p:cNvPr>
          <p:cNvSpPr>
            <a:spLocks noGrp="1"/>
          </p:cNvSpPr>
          <p:nvPr>
            <p:ph type="sldNum" sz="quarter" idx="12"/>
          </p:nvPr>
        </p:nvSpPr>
        <p:spPr/>
        <p:txBody>
          <a:bodyPr/>
          <a:lstStyle>
            <a:lvl1pPr>
              <a:defRPr/>
            </a:lvl1pPr>
          </a:lstStyle>
          <a:p>
            <a:fld id="{62386F88-0769-7B47-87CD-09E53C654BF8}" type="slidenum">
              <a:rPr lang="en-US" altLang="zh-CN"/>
              <a:pPr/>
              <a:t>‹#›</a:t>
            </a:fld>
            <a:endParaRPr lang="en-US" altLang="zh-CN"/>
          </a:p>
        </p:txBody>
      </p:sp>
    </p:spTree>
    <p:extLst>
      <p:ext uri="{BB962C8B-B14F-4D97-AF65-F5344CB8AC3E}">
        <p14:creationId xmlns:p14="http://schemas.microsoft.com/office/powerpoint/2010/main" val="29202922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98641DF-0C8E-F443-A985-208D60E0CD2F}"/>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D8E92D08-6D5E-6849-9EEC-AEF46AF8490D}"/>
              </a:ext>
            </a:extLst>
          </p:cNvPr>
          <p:cNvSpPr>
            <a:spLocks noGrp="1"/>
          </p:cNvSpPr>
          <p:nvPr>
            <p:ph sz="half" idx="1"/>
          </p:nvPr>
        </p:nvSpPr>
        <p:spPr>
          <a:xfrm>
            <a:off x="457200" y="1600200"/>
            <a:ext cx="4038600" cy="4525963"/>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1FE6B358-535E-F64E-8097-7B248DC0C4A6}"/>
              </a:ext>
            </a:extLst>
          </p:cNvPr>
          <p:cNvSpPr>
            <a:spLocks noGrp="1"/>
          </p:cNvSpPr>
          <p:nvPr>
            <p:ph sz="half" idx="2"/>
          </p:nvPr>
        </p:nvSpPr>
        <p:spPr>
          <a:xfrm>
            <a:off x="4648200" y="1600200"/>
            <a:ext cx="4038600" cy="4525963"/>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941748EC-99D4-6B4F-BFE6-6F8CCC305F5E}"/>
              </a:ext>
            </a:extLst>
          </p:cNvPr>
          <p:cNvSpPr>
            <a:spLocks noGrp="1"/>
          </p:cNvSpPr>
          <p:nvPr>
            <p:ph type="dt" sz="half" idx="10"/>
          </p:nvPr>
        </p:nvSpPr>
        <p:spPr/>
        <p:txBody>
          <a:bodyPr/>
          <a:lstStyle>
            <a:lvl1pPr>
              <a:defRPr/>
            </a:lvl1pPr>
          </a:lstStyle>
          <a:p>
            <a:endParaRPr lang="en-US" altLang="zh-CN"/>
          </a:p>
        </p:txBody>
      </p:sp>
      <p:sp>
        <p:nvSpPr>
          <p:cNvPr id="6" name="页脚占位符 5">
            <a:extLst>
              <a:ext uri="{FF2B5EF4-FFF2-40B4-BE49-F238E27FC236}">
                <a16:creationId xmlns:a16="http://schemas.microsoft.com/office/drawing/2014/main" id="{40CA9307-3129-304A-A55A-A95A209D32EC}"/>
              </a:ext>
            </a:extLst>
          </p:cNvPr>
          <p:cNvSpPr>
            <a:spLocks noGrp="1"/>
          </p:cNvSpPr>
          <p:nvPr>
            <p:ph type="ftr" sz="quarter" idx="11"/>
          </p:nvPr>
        </p:nvSpPr>
        <p:spPr/>
        <p:txBody>
          <a:bodyPr/>
          <a:lstStyle>
            <a:lvl1pPr>
              <a:defRPr/>
            </a:lvl1pPr>
          </a:lstStyle>
          <a:p>
            <a:r>
              <a:rPr lang="en-US" altLang="zh-CN"/>
              <a:t>A</a:t>
            </a:r>
          </a:p>
        </p:txBody>
      </p:sp>
      <p:sp>
        <p:nvSpPr>
          <p:cNvPr id="7" name="灯片编号占位符 6">
            <a:extLst>
              <a:ext uri="{FF2B5EF4-FFF2-40B4-BE49-F238E27FC236}">
                <a16:creationId xmlns:a16="http://schemas.microsoft.com/office/drawing/2014/main" id="{C962D7EF-2CE9-FA4C-BDD7-E9C04B93AB83}"/>
              </a:ext>
            </a:extLst>
          </p:cNvPr>
          <p:cNvSpPr>
            <a:spLocks noGrp="1"/>
          </p:cNvSpPr>
          <p:nvPr>
            <p:ph type="sldNum" sz="quarter" idx="12"/>
          </p:nvPr>
        </p:nvSpPr>
        <p:spPr/>
        <p:txBody>
          <a:bodyPr/>
          <a:lstStyle>
            <a:lvl1pPr>
              <a:defRPr/>
            </a:lvl1pPr>
          </a:lstStyle>
          <a:p>
            <a:fld id="{B4968A1A-5952-9F4B-9C97-37F291FF6AF9}" type="slidenum">
              <a:rPr lang="en-US" altLang="zh-CN"/>
              <a:pPr/>
              <a:t>‹#›</a:t>
            </a:fld>
            <a:endParaRPr lang="en-US" altLang="zh-CN"/>
          </a:p>
        </p:txBody>
      </p:sp>
    </p:spTree>
    <p:extLst>
      <p:ext uri="{BB962C8B-B14F-4D97-AF65-F5344CB8AC3E}">
        <p14:creationId xmlns:p14="http://schemas.microsoft.com/office/powerpoint/2010/main" val="33806643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F88657B-EA72-9A45-BE42-54A4EB7D8D71}"/>
              </a:ext>
            </a:extLst>
          </p:cNvPr>
          <p:cNvSpPr>
            <a:spLocks noGrp="1"/>
          </p:cNvSpPr>
          <p:nvPr>
            <p:ph type="title"/>
          </p:nvPr>
        </p:nvSpPr>
        <p:spPr>
          <a:xfrm>
            <a:off x="630238" y="365125"/>
            <a:ext cx="78867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3B68490E-D8C5-F044-AF17-2ACC110BA47F}"/>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A99F1D6A-FAC2-0D48-870D-E78927A79A5C}"/>
              </a:ext>
            </a:extLst>
          </p:cNvPr>
          <p:cNvSpPr>
            <a:spLocks noGrp="1"/>
          </p:cNvSpPr>
          <p:nvPr>
            <p:ph sz="half" idx="2"/>
          </p:nvPr>
        </p:nvSpPr>
        <p:spPr>
          <a:xfrm>
            <a:off x="630238" y="2505075"/>
            <a:ext cx="386873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5BE2D033-56C3-744B-8C58-50292BF50B0A}"/>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A7AEF291-5620-9B45-8E6E-DEDFF780461E}"/>
              </a:ext>
            </a:extLst>
          </p:cNvPr>
          <p:cNvSpPr>
            <a:spLocks noGrp="1"/>
          </p:cNvSpPr>
          <p:nvPr>
            <p:ph sz="quarter" idx="4"/>
          </p:nvPr>
        </p:nvSpPr>
        <p:spPr>
          <a:xfrm>
            <a:off x="4629150" y="2505075"/>
            <a:ext cx="38877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6E98C5E4-A859-8F43-A14E-8EF0693038D2}"/>
              </a:ext>
            </a:extLst>
          </p:cNvPr>
          <p:cNvSpPr>
            <a:spLocks noGrp="1"/>
          </p:cNvSpPr>
          <p:nvPr>
            <p:ph type="dt" sz="half" idx="10"/>
          </p:nvPr>
        </p:nvSpPr>
        <p:spPr/>
        <p:txBody>
          <a:bodyPr/>
          <a:lstStyle>
            <a:lvl1pPr>
              <a:defRPr/>
            </a:lvl1pPr>
          </a:lstStyle>
          <a:p>
            <a:endParaRPr lang="en-US" altLang="zh-CN"/>
          </a:p>
        </p:txBody>
      </p:sp>
      <p:sp>
        <p:nvSpPr>
          <p:cNvPr id="8" name="页脚占位符 7">
            <a:extLst>
              <a:ext uri="{FF2B5EF4-FFF2-40B4-BE49-F238E27FC236}">
                <a16:creationId xmlns:a16="http://schemas.microsoft.com/office/drawing/2014/main" id="{287A3846-F656-9A41-B055-6FC7A41BE657}"/>
              </a:ext>
            </a:extLst>
          </p:cNvPr>
          <p:cNvSpPr>
            <a:spLocks noGrp="1"/>
          </p:cNvSpPr>
          <p:nvPr>
            <p:ph type="ftr" sz="quarter" idx="11"/>
          </p:nvPr>
        </p:nvSpPr>
        <p:spPr/>
        <p:txBody>
          <a:bodyPr/>
          <a:lstStyle>
            <a:lvl1pPr>
              <a:defRPr/>
            </a:lvl1pPr>
          </a:lstStyle>
          <a:p>
            <a:r>
              <a:rPr lang="en-US" altLang="zh-CN"/>
              <a:t>A</a:t>
            </a:r>
          </a:p>
        </p:txBody>
      </p:sp>
      <p:sp>
        <p:nvSpPr>
          <p:cNvPr id="9" name="灯片编号占位符 8">
            <a:extLst>
              <a:ext uri="{FF2B5EF4-FFF2-40B4-BE49-F238E27FC236}">
                <a16:creationId xmlns:a16="http://schemas.microsoft.com/office/drawing/2014/main" id="{A57311EB-C58F-2743-AC40-E6F1A0BB5E03}"/>
              </a:ext>
            </a:extLst>
          </p:cNvPr>
          <p:cNvSpPr>
            <a:spLocks noGrp="1"/>
          </p:cNvSpPr>
          <p:nvPr>
            <p:ph type="sldNum" sz="quarter" idx="12"/>
          </p:nvPr>
        </p:nvSpPr>
        <p:spPr/>
        <p:txBody>
          <a:bodyPr/>
          <a:lstStyle>
            <a:lvl1pPr>
              <a:defRPr/>
            </a:lvl1pPr>
          </a:lstStyle>
          <a:p>
            <a:fld id="{32C1E2A7-FC20-2541-9D82-B7CF23886AE1}" type="slidenum">
              <a:rPr lang="en-US" altLang="zh-CN"/>
              <a:pPr/>
              <a:t>‹#›</a:t>
            </a:fld>
            <a:endParaRPr lang="en-US" altLang="zh-CN"/>
          </a:p>
        </p:txBody>
      </p:sp>
    </p:spTree>
    <p:extLst>
      <p:ext uri="{BB962C8B-B14F-4D97-AF65-F5344CB8AC3E}">
        <p14:creationId xmlns:p14="http://schemas.microsoft.com/office/powerpoint/2010/main" val="32742803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807AA93-4EDA-7D4B-95CD-001DEB298D03}"/>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3E930959-0BA0-D84F-BEE7-2E928DC47C23}"/>
              </a:ext>
            </a:extLst>
          </p:cNvPr>
          <p:cNvSpPr>
            <a:spLocks noGrp="1"/>
          </p:cNvSpPr>
          <p:nvPr>
            <p:ph type="dt" sz="half" idx="10"/>
          </p:nvPr>
        </p:nvSpPr>
        <p:spPr/>
        <p:txBody>
          <a:bodyPr/>
          <a:lstStyle>
            <a:lvl1pPr>
              <a:defRPr/>
            </a:lvl1pPr>
          </a:lstStyle>
          <a:p>
            <a:endParaRPr lang="en-US" altLang="zh-CN"/>
          </a:p>
        </p:txBody>
      </p:sp>
      <p:sp>
        <p:nvSpPr>
          <p:cNvPr id="4" name="页脚占位符 3">
            <a:extLst>
              <a:ext uri="{FF2B5EF4-FFF2-40B4-BE49-F238E27FC236}">
                <a16:creationId xmlns:a16="http://schemas.microsoft.com/office/drawing/2014/main" id="{69DA0E67-198E-A243-9B68-CFEEF8417A15}"/>
              </a:ext>
            </a:extLst>
          </p:cNvPr>
          <p:cNvSpPr>
            <a:spLocks noGrp="1"/>
          </p:cNvSpPr>
          <p:nvPr>
            <p:ph type="ftr" sz="quarter" idx="11"/>
          </p:nvPr>
        </p:nvSpPr>
        <p:spPr/>
        <p:txBody>
          <a:bodyPr/>
          <a:lstStyle>
            <a:lvl1pPr>
              <a:defRPr/>
            </a:lvl1pPr>
          </a:lstStyle>
          <a:p>
            <a:r>
              <a:rPr lang="en-US" altLang="zh-CN"/>
              <a:t>A</a:t>
            </a:r>
          </a:p>
        </p:txBody>
      </p:sp>
      <p:sp>
        <p:nvSpPr>
          <p:cNvPr id="5" name="灯片编号占位符 4">
            <a:extLst>
              <a:ext uri="{FF2B5EF4-FFF2-40B4-BE49-F238E27FC236}">
                <a16:creationId xmlns:a16="http://schemas.microsoft.com/office/drawing/2014/main" id="{D936A967-5194-AB49-BCC9-8EBD00F608B5}"/>
              </a:ext>
            </a:extLst>
          </p:cNvPr>
          <p:cNvSpPr>
            <a:spLocks noGrp="1"/>
          </p:cNvSpPr>
          <p:nvPr>
            <p:ph type="sldNum" sz="quarter" idx="12"/>
          </p:nvPr>
        </p:nvSpPr>
        <p:spPr/>
        <p:txBody>
          <a:bodyPr/>
          <a:lstStyle>
            <a:lvl1pPr>
              <a:defRPr/>
            </a:lvl1pPr>
          </a:lstStyle>
          <a:p>
            <a:fld id="{6564EB3A-C4EC-CA49-8C89-C8DE0064D584}" type="slidenum">
              <a:rPr lang="en-US" altLang="zh-CN"/>
              <a:pPr/>
              <a:t>‹#›</a:t>
            </a:fld>
            <a:endParaRPr lang="en-US" altLang="zh-CN"/>
          </a:p>
        </p:txBody>
      </p:sp>
    </p:spTree>
    <p:extLst>
      <p:ext uri="{BB962C8B-B14F-4D97-AF65-F5344CB8AC3E}">
        <p14:creationId xmlns:p14="http://schemas.microsoft.com/office/powerpoint/2010/main" val="4603235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ABA4A144-9624-D34E-8C53-9F0FBD5468D5}"/>
              </a:ext>
            </a:extLst>
          </p:cNvPr>
          <p:cNvSpPr>
            <a:spLocks noGrp="1"/>
          </p:cNvSpPr>
          <p:nvPr>
            <p:ph type="dt" sz="half" idx="10"/>
          </p:nvPr>
        </p:nvSpPr>
        <p:spPr/>
        <p:txBody>
          <a:bodyPr/>
          <a:lstStyle>
            <a:lvl1pPr>
              <a:defRPr/>
            </a:lvl1pPr>
          </a:lstStyle>
          <a:p>
            <a:endParaRPr lang="en-US" altLang="zh-CN"/>
          </a:p>
        </p:txBody>
      </p:sp>
      <p:sp>
        <p:nvSpPr>
          <p:cNvPr id="3" name="页脚占位符 2">
            <a:extLst>
              <a:ext uri="{FF2B5EF4-FFF2-40B4-BE49-F238E27FC236}">
                <a16:creationId xmlns:a16="http://schemas.microsoft.com/office/drawing/2014/main" id="{2B1015EE-1523-9B49-95D6-8B9DF7A318CC}"/>
              </a:ext>
            </a:extLst>
          </p:cNvPr>
          <p:cNvSpPr>
            <a:spLocks noGrp="1"/>
          </p:cNvSpPr>
          <p:nvPr>
            <p:ph type="ftr" sz="quarter" idx="11"/>
          </p:nvPr>
        </p:nvSpPr>
        <p:spPr/>
        <p:txBody>
          <a:bodyPr/>
          <a:lstStyle>
            <a:lvl1pPr>
              <a:defRPr/>
            </a:lvl1pPr>
          </a:lstStyle>
          <a:p>
            <a:r>
              <a:rPr lang="en-US" altLang="zh-CN"/>
              <a:t>A</a:t>
            </a:r>
          </a:p>
        </p:txBody>
      </p:sp>
      <p:sp>
        <p:nvSpPr>
          <p:cNvPr id="4" name="灯片编号占位符 3">
            <a:extLst>
              <a:ext uri="{FF2B5EF4-FFF2-40B4-BE49-F238E27FC236}">
                <a16:creationId xmlns:a16="http://schemas.microsoft.com/office/drawing/2014/main" id="{CBAC917F-12CB-1F4A-BE28-55EF34F3163E}"/>
              </a:ext>
            </a:extLst>
          </p:cNvPr>
          <p:cNvSpPr>
            <a:spLocks noGrp="1"/>
          </p:cNvSpPr>
          <p:nvPr>
            <p:ph type="sldNum" sz="quarter" idx="12"/>
          </p:nvPr>
        </p:nvSpPr>
        <p:spPr/>
        <p:txBody>
          <a:bodyPr/>
          <a:lstStyle>
            <a:lvl1pPr>
              <a:defRPr/>
            </a:lvl1pPr>
          </a:lstStyle>
          <a:p>
            <a:fld id="{1D5215E7-70D5-E84A-9CF6-F1F2CC9CF803}" type="slidenum">
              <a:rPr lang="en-US" altLang="zh-CN"/>
              <a:pPr/>
              <a:t>‹#›</a:t>
            </a:fld>
            <a:endParaRPr lang="en-US" altLang="zh-CN"/>
          </a:p>
        </p:txBody>
      </p:sp>
    </p:spTree>
    <p:extLst>
      <p:ext uri="{BB962C8B-B14F-4D97-AF65-F5344CB8AC3E}">
        <p14:creationId xmlns:p14="http://schemas.microsoft.com/office/powerpoint/2010/main" val="40289037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8DEE0B6-EAB2-3A4F-8A8E-5281035E1EBC}"/>
              </a:ext>
            </a:extLst>
          </p:cNvPr>
          <p:cNvSpPr>
            <a:spLocks noGrp="1"/>
          </p:cNvSpPr>
          <p:nvPr>
            <p:ph type="title"/>
          </p:nvPr>
        </p:nvSpPr>
        <p:spPr>
          <a:xfrm>
            <a:off x="630238" y="457200"/>
            <a:ext cx="2949575"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D9CF54D6-032A-9E41-9AE3-8D03F14799A8}"/>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D122F7A3-04E3-8248-ADB8-E6D69FB070A4}"/>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AB0BB918-C3BF-794D-9332-817E3937A9FA}"/>
              </a:ext>
            </a:extLst>
          </p:cNvPr>
          <p:cNvSpPr>
            <a:spLocks noGrp="1"/>
          </p:cNvSpPr>
          <p:nvPr>
            <p:ph type="dt" sz="half" idx="10"/>
          </p:nvPr>
        </p:nvSpPr>
        <p:spPr/>
        <p:txBody>
          <a:bodyPr/>
          <a:lstStyle>
            <a:lvl1pPr>
              <a:defRPr/>
            </a:lvl1pPr>
          </a:lstStyle>
          <a:p>
            <a:endParaRPr lang="en-US" altLang="zh-CN"/>
          </a:p>
        </p:txBody>
      </p:sp>
      <p:sp>
        <p:nvSpPr>
          <p:cNvPr id="6" name="页脚占位符 5">
            <a:extLst>
              <a:ext uri="{FF2B5EF4-FFF2-40B4-BE49-F238E27FC236}">
                <a16:creationId xmlns:a16="http://schemas.microsoft.com/office/drawing/2014/main" id="{41446B56-9C33-3049-8512-17110D7999F9}"/>
              </a:ext>
            </a:extLst>
          </p:cNvPr>
          <p:cNvSpPr>
            <a:spLocks noGrp="1"/>
          </p:cNvSpPr>
          <p:nvPr>
            <p:ph type="ftr" sz="quarter" idx="11"/>
          </p:nvPr>
        </p:nvSpPr>
        <p:spPr/>
        <p:txBody>
          <a:bodyPr/>
          <a:lstStyle>
            <a:lvl1pPr>
              <a:defRPr/>
            </a:lvl1pPr>
          </a:lstStyle>
          <a:p>
            <a:r>
              <a:rPr lang="en-US" altLang="zh-CN"/>
              <a:t>A</a:t>
            </a:r>
          </a:p>
        </p:txBody>
      </p:sp>
      <p:sp>
        <p:nvSpPr>
          <p:cNvPr id="7" name="灯片编号占位符 6">
            <a:extLst>
              <a:ext uri="{FF2B5EF4-FFF2-40B4-BE49-F238E27FC236}">
                <a16:creationId xmlns:a16="http://schemas.microsoft.com/office/drawing/2014/main" id="{2CA65A6C-AD2C-E340-BB49-4CAB67118400}"/>
              </a:ext>
            </a:extLst>
          </p:cNvPr>
          <p:cNvSpPr>
            <a:spLocks noGrp="1"/>
          </p:cNvSpPr>
          <p:nvPr>
            <p:ph type="sldNum" sz="quarter" idx="12"/>
          </p:nvPr>
        </p:nvSpPr>
        <p:spPr/>
        <p:txBody>
          <a:bodyPr/>
          <a:lstStyle>
            <a:lvl1pPr>
              <a:defRPr/>
            </a:lvl1pPr>
          </a:lstStyle>
          <a:p>
            <a:fld id="{1B17A822-A60B-0A4D-9511-3CC223409883}" type="slidenum">
              <a:rPr lang="en-US" altLang="zh-CN"/>
              <a:pPr/>
              <a:t>‹#›</a:t>
            </a:fld>
            <a:endParaRPr lang="en-US" altLang="zh-CN"/>
          </a:p>
        </p:txBody>
      </p:sp>
    </p:spTree>
    <p:extLst>
      <p:ext uri="{BB962C8B-B14F-4D97-AF65-F5344CB8AC3E}">
        <p14:creationId xmlns:p14="http://schemas.microsoft.com/office/powerpoint/2010/main" val="30009249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BAC2F7B-72FF-A444-A1D5-2FD7DE8A3DCA}"/>
              </a:ext>
            </a:extLst>
          </p:cNvPr>
          <p:cNvSpPr>
            <a:spLocks noGrp="1"/>
          </p:cNvSpPr>
          <p:nvPr>
            <p:ph type="title"/>
          </p:nvPr>
        </p:nvSpPr>
        <p:spPr>
          <a:xfrm>
            <a:off x="630238" y="457200"/>
            <a:ext cx="2949575"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60A3EE65-AA32-0E4B-8334-D0A2C1954851}"/>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C4132AB0-5FEE-2046-B121-56D1BEF77110}"/>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321DF0CD-B168-7242-94B5-093E45DAC270}"/>
              </a:ext>
            </a:extLst>
          </p:cNvPr>
          <p:cNvSpPr>
            <a:spLocks noGrp="1"/>
          </p:cNvSpPr>
          <p:nvPr>
            <p:ph type="dt" sz="half" idx="10"/>
          </p:nvPr>
        </p:nvSpPr>
        <p:spPr/>
        <p:txBody>
          <a:bodyPr/>
          <a:lstStyle>
            <a:lvl1pPr>
              <a:defRPr/>
            </a:lvl1pPr>
          </a:lstStyle>
          <a:p>
            <a:endParaRPr lang="en-US" altLang="zh-CN"/>
          </a:p>
        </p:txBody>
      </p:sp>
      <p:sp>
        <p:nvSpPr>
          <p:cNvPr id="6" name="页脚占位符 5">
            <a:extLst>
              <a:ext uri="{FF2B5EF4-FFF2-40B4-BE49-F238E27FC236}">
                <a16:creationId xmlns:a16="http://schemas.microsoft.com/office/drawing/2014/main" id="{C6C381C3-5FC9-3C4D-827C-E45638B12460}"/>
              </a:ext>
            </a:extLst>
          </p:cNvPr>
          <p:cNvSpPr>
            <a:spLocks noGrp="1"/>
          </p:cNvSpPr>
          <p:nvPr>
            <p:ph type="ftr" sz="quarter" idx="11"/>
          </p:nvPr>
        </p:nvSpPr>
        <p:spPr/>
        <p:txBody>
          <a:bodyPr/>
          <a:lstStyle>
            <a:lvl1pPr>
              <a:defRPr/>
            </a:lvl1pPr>
          </a:lstStyle>
          <a:p>
            <a:r>
              <a:rPr lang="en-US" altLang="zh-CN"/>
              <a:t>A</a:t>
            </a:r>
          </a:p>
        </p:txBody>
      </p:sp>
      <p:sp>
        <p:nvSpPr>
          <p:cNvPr id="7" name="灯片编号占位符 6">
            <a:extLst>
              <a:ext uri="{FF2B5EF4-FFF2-40B4-BE49-F238E27FC236}">
                <a16:creationId xmlns:a16="http://schemas.microsoft.com/office/drawing/2014/main" id="{AC69FB07-F732-7542-A032-E10ED34E52A8}"/>
              </a:ext>
            </a:extLst>
          </p:cNvPr>
          <p:cNvSpPr>
            <a:spLocks noGrp="1"/>
          </p:cNvSpPr>
          <p:nvPr>
            <p:ph type="sldNum" sz="quarter" idx="12"/>
          </p:nvPr>
        </p:nvSpPr>
        <p:spPr/>
        <p:txBody>
          <a:bodyPr/>
          <a:lstStyle>
            <a:lvl1pPr>
              <a:defRPr/>
            </a:lvl1pPr>
          </a:lstStyle>
          <a:p>
            <a:fld id="{543B74C5-B27A-3C47-AE15-64CD5D0EC7C3}" type="slidenum">
              <a:rPr lang="en-US" altLang="zh-CN"/>
              <a:pPr/>
              <a:t>‹#›</a:t>
            </a:fld>
            <a:endParaRPr lang="en-US" altLang="zh-CN"/>
          </a:p>
        </p:txBody>
      </p:sp>
    </p:spTree>
    <p:extLst>
      <p:ext uri="{BB962C8B-B14F-4D97-AF65-F5344CB8AC3E}">
        <p14:creationId xmlns:p14="http://schemas.microsoft.com/office/powerpoint/2010/main" val="15077915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9BDFFCE-9C83-0347-ADE8-B7568363A33E}"/>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F02AA60D-823D-6A4E-B868-0CB0A6A90FDC}"/>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D6AF4CFC-5D70-444E-8A28-1D39064ACDC1}"/>
              </a:ext>
            </a:extLst>
          </p:cNvPr>
          <p:cNvSpPr>
            <a:spLocks noGrp="1"/>
          </p:cNvSpPr>
          <p:nvPr>
            <p:ph type="dt" sz="half" idx="10"/>
          </p:nvPr>
        </p:nvSpPr>
        <p:spPr/>
        <p:txBody>
          <a:bodyPr/>
          <a:lstStyle>
            <a:lvl1pPr>
              <a:defRPr/>
            </a:lvl1pPr>
          </a:lstStyle>
          <a:p>
            <a:endParaRPr lang="en-US" altLang="zh-CN"/>
          </a:p>
        </p:txBody>
      </p:sp>
      <p:sp>
        <p:nvSpPr>
          <p:cNvPr id="5" name="页脚占位符 4">
            <a:extLst>
              <a:ext uri="{FF2B5EF4-FFF2-40B4-BE49-F238E27FC236}">
                <a16:creationId xmlns:a16="http://schemas.microsoft.com/office/drawing/2014/main" id="{193C9617-9D5E-4D4A-B7DF-DA12A3B493CE}"/>
              </a:ext>
            </a:extLst>
          </p:cNvPr>
          <p:cNvSpPr>
            <a:spLocks noGrp="1"/>
          </p:cNvSpPr>
          <p:nvPr>
            <p:ph type="ftr" sz="quarter" idx="11"/>
          </p:nvPr>
        </p:nvSpPr>
        <p:spPr/>
        <p:txBody>
          <a:bodyPr/>
          <a:lstStyle>
            <a:lvl1pPr>
              <a:defRPr/>
            </a:lvl1pPr>
          </a:lstStyle>
          <a:p>
            <a:r>
              <a:rPr lang="en-US" altLang="zh-CN"/>
              <a:t>A</a:t>
            </a:r>
          </a:p>
        </p:txBody>
      </p:sp>
      <p:sp>
        <p:nvSpPr>
          <p:cNvPr id="6" name="灯片编号占位符 5">
            <a:extLst>
              <a:ext uri="{FF2B5EF4-FFF2-40B4-BE49-F238E27FC236}">
                <a16:creationId xmlns:a16="http://schemas.microsoft.com/office/drawing/2014/main" id="{482827D3-2165-8041-98C4-2E9ED7944F11}"/>
              </a:ext>
            </a:extLst>
          </p:cNvPr>
          <p:cNvSpPr>
            <a:spLocks noGrp="1"/>
          </p:cNvSpPr>
          <p:nvPr>
            <p:ph type="sldNum" sz="quarter" idx="12"/>
          </p:nvPr>
        </p:nvSpPr>
        <p:spPr/>
        <p:txBody>
          <a:bodyPr/>
          <a:lstStyle>
            <a:lvl1pPr>
              <a:defRPr/>
            </a:lvl1pPr>
          </a:lstStyle>
          <a:p>
            <a:fld id="{29566B1A-E77A-AB4E-A0BF-106BE5F8058D}" type="slidenum">
              <a:rPr lang="en-US" altLang="zh-CN"/>
              <a:pPr/>
              <a:t>‹#›</a:t>
            </a:fld>
            <a:endParaRPr lang="en-US" altLang="zh-CN"/>
          </a:p>
        </p:txBody>
      </p:sp>
    </p:spTree>
    <p:extLst>
      <p:ext uri="{BB962C8B-B14F-4D97-AF65-F5344CB8AC3E}">
        <p14:creationId xmlns:p14="http://schemas.microsoft.com/office/powerpoint/2010/main" val="7037358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4F37C676-1BFE-C14E-B48A-F1A60AA82531}"/>
              </a:ext>
            </a:extLst>
          </p:cNvPr>
          <p:cNvSpPr>
            <a:spLocks noGrp="1"/>
          </p:cNvSpPr>
          <p:nvPr>
            <p:ph type="title" orient="vert"/>
          </p:nvPr>
        </p:nvSpPr>
        <p:spPr>
          <a:xfrm>
            <a:off x="6629400" y="274638"/>
            <a:ext cx="2057400" cy="5851525"/>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71230ECB-454E-9A44-A9BB-4FC0B75C54E1}"/>
              </a:ext>
            </a:extLst>
          </p:cNvPr>
          <p:cNvSpPr>
            <a:spLocks noGrp="1"/>
          </p:cNvSpPr>
          <p:nvPr>
            <p:ph type="body" orient="vert" idx="1"/>
          </p:nvPr>
        </p:nvSpPr>
        <p:spPr>
          <a:xfrm>
            <a:off x="457200" y="274638"/>
            <a:ext cx="6019800" cy="5851525"/>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4B10893C-742D-5F49-8D6E-6B33A3DAA15F}"/>
              </a:ext>
            </a:extLst>
          </p:cNvPr>
          <p:cNvSpPr>
            <a:spLocks noGrp="1"/>
          </p:cNvSpPr>
          <p:nvPr>
            <p:ph type="dt" sz="half" idx="10"/>
          </p:nvPr>
        </p:nvSpPr>
        <p:spPr/>
        <p:txBody>
          <a:bodyPr/>
          <a:lstStyle>
            <a:lvl1pPr>
              <a:defRPr/>
            </a:lvl1pPr>
          </a:lstStyle>
          <a:p>
            <a:endParaRPr lang="en-US" altLang="zh-CN"/>
          </a:p>
        </p:txBody>
      </p:sp>
      <p:sp>
        <p:nvSpPr>
          <p:cNvPr id="5" name="页脚占位符 4">
            <a:extLst>
              <a:ext uri="{FF2B5EF4-FFF2-40B4-BE49-F238E27FC236}">
                <a16:creationId xmlns:a16="http://schemas.microsoft.com/office/drawing/2014/main" id="{2D4A9C12-6FB5-7341-98C9-ED1E3AB21A0D}"/>
              </a:ext>
            </a:extLst>
          </p:cNvPr>
          <p:cNvSpPr>
            <a:spLocks noGrp="1"/>
          </p:cNvSpPr>
          <p:nvPr>
            <p:ph type="ftr" sz="quarter" idx="11"/>
          </p:nvPr>
        </p:nvSpPr>
        <p:spPr/>
        <p:txBody>
          <a:bodyPr/>
          <a:lstStyle>
            <a:lvl1pPr>
              <a:defRPr/>
            </a:lvl1pPr>
          </a:lstStyle>
          <a:p>
            <a:r>
              <a:rPr lang="en-US" altLang="zh-CN"/>
              <a:t>A</a:t>
            </a:r>
          </a:p>
        </p:txBody>
      </p:sp>
      <p:sp>
        <p:nvSpPr>
          <p:cNvPr id="6" name="灯片编号占位符 5">
            <a:extLst>
              <a:ext uri="{FF2B5EF4-FFF2-40B4-BE49-F238E27FC236}">
                <a16:creationId xmlns:a16="http://schemas.microsoft.com/office/drawing/2014/main" id="{2468D4A4-BF54-7F4A-A24A-850FE4205EE8}"/>
              </a:ext>
            </a:extLst>
          </p:cNvPr>
          <p:cNvSpPr>
            <a:spLocks noGrp="1"/>
          </p:cNvSpPr>
          <p:nvPr>
            <p:ph type="sldNum" sz="quarter" idx="12"/>
          </p:nvPr>
        </p:nvSpPr>
        <p:spPr/>
        <p:txBody>
          <a:bodyPr/>
          <a:lstStyle>
            <a:lvl1pPr>
              <a:defRPr/>
            </a:lvl1pPr>
          </a:lstStyle>
          <a:p>
            <a:fld id="{A83B6EE3-A4D6-B34B-BF55-7285E296855F}" type="slidenum">
              <a:rPr lang="en-US" altLang="zh-CN"/>
              <a:pPr/>
              <a:t>‹#›</a:t>
            </a:fld>
            <a:endParaRPr lang="en-US" altLang="zh-CN"/>
          </a:p>
        </p:txBody>
      </p:sp>
    </p:spTree>
    <p:extLst>
      <p:ext uri="{BB962C8B-B14F-4D97-AF65-F5344CB8AC3E}">
        <p14:creationId xmlns:p14="http://schemas.microsoft.com/office/powerpoint/2010/main" val="37169332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7C438FF5-0AAB-1E43-AF31-080F04CBC0B7}"/>
              </a:ext>
            </a:extLst>
          </p:cNvPr>
          <p:cNvSpPr>
            <a:spLocks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zh-CN" altLang="ru-RU"/>
              <a:t>单击此处编辑母版标题样式</a:t>
            </a:r>
          </a:p>
        </p:txBody>
      </p:sp>
      <p:sp>
        <p:nvSpPr>
          <p:cNvPr id="1027" name="Rectangle 3">
            <a:extLst>
              <a:ext uri="{FF2B5EF4-FFF2-40B4-BE49-F238E27FC236}">
                <a16:creationId xmlns:a16="http://schemas.microsoft.com/office/drawing/2014/main" id="{F66E442D-8197-C84C-9940-8B354EB6D729}"/>
              </a:ext>
            </a:extLst>
          </p:cNvPr>
          <p:cNvSpPr>
            <a:spLocks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CN" altLang="ru-RU"/>
              <a:t>单击此处编辑母版文本样式</a:t>
            </a:r>
          </a:p>
          <a:p>
            <a:pPr lvl="1"/>
            <a:r>
              <a:rPr lang="zh-CN" altLang="ru-RU"/>
              <a:t>第二级</a:t>
            </a:r>
          </a:p>
          <a:p>
            <a:pPr lvl="2"/>
            <a:r>
              <a:rPr lang="zh-CN" altLang="ru-RU"/>
              <a:t>第三级</a:t>
            </a:r>
          </a:p>
          <a:p>
            <a:pPr lvl="3"/>
            <a:r>
              <a:rPr lang="zh-CN" altLang="ru-RU"/>
              <a:t>第四级</a:t>
            </a:r>
          </a:p>
          <a:p>
            <a:pPr lvl="4"/>
            <a:r>
              <a:rPr lang="zh-CN" altLang="ru-RU"/>
              <a:t>第五级</a:t>
            </a:r>
          </a:p>
        </p:txBody>
      </p:sp>
      <p:sp>
        <p:nvSpPr>
          <p:cNvPr id="1028" name="Rectangle 4">
            <a:extLst>
              <a:ext uri="{FF2B5EF4-FFF2-40B4-BE49-F238E27FC236}">
                <a16:creationId xmlns:a16="http://schemas.microsoft.com/office/drawing/2014/main" id="{24F340F3-CF2D-C344-9804-1E725A39A712}"/>
              </a:ext>
            </a:extLst>
          </p:cNvPr>
          <p:cNvSpPr>
            <a:spLocks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n-US" altLang="zh-CN"/>
          </a:p>
        </p:txBody>
      </p:sp>
      <p:sp>
        <p:nvSpPr>
          <p:cNvPr id="1029" name="Rectangle 5">
            <a:extLst>
              <a:ext uri="{FF2B5EF4-FFF2-40B4-BE49-F238E27FC236}">
                <a16:creationId xmlns:a16="http://schemas.microsoft.com/office/drawing/2014/main" id="{7A845C4B-4800-0C4A-9423-85C0C6C4782E}"/>
              </a:ext>
            </a:extLst>
          </p:cNvPr>
          <p:cNvSpPr>
            <a:spLocks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r>
              <a:rPr lang="en-US" altLang="zh-CN"/>
              <a:t>A</a:t>
            </a:r>
          </a:p>
        </p:txBody>
      </p:sp>
      <p:sp>
        <p:nvSpPr>
          <p:cNvPr id="1030" name="Rectangle 6">
            <a:extLst>
              <a:ext uri="{FF2B5EF4-FFF2-40B4-BE49-F238E27FC236}">
                <a16:creationId xmlns:a16="http://schemas.microsoft.com/office/drawing/2014/main" id="{62FCF196-B9FB-2844-89F9-58383A57A890}"/>
              </a:ext>
            </a:extLst>
          </p:cNvPr>
          <p:cNvSpPr>
            <a:spLocks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0E4BCD6D-2C0A-C345-BBC4-6328DC4C7311}" type="slidenum">
              <a:rPr lang="en-US" altLang="zh-CN"/>
              <a:pPr/>
              <a:t>‹#›</a:t>
            </a:fld>
            <a:endParaRPr lang="en-US" altLang="zh-CN"/>
          </a:p>
        </p:txBody>
      </p:sp>
      <p:sp>
        <p:nvSpPr>
          <p:cNvPr id="1031" name="Text Box 7">
            <a:extLst>
              <a:ext uri="{FF2B5EF4-FFF2-40B4-BE49-F238E27FC236}">
                <a16:creationId xmlns:a16="http://schemas.microsoft.com/office/drawing/2014/main" id="{BCBB3B7C-C7E6-B74A-9947-CBF1C14608A0}"/>
              </a:ext>
            </a:extLst>
          </p:cNvPr>
          <p:cNvSpPr>
            <a:spLocks noChangeArrowheads="1"/>
          </p:cNvSpPr>
          <p:nvPr/>
        </p:nvSpPr>
        <p:spPr bwMode="auto">
          <a:xfrm>
            <a:off x="6877050" y="247650"/>
            <a:ext cx="1981200" cy="266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eaLnBrk="0" hangingPunct="0">
              <a:defRPr>
                <a:solidFill>
                  <a:schemeClr val="tx1"/>
                </a:solidFill>
                <a:latin typeface="Arial" panose="020B0604020202020204" pitchFamily="34" charset="0"/>
                <a:ea typeface="宋体" panose="02010600030101010101" pitchFamily="2" charset="-122"/>
              </a:defRPr>
            </a:lvl2pPr>
            <a:lvl3pPr eaLnBrk="0" hangingPunct="0">
              <a:defRPr>
                <a:solidFill>
                  <a:schemeClr val="tx1"/>
                </a:solidFill>
                <a:latin typeface="Arial" panose="020B0604020202020204" pitchFamily="34" charset="0"/>
                <a:ea typeface="宋体" panose="02010600030101010101" pitchFamily="2" charset="-122"/>
              </a:defRPr>
            </a:lvl3pPr>
            <a:lvl4pPr eaLnBrk="0" hangingPunct="0">
              <a:defRPr>
                <a:solidFill>
                  <a:schemeClr val="tx1"/>
                </a:solidFill>
                <a:latin typeface="Arial" panose="020B0604020202020204" pitchFamily="34" charset="0"/>
                <a:ea typeface="宋体" panose="02010600030101010101" pitchFamily="2" charset="-122"/>
              </a:defRPr>
            </a:lvl4pPr>
            <a:lvl5pPr eaLnBrk="0" hangingPunct="0">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9pPr>
          </a:lstStyle>
          <a:p>
            <a:pPr eaLnBrk="1" hangingPunct="1">
              <a:lnSpc>
                <a:spcPct val="115000"/>
              </a:lnSpc>
              <a:spcBef>
                <a:spcPct val="5000"/>
              </a:spcBef>
            </a:pPr>
            <a:endParaRPr lang="zh-CN" altLang="en-US" sz="1000" b="1">
              <a:solidFill>
                <a:srgbClr val="8C8C8C"/>
              </a:solidFill>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rtl="0" eaLnBrk="0" fontAlgn="base" hangingPunct="0">
        <a:spcBef>
          <a:spcPct val="0"/>
        </a:spcBef>
        <a:spcAft>
          <a:spcPct val="0"/>
        </a:spcAft>
        <a:buSzPct val="100000"/>
        <a:defRPr sz="4400" kern="1200">
          <a:solidFill>
            <a:schemeClr val="tx2"/>
          </a:solidFill>
          <a:latin typeface="+mj-lt"/>
          <a:ea typeface="+mj-ea"/>
          <a:cs typeface="+mj-cs"/>
        </a:defRPr>
      </a:lvl1pPr>
      <a:lvl2pPr algn="ctr" rtl="0" eaLnBrk="0" fontAlgn="base" hangingPunct="0">
        <a:spcBef>
          <a:spcPct val="0"/>
        </a:spcBef>
        <a:spcAft>
          <a:spcPct val="0"/>
        </a:spcAft>
        <a:buSzPct val="100000"/>
        <a:defRPr sz="4400">
          <a:solidFill>
            <a:schemeClr val="tx2"/>
          </a:solidFill>
          <a:latin typeface="Arial" panose="020B0604020202020204" pitchFamily="34" charset="0"/>
          <a:ea typeface="宋体" panose="02010600030101010101" pitchFamily="2" charset="-122"/>
        </a:defRPr>
      </a:lvl2pPr>
      <a:lvl3pPr algn="ctr" rtl="0" eaLnBrk="0" fontAlgn="base" hangingPunct="0">
        <a:spcBef>
          <a:spcPct val="0"/>
        </a:spcBef>
        <a:spcAft>
          <a:spcPct val="0"/>
        </a:spcAft>
        <a:buSzPct val="100000"/>
        <a:defRPr sz="4400">
          <a:solidFill>
            <a:schemeClr val="tx2"/>
          </a:solidFill>
          <a:latin typeface="Arial" panose="020B0604020202020204" pitchFamily="34" charset="0"/>
          <a:ea typeface="宋体" panose="02010600030101010101" pitchFamily="2" charset="-122"/>
        </a:defRPr>
      </a:lvl3pPr>
      <a:lvl4pPr algn="ctr" rtl="0" eaLnBrk="0" fontAlgn="base" hangingPunct="0">
        <a:spcBef>
          <a:spcPct val="0"/>
        </a:spcBef>
        <a:spcAft>
          <a:spcPct val="0"/>
        </a:spcAft>
        <a:buSzPct val="100000"/>
        <a:defRPr sz="4400">
          <a:solidFill>
            <a:schemeClr val="tx2"/>
          </a:solidFill>
          <a:latin typeface="Arial" panose="020B0604020202020204" pitchFamily="34" charset="0"/>
          <a:ea typeface="宋体" panose="02010600030101010101" pitchFamily="2" charset="-122"/>
        </a:defRPr>
      </a:lvl4pPr>
      <a:lvl5pPr algn="ctr" rtl="0" eaLnBrk="0" fontAlgn="base" hangingPunct="0">
        <a:spcBef>
          <a:spcPct val="0"/>
        </a:spcBef>
        <a:spcAft>
          <a:spcPct val="0"/>
        </a:spcAft>
        <a:buSzPct val="100000"/>
        <a:defRPr sz="4400">
          <a:solidFill>
            <a:schemeClr val="tx2"/>
          </a:solidFill>
          <a:latin typeface="Arial" panose="020B0604020202020204" pitchFamily="34" charset="0"/>
          <a:ea typeface="宋体" panose="02010600030101010101" pitchFamily="2" charset="-122"/>
        </a:defRPr>
      </a:lvl5pPr>
      <a:lvl6pPr marL="457200" algn="ctr" rtl="0" eaLnBrk="0" fontAlgn="base" hangingPunct="0">
        <a:spcBef>
          <a:spcPct val="0"/>
        </a:spcBef>
        <a:spcAft>
          <a:spcPct val="0"/>
        </a:spcAft>
        <a:buSzPct val="100000"/>
        <a:defRPr sz="4400">
          <a:solidFill>
            <a:schemeClr val="tx2"/>
          </a:solidFill>
          <a:latin typeface="Arial" panose="020B0604020202020204" pitchFamily="34" charset="0"/>
          <a:ea typeface="宋体" panose="02010600030101010101" pitchFamily="2" charset="-122"/>
        </a:defRPr>
      </a:lvl6pPr>
      <a:lvl7pPr marL="914400" algn="ctr" rtl="0" eaLnBrk="0" fontAlgn="base" hangingPunct="0">
        <a:spcBef>
          <a:spcPct val="0"/>
        </a:spcBef>
        <a:spcAft>
          <a:spcPct val="0"/>
        </a:spcAft>
        <a:buSzPct val="100000"/>
        <a:defRPr sz="4400">
          <a:solidFill>
            <a:schemeClr val="tx2"/>
          </a:solidFill>
          <a:latin typeface="Arial" panose="020B0604020202020204" pitchFamily="34" charset="0"/>
          <a:ea typeface="宋体" panose="02010600030101010101" pitchFamily="2" charset="-122"/>
        </a:defRPr>
      </a:lvl7pPr>
      <a:lvl8pPr marL="1371600" algn="ctr" rtl="0" eaLnBrk="0" fontAlgn="base" hangingPunct="0">
        <a:spcBef>
          <a:spcPct val="0"/>
        </a:spcBef>
        <a:spcAft>
          <a:spcPct val="0"/>
        </a:spcAft>
        <a:buSzPct val="100000"/>
        <a:defRPr sz="4400">
          <a:solidFill>
            <a:schemeClr val="tx2"/>
          </a:solidFill>
          <a:latin typeface="Arial" panose="020B0604020202020204" pitchFamily="34" charset="0"/>
          <a:ea typeface="宋体" panose="02010600030101010101" pitchFamily="2" charset="-122"/>
        </a:defRPr>
      </a:lvl8pPr>
      <a:lvl9pPr marL="1828800" algn="ctr" rtl="0" eaLnBrk="0" fontAlgn="base" hangingPunct="0">
        <a:spcBef>
          <a:spcPct val="0"/>
        </a:spcBef>
        <a:spcAft>
          <a:spcPct val="0"/>
        </a:spcAft>
        <a:buSzPct val="100000"/>
        <a:defRPr sz="4400">
          <a:solidFill>
            <a:schemeClr val="tx2"/>
          </a:solidFill>
          <a:latin typeface="Arial" panose="020B0604020202020204" pitchFamily="34" charset="0"/>
          <a:ea typeface="宋体" panose="02010600030101010101" pitchFamily="2" charset="-122"/>
        </a:defRPr>
      </a:lvl9pPr>
    </p:titleStyle>
    <p:bodyStyle>
      <a:lvl1pPr marL="342900" indent="-342900" algn="l" rtl="0" eaLnBrk="0" fontAlgn="base" hangingPunct="0">
        <a:spcBef>
          <a:spcPct val="20000"/>
        </a:spcBef>
        <a:spcAft>
          <a:spcPct val="0"/>
        </a:spcAft>
        <a:buSzPct val="10000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SzPct val="10000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SzPct val="10000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SzPct val="10000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SzPct val="10000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6.png"/><Relationship Id="rId1" Type="http://schemas.openxmlformats.org/officeDocument/2006/relationships/slideLayout" Target="../slideLayouts/slideLayout7.xml"/><Relationship Id="rId4" Type="http://schemas.openxmlformats.org/officeDocument/2006/relationships/image" Target="../media/image2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页脚占位符 2">
            <a:extLst>
              <a:ext uri="{FF2B5EF4-FFF2-40B4-BE49-F238E27FC236}">
                <a16:creationId xmlns:a16="http://schemas.microsoft.com/office/drawing/2014/main" id="{7186972B-B3A4-0F40-BAF1-A968C4D2497B}"/>
              </a:ext>
            </a:extLst>
          </p:cNvPr>
          <p:cNvSpPr>
            <a:spLocks noGrp="1"/>
          </p:cNvSpPr>
          <p:nvPr>
            <p:ph type="ftr" sz="quarter" idx="11"/>
          </p:nvPr>
        </p:nvSpPr>
        <p:spPr/>
        <p:txBody>
          <a:bodyPr/>
          <a:lstStyle/>
          <a:p>
            <a:r>
              <a:rPr lang="en-US" altLang="zh-CN"/>
              <a:t>A</a:t>
            </a:r>
          </a:p>
        </p:txBody>
      </p:sp>
      <p:sp>
        <p:nvSpPr>
          <p:cNvPr id="6" name="灯片编号占位符 3">
            <a:extLst>
              <a:ext uri="{FF2B5EF4-FFF2-40B4-BE49-F238E27FC236}">
                <a16:creationId xmlns:a16="http://schemas.microsoft.com/office/drawing/2014/main" id="{C17AD8EF-6BEC-2447-9761-65996E0ECB00}"/>
              </a:ext>
            </a:extLst>
          </p:cNvPr>
          <p:cNvSpPr>
            <a:spLocks noGrp="1"/>
          </p:cNvSpPr>
          <p:nvPr>
            <p:ph type="sldNum" sz="quarter" idx="12"/>
          </p:nvPr>
        </p:nvSpPr>
        <p:spPr/>
        <p:txBody>
          <a:bodyPr/>
          <a:lstStyle/>
          <a:p>
            <a:fld id="{33AAE834-FCF4-5343-B105-B7D71A14ED1C}" type="slidenum">
              <a:rPr lang="en-US" altLang="zh-CN"/>
              <a:pPr/>
              <a:t>1</a:t>
            </a:fld>
            <a:endParaRPr lang="en-US" altLang="zh-CN"/>
          </a:p>
        </p:txBody>
      </p:sp>
      <p:grpSp>
        <p:nvGrpSpPr>
          <p:cNvPr id="2050" name="Group 2">
            <a:extLst>
              <a:ext uri="{FF2B5EF4-FFF2-40B4-BE49-F238E27FC236}">
                <a16:creationId xmlns:a16="http://schemas.microsoft.com/office/drawing/2014/main" id="{84CF6CE0-AC03-EB4D-8CED-314F075E846C}"/>
              </a:ext>
            </a:extLst>
          </p:cNvPr>
          <p:cNvGrpSpPr>
            <a:grpSpLocks/>
          </p:cNvGrpSpPr>
          <p:nvPr/>
        </p:nvGrpSpPr>
        <p:grpSpPr bwMode="auto">
          <a:xfrm>
            <a:off x="-85725" y="1700213"/>
            <a:ext cx="8912225" cy="1804987"/>
            <a:chOff x="-54" y="1071"/>
            <a:chExt cx="5614" cy="1137"/>
          </a:xfrm>
        </p:grpSpPr>
        <p:pic>
          <p:nvPicPr>
            <p:cNvPr id="2051" name="标题 8">
              <a:extLst>
                <a:ext uri="{FF2B5EF4-FFF2-40B4-BE49-F238E27FC236}">
                  <a16:creationId xmlns:a16="http://schemas.microsoft.com/office/drawing/2014/main" id="{A46318BB-E3E6-D246-8045-05CB8DC6C00E}"/>
                </a:ext>
              </a:extLst>
            </p:cNvPr>
            <p:cNvPicPr preferRelativeResize="0">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 y="1071"/>
              <a:ext cx="5614" cy="11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52" name="Rectangle 4">
              <a:extLst>
                <a:ext uri="{FF2B5EF4-FFF2-40B4-BE49-F238E27FC236}">
                  <a16:creationId xmlns:a16="http://schemas.microsoft.com/office/drawing/2014/main" id="{6B429B09-F588-614A-BC7F-48E5A1A40EB3}"/>
                </a:ext>
              </a:extLst>
            </p:cNvPr>
            <p:cNvSpPr>
              <a:spLocks noChangeArrowheads="1"/>
            </p:cNvSpPr>
            <p:nvPr/>
          </p:nvSpPr>
          <p:spPr bwMode="auto">
            <a:xfrm>
              <a:off x="375" y="1084"/>
              <a:ext cx="5010" cy="92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eaLnBrk="0" hangingPunct="0">
                <a:defRPr>
                  <a:solidFill>
                    <a:schemeClr val="tx1"/>
                  </a:solidFill>
                  <a:latin typeface="Arial" panose="020B0604020202020204" pitchFamily="34" charset="0"/>
                  <a:ea typeface="宋体" panose="02010600030101010101" pitchFamily="2" charset="-122"/>
                </a:defRPr>
              </a:lvl2pPr>
              <a:lvl3pPr eaLnBrk="0" hangingPunct="0">
                <a:defRPr>
                  <a:solidFill>
                    <a:schemeClr val="tx1"/>
                  </a:solidFill>
                  <a:latin typeface="Arial" panose="020B0604020202020204" pitchFamily="34" charset="0"/>
                  <a:ea typeface="宋体" panose="02010600030101010101" pitchFamily="2" charset="-122"/>
                </a:defRPr>
              </a:lvl3pPr>
              <a:lvl4pPr eaLnBrk="0" hangingPunct="0">
                <a:defRPr>
                  <a:solidFill>
                    <a:schemeClr val="tx1"/>
                  </a:solidFill>
                  <a:latin typeface="Arial" panose="020B0604020202020204" pitchFamily="34" charset="0"/>
                  <a:ea typeface="宋体" panose="02010600030101010101" pitchFamily="2" charset="-122"/>
                </a:defRPr>
              </a:lvl4pPr>
              <a:lvl5pPr eaLnBrk="0" hangingPunct="0">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6000" b="1">
                  <a:solidFill>
                    <a:srgbClr val="C00000"/>
                  </a:solidFill>
                  <a:latin typeface="隶书" pitchFamily="49" charset="-122"/>
                  <a:ea typeface="新宋体" panose="02010609030101010101" pitchFamily="49" charset="-122"/>
                </a:rPr>
                <a:t>如何有效进行广告投放</a:t>
              </a: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页脚占位符 2">
            <a:extLst>
              <a:ext uri="{FF2B5EF4-FFF2-40B4-BE49-F238E27FC236}">
                <a16:creationId xmlns:a16="http://schemas.microsoft.com/office/drawing/2014/main" id="{058CAA9E-4B57-5747-A77F-158ED60A1453}"/>
              </a:ext>
            </a:extLst>
          </p:cNvPr>
          <p:cNvSpPr>
            <a:spLocks noGrp="1"/>
          </p:cNvSpPr>
          <p:nvPr>
            <p:ph type="ftr" sz="quarter" idx="11"/>
          </p:nvPr>
        </p:nvSpPr>
        <p:spPr/>
        <p:txBody>
          <a:bodyPr/>
          <a:lstStyle/>
          <a:p>
            <a:r>
              <a:rPr lang="en-US" altLang="zh-CN"/>
              <a:t>A</a:t>
            </a:r>
          </a:p>
        </p:txBody>
      </p:sp>
      <p:sp>
        <p:nvSpPr>
          <p:cNvPr id="10" name="灯片编号占位符 3">
            <a:extLst>
              <a:ext uri="{FF2B5EF4-FFF2-40B4-BE49-F238E27FC236}">
                <a16:creationId xmlns:a16="http://schemas.microsoft.com/office/drawing/2014/main" id="{5686232B-85B2-164D-82DA-3D8A1DC6E3DC}"/>
              </a:ext>
            </a:extLst>
          </p:cNvPr>
          <p:cNvSpPr>
            <a:spLocks noGrp="1"/>
          </p:cNvSpPr>
          <p:nvPr>
            <p:ph type="sldNum" sz="quarter" idx="12"/>
          </p:nvPr>
        </p:nvSpPr>
        <p:spPr/>
        <p:txBody>
          <a:bodyPr/>
          <a:lstStyle/>
          <a:p>
            <a:fld id="{329F5127-3EDC-EA4B-971D-794136211CE8}" type="slidenum">
              <a:rPr lang="en-US" altLang="zh-CN"/>
              <a:pPr/>
              <a:t>2</a:t>
            </a:fld>
            <a:endParaRPr lang="en-US" altLang="zh-CN"/>
          </a:p>
        </p:txBody>
      </p:sp>
      <p:grpSp>
        <p:nvGrpSpPr>
          <p:cNvPr id="2055" name="Group 7">
            <a:extLst>
              <a:ext uri="{FF2B5EF4-FFF2-40B4-BE49-F238E27FC236}">
                <a16:creationId xmlns:a16="http://schemas.microsoft.com/office/drawing/2014/main" id="{9E0718BE-E5F1-EF47-A072-DF98CBDC162B}"/>
              </a:ext>
            </a:extLst>
          </p:cNvPr>
          <p:cNvGrpSpPr>
            <a:grpSpLocks/>
          </p:cNvGrpSpPr>
          <p:nvPr/>
        </p:nvGrpSpPr>
        <p:grpSpPr bwMode="auto">
          <a:xfrm>
            <a:off x="-55563" y="762000"/>
            <a:ext cx="8755063" cy="1474788"/>
            <a:chOff x="-35" y="480"/>
            <a:chExt cx="5515" cy="929"/>
          </a:xfrm>
        </p:grpSpPr>
        <p:pic>
          <p:nvPicPr>
            <p:cNvPr id="2056" name="标题 1">
              <a:extLst>
                <a:ext uri="{FF2B5EF4-FFF2-40B4-BE49-F238E27FC236}">
                  <a16:creationId xmlns:a16="http://schemas.microsoft.com/office/drawing/2014/main" id="{C105453B-B830-5644-A759-1C9A8926C3DA}"/>
                </a:ext>
              </a:extLst>
            </p:cNvPr>
            <p:cNvPicPr preferRelativeResize="0">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 y="480"/>
              <a:ext cx="5515" cy="92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57" name="Rectangle 9">
              <a:extLst>
                <a:ext uri="{FF2B5EF4-FFF2-40B4-BE49-F238E27FC236}">
                  <a16:creationId xmlns:a16="http://schemas.microsoft.com/office/drawing/2014/main" id="{A4C0BBC9-1411-5741-9E4B-985683A7DDDA}"/>
                </a:ext>
              </a:extLst>
            </p:cNvPr>
            <p:cNvSpPr>
              <a:spLocks noChangeArrowheads="1"/>
            </p:cNvSpPr>
            <p:nvPr/>
          </p:nvSpPr>
          <p:spPr bwMode="auto">
            <a:xfrm>
              <a:off x="288" y="490"/>
              <a:ext cx="5184" cy="7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eaLnBrk="0" hangingPunct="0">
                <a:defRPr>
                  <a:solidFill>
                    <a:schemeClr val="tx1"/>
                  </a:solidFill>
                  <a:latin typeface="Arial" panose="020B0604020202020204" pitchFamily="34" charset="0"/>
                  <a:ea typeface="宋体" panose="02010600030101010101" pitchFamily="2" charset="-122"/>
                </a:defRPr>
              </a:lvl2pPr>
              <a:lvl3pPr eaLnBrk="0" hangingPunct="0">
                <a:defRPr>
                  <a:solidFill>
                    <a:schemeClr val="tx1"/>
                  </a:solidFill>
                  <a:latin typeface="Arial" panose="020B0604020202020204" pitchFamily="34" charset="0"/>
                  <a:ea typeface="宋体" panose="02010600030101010101" pitchFamily="2" charset="-122"/>
                </a:defRPr>
              </a:lvl3pPr>
              <a:lvl4pPr eaLnBrk="0" hangingPunct="0">
                <a:defRPr>
                  <a:solidFill>
                    <a:schemeClr val="tx1"/>
                  </a:solidFill>
                  <a:latin typeface="Arial" panose="020B0604020202020204" pitchFamily="34" charset="0"/>
                  <a:ea typeface="宋体" panose="02010600030101010101" pitchFamily="2" charset="-122"/>
                </a:defRPr>
              </a:lvl4pPr>
              <a:lvl5pPr eaLnBrk="0" hangingPunct="0">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3200" b="1">
                  <a:solidFill>
                    <a:srgbClr val="002060"/>
                  </a:solidFill>
                  <a:latin typeface="黑体" panose="02010609060101010101" pitchFamily="49" charset="-122"/>
                  <a:ea typeface="新宋体" panose="02010609030101010101" pitchFamily="49" charset="-122"/>
                </a:rPr>
                <a:t>一、关于广告的几个问题</a:t>
              </a:r>
            </a:p>
          </p:txBody>
        </p:sp>
      </p:grpSp>
      <p:sp>
        <p:nvSpPr>
          <p:cNvPr id="2058" name="TextBox 9">
            <a:extLst>
              <a:ext uri="{FF2B5EF4-FFF2-40B4-BE49-F238E27FC236}">
                <a16:creationId xmlns:a16="http://schemas.microsoft.com/office/drawing/2014/main" id="{2124BF05-558B-2447-848A-C6927A730069}"/>
              </a:ext>
            </a:extLst>
          </p:cNvPr>
          <p:cNvSpPr>
            <a:spLocks noChangeArrowheads="1"/>
          </p:cNvSpPr>
          <p:nvPr/>
        </p:nvSpPr>
        <p:spPr bwMode="auto">
          <a:xfrm>
            <a:off x="876300" y="2127250"/>
            <a:ext cx="3960813"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eaLnBrk="0" hangingPunct="0">
              <a:defRPr>
                <a:solidFill>
                  <a:schemeClr val="tx1"/>
                </a:solidFill>
                <a:latin typeface="Arial" panose="020B0604020202020204" pitchFamily="34" charset="0"/>
                <a:ea typeface="宋体" panose="02010600030101010101" pitchFamily="2" charset="-122"/>
              </a:defRPr>
            </a:lvl2pPr>
            <a:lvl3pPr eaLnBrk="0" hangingPunct="0">
              <a:defRPr>
                <a:solidFill>
                  <a:schemeClr val="tx1"/>
                </a:solidFill>
                <a:latin typeface="Arial" panose="020B0604020202020204" pitchFamily="34" charset="0"/>
                <a:ea typeface="宋体" panose="02010600030101010101" pitchFamily="2" charset="-122"/>
              </a:defRPr>
            </a:lvl3pPr>
            <a:lvl4pPr eaLnBrk="0" hangingPunct="0">
              <a:defRPr>
                <a:solidFill>
                  <a:schemeClr val="tx1"/>
                </a:solidFill>
                <a:latin typeface="Arial" panose="020B0604020202020204" pitchFamily="34" charset="0"/>
                <a:ea typeface="宋体" panose="02010600030101010101" pitchFamily="2" charset="-122"/>
              </a:defRPr>
            </a:lvl4pPr>
            <a:lvl5pPr eaLnBrk="0" hangingPunct="0">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2400" b="1">
                <a:solidFill>
                  <a:srgbClr val="002060"/>
                </a:solidFill>
                <a:ea typeface="新宋体" panose="02010609030101010101" pitchFamily="49" charset="-122"/>
              </a:rPr>
              <a:t>1</a:t>
            </a:r>
            <a:r>
              <a:rPr lang="zh-CN" altLang="en-US" sz="2400" b="1">
                <a:solidFill>
                  <a:srgbClr val="002060"/>
                </a:solidFill>
                <a:ea typeface="新宋体" panose="02010609030101010101" pitchFamily="49" charset="-122"/>
              </a:rPr>
              <a:t>、什么是广告？</a:t>
            </a:r>
          </a:p>
        </p:txBody>
      </p:sp>
      <p:sp>
        <p:nvSpPr>
          <p:cNvPr id="2059" name="TextBox 10">
            <a:extLst>
              <a:ext uri="{FF2B5EF4-FFF2-40B4-BE49-F238E27FC236}">
                <a16:creationId xmlns:a16="http://schemas.microsoft.com/office/drawing/2014/main" id="{D02E5A42-4C37-564D-99F2-44EC2DBBCF0B}"/>
              </a:ext>
            </a:extLst>
          </p:cNvPr>
          <p:cNvSpPr>
            <a:spLocks noChangeArrowheads="1"/>
          </p:cNvSpPr>
          <p:nvPr/>
        </p:nvSpPr>
        <p:spPr bwMode="auto">
          <a:xfrm>
            <a:off x="876300" y="4459288"/>
            <a:ext cx="3960813" cy="11906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eaLnBrk="0" hangingPunct="0">
              <a:defRPr>
                <a:solidFill>
                  <a:schemeClr val="tx1"/>
                </a:solidFill>
                <a:latin typeface="Arial" panose="020B0604020202020204" pitchFamily="34" charset="0"/>
                <a:ea typeface="宋体" panose="02010600030101010101" pitchFamily="2" charset="-122"/>
              </a:defRPr>
            </a:lvl2pPr>
            <a:lvl3pPr eaLnBrk="0" hangingPunct="0">
              <a:defRPr>
                <a:solidFill>
                  <a:schemeClr val="tx1"/>
                </a:solidFill>
                <a:latin typeface="Arial" panose="020B0604020202020204" pitchFamily="34" charset="0"/>
                <a:ea typeface="宋体" panose="02010600030101010101" pitchFamily="2" charset="-122"/>
              </a:defRPr>
            </a:lvl3pPr>
            <a:lvl4pPr eaLnBrk="0" hangingPunct="0">
              <a:defRPr>
                <a:solidFill>
                  <a:schemeClr val="tx1"/>
                </a:solidFill>
                <a:latin typeface="Arial" panose="020B0604020202020204" pitchFamily="34" charset="0"/>
                <a:ea typeface="宋体" panose="02010600030101010101" pitchFamily="2" charset="-122"/>
              </a:defRPr>
            </a:lvl4pPr>
            <a:lvl5pPr eaLnBrk="0" hangingPunct="0">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2400" b="1">
                <a:solidFill>
                  <a:srgbClr val="002060"/>
                </a:solidFill>
                <a:ea typeface="新宋体" panose="02010609030101010101" pitchFamily="49" charset="-122"/>
              </a:rPr>
              <a:t>2</a:t>
            </a:r>
            <a:r>
              <a:rPr lang="zh-CN" altLang="en-US" sz="2400" b="1">
                <a:solidFill>
                  <a:srgbClr val="002060"/>
                </a:solidFill>
                <a:ea typeface="新宋体" panose="02010609030101010101" pitchFamily="49" charset="-122"/>
              </a:rPr>
              <a:t>、广告有什么作用？</a:t>
            </a:r>
          </a:p>
          <a:p>
            <a:pPr eaLnBrk="1" hangingPunct="1"/>
            <a:endParaRPr lang="en-US" altLang="zh-CN" sz="2400" b="1">
              <a:solidFill>
                <a:srgbClr val="002060"/>
              </a:solidFill>
              <a:ea typeface="新宋体" panose="02010609030101010101" pitchFamily="49" charset="-122"/>
            </a:endParaRPr>
          </a:p>
          <a:p>
            <a:pPr eaLnBrk="1" hangingPunct="1"/>
            <a:endParaRPr lang="zh-CN" altLang="en-US" sz="2400" b="1">
              <a:solidFill>
                <a:srgbClr val="002060"/>
              </a:solidFill>
              <a:ea typeface="新宋体" panose="02010609030101010101" pitchFamily="49" charset="-122"/>
            </a:endParaRPr>
          </a:p>
        </p:txBody>
      </p:sp>
      <p:sp>
        <p:nvSpPr>
          <p:cNvPr id="2060" name="TextBox 11">
            <a:extLst>
              <a:ext uri="{FF2B5EF4-FFF2-40B4-BE49-F238E27FC236}">
                <a16:creationId xmlns:a16="http://schemas.microsoft.com/office/drawing/2014/main" id="{7CC9A23C-19EA-1F4D-BDFC-CCEB6608FA9D}"/>
              </a:ext>
            </a:extLst>
          </p:cNvPr>
          <p:cNvSpPr>
            <a:spLocks noChangeArrowheads="1"/>
          </p:cNvSpPr>
          <p:nvPr/>
        </p:nvSpPr>
        <p:spPr bwMode="auto">
          <a:xfrm>
            <a:off x="876300" y="2860675"/>
            <a:ext cx="7435850" cy="17383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eaLnBrk="0" hangingPunct="0">
              <a:defRPr>
                <a:solidFill>
                  <a:schemeClr val="tx1"/>
                </a:solidFill>
                <a:latin typeface="Arial" panose="020B0604020202020204" pitchFamily="34" charset="0"/>
                <a:ea typeface="宋体" panose="02010600030101010101" pitchFamily="2" charset="-122"/>
              </a:defRPr>
            </a:lvl2pPr>
            <a:lvl3pPr eaLnBrk="0" hangingPunct="0">
              <a:defRPr>
                <a:solidFill>
                  <a:schemeClr val="tx1"/>
                </a:solidFill>
                <a:latin typeface="Arial" panose="020B0604020202020204" pitchFamily="34" charset="0"/>
                <a:ea typeface="宋体" panose="02010600030101010101" pitchFamily="2" charset="-122"/>
              </a:defRPr>
            </a:lvl3pPr>
            <a:lvl4pPr eaLnBrk="0" hangingPunct="0">
              <a:defRPr>
                <a:solidFill>
                  <a:schemeClr val="tx1"/>
                </a:solidFill>
                <a:latin typeface="Arial" panose="020B0604020202020204" pitchFamily="34" charset="0"/>
                <a:ea typeface="宋体" panose="02010600030101010101" pitchFamily="2" charset="-122"/>
              </a:defRPr>
            </a:lvl4pPr>
            <a:lvl5pPr eaLnBrk="0" hangingPunct="0">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zh-CN" altLang="en-US" sz="2400" b="1">
                <a:solidFill>
                  <a:srgbClr val="002060"/>
                </a:solidFill>
                <a:ea typeface="新宋体" panose="02010609030101010101" pitchFamily="49" charset="-122"/>
              </a:rPr>
              <a:t>广告是由明确的发起人付费发起的对创意</a:t>
            </a:r>
            <a:r>
              <a:rPr lang="zh-CN" altLang="en-US" sz="2400" b="1">
                <a:solidFill>
                  <a:srgbClr val="002060"/>
                </a:solidFill>
                <a:latin typeface="宋体" panose="02010600030101010101" pitchFamily="2" charset="-122"/>
                <a:ea typeface="新宋体" panose="02010609030101010101" pitchFamily="49" charset="-122"/>
              </a:rPr>
              <a:t>、商品或服务进行的非人员的演示和宣传</a:t>
            </a:r>
            <a:r>
              <a:rPr lang="en-US" altLang="zh-CN" sz="2400" b="1">
                <a:solidFill>
                  <a:srgbClr val="002060"/>
                </a:solidFill>
                <a:latin typeface="宋体" panose="02010600030101010101" pitchFamily="2" charset="-122"/>
                <a:ea typeface="新宋体" panose="02010609030101010101" pitchFamily="49" charset="-122"/>
              </a:rPr>
              <a:t>.</a:t>
            </a:r>
          </a:p>
          <a:p>
            <a:pPr eaLnBrk="1" hangingPunct="1">
              <a:lnSpc>
                <a:spcPct val="150000"/>
              </a:lnSpc>
            </a:pPr>
            <a:r>
              <a:rPr lang="en-US" altLang="zh-CN" sz="2400" b="1">
                <a:solidFill>
                  <a:srgbClr val="002060"/>
                </a:solidFill>
                <a:latin typeface="宋体" panose="02010600030101010101" pitchFamily="2" charset="-122"/>
                <a:ea typeface="新宋体" panose="02010609030101010101" pitchFamily="49" charset="-122"/>
              </a:rPr>
              <a:t>                         ______</a:t>
            </a:r>
            <a:r>
              <a:rPr lang="zh-CN" altLang="en-US" sz="2400" b="1">
                <a:solidFill>
                  <a:srgbClr val="002060"/>
                </a:solidFill>
                <a:latin typeface="宋体" panose="02010600030101010101" pitchFamily="2" charset="-122"/>
                <a:ea typeface="新宋体" panose="02010609030101010101" pitchFamily="49" charset="-122"/>
              </a:rPr>
              <a:t>菲利普</a:t>
            </a:r>
            <a:r>
              <a:rPr lang="en-US" altLang="zh-CN" sz="2400" b="1">
                <a:solidFill>
                  <a:srgbClr val="002060"/>
                </a:solidFill>
                <a:latin typeface="宋体" panose="02010600030101010101" pitchFamily="2" charset="-122"/>
                <a:ea typeface="新宋体" panose="02010609030101010101" pitchFamily="49" charset="-122"/>
              </a:rPr>
              <a:t>.</a:t>
            </a:r>
            <a:r>
              <a:rPr lang="zh-CN" altLang="en-US" sz="2400" b="1">
                <a:solidFill>
                  <a:srgbClr val="002060"/>
                </a:solidFill>
                <a:latin typeface="宋体" panose="02010600030101010101" pitchFamily="2" charset="-122"/>
                <a:ea typeface="新宋体" panose="02010609030101010101" pitchFamily="49" charset="-122"/>
              </a:rPr>
              <a:t>科特勒</a:t>
            </a:r>
          </a:p>
        </p:txBody>
      </p:sp>
      <p:sp>
        <p:nvSpPr>
          <p:cNvPr id="2061" name="TextBox 5">
            <a:extLst>
              <a:ext uri="{FF2B5EF4-FFF2-40B4-BE49-F238E27FC236}">
                <a16:creationId xmlns:a16="http://schemas.microsoft.com/office/drawing/2014/main" id="{8A9A6340-2200-CB49-AF4E-8D1E12B7224F}"/>
              </a:ext>
            </a:extLst>
          </p:cNvPr>
          <p:cNvSpPr>
            <a:spLocks noChangeArrowheads="1"/>
          </p:cNvSpPr>
          <p:nvPr/>
        </p:nvSpPr>
        <p:spPr bwMode="auto">
          <a:xfrm>
            <a:off x="876300" y="5094288"/>
            <a:ext cx="3960813" cy="1555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eaLnBrk="0" hangingPunct="0">
              <a:defRPr>
                <a:solidFill>
                  <a:schemeClr val="tx1"/>
                </a:solidFill>
                <a:latin typeface="Arial" panose="020B0604020202020204" pitchFamily="34" charset="0"/>
                <a:ea typeface="宋体" panose="02010600030101010101" pitchFamily="2" charset="-122"/>
              </a:defRPr>
            </a:lvl2pPr>
            <a:lvl3pPr eaLnBrk="0" hangingPunct="0">
              <a:defRPr>
                <a:solidFill>
                  <a:schemeClr val="tx1"/>
                </a:solidFill>
                <a:latin typeface="Arial" panose="020B0604020202020204" pitchFamily="34" charset="0"/>
                <a:ea typeface="宋体" panose="02010600030101010101" pitchFamily="2" charset="-122"/>
              </a:defRPr>
            </a:lvl3pPr>
            <a:lvl4pPr eaLnBrk="0" hangingPunct="0">
              <a:defRPr>
                <a:solidFill>
                  <a:schemeClr val="tx1"/>
                </a:solidFill>
                <a:latin typeface="Arial" panose="020B0604020202020204" pitchFamily="34" charset="0"/>
                <a:ea typeface="宋体" panose="02010600030101010101" pitchFamily="2" charset="-122"/>
              </a:defRPr>
            </a:lvl4pPr>
            <a:lvl5pPr eaLnBrk="0" hangingPunct="0">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2400" b="1">
                <a:solidFill>
                  <a:srgbClr val="002060"/>
                </a:solidFill>
                <a:ea typeface="新宋体" panose="02010609030101010101" pitchFamily="49" charset="-122"/>
              </a:rPr>
              <a:t>①</a:t>
            </a:r>
            <a:r>
              <a:rPr lang="zh-CN" altLang="en-US" sz="2400" b="1">
                <a:solidFill>
                  <a:srgbClr val="002060"/>
                </a:solidFill>
                <a:ea typeface="新宋体" panose="02010609030101010101" pitchFamily="49" charset="-122"/>
              </a:rPr>
              <a:t>树立品牌</a:t>
            </a:r>
          </a:p>
          <a:p>
            <a:pPr eaLnBrk="1" hangingPunct="1"/>
            <a:r>
              <a:rPr lang="en-US" altLang="zh-CN" sz="2400" b="1">
                <a:solidFill>
                  <a:srgbClr val="002060"/>
                </a:solidFill>
                <a:latin typeface="宋体" panose="02010600030101010101" pitchFamily="2" charset="-122"/>
                <a:ea typeface="新宋体" panose="02010609030101010101" pitchFamily="49" charset="-122"/>
              </a:rPr>
              <a:t>②</a:t>
            </a:r>
            <a:r>
              <a:rPr lang="zh-CN" altLang="en-US" sz="2400" b="1">
                <a:solidFill>
                  <a:srgbClr val="002060"/>
                </a:solidFill>
                <a:latin typeface="宋体" panose="02010600030101010101" pitchFamily="2" charset="-122"/>
                <a:ea typeface="新宋体" panose="02010609030101010101" pitchFamily="49" charset="-122"/>
              </a:rPr>
              <a:t>介绍产品</a:t>
            </a:r>
          </a:p>
          <a:p>
            <a:pPr eaLnBrk="1" hangingPunct="1"/>
            <a:r>
              <a:rPr lang="en-US" altLang="zh-CN" sz="2400" b="1">
                <a:solidFill>
                  <a:srgbClr val="002060"/>
                </a:solidFill>
                <a:latin typeface="宋体" panose="02010600030101010101" pitchFamily="2" charset="-122"/>
                <a:ea typeface="新宋体" panose="02010609030101010101" pitchFamily="49" charset="-122"/>
              </a:rPr>
              <a:t>③</a:t>
            </a:r>
            <a:r>
              <a:rPr lang="zh-CN" altLang="en-US" sz="2400" b="1">
                <a:solidFill>
                  <a:srgbClr val="002060"/>
                </a:solidFill>
                <a:latin typeface="宋体" panose="02010600030101010101" pitchFamily="2" charset="-122"/>
                <a:ea typeface="新宋体" panose="02010609030101010101" pitchFamily="49" charset="-122"/>
              </a:rPr>
              <a:t>促进销售</a:t>
            </a:r>
          </a:p>
          <a:p>
            <a:pPr eaLnBrk="1" hangingPunct="1"/>
            <a:endParaRPr lang="zh-CN" altLang="en-US" sz="2400" b="1">
              <a:solidFill>
                <a:srgbClr val="002060"/>
              </a:solidFill>
              <a:ea typeface="新宋体" panose="0201060903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childTnLst>
                                    <p:set>
                                      <p:cBhvr additive="base">
                                        <p:cTn id="6" dur="1" fill="hold">
                                          <p:stCondLst>
                                            <p:cond delay="0"/>
                                          </p:stCondLst>
                                        </p:cTn>
                                        <p:tgtEl>
                                          <p:spTgt spid="2060"/>
                                        </p:tgtEl>
                                        <p:attrNameLst>
                                          <p:attrName>style.visibility</p:attrName>
                                        </p:attrNameLst>
                                      </p:cBhvr>
                                      <p:to>
                                        <p:strVal val="visible"/>
                                      </p:to>
                                    </p:set>
                                    <p:anim calcmode="lin" valueType="num">
                                      <p:cBhvr additive="base">
                                        <p:cTn id="7" dur="500" fill="hold"/>
                                        <p:tgtEl>
                                          <p:spTgt spid="2060"/>
                                        </p:tgtEl>
                                        <p:attrNameLst>
                                          <p:attrName>ppt_x</p:attrName>
                                        </p:attrNameLst>
                                      </p:cBhvr>
                                      <p:tavLst>
                                        <p:tav tm="0">
                                          <p:val>
                                            <p:strVal val="#ppt_x"/>
                                          </p:val>
                                        </p:tav>
                                        <p:tav tm="100000">
                                          <p:val>
                                            <p:strVal val="#ppt_x"/>
                                          </p:val>
                                        </p:tav>
                                      </p:tavLst>
                                    </p:anim>
                                    <p:anim calcmode="lin" valueType="num">
                                      <p:cBhvr additive="base">
                                        <p:cTn id="8" dur="500" fill="hold"/>
                                        <p:tgtEl>
                                          <p:spTgt spid="2060"/>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indefinite"/>
                            </p:stCondLst>
                          </p:cTn>
                        </p:par>
                        <p:par>
                          <p:cTn id="11" fill="hold" nodeType="afterGroup">
                            <p:stCondLst>
                              <p:cond delay="0"/>
                            </p:stCondLst>
                            <p:childTnLst>
                              <p:par>
                                <p:cTn id="12" presetID="2" presetClass="entr" presetSubtype="4" fill="hold" grpId="2" nodeType="clickEffect">
                                  <p:childTnLst>
                                    <p:set>
                                      <p:cBhvr additive="base">
                                        <p:cTn id="13" dur="1" fill="hold">
                                          <p:stCondLst>
                                            <p:cond delay="0"/>
                                          </p:stCondLst>
                                        </p:cTn>
                                        <p:tgtEl>
                                          <p:spTgt spid="2061"/>
                                        </p:tgtEl>
                                        <p:attrNameLst>
                                          <p:attrName>style.visibility</p:attrName>
                                        </p:attrNameLst>
                                      </p:cBhvr>
                                      <p:to>
                                        <p:strVal val="visible"/>
                                      </p:to>
                                    </p:set>
                                    <p:anim calcmode="lin" valueType="num">
                                      <p:cBhvr additive="base">
                                        <p:cTn id="14" dur="500" fill="hold"/>
                                        <p:tgtEl>
                                          <p:spTgt spid="2061"/>
                                        </p:tgtEl>
                                        <p:attrNameLst>
                                          <p:attrName>ppt_x</p:attrName>
                                        </p:attrNameLst>
                                      </p:cBhvr>
                                      <p:tavLst>
                                        <p:tav tm="0">
                                          <p:val>
                                            <p:strVal val="#ppt_x"/>
                                          </p:val>
                                        </p:tav>
                                        <p:tav tm="100000">
                                          <p:val>
                                            <p:strVal val="#ppt_x"/>
                                          </p:val>
                                        </p:tav>
                                      </p:tavLst>
                                    </p:anim>
                                    <p:anim calcmode="lin" valueType="num">
                                      <p:cBhvr additive="base">
                                        <p:cTn id="15" dur="500" fill="hold"/>
                                        <p:tgtEl>
                                          <p:spTgt spid="2061"/>
                                        </p:tgtEl>
                                        <p:attrNameLst>
                                          <p:attrName>ppt_y</p:attrName>
                                        </p:attrNameLst>
                                      </p:cBhvr>
                                      <p:tavLst>
                                        <p:tav tm="0">
                                          <p:val>
                                            <p:strVal val="1+#ppt_h/2"/>
                                          </p:val>
                                        </p:tav>
                                        <p:tav tm="100000">
                                          <p:val>
                                            <p:strVal val="#ppt_y"/>
                                          </p:val>
                                        </p:tav>
                                      </p:tavLst>
                                    </p:anim>
                                  </p:childTnLst>
                                </p:cTn>
                              </p:par>
                            </p:childTnLst>
                          </p:cTn>
                        </p:par>
                      </p:childTnLst>
                    </p:cTn>
                  </p:par>
                  <p:par>
                    <p:cTn id="16" fill="hold" nodeType="clickPar">
                      <p:stCondLst>
                        <p:cond delay="indefinite"/>
                      </p:stCondLst>
                      <p:childTnLst>
                        <p:par>
                          <p:cTn id="17" fill="hold" nodeType="withGroup">
                            <p:stCondLst>
                              <p:cond delay="indefinite"/>
                            </p:stCondLst>
                          </p:cTn>
                        </p:par>
                        <p:par>
                          <p:cTn id="18" fill="hold" nodeType="afterGroup">
                            <p:stCondLst>
                              <p:cond delay="0"/>
                            </p:stCondLst>
                            <p:childTnLst>
                              <p:par>
                                <p:cTn id="19" presetID="2" presetClass="entr" presetSubtype="4" fill="hold" grpId="1" nodeType="clickEffect">
                                  <p:childTnLst>
                                    <p:set>
                                      <p:cBhvr additive="base">
                                        <p:cTn id="20" dur="1" fill="hold">
                                          <p:stCondLst>
                                            <p:cond delay="0"/>
                                          </p:stCondLst>
                                        </p:cTn>
                                        <p:tgtEl>
                                          <p:spTgt spid="2061"/>
                                        </p:tgtEl>
                                        <p:attrNameLst>
                                          <p:attrName>style.visibility</p:attrName>
                                        </p:attrNameLst>
                                      </p:cBhvr>
                                      <p:to>
                                        <p:strVal val="visible"/>
                                      </p:to>
                                    </p:set>
                                    <p:anim calcmode="lin" valueType="num">
                                      <p:cBhvr additive="base">
                                        <p:cTn id="21" dur="500" fill="hold"/>
                                        <p:tgtEl>
                                          <p:spTgt spid="2061"/>
                                        </p:tgtEl>
                                        <p:attrNameLst>
                                          <p:attrName>ppt_x</p:attrName>
                                        </p:attrNameLst>
                                      </p:cBhvr>
                                      <p:tavLst>
                                        <p:tav tm="0">
                                          <p:val>
                                            <p:strVal val="#ppt_x"/>
                                          </p:val>
                                        </p:tav>
                                        <p:tav tm="100000">
                                          <p:val>
                                            <p:strVal val="#ppt_x"/>
                                          </p:val>
                                        </p:tav>
                                      </p:tavLst>
                                    </p:anim>
                                    <p:anim calcmode="lin" valueType="num">
                                      <p:cBhvr additive="base">
                                        <p:cTn id="22" dur="500" fill="hold"/>
                                        <p:tgtEl>
                                          <p:spTgt spid="206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60" grpId="0" animBg="1"/>
      <p:bldP spid="2061" grpId="1" animBg="1"/>
      <p:bldP spid="2061" grpId="2"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页脚占位符 2">
            <a:extLst>
              <a:ext uri="{FF2B5EF4-FFF2-40B4-BE49-F238E27FC236}">
                <a16:creationId xmlns:a16="http://schemas.microsoft.com/office/drawing/2014/main" id="{CAE91608-3FC4-CF4A-889E-726461D78559}"/>
              </a:ext>
            </a:extLst>
          </p:cNvPr>
          <p:cNvSpPr>
            <a:spLocks noGrp="1"/>
          </p:cNvSpPr>
          <p:nvPr>
            <p:ph type="ftr" sz="quarter" idx="11"/>
          </p:nvPr>
        </p:nvSpPr>
        <p:spPr/>
        <p:txBody>
          <a:bodyPr/>
          <a:lstStyle/>
          <a:p>
            <a:r>
              <a:rPr lang="en-US" altLang="zh-CN"/>
              <a:t>A</a:t>
            </a:r>
          </a:p>
        </p:txBody>
      </p:sp>
      <p:sp>
        <p:nvSpPr>
          <p:cNvPr id="5" name="灯片编号占位符 3">
            <a:extLst>
              <a:ext uri="{FF2B5EF4-FFF2-40B4-BE49-F238E27FC236}">
                <a16:creationId xmlns:a16="http://schemas.microsoft.com/office/drawing/2014/main" id="{38D6FFF2-2F40-D940-8F1B-9F3BA78D728F}"/>
              </a:ext>
            </a:extLst>
          </p:cNvPr>
          <p:cNvSpPr>
            <a:spLocks noGrp="1"/>
          </p:cNvSpPr>
          <p:nvPr>
            <p:ph type="sldNum" sz="quarter" idx="12"/>
          </p:nvPr>
        </p:nvSpPr>
        <p:spPr/>
        <p:txBody>
          <a:bodyPr/>
          <a:lstStyle/>
          <a:p>
            <a:fld id="{CF835CEA-C99F-564C-9333-0F4937E76E7D}" type="slidenum">
              <a:rPr lang="en-US" altLang="zh-CN"/>
              <a:pPr/>
              <a:t>3</a:t>
            </a:fld>
            <a:endParaRPr lang="en-US" altLang="zh-CN"/>
          </a:p>
        </p:txBody>
      </p:sp>
      <p:pic>
        <p:nvPicPr>
          <p:cNvPr id="2064" name="Picture 9" descr="C:\Documents and Settings\Administrator\Local Settings\Temp\Temporary Internet Files\Content.IE5\7A0FB1K9\MMj02827470000[1].gif">
            <a:extLst>
              <a:ext uri="{FF2B5EF4-FFF2-40B4-BE49-F238E27FC236}">
                <a16:creationId xmlns:a16="http://schemas.microsoft.com/office/drawing/2014/main" id="{4C36AD97-B52B-2A44-86A3-2D9A3988110A}"/>
              </a:ext>
            </a:extLst>
          </p:cNvPr>
          <p:cNvPicPr preferRelativeResize="0">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53125" y="1582738"/>
            <a:ext cx="2178050" cy="2178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65" name="矩形 5">
            <a:extLst>
              <a:ext uri="{FF2B5EF4-FFF2-40B4-BE49-F238E27FC236}">
                <a16:creationId xmlns:a16="http://schemas.microsoft.com/office/drawing/2014/main" id="{6E4759BC-A49A-614F-8772-DEEAE3371469}"/>
              </a:ext>
            </a:extLst>
          </p:cNvPr>
          <p:cNvSpPr>
            <a:spLocks noChangeArrowheads="1"/>
          </p:cNvSpPr>
          <p:nvPr/>
        </p:nvSpPr>
        <p:spPr bwMode="auto">
          <a:xfrm>
            <a:off x="571500" y="1863725"/>
            <a:ext cx="6124575" cy="641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eaLnBrk="0" hangingPunct="0">
              <a:defRPr>
                <a:solidFill>
                  <a:schemeClr val="tx1"/>
                </a:solidFill>
                <a:latin typeface="Arial" panose="020B0604020202020204" pitchFamily="34" charset="0"/>
                <a:ea typeface="宋体" panose="02010600030101010101" pitchFamily="2" charset="-122"/>
              </a:defRPr>
            </a:lvl2pPr>
            <a:lvl3pPr eaLnBrk="0" hangingPunct="0">
              <a:defRPr>
                <a:solidFill>
                  <a:schemeClr val="tx1"/>
                </a:solidFill>
                <a:latin typeface="Arial" panose="020B0604020202020204" pitchFamily="34" charset="0"/>
                <a:ea typeface="宋体" panose="02010600030101010101" pitchFamily="2" charset="-122"/>
              </a:defRPr>
            </a:lvl3pPr>
            <a:lvl4pPr eaLnBrk="0" hangingPunct="0">
              <a:defRPr>
                <a:solidFill>
                  <a:schemeClr val="tx1"/>
                </a:solidFill>
                <a:latin typeface="Arial" panose="020B0604020202020204" pitchFamily="34" charset="0"/>
                <a:ea typeface="宋体" panose="02010600030101010101" pitchFamily="2" charset="-122"/>
              </a:defRPr>
            </a:lvl4pPr>
            <a:lvl5pPr eaLnBrk="0" hangingPunct="0">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en-US" altLang="zh-CN" sz="2400" b="1">
                <a:solidFill>
                  <a:srgbClr val="002060"/>
                </a:solidFill>
                <a:ea typeface="新宋体" panose="02010609030101010101" pitchFamily="49" charset="-122"/>
              </a:rPr>
              <a:t>3</a:t>
            </a:r>
            <a:r>
              <a:rPr lang="zh-CN" altLang="en-US" sz="2400" b="1">
                <a:solidFill>
                  <a:srgbClr val="002060"/>
                </a:solidFill>
                <a:ea typeface="新宋体" panose="02010609030101010101" pitchFamily="49" charset="-122"/>
              </a:rPr>
              <a:t> 、企业如何有效进行广告投放</a:t>
            </a:r>
            <a:r>
              <a:rPr lang="en-US" altLang="zh-CN" sz="2400" b="1">
                <a:solidFill>
                  <a:srgbClr val="002060"/>
                </a:solidFill>
                <a:ea typeface="新宋体" panose="02010609030101010101" pitchFamily="49" charset="-122"/>
              </a:rPr>
              <a: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页脚占位符 2">
            <a:extLst>
              <a:ext uri="{FF2B5EF4-FFF2-40B4-BE49-F238E27FC236}">
                <a16:creationId xmlns:a16="http://schemas.microsoft.com/office/drawing/2014/main" id="{404138E2-5153-0A4A-A835-827C6065E9E7}"/>
              </a:ext>
            </a:extLst>
          </p:cNvPr>
          <p:cNvSpPr>
            <a:spLocks noGrp="1"/>
          </p:cNvSpPr>
          <p:nvPr>
            <p:ph type="ftr" sz="quarter" idx="11"/>
          </p:nvPr>
        </p:nvSpPr>
        <p:spPr/>
        <p:txBody>
          <a:bodyPr/>
          <a:lstStyle/>
          <a:p>
            <a:r>
              <a:rPr lang="en-US" altLang="zh-CN"/>
              <a:t>A</a:t>
            </a:r>
          </a:p>
        </p:txBody>
      </p:sp>
      <p:sp>
        <p:nvSpPr>
          <p:cNvPr id="7" name="灯片编号占位符 3">
            <a:extLst>
              <a:ext uri="{FF2B5EF4-FFF2-40B4-BE49-F238E27FC236}">
                <a16:creationId xmlns:a16="http://schemas.microsoft.com/office/drawing/2014/main" id="{EEB527F5-7E8B-0245-8A6D-989CADBBA5F5}"/>
              </a:ext>
            </a:extLst>
          </p:cNvPr>
          <p:cNvSpPr>
            <a:spLocks noGrp="1"/>
          </p:cNvSpPr>
          <p:nvPr>
            <p:ph type="sldNum" sz="quarter" idx="12"/>
          </p:nvPr>
        </p:nvSpPr>
        <p:spPr/>
        <p:txBody>
          <a:bodyPr/>
          <a:lstStyle/>
          <a:p>
            <a:fld id="{33DF6DD9-4A74-D741-9158-0E5E11CFCDBB}" type="slidenum">
              <a:rPr lang="en-US" altLang="zh-CN"/>
              <a:pPr/>
              <a:t>4</a:t>
            </a:fld>
            <a:endParaRPr lang="en-US" altLang="zh-CN"/>
          </a:p>
        </p:txBody>
      </p:sp>
      <p:grpSp>
        <p:nvGrpSpPr>
          <p:cNvPr id="2068" name="Group 20">
            <a:extLst>
              <a:ext uri="{FF2B5EF4-FFF2-40B4-BE49-F238E27FC236}">
                <a16:creationId xmlns:a16="http://schemas.microsoft.com/office/drawing/2014/main" id="{9ECC8B36-E122-8545-ADC5-35B7AAFC61D5}"/>
              </a:ext>
            </a:extLst>
          </p:cNvPr>
          <p:cNvGrpSpPr>
            <a:grpSpLocks/>
          </p:cNvGrpSpPr>
          <p:nvPr/>
        </p:nvGrpSpPr>
        <p:grpSpPr bwMode="auto">
          <a:xfrm>
            <a:off x="-55563" y="560388"/>
            <a:ext cx="8755063" cy="939800"/>
            <a:chOff x="-35" y="353"/>
            <a:chExt cx="5515" cy="592"/>
          </a:xfrm>
        </p:grpSpPr>
        <p:pic>
          <p:nvPicPr>
            <p:cNvPr id="2069" name="标题 1">
              <a:extLst>
                <a:ext uri="{FF2B5EF4-FFF2-40B4-BE49-F238E27FC236}">
                  <a16:creationId xmlns:a16="http://schemas.microsoft.com/office/drawing/2014/main" id="{8884C9B9-3928-954D-9178-08FE4967E919}"/>
                </a:ext>
              </a:extLst>
            </p:cNvPr>
            <p:cNvPicPr preferRelativeResize="0">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 y="353"/>
              <a:ext cx="5515" cy="59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70" name="Rectangle 22">
              <a:extLst>
                <a:ext uri="{FF2B5EF4-FFF2-40B4-BE49-F238E27FC236}">
                  <a16:creationId xmlns:a16="http://schemas.microsoft.com/office/drawing/2014/main" id="{F8DC86A5-D3DE-5544-9496-2C94FEC054D2}"/>
                </a:ext>
              </a:extLst>
            </p:cNvPr>
            <p:cNvSpPr>
              <a:spLocks noChangeArrowheads="1"/>
            </p:cNvSpPr>
            <p:nvPr/>
          </p:nvSpPr>
          <p:spPr bwMode="auto">
            <a:xfrm>
              <a:off x="288" y="437"/>
              <a:ext cx="5184" cy="3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eaLnBrk="0" hangingPunct="0">
                <a:defRPr>
                  <a:solidFill>
                    <a:schemeClr val="tx1"/>
                  </a:solidFill>
                  <a:latin typeface="Arial" panose="020B0604020202020204" pitchFamily="34" charset="0"/>
                  <a:ea typeface="宋体" panose="02010600030101010101" pitchFamily="2" charset="-122"/>
                </a:defRPr>
              </a:lvl2pPr>
              <a:lvl3pPr eaLnBrk="0" hangingPunct="0">
                <a:defRPr>
                  <a:solidFill>
                    <a:schemeClr val="tx1"/>
                  </a:solidFill>
                  <a:latin typeface="Arial" panose="020B0604020202020204" pitchFamily="34" charset="0"/>
                  <a:ea typeface="宋体" panose="02010600030101010101" pitchFamily="2" charset="-122"/>
                </a:defRPr>
              </a:lvl3pPr>
              <a:lvl4pPr eaLnBrk="0" hangingPunct="0">
                <a:defRPr>
                  <a:solidFill>
                    <a:schemeClr val="tx1"/>
                  </a:solidFill>
                  <a:latin typeface="Arial" panose="020B0604020202020204" pitchFamily="34" charset="0"/>
                  <a:ea typeface="宋体" panose="02010600030101010101" pitchFamily="2" charset="-122"/>
                </a:defRPr>
              </a:lvl4pPr>
              <a:lvl5pPr eaLnBrk="0" hangingPunct="0">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3200" b="1">
                  <a:solidFill>
                    <a:srgbClr val="002060"/>
                  </a:solidFill>
                  <a:latin typeface="黑体" panose="02010609060101010101" pitchFamily="49" charset="-122"/>
                  <a:ea typeface="新宋体" panose="02010609030101010101" pitchFamily="49" charset="-122"/>
                </a:rPr>
                <a:t>二、广告的</a:t>
              </a:r>
              <a:r>
                <a:rPr lang="en-US" altLang="zh-CN" sz="3200" b="1">
                  <a:solidFill>
                    <a:srgbClr val="002060"/>
                  </a:solidFill>
                  <a:latin typeface="黑体" panose="02010609060101010101" pitchFamily="49" charset="-122"/>
                  <a:ea typeface="新宋体" panose="02010609030101010101" pitchFamily="49" charset="-122"/>
                </a:rPr>
                <a:t>6</a:t>
              </a:r>
              <a:r>
                <a:rPr lang="zh-CN" altLang="en-US" sz="3200" b="1">
                  <a:solidFill>
                    <a:srgbClr val="002060"/>
                  </a:solidFill>
                  <a:latin typeface="黑体" panose="02010609060101010101" pitchFamily="49" charset="-122"/>
                  <a:ea typeface="新宋体" panose="02010609030101010101" pitchFamily="49" charset="-122"/>
                </a:rPr>
                <a:t>要素决策</a:t>
              </a:r>
            </a:p>
          </p:txBody>
        </p:sp>
      </p:grpSp>
      <p:sp>
        <p:nvSpPr>
          <p:cNvPr id="2071" name="图示 8">
            <a:extLst>
              <a:ext uri="{FF2B5EF4-FFF2-40B4-BE49-F238E27FC236}">
                <a16:creationId xmlns:a16="http://schemas.microsoft.com/office/drawing/2014/main" id="{9EE67E5D-15B0-9D45-891F-092BC3BAC603}"/>
              </a:ext>
            </a:extLst>
          </p:cNvPr>
          <p:cNvSpPr>
            <a:spLocks/>
          </p:cNvSpPr>
          <p:nvPr/>
        </p:nvSpPr>
        <p:spPr bwMode="auto">
          <a:xfrm>
            <a:off x="300038" y="1774825"/>
            <a:ext cx="8545512" cy="4610100"/>
          </a:xfrm>
          <a:custGeom>
            <a:avLst/>
            <a:gdLst/>
            <a:ahLst/>
            <a:cxnLst/>
            <a:rect l="0" t="0" r="0" b="0"/>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lstStyle/>
          <a:p>
            <a:endParaRPr lang="zh-CN" alt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页脚占位符 2">
            <a:extLst>
              <a:ext uri="{FF2B5EF4-FFF2-40B4-BE49-F238E27FC236}">
                <a16:creationId xmlns:a16="http://schemas.microsoft.com/office/drawing/2014/main" id="{5DFDDD27-85DE-8D4D-A966-F29DDC39875E}"/>
              </a:ext>
            </a:extLst>
          </p:cNvPr>
          <p:cNvSpPr>
            <a:spLocks noGrp="1"/>
          </p:cNvSpPr>
          <p:nvPr>
            <p:ph type="ftr" sz="quarter" idx="11"/>
          </p:nvPr>
        </p:nvSpPr>
        <p:spPr/>
        <p:txBody>
          <a:bodyPr/>
          <a:lstStyle/>
          <a:p>
            <a:r>
              <a:rPr lang="en-US" altLang="zh-CN"/>
              <a:t>A</a:t>
            </a:r>
          </a:p>
        </p:txBody>
      </p:sp>
      <p:sp>
        <p:nvSpPr>
          <p:cNvPr id="10" name="灯片编号占位符 3">
            <a:extLst>
              <a:ext uri="{FF2B5EF4-FFF2-40B4-BE49-F238E27FC236}">
                <a16:creationId xmlns:a16="http://schemas.microsoft.com/office/drawing/2014/main" id="{40D40CE7-67B9-F54D-A7FE-0233983129AC}"/>
              </a:ext>
            </a:extLst>
          </p:cNvPr>
          <p:cNvSpPr>
            <a:spLocks noGrp="1"/>
          </p:cNvSpPr>
          <p:nvPr>
            <p:ph type="sldNum" sz="quarter" idx="12"/>
          </p:nvPr>
        </p:nvSpPr>
        <p:spPr/>
        <p:txBody>
          <a:bodyPr/>
          <a:lstStyle/>
          <a:p>
            <a:fld id="{BE7F9DB2-DAAD-E848-B10F-A2FBFD34C63B}" type="slidenum">
              <a:rPr lang="en-US" altLang="zh-CN"/>
              <a:pPr/>
              <a:t>5</a:t>
            </a:fld>
            <a:endParaRPr lang="en-US" altLang="zh-CN"/>
          </a:p>
        </p:txBody>
      </p:sp>
      <p:grpSp>
        <p:nvGrpSpPr>
          <p:cNvPr id="2074" name="Group 26">
            <a:extLst>
              <a:ext uri="{FF2B5EF4-FFF2-40B4-BE49-F238E27FC236}">
                <a16:creationId xmlns:a16="http://schemas.microsoft.com/office/drawing/2014/main" id="{131C1173-578A-274F-8B4E-D663DDDDC45D}"/>
              </a:ext>
            </a:extLst>
          </p:cNvPr>
          <p:cNvGrpSpPr>
            <a:grpSpLocks/>
          </p:cNvGrpSpPr>
          <p:nvPr/>
        </p:nvGrpSpPr>
        <p:grpSpPr bwMode="auto">
          <a:xfrm>
            <a:off x="6350" y="742950"/>
            <a:ext cx="8693150" cy="866775"/>
            <a:chOff x="4" y="468"/>
            <a:chExt cx="5476" cy="546"/>
          </a:xfrm>
        </p:grpSpPr>
        <p:pic>
          <p:nvPicPr>
            <p:cNvPr id="2075" name="标题 1">
              <a:extLst>
                <a:ext uri="{FF2B5EF4-FFF2-40B4-BE49-F238E27FC236}">
                  <a16:creationId xmlns:a16="http://schemas.microsoft.com/office/drawing/2014/main" id="{543C7E23-1F9E-DF4A-A3F2-32FF10710EF0}"/>
                </a:ext>
              </a:extLst>
            </p:cNvPr>
            <p:cNvPicPr preferRelativeResize="0">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 y="468"/>
              <a:ext cx="5476" cy="54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76" name="Rectangle 28">
              <a:extLst>
                <a:ext uri="{FF2B5EF4-FFF2-40B4-BE49-F238E27FC236}">
                  <a16:creationId xmlns:a16="http://schemas.microsoft.com/office/drawing/2014/main" id="{6D61C09A-3269-D741-A3D6-B6B190F1F26A}"/>
                </a:ext>
              </a:extLst>
            </p:cNvPr>
            <p:cNvSpPr>
              <a:spLocks noChangeArrowheads="1"/>
            </p:cNvSpPr>
            <p:nvPr/>
          </p:nvSpPr>
          <p:spPr bwMode="auto">
            <a:xfrm>
              <a:off x="288" y="506"/>
              <a:ext cx="5184" cy="3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eaLnBrk="0" hangingPunct="0">
                <a:defRPr>
                  <a:solidFill>
                    <a:schemeClr val="tx1"/>
                  </a:solidFill>
                  <a:latin typeface="Arial" panose="020B0604020202020204" pitchFamily="34" charset="0"/>
                  <a:ea typeface="宋体" panose="02010600030101010101" pitchFamily="2" charset="-122"/>
                </a:defRPr>
              </a:lvl2pPr>
              <a:lvl3pPr eaLnBrk="0" hangingPunct="0">
                <a:defRPr>
                  <a:solidFill>
                    <a:schemeClr val="tx1"/>
                  </a:solidFill>
                  <a:latin typeface="Arial" panose="020B0604020202020204" pitchFamily="34" charset="0"/>
                  <a:ea typeface="宋体" panose="02010600030101010101" pitchFamily="2" charset="-122"/>
                </a:defRPr>
              </a:lvl3pPr>
              <a:lvl4pPr eaLnBrk="0" hangingPunct="0">
                <a:defRPr>
                  <a:solidFill>
                    <a:schemeClr val="tx1"/>
                  </a:solidFill>
                  <a:latin typeface="Arial" panose="020B0604020202020204" pitchFamily="34" charset="0"/>
                  <a:ea typeface="宋体" panose="02010600030101010101" pitchFamily="2" charset="-122"/>
                </a:defRPr>
              </a:lvl4pPr>
              <a:lvl5pPr eaLnBrk="0" hangingPunct="0">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2400" b="1">
                  <a:solidFill>
                    <a:srgbClr val="002060"/>
                  </a:solidFill>
                  <a:latin typeface="黑体" panose="02010609060101010101" pitchFamily="49" charset="-122"/>
                  <a:ea typeface="新宋体" panose="02010609030101010101" pitchFamily="49" charset="-122"/>
                </a:rPr>
                <a:t>1</a:t>
              </a:r>
              <a:r>
                <a:rPr lang="zh-CN" altLang="en-US" sz="2400" b="1">
                  <a:solidFill>
                    <a:srgbClr val="002060"/>
                  </a:solidFill>
                  <a:latin typeface="黑体" panose="02010609060101010101" pitchFamily="49" charset="-122"/>
                  <a:ea typeface="新宋体" panose="02010609030101010101" pitchFamily="49" charset="-122"/>
                </a:rPr>
                <a:t>、为什么传播（</a:t>
              </a:r>
              <a:r>
                <a:rPr lang="en-US" altLang="zh-CN" sz="2400" b="1">
                  <a:solidFill>
                    <a:schemeClr val="tx2"/>
                  </a:solidFill>
                  <a:ea typeface="新宋体" panose="02010609030101010101" pitchFamily="49" charset="-122"/>
                </a:rPr>
                <a:t>Why</a:t>
              </a:r>
              <a:r>
                <a:rPr lang="zh-CN" altLang="en-US" sz="2400" b="1">
                  <a:solidFill>
                    <a:schemeClr val="tx2"/>
                  </a:solidFill>
                  <a:ea typeface="新宋体" panose="02010609030101010101" pitchFamily="49" charset="-122"/>
                </a:rPr>
                <a:t>）</a:t>
              </a:r>
            </a:p>
          </p:txBody>
        </p:sp>
      </p:grpSp>
      <p:grpSp>
        <p:nvGrpSpPr>
          <p:cNvPr id="2077" name="Group 29">
            <a:extLst>
              <a:ext uri="{FF2B5EF4-FFF2-40B4-BE49-F238E27FC236}">
                <a16:creationId xmlns:a16="http://schemas.microsoft.com/office/drawing/2014/main" id="{FE851427-C7CA-5546-BACC-4079DB075B37}"/>
              </a:ext>
            </a:extLst>
          </p:cNvPr>
          <p:cNvGrpSpPr>
            <a:grpSpLocks/>
          </p:cNvGrpSpPr>
          <p:nvPr/>
        </p:nvGrpSpPr>
        <p:grpSpPr bwMode="auto">
          <a:xfrm>
            <a:off x="6350" y="1504950"/>
            <a:ext cx="8693150" cy="847725"/>
            <a:chOff x="4" y="948"/>
            <a:chExt cx="5476" cy="534"/>
          </a:xfrm>
        </p:grpSpPr>
        <p:pic>
          <p:nvPicPr>
            <p:cNvPr id="2078" name="标题 1">
              <a:extLst>
                <a:ext uri="{FF2B5EF4-FFF2-40B4-BE49-F238E27FC236}">
                  <a16:creationId xmlns:a16="http://schemas.microsoft.com/office/drawing/2014/main" id="{A9AAE660-60DE-EA4C-9AA4-8B21D3D73AD1}"/>
                </a:ext>
              </a:extLst>
            </p:cNvPr>
            <p:cNvPicPr preferRelativeResize="0">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 y="948"/>
              <a:ext cx="5476" cy="53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79" name="Rectangle 31">
              <a:extLst>
                <a:ext uri="{FF2B5EF4-FFF2-40B4-BE49-F238E27FC236}">
                  <a16:creationId xmlns:a16="http://schemas.microsoft.com/office/drawing/2014/main" id="{9FDB1AE3-EAEC-A749-A255-7B031D06D784}"/>
                </a:ext>
              </a:extLst>
            </p:cNvPr>
            <p:cNvSpPr>
              <a:spLocks noChangeArrowheads="1"/>
            </p:cNvSpPr>
            <p:nvPr/>
          </p:nvSpPr>
          <p:spPr bwMode="auto">
            <a:xfrm>
              <a:off x="288" y="973"/>
              <a:ext cx="5184" cy="3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eaLnBrk="0" hangingPunct="0">
                <a:defRPr>
                  <a:solidFill>
                    <a:schemeClr val="tx1"/>
                  </a:solidFill>
                  <a:latin typeface="Arial" panose="020B0604020202020204" pitchFamily="34" charset="0"/>
                  <a:ea typeface="宋体" panose="02010600030101010101" pitchFamily="2" charset="-122"/>
                </a:defRPr>
              </a:lvl2pPr>
              <a:lvl3pPr eaLnBrk="0" hangingPunct="0">
                <a:defRPr>
                  <a:solidFill>
                    <a:schemeClr val="tx1"/>
                  </a:solidFill>
                  <a:latin typeface="Arial" panose="020B0604020202020204" pitchFamily="34" charset="0"/>
                  <a:ea typeface="宋体" panose="02010600030101010101" pitchFamily="2" charset="-122"/>
                </a:defRPr>
              </a:lvl3pPr>
              <a:lvl4pPr eaLnBrk="0" hangingPunct="0">
                <a:defRPr>
                  <a:solidFill>
                    <a:schemeClr val="tx1"/>
                  </a:solidFill>
                  <a:latin typeface="Arial" panose="020B0604020202020204" pitchFamily="34" charset="0"/>
                  <a:ea typeface="宋体" panose="02010600030101010101" pitchFamily="2" charset="-122"/>
                </a:defRPr>
              </a:lvl4pPr>
              <a:lvl5pPr eaLnBrk="0" hangingPunct="0">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400" b="1">
                  <a:solidFill>
                    <a:srgbClr val="002060"/>
                  </a:solidFill>
                  <a:ea typeface="新宋体" panose="02010609030101010101" pitchFamily="49" charset="-122"/>
                </a:rPr>
                <a:t>为什么传播，即明确传播目的。广告目的有三种：</a:t>
              </a:r>
            </a:p>
          </p:txBody>
        </p:sp>
      </p:grpSp>
      <p:sp>
        <p:nvSpPr>
          <p:cNvPr id="2080" name="TextBox 4">
            <a:extLst>
              <a:ext uri="{FF2B5EF4-FFF2-40B4-BE49-F238E27FC236}">
                <a16:creationId xmlns:a16="http://schemas.microsoft.com/office/drawing/2014/main" id="{26AEBABD-2B2C-704F-93E3-07B5DA5C7DAA}"/>
              </a:ext>
            </a:extLst>
          </p:cNvPr>
          <p:cNvSpPr>
            <a:spLocks noChangeArrowheads="1"/>
          </p:cNvSpPr>
          <p:nvPr/>
        </p:nvSpPr>
        <p:spPr bwMode="auto">
          <a:xfrm>
            <a:off x="733425" y="2395538"/>
            <a:ext cx="7685088" cy="32956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indent="536575" eaLnBrk="0" hangingPunct="0">
              <a:defRPr>
                <a:solidFill>
                  <a:schemeClr val="tx1"/>
                </a:solidFill>
                <a:latin typeface="Arial" panose="020B0604020202020204" pitchFamily="34" charset="0"/>
                <a:ea typeface="宋体" panose="02010600030101010101" pitchFamily="2" charset="-122"/>
              </a:defRPr>
            </a:lvl1pPr>
            <a:lvl2pPr eaLnBrk="0" hangingPunct="0">
              <a:defRPr>
                <a:solidFill>
                  <a:schemeClr val="tx1"/>
                </a:solidFill>
                <a:latin typeface="Arial" panose="020B0604020202020204" pitchFamily="34" charset="0"/>
                <a:ea typeface="宋体" panose="02010600030101010101" pitchFamily="2" charset="-122"/>
              </a:defRPr>
            </a:lvl2pPr>
            <a:lvl3pPr eaLnBrk="0" hangingPunct="0">
              <a:defRPr>
                <a:solidFill>
                  <a:schemeClr val="tx1"/>
                </a:solidFill>
                <a:latin typeface="Arial" panose="020B0604020202020204" pitchFamily="34" charset="0"/>
                <a:ea typeface="宋体" panose="02010600030101010101" pitchFamily="2" charset="-122"/>
              </a:defRPr>
            </a:lvl3pPr>
            <a:lvl4pPr eaLnBrk="0" hangingPunct="0">
              <a:defRPr>
                <a:solidFill>
                  <a:schemeClr val="tx1"/>
                </a:solidFill>
                <a:latin typeface="Arial" panose="020B0604020202020204" pitchFamily="34" charset="0"/>
                <a:ea typeface="宋体" panose="02010600030101010101" pitchFamily="2" charset="-122"/>
              </a:defRPr>
            </a:lvl4pPr>
            <a:lvl5pPr eaLnBrk="0" hangingPunct="0">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buFont typeface="宋体" panose="02010600030101010101" pitchFamily="2" charset="-122"/>
              <a:buAutoNum type="circleNumDbPlain"/>
            </a:pPr>
            <a:r>
              <a:rPr lang="zh-CN" altLang="en-US" sz="2000" b="1">
                <a:solidFill>
                  <a:srgbClr val="C00000"/>
                </a:solidFill>
                <a:latin typeface="黑体" panose="02010609060101010101" pitchFamily="49" charset="-122"/>
                <a:ea typeface="新宋体" panose="02010609030101010101" pitchFamily="49" charset="-122"/>
              </a:rPr>
              <a:t>提升品牌形象</a:t>
            </a:r>
            <a:r>
              <a:rPr lang="zh-CN" altLang="en-US" sz="2000">
                <a:ea typeface="新宋体" panose="02010609030101010101" pitchFamily="49" charset="-122"/>
              </a:rPr>
              <a:t>：</a:t>
            </a:r>
            <a:r>
              <a:rPr lang="zh-CN" altLang="en-US" sz="2000">
                <a:solidFill>
                  <a:srgbClr val="002060"/>
                </a:solidFill>
                <a:ea typeface="新宋体" panose="02010609030101010101" pitchFamily="49" charset="-122"/>
              </a:rPr>
              <a:t>扩大公司或产品的知名度和美誉度，提升公司或产品的形象和影响力</a:t>
            </a:r>
            <a:r>
              <a:rPr lang="zh-CN" altLang="en-US" sz="2000">
                <a:ea typeface="新宋体" panose="02010609030101010101" pitchFamily="49" charset="-122"/>
              </a:rPr>
              <a:t>。</a:t>
            </a:r>
          </a:p>
          <a:p>
            <a:pPr eaLnBrk="1" hangingPunct="1">
              <a:lnSpc>
                <a:spcPct val="150000"/>
              </a:lnSpc>
              <a:buFont typeface="宋体" panose="02010600030101010101" pitchFamily="2" charset="-122"/>
              <a:buAutoNum type="circleNumDbPlain"/>
            </a:pPr>
            <a:r>
              <a:rPr lang="zh-CN" altLang="en-US" sz="2000" b="1">
                <a:solidFill>
                  <a:srgbClr val="C00000"/>
                </a:solidFill>
                <a:latin typeface="黑体" panose="02010609060101010101" pitchFamily="49" charset="-122"/>
                <a:ea typeface="新宋体" panose="02010609030101010101" pitchFamily="49" charset="-122"/>
              </a:rPr>
              <a:t>宣传介绍产品</a:t>
            </a:r>
            <a:r>
              <a:rPr lang="zh-CN" altLang="en-US" sz="2000">
                <a:ea typeface="新宋体" panose="02010609030101010101" pitchFamily="49" charset="-122"/>
              </a:rPr>
              <a:t>：</a:t>
            </a:r>
            <a:r>
              <a:rPr lang="zh-CN" altLang="en-US" sz="2000">
                <a:solidFill>
                  <a:srgbClr val="002060"/>
                </a:solidFill>
                <a:ea typeface="新宋体" panose="02010609030101010101" pitchFamily="49" charset="-122"/>
              </a:rPr>
              <a:t>介绍产品的核心卖点以及相应的配置和功能。</a:t>
            </a:r>
          </a:p>
          <a:p>
            <a:pPr eaLnBrk="1" hangingPunct="1">
              <a:lnSpc>
                <a:spcPct val="150000"/>
              </a:lnSpc>
              <a:buFont typeface="宋体" panose="02010600030101010101" pitchFamily="2" charset="-122"/>
              <a:buAutoNum type="circleNumDbPlain"/>
            </a:pPr>
            <a:r>
              <a:rPr lang="zh-CN" altLang="en-US" sz="2000" b="1">
                <a:solidFill>
                  <a:srgbClr val="C00000"/>
                </a:solidFill>
                <a:latin typeface="黑体" panose="02010609060101010101" pitchFamily="49" charset="-122"/>
                <a:ea typeface="新宋体" panose="02010609030101010101" pitchFamily="49" charset="-122"/>
              </a:rPr>
              <a:t>促销活动告之</a:t>
            </a:r>
            <a:r>
              <a:rPr lang="zh-CN" altLang="en-US" sz="2000">
                <a:ea typeface="新宋体" panose="02010609030101010101" pitchFamily="49" charset="-122"/>
              </a:rPr>
              <a:t>：</a:t>
            </a:r>
            <a:r>
              <a:rPr lang="zh-CN" altLang="en-US" sz="2000">
                <a:solidFill>
                  <a:srgbClr val="002060"/>
                </a:solidFill>
                <a:ea typeface="新宋体" panose="02010609030101010101" pitchFamily="49" charset="-122"/>
              </a:rPr>
              <a:t>告诉用户一些促销活动信息，促进销售。</a:t>
            </a:r>
          </a:p>
          <a:p>
            <a:pPr eaLnBrk="1" hangingPunct="1">
              <a:lnSpc>
                <a:spcPct val="150000"/>
              </a:lnSpc>
            </a:pPr>
            <a:endParaRPr lang="en-US" altLang="zh-CN" sz="2000">
              <a:solidFill>
                <a:srgbClr val="002060"/>
              </a:solidFill>
              <a:ea typeface="新宋体" panose="02010609030101010101" pitchFamily="49" charset="-122"/>
            </a:endParaRPr>
          </a:p>
          <a:p>
            <a:pPr eaLnBrk="1" hangingPunct="1">
              <a:lnSpc>
                <a:spcPct val="150000"/>
              </a:lnSpc>
            </a:pPr>
            <a:r>
              <a:rPr lang="zh-CN" altLang="en-US" sz="2000">
                <a:solidFill>
                  <a:srgbClr val="002060"/>
                </a:solidFill>
                <a:ea typeface="新宋体" panose="02010609030101010101" pitchFamily="49" charset="-122"/>
              </a:rPr>
              <a:t>同一则广告可能兼有上面三种功能，但侧重点有所不同；侧重点不同的在媒体选择投放上会呈现差异。</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页脚占位符 2">
            <a:extLst>
              <a:ext uri="{FF2B5EF4-FFF2-40B4-BE49-F238E27FC236}">
                <a16:creationId xmlns:a16="http://schemas.microsoft.com/office/drawing/2014/main" id="{7EE59D50-1760-C648-90C7-A445BA6D2926}"/>
              </a:ext>
            </a:extLst>
          </p:cNvPr>
          <p:cNvSpPr>
            <a:spLocks noGrp="1"/>
          </p:cNvSpPr>
          <p:nvPr>
            <p:ph type="ftr" sz="quarter" idx="11"/>
          </p:nvPr>
        </p:nvSpPr>
        <p:spPr/>
        <p:txBody>
          <a:bodyPr/>
          <a:lstStyle/>
          <a:p>
            <a:r>
              <a:rPr lang="en-US" altLang="zh-CN"/>
              <a:t>A</a:t>
            </a:r>
          </a:p>
        </p:txBody>
      </p:sp>
      <p:sp>
        <p:nvSpPr>
          <p:cNvPr id="9" name="灯片编号占位符 3">
            <a:extLst>
              <a:ext uri="{FF2B5EF4-FFF2-40B4-BE49-F238E27FC236}">
                <a16:creationId xmlns:a16="http://schemas.microsoft.com/office/drawing/2014/main" id="{5AD8B5CA-CD72-A84C-82FF-06ECFD4DEE27}"/>
              </a:ext>
            </a:extLst>
          </p:cNvPr>
          <p:cNvSpPr>
            <a:spLocks noGrp="1"/>
          </p:cNvSpPr>
          <p:nvPr>
            <p:ph type="sldNum" sz="quarter" idx="12"/>
          </p:nvPr>
        </p:nvSpPr>
        <p:spPr/>
        <p:txBody>
          <a:bodyPr/>
          <a:lstStyle/>
          <a:p>
            <a:fld id="{35F5963F-F692-0C48-AEA9-7B9B717C8E70}" type="slidenum">
              <a:rPr lang="en-US" altLang="zh-CN"/>
              <a:pPr/>
              <a:t>6</a:t>
            </a:fld>
            <a:endParaRPr lang="en-US" altLang="zh-CN"/>
          </a:p>
        </p:txBody>
      </p:sp>
      <p:grpSp>
        <p:nvGrpSpPr>
          <p:cNvPr id="2083" name="Group 35">
            <a:extLst>
              <a:ext uri="{FF2B5EF4-FFF2-40B4-BE49-F238E27FC236}">
                <a16:creationId xmlns:a16="http://schemas.microsoft.com/office/drawing/2014/main" id="{55640F6B-6195-1B47-9D3F-7D133D86B5FF}"/>
              </a:ext>
            </a:extLst>
          </p:cNvPr>
          <p:cNvGrpSpPr>
            <a:grpSpLocks/>
          </p:cNvGrpSpPr>
          <p:nvPr/>
        </p:nvGrpSpPr>
        <p:grpSpPr bwMode="auto">
          <a:xfrm>
            <a:off x="6350" y="255588"/>
            <a:ext cx="8693150" cy="1481137"/>
            <a:chOff x="4" y="161"/>
            <a:chExt cx="5476" cy="933"/>
          </a:xfrm>
        </p:grpSpPr>
        <p:pic>
          <p:nvPicPr>
            <p:cNvPr id="2084" name="标题 1">
              <a:extLst>
                <a:ext uri="{FF2B5EF4-FFF2-40B4-BE49-F238E27FC236}">
                  <a16:creationId xmlns:a16="http://schemas.microsoft.com/office/drawing/2014/main" id="{80612689-2ACB-4547-A547-76D700678D63}"/>
                </a:ext>
              </a:extLst>
            </p:cNvPr>
            <p:cNvPicPr preferRelativeResize="0">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 y="161"/>
              <a:ext cx="5476" cy="9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85" name="Rectangle 37">
              <a:extLst>
                <a:ext uri="{FF2B5EF4-FFF2-40B4-BE49-F238E27FC236}">
                  <a16:creationId xmlns:a16="http://schemas.microsoft.com/office/drawing/2014/main" id="{DDEA007A-1F95-1D4E-AD7F-8D5184EDEFC6}"/>
                </a:ext>
              </a:extLst>
            </p:cNvPr>
            <p:cNvSpPr>
              <a:spLocks noChangeArrowheads="1"/>
            </p:cNvSpPr>
            <p:nvPr/>
          </p:nvSpPr>
          <p:spPr bwMode="auto">
            <a:xfrm>
              <a:off x="288" y="173"/>
              <a:ext cx="5184" cy="7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eaLnBrk="0" hangingPunct="0">
                <a:defRPr>
                  <a:solidFill>
                    <a:schemeClr val="tx1"/>
                  </a:solidFill>
                  <a:latin typeface="Arial" panose="020B0604020202020204" pitchFamily="34" charset="0"/>
                  <a:ea typeface="宋体" panose="02010600030101010101" pitchFamily="2" charset="-122"/>
                </a:defRPr>
              </a:lvl2pPr>
              <a:lvl3pPr eaLnBrk="0" hangingPunct="0">
                <a:defRPr>
                  <a:solidFill>
                    <a:schemeClr val="tx1"/>
                  </a:solidFill>
                  <a:latin typeface="Arial" panose="020B0604020202020204" pitchFamily="34" charset="0"/>
                  <a:ea typeface="宋体" panose="02010600030101010101" pitchFamily="2" charset="-122"/>
                </a:defRPr>
              </a:lvl3pPr>
              <a:lvl4pPr eaLnBrk="0" hangingPunct="0">
                <a:defRPr>
                  <a:solidFill>
                    <a:schemeClr val="tx1"/>
                  </a:solidFill>
                  <a:latin typeface="Arial" panose="020B0604020202020204" pitchFamily="34" charset="0"/>
                  <a:ea typeface="宋体" panose="02010600030101010101" pitchFamily="2" charset="-122"/>
                </a:defRPr>
              </a:lvl4pPr>
              <a:lvl5pPr eaLnBrk="0" hangingPunct="0">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2400" b="1">
                  <a:solidFill>
                    <a:srgbClr val="002060"/>
                  </a:solidFill>
                  <a:latin typeface="黑体" panose="02010609060101010101" pitchFamily="49" charset="-122"/>
                  <a:ea typeface="新宋体" panose="02010609030101010101" pitchFamily="49" charset="-122"/>
                </a:rPr>
                <a:t>2</a:t>
              </a:r>
              <a:r>
                <a:rPr lang="zh-CN" altLang="en-US" sz="2400" b="1">
                  <a:solidFill>
                    <a:srgbClr val="002060"/>
                  </a:solidFill>
                  <a:latin typeface="黑体" panose="02010609060101010101" pitchFamily="49" charset="-122"/>
                  <a:ea typeface="新宋体" panose="02010609030101010101" pitchFamily="49" charset="-122"/>
                </a:rPr>
                <a:t>、向谁传播（</a:t>
              </a:r>
              <a:r>
                <a:rPr lang="en-US" altLang="zh-CN" sz="2400" b="1">
                  <a:solidFill>
                    <a:srgbClr val="002060"/>
                  </a:solidFill>
                  <a:latin typeface="黑体" panose="02010609060101010101" pitchFamily="49" charset="-122"/>
                  <a:ea typeface="新宋体" panose="02010609030101010101" pitchFamily="49" charset="-122"/>
                </a:rPr>
                <a:t>Who)</a:t>
              </a:r>
            </a:p>
          </p:txBody>
        </p:sp>
      </p:grpSp>
      <p:sp>
        <p:nvSpPr>
          <p:cNvPr id="2086" name="内容占位符 9">
            <a:extLst>
              <a:ext uri="{FF2B5EF4-FFF2-40B4-BE49-F238E27FC236}">
                <a16:creationId xmlns:a16="http://schemas.microsoft.com/office/drawing/2014/main" id="{43910D35-6250-7243-86E5-D61286DF3E26}"/>
              </a:ext>
            </a:extLst>
          </p:cNvPr>
          <p:cNvSpPr>
            <a:spLocks noChangeArrowheads="1"/>
          </p:cNvSpPr>
          <p:nvPr>
            <p:ph sz="half" idx="4294967295"/>
          </p:nvPr>
        </p:nvSpPr>
        <p:spPr>
          <a:xfrm>
            <a:off x="4572000" y="1741488"/>
            <a:ext cx="4038600" cy="2309812"/>
          </a:xfrm>
          <a:ln/>
        </p:spPr>
        <p:txBody>
          <a:bodyPr/>
          <a:lstStyle/>
          <a:p>
            <a:pPr marL="0" indent="441325">
              <a:lnSpc>
                <a:spcPct val="150000"/>
              </a:lnSpc>
              <a:buFontTx/>
              <a:buNone/>
            </a:pPr>
            <a:r>
              <a:rPr lang="zh-CN" altLang="en-US" sz="2400" b="1">
                <a:solidFill>
                  <a:srgbClr val="C00000"/>
                </a:solidFill>
                <a:ea typeface="新宋体" panose="02010609030101010101" pitchFamily="49" charset="-122"/>
              </a:rPr>
              <a:t>“向谁传播”就是要明确并锁定产品的目标受众。</a:t>
            </a:r>
            <a:r>
              <a:rPr lang="zh-CN" altLang="en-US" sz="2400">
                <a:solidFill>
                  <a:srgbClr val="002060"/>
                </a:solidFill>
                <a:ea typeface="新宋体" panose="02010609030101010101" pitchFamily="49" charset="-122"/>
              </a:rPr>
              <a:t>只有这样，才能做到有的放矢，避免广告的大量浪费。</a:t>
            </a:r>
            <a:endParaRPr lang="en-US" altLang="zh-CN" sz="2400">
              <a:solidFill>
                <a:srgbClr val="002060"/>
              </a:solidFill>
              <a:ea typeface="新宋体" panose="02010609030101010101" pitchFamily="49" charset="-122"/>
            </a:endParaRPr>
          </a:p>
        </p:txBody>
      </p:sp>
      <p:pic>
        <p:nvPicPr>
          <p:cNvPr id="2087" name="Picture 3" descr="C:\Documents and Settings\Administrator\Local Settings\Temp\Temporary Internet Files\Content.IE5\GH812BWL\MCj04125720000[1].wmf">
            <a:extLst>
              <a:ext uri="{FF2B5EF4-FFF2-40B4-BE49-F238E27FC236}">
                <a16:creationId xmlns:a16="http://schemas.microsoft.com/office/drawing/2014/main" id="{03CE7A8C-393D-5C4C-9A14-C7B8B28E5245}"/>
              </a:ext>
            </a:extLst>
          </p:cNvPr>
          <p:cNvPicPr preferRelativeResize="0">
            <a:picLocks noChangeArrowheads="1"/>
          </p:cNvPicPr>
          <p:nvPr>
            <p:ph sz="half" idx="4294967295"/>
          </p:nvPr>
        </p:nvPicPr>
        <p:blipFill>
          <a:blip r:embed="rId3">
            <a:extLst>
              <a:ext uri="{28A0092B-C50C-407E-A947-70E740481C1C}">
                <a14:useLocalDpi xmlns:a14="http://schemas.microsoft.com/office/drawing/2010/main" val="0"/>
              </a:ext>
            </a:extLst>
          </a:blip>
          <a:srcRect/>
          <a:stretch>
            <a:fillRect/>
          </a:stretch>
        </p:blipFill>
        <p:spPr>
          <a:xfrm>
            <a:off x="757238" y="1652588"/>
            <a:ext cx="3814762" cy="3213100"/>
          </a:xfrm>
          <a:ln/>
        </p:spPr>
      </p:pic>
      <p:sp>
        <p:nvSpPr>
          <p:cNvPr id="2088" name="内容占位符 9">
            <a:extLst>
              <a:ext uri="{FF2B5EF4-FFF2-40B4-BE49-F238E27FC236}">
                <a16:creationId xmlns:a16="http://schemas.microsoft.com/office/drawing/2014/main" id="{7A993D83-46A0-D84F-A8C5-5190F7CB570E}"/>
              </a:ext>
            </a:extLst>
          </p:cNvPr>
          <p:cNvSpPr>
            <a:spLocks noChangeArrowheads="1"/>
          </p:cNvSpPr>
          <p:nvPr/>
        </p:nvSpPr>
        <p:spPr bwMode="auto">
          <a:xfrm>
            <a:off x="4572000" y="4138613"/>
            <a:ext cx="4038600" cy="1174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indent="441325" eaLnBrk="0" hangingPunct="0">
              <a:tabLst>
                <a:tab pos="268288" algn="l"/>
              </a:tabLst>
              <a:defRPr>
                <a:solidFill>
                  <a:schemeClr val="tx1"/>
                </a:solidFill>
                <a:latin typeface="Arial" panose="020B0604020202020204" pitchFamily="34" charset="0"/>
                <a:ea typeface="宋体" panose="02010600030101010101" pitchFamily="2" charset="-122"/>
              </a:defRPr>
            </a:lvl1pPr>
            <a:lvl2pPr eaLnBrk="0" hangingPunct="0">
              <a:tabLst>
                <a:tab pos="268288" algn="l"/>
              </a:tabLst>
              <a:defRPr>
                <a:solidFill>
                  <a:schemeClr val="tx1"/>
                </a:solidFill>
                <a:latin typeface="Arial" panose="020B0604020202020204" pitchFamily="34" charset="0"/>
                <a:ea typeface="宋体" panose="02010600030101010101" pitchFamily="2" charset="-122"/>
              </a:defRPr>
            </a:lvl2pPr>
            <a:lvl3pPr eaLnBrk="0" hangingPunct="0">
              <a:tabLst>
                <a:tab pos="268288" algn="l"/>
              </a:tabLst>
              <a:defRPr>
                <a:solidFill>
                  <a:schemeClr val="tx1"/>
                </a:solidFill>
                <a:latin typeface="Arial" panose="020B0604020202020204" pitchFamily="34" charset="0"/>
                <a:ea typeface="宋体" panose="02010600030101010101" pitchFamily="2" charset="-122"/>
              </a:defRPr>
            </a:lvl3pPr>
            <a:lvl4pPr eaLnBrk="0" hangingPunct="0">
              <a:tabLst>
                <a:tab pos="268288" algn="l"/>
              </a:tabLst>
              <a:defRPr>
                <a:solidFill>
                  <a:schemeClr val="tx1"/>
                </a:solidFill>
                <a:latin typeface="Arial" panose="020B0604020202020204" pitchFamily="34" charset="0"/>
                <a:ea typeface="宋体" panose="02010600030101010101" pitchFamily="2" charset="-122"/>
              </a:defRPr>
            </a:lvl4pPr>
            <a:lvl5pPr eaLnBrk="0" hangingPunct="0">
              <a:tabLst>
                <a:tab pos="268288" algn="l"/>
              </a:tabLst>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SzPct val="100000"/>
              <a:tabLst>
                <a:tab pos="268288" algn="l"/>
              </a:tabLst>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SzPct val="100000"/>
              <a:tabLst>
                <a:tab pos="268288" algn="l"/>
              </a:tabLst>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SzPct val="100000"/>
              <a:tabLst>
                <a:tab pos="268288" algn="l"/>
              </a:tabLst>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SzPct val="100000"/>
              <a:tabLst>
                <a:tab pos="268288" algn="l"/>
              </a:tabLst>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zh-CN" altLang="en-US" sz="2400" b="1">
                <a:solidFill>
                  <a:srgbClr val="C00000"/>
                </a:solidFill>
                <a:ea typeface="新宋体" panose="02010609030101010101" pitchFamily="49" charset="-122"/>
              </a:rPr>
              <a:t>通过产品的市场定位来明确目标客户。</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7" presetClass="entr" presetSubtype="4" fill="hold" grpId="0" nodeType="clickEffect">
                                  <p:childTnLst>
                                    <p:set>
                                      <p:cBhvr additive="base">
                                        <p:cTn id="6" dur="1" fill="hold">
                                          <p:stCondLst>
                                            <p:cond delay="0"/>
                                          </p:stCondLst>
                                        </p:cTn>
                                        <p:tgtEl>
                                          <p:spTgt spid="2086">
                                            <p:txEl>
                                              <p:pRg st="0" end="0"/>
                                            </p:txEl>
                                          </p:spTgt>
                                        </p:tgtEl>
                                        <p:attrNameLst>
                                          <p:attrName>style.visibility</p:attrName>
                                        </p:attrNameLst>
                                      </p:cBhvr>
                                      <p:to>
                                        <p:strVal val="visible"/>
                                      </p:to>
                                    </p:set>
                                    <p:anim calcmode="lin" valueType="num">
                                      <p:cBhvr additive="base">
                                        <p:cTn id="7" dur="5000" fill="hold"/>
                                        <p:tgtEl>
                                          <p:spTgt spid="2086">
                                            <p:txEl>
                                              <p:pRg st="0" end="0"/>
                                            </p:txEl>
                                          </p:spTgt>
                                        </p:tgtEl>
                                        <p:attrNameLst>
                                          <p:attrName>ppt_x</p:attrName>
                                        </p:attrNameLst>
                                      </p:cBhvr>
                                      <p:tavLst>
                                        <p:tav tm="0">
                                          <p:val>
                                            <p:strVal val="#ppt_x"/>
                                          </p:val>
                                        </p:tav>
                                        <p:tav tm="100000">
                                          <p:val>
                                            <p:strVal val="#ppt_x"/>
                                          </p:val>
                                        </p:tav>
                                      </p:tavLst>
                                    </p:anim>
                                    <p:anim calcmode="lin" valueType="num">
                                      <p:cBhvr additive="base">
                                        <p:cTn id="8" dur="5000" fill="hold"/>
                                        <p:tgtEl>
                                          <p:spTgt spid="208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indefinite"/>
                            </p:stCondLst>
                          </p:cTn>
                        </p:par>
                        <p:par>
                          <p:cTn id="11" fill="hold" nodeType="afterGroup">
                            <p:stCondLst>
                              <p:cond delay="0"/>
                            </p:stCondLst>
                            <p:childTnLst>
                              <p:par>
                                <p:cTn id="12" presetID="7" presetClass="entr" presetSubtype="4" fill="hold" grpId="1" nodeType="clickEffect">
                                  <p:childTnLst>
                                    <p:set>
                                      <p:cBhvr additive="base">
                                        <p:cTn id="13" dur="1" fill="hold">
                                          <p:stCondLst>
                                            <p:cond delay="0"/>
                                          </p:stCondLst>
                                        </p:cTn>
                                        <p:tgtEl>
                                          <p:spTgt spid="2088"/>
                                        </p:tgtEl>
                                        <p:attrNameLst>
                                          <p:attrName>style.visibility</p:attrName>
                                        </p:attrNameLst>
                                      </p:cBhvr>
                                      <p:to>
                                        <p:strVal val="visible"/>
                                      </p:to>
                                    </p:set>
                                    <p:anim calcmode="lin" valueType="num">
                                      <p:cBhvr additive="base">
                                        <p:cTn id="14" dur="5000" fill="hold"/>
                                        <p:tgtEl>
                                          <p:spTgt spid="2088"/>
                                        </p:tgtEl>
                                        <p:attrNameLst>
                                          <p:attrName>ppt_x</p:attrName>
                                        </p:attrNameLst>
                                      </p:cBhvr>
                                      <p:tavLst>
                                        <p:tav tm="0">
                                          <p:val>
                                            <p:strVal val="#ppt_x"/>
                                          </p:val>
                                        </p:tav>
                                        <p:tav tm="100000">
                                          <p:val>
                                            <p:strVal val="#ppt_x"/>
                                          </p:val>
                                        </p:tav>
                                      </p:tavLst>
                                    </p:anim>
                                    <p:anim calcmode="lin" valueType="num">
                                      <p:cBhvr additive="base">
                                        <p:cTn id="15" dur="5000" fill="hold"/>
                                        <p:tgtEl>
                                          <p:spTgt spid="208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86" grpId="0" build="p" animBg="1"/>
      <p:bldP spid="2088" grpId="1"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页脚占位符 2">
            <a:extLst>
              <a:ext uri="{FF2B5EF4-FFF2-40B4-BE49-F238E27FC236}">
                <a16:creationId xmlns:a16="http://schemas.microsoft.com/office/drawing/2014/main" id="{F38BBB39-58B9-D949-B846-FC27C2525C9F}"/>
              </a:ext>
            </a:extLst>
          </p:cNvPr>
          <p:cNvSpPr>
            <a:spLocks noGrp="1"/>
          </p:cNvSpPr>
          <p:nvPr>
            <p:ph type="ftr" sz="quarter" idx="11"/>
          </p:nvPr>
        </p:nvSpPr>
        <p:spPr/>
        <p:txBody>
          <a:bodyPr/>
          <a:lstStyle/>
          <a:p>
            <a:r>
              <a:rPr lang="en-US" altLang="zh-CN"/>
              <a:t>A</a:t>
            </a:r>
          </a:p>
        </p:txBody>
      </p:sp>
      <p:sp>
        <p:nvSpPr>
          <p:cNvPr id="8" name="灯片编号占位符 3">
            <a:extLst>
              <a:ext uri="{FF2B5EF4-FFF2-40B4-BE49-F238E27FC236}">
                <a16:creationId xmlns:a16="http://schemas.microsoft.com/office/drawing/2014/main" id="{E6229935-D370-0549-B769-C914A6D6797C}"/>
              </a:ext>
            </a:extLst>
          </p:cNvPr>
          <p:cNvSpPr>
            <a:spLocks noGrp="1"/>
          </p:cNvSpPr>
          <p:nvPr>
            <p:ph type="sldNum" sz="quarter" idx="12"/>
          </p:nvPr>
        </p:nvSpPr>
        <p:spPr/>
        <p:txBody>
          <a:bodyPr/>
          <a:lstStyle/>
          <a:p>
            <a:fld id="{BE5FDF4D-E126-8740-8D78-8A6246E0C3B1}" type="slidenum">
              <a:rPr lang="en-US" altLang="zh-CN"/>
              <a:pPr/>
              <a:t>7</a:t>
            </a:fld>
            <a:endParaRPr lang="en-US" altLang="zh-CN"/>
          </a:p>
        </p:txBody>
      </p:sp>
      <p:grpSp>
        <p:nvGrpSpPr>
          <p:cNvPr id="2091" name="Group 43">
            <a:extLst>
              <a:ext uri="{FF2B5EF4-FFF2-40B4-BE49-F238E27FC236}">
                <a16:creationId xmlns:a16="http://schemas.microsoft.com/office/drawing/2014/main" id="{604B4FC0-935C-D34D-8216-FD127D108C41}"/>
              </a:ext>
            </a:extLst>
          </p:cNvPr>
          <p:cNvGrpSpPr>
            <a:grpSpLocks/>
          </p:cNvGrpSpPr>
          <p:nvPr/>
        </p:nvGrpSpPr>
        <p:grpSpPr bwMode="auto">
          <a:xfrm>
            <a:off x="6350" y="762000"/>
            <a:ext cx="8693150" cy="847725"/>
            <a:chOff x="4" y="480"/>
            <a:chExt cx="5476" cy="534"/>
          </a:xfrm>
        </p:grpSpPr>
        <p:pic>
          <p:nvPicPr>
            <p:cNvPr id="2092" name="标题 1">
              <a:extLst>
                <a:ext uri="{FF2B5EF4-FFF2-40B4-BE49-F238E27FC236}">
                  <a16:creationId xmlns:a16="http://schemas.microsoft.com/office/drawing/2014/main" id="{C684CF9D-91E3-704F-BA7D-98417BC1C37C}"/>
                </a:ext>
              </a:extLst>
            </p:cNvPr>
            <p:cNvPicPr preferRelativeResize="0">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 y="480"/>
              <a:ext cx="5476" cy="53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93" name="Rectangle 45">
              <a:extLst>
                <a:ext uri="{FF2B5EF4-FFF2-40B4-BE49-F238E27FC236}">
                  <a16:creationId xmlns:a16="http://schemas.microsoft.com/office/drawing/2014/main" id="{89122981-8953-BA42-B9F7-F7658A74197A}"/>
                </a:ext>
              </a:extLst>
            </p:cNvPr>
            <p:cNvSpPr>
              <a:spLocks noChangeArrowheads="1"/>
            </p:cNvSpPr>
            <p:nvPr/>
          </p:nvSpPr>
          <p:spPr bwMode="auto">
            <a:xfrm>
              <a:off x="288" y="506"/>
              <a:ext cx="5184" cy="3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eaLnBrk="0" hangingPunct="0">
                <a:defRPr>
                  <a:solidFill>
                    <a:schemeClr val="tx1"/>
                  </a:solidFill>
                  <a:latin typeface="Arial" panose="020B0604020202020204" pitchFamily="34" charset="0"/>
                  <a:ea typeface="宋体" panose="02010600030101010101" pitchFamily="2" charset="-122"/>
                </a:defRPr>
              </a:lvl2pPr>
              <a:lvl3pPr eaLnBrk="0" hangingPunct="0">
                <a:defRPr>
                  <a:solidFill>
                    <a:schemeClr val="tx1"/>
                  </a:solidFill>
                  <a:latin typeface="Arial" panose="020B0604020202020204" pitchFamily="34" charset="0"/>
                  <a:ea typeface="宋体" panose="02010600030101010101" pitchFamily="2" charset="-122"/>
                </a:defRPr>
              </a:lvl3pPr>
              <a:lvl4pPr eaLnBrk="0" hangingPunct="0">
                <a:defRPr>
                  <a:solidFill>
                    <a:schemeClr val="tx1"/>
                  </a:solidFill>
                  <a:latin typeface="Arial" panose="020B0604020202020204" pitchFamily="34" charset="0"/>
                  <a:ea typeface="宋体" panose="02010600030101010101" pitchFamily="2" charset="-122"/>
                </a:defRPr>
              </a:lvl4pPr>
              <a:lvl5pPr eaLnBrk="0" hangingPunct="0">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2400" b="1">
                  <a:solidFill>
                    <a:srgbClr val="002060"/>
                  </a:solidFill>
                  <a:latin typeface="黑体" panose="02010609060101010101" pitchFamily="49" charset="-122"/>
                  <a:ea typeface="新宋体" panose="02010609030101010101" pitchFamily="49" charset="-122"/>
                </a:rPr>
                <a:t>2</a:t>
              </a:r>
              <a:r>
                <a:rPr lang="zh-CN" altLang="en-US" sz="2400" b="1">
                  <a:solidFill>
                    <a:srgbClr val="002060"/>
                  </a:solidFill>
                  <a:latin typeface="黑体" panose="02010609060101010101" pitchFamily="49" charset="-122"/>
                  <a:ea typeface="新宋体" panose="02010609030101010101" pitchFamily="49" charset="-122"/>
                </a:rPr>
                <a:t>、向谁传播（</a:t>
              </a:r>
              <a:r>
                <a:rPr lang="en-US" altLang="zh-CN" sz="2400" b="1">
                  <a:solidFill>
                    <a:srgbClr val="002060"/>
                  </a:solidFill>
                  <a:latin typeface="黑体" panose="02010609060101010101" pitchFamily="49" charset="-122"/>
                  <a:ea typeface="新宋体" panose="02010609030101010101" pitchFamily="49" charset="-122"/>
                </a:rPr>
                <a:t>Who)</a:t>
              </a:r>
            </a:p>
          </p:txBody>
        </p:sp>
      </p:grpSp>
      <p:sp>
        <p:nvSpPr>
          <p:cNvPr id="2094" name="矩形 5">
            <a:extLst>
              <a:ext uri="{FF2B5EF4-FFF2-40B4-BE49-F238E27FC236}">
                <a16:creationId xmlns:a16="http://schemas.microsoft.com/office/drawing/2014/main" id="{C6EC743B-65DE-3440-B52A-17AF69EC1A58}"/>
              </a:ext>
            </a:extLst>
          </p:cNvPr>
          <p:cNvSpPr>
            <a:spLocks noChangeArrowheads="1"/>
          </p:cNvSpPr>
          <p:nvPr/>
        </p:nvSpPr>
        <p:spPr bwMode="auto">
          <a:xfrm>
            <a:off x="473075" y="1406525"/>
            <a:ext cx="8205788" cy="22875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eaLnBrk="0" hangingPunct="0">
              <a:defRPr>
                <a:solidFill>
                  <a:schemeClr val="tx1"/>
                </a:solidFill>
                <a:latin typeface="Arial" panose="020B0604020202020204" pitchFamily="34" charset="0"/>
                <a:ea typeface="宋体" panose="02010600030101010101" pitchFamily="2" charset="-122"/>
              </a:defRPr>
            </a:lvl2pPr>
            <a:lvl3pPr eaLnBrk="0" hangingPunct="0">
              <a:defRPr>
                <a:solidFill>
                  <a:schemeClr val="tx1"/>
                </a:solidFill>
                <a:latin typeface="Arial" panose="020B0604020202020204" pitchFamily="34" charset="0"/>
                <a:ea typeface="宋体" panose="02010600030101010101" pitchFamily="2" charset="-122"/>
              </a:defRPr>
            </a:lvl3pPr>
            <a:lvl4pPr eaLnBrk="0" hangingPunct="0">
              <a:defRPr>
                <a:solidFill>
                  <a:schemeClr val="tx1"/>
                </a:solidFill>
                <a:latin typeface="Arial" panose="020B0604020202020204" pitchFamily="34" charset="0"/>
                <a:ea typeface="宋体" panose="02010600030101010101" pitchFamily="2" charset="-122"/>
              </a:defRPr>
            </a:lvl4pPr>
            <a:lvl5pPr eaLnBrk="0" hangingPunct="0">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9pPr>
          </a:lstStyle>
          <a:p>
            <a:pPr eaLnBrk="1" hangingPunct="1">
              <a:lnSpc>
                <a:spcPct val="200000"/>
              </a:lnSpc>
            </a:pPr>
            <a:r>
              <a:rPr lang="zh-CN" altLang="en-US" b="1">
                <a:solidFill>
                  <a:srgbClr val="C00000"/>
                </a:solidFill>
                <a:ea typeface="新宋体" panose="02010609030101010101" pitchFamily="49" charset="-122"/>
              </a:rPr>
              <a:t>另外企业应研究目标受众的媒体接触习惯</a:t>
            </a:r>
            <a:r>
              <a:rPr lang="zh-CN" altLang="en-US" b="1">
                <a:ea typeface="新宋体" panose="02010609030101010101" pitchFamily="49" charset="-122"/>
              </a:rPr>
              <a:t>，</a:t>
            </a:r>
            <a:r>
              <a:rPr lang="zh-CN" altLang="en-US">
                <a:solidFill>
                  <a:srgbClr val="002060"/>
                </a:solidFill>
                <a:ea typeface="新宋体" panose="02010609030101010101" pitchFamily="49" charset="-122"/>
              </a:rPr>
              <a:t>研究每一天每一时刻目标受众出现在哪里以及接触哪些媒体。然后根据目标受众的媒体接触习惯来选择哪种媒体。</a:t>
            </a:r>
          </a:p>
          <a:p>
            <a:pPr eaLnBrk="1" hangingPunct="1">
              <a:lnSpc>
                <a:spcPct val="200000"/>
              </a:lnSpc>
            </a:pPr>
            <a:r>
              <a:rPr lang="zh-CN" altLang="en-US" b="1">
                <a:solidFill>
                  <a:srgbClr val="C00000"/>
                </a:solidFill>
                <a:ea typeface="新宋体" panose="02010609030101010101" pitchFamily="49" charset="-122"/>
              </a:rPr>
              <a:t>此外，企业还需研究受众的特点，</a:t>
            </a:r>
            <a:r>
              <a:rPr lang="zh-CN" altLang="en-US">
                <a:solidFill>
                  <a:srgbClr val="002060"/>
                </a:solidFill>
                <a:ea typeface="新宋体" panose="02010609030101010101" pitchFamily="49" charset="-122"/>
              </a:rPr>
              <a:t>不同的人群具有不同的文化程度、思维习惯以及看问题的角度，这就要求企业针对不同人群的特点采取不一样的创意。</a:t>
            </a:r>
          </a:p>
        </p:txBody>
      </p:sp>
      <p:sp>
        <p:nvSpPr>
          <p:cNvPr id="2095" name="矩形 5">
            <a:extLst>
              <a:ext uri="{FF2B5EF4-FFF2-40B4-BE49-F238E27FC236}">
                <a16:creationId xmlns:a16="http://schemas.microsoft.com/office/drawing/2014/main" id="{C5688720-D41F-AD4E-89C4-385E88450EE7}"/>
              </a:ext>
            </a:extLst>
          </p:cNvPr>
          <p:cNvSpPr>
            <a:spLocks noChangeArrowheads="1"/>
          </p:cNvSpPr>
          <p:nvPr/>
        </p:nvSpPr>
        <p:spPr bwMode="auto">
          <a:xfrm>
            <a:off x="473075" y="4133850"/>
            <a:ext cx="8205788" cy="9461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eaLnBrk="0" hangingPunct="0">
              <a:defRPr>
                <a:solidFill>
                  <a:schemeClr val="tx1"/>
                </a:solidFill>
                <a:latin typeface="Arial" panose="020B0604020202020204" pitchFamily="34" charset="0"/>
                <a:ea typeface="宋体" panose="02010600030101010101" pitchFamily="2" charset="-122"/>
              </a:defRPr>
            </a:lvl2pPr>
            <a:lvl3pPr eaLnBrk="0" hangingPunct="0">
              <a:defRPr>
                <a:solidFill>
                  <a:schemeClr val="tx1"/>
                </a:solidFill>
                <a:latin typeface="Arial" panose="020B0604020202020204" pitchFamily="34" charset="0"/>
                <a:ea typeface="宋体" panose="02010600030101010101" pitchFamily="2" charset="-122"/>
              </a:defRPr>
            </a:lvl3pPr>
            <a:lvl4pPr eaLnBrk="0" hangingPunct="0">
              <a:defRPr>
                <a:solidFill>
                  <a:schemeClr val="tx1"/>
                </a:solidFill>
                <a:latin typeface="Arial" panose="020B0604020202020204" pitchFamily="34" charset="0"/>
                <a:ea typeface="宋体" panose="02010600030101010101" pitchFamily="2" charset="-122"/>
              </a:defRPr>
            </a:lvl4pPr>
            <a:lvl5pPr eaLnBrk="0" hangingPunct="0">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9pPr>
          </a:lstStyle>
          <a:p>
            <a:pPr eaLnBrk="1" hangingPunct="1">
              <a:lnSpc>
                <a:spcPct val="200000"/>
              </a:lnSpc>
            </a:pPr>
            <a:r>
              <a:rPr lang="zh-CN" altLang="en-US" sz="2800" b="1">
                <a:solidFill>
                  <a:srgbClr val="C00000"/>
                </a:solidFill>
                <a:latin typeface="黑体" panose="02010609060101010101" pitchFamily="49" charset="-122"/>
                <a:ea typeface="新宋体" panose="02010609030101010101" pitchFamily="49" charset="-122"/>
              </a:rPr>
              <a:t>目标受众的界定有赖于细致深入的市场调查和研究</a:t>
            </a:r>
            <a:r>
              <a:rPr lang="zh-CN" altLang="en-US" sz="2800">
                <a:solidFill>
                  <a:srgbClr val="C00000"/>
                </a:solidFill>
                <a:latin typeface="黑体" panose="02010609060101010101" pitchFamily="49" charset="-122"/>
                <a:ea typeface="新宋体" panose="02010609030101010101" pitchFamily="49" charset="-122"/>
              </a:rPr>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childTnLst>
                                    <p:set>
                                      <p:cBhvr additive="base">
                                        <p:cTn id="6" dur="1" fill="hold">
                                          <p:stCondLst>
                                            <p:cond delay="0"/>
                                          </p:stCondLst>
                                        </p:cTn>
                                        <p:tgtEl>
                                          <p:spTgt spid="2095"/>
                                        </p:tgtEl>
                                        <p:attrNameLst>
                                          <p:attrName>style.visibility</p:attrName>
                                        </p:attrNameLst>
                                      </p:cBhvr>
                                      <p:to>
                                        <p:strVal val="visible"/>
                                      </p:to>
                                    </p:set>
                                    <p:anim calcmode="lin" valueType="num">
                                      <p:cBhvr additive="base">
                                        <p:cTn id="7" dur="500" fill="hold"/>
                                        <p:tgtEl>
                                          <p:spTgt spid="2095"/>
                                        </p:tgtEl>
                                        <p:attrNameLst>
                                          <p:attrName>ppt_x</p:attrName>
                                        </p:attrNameLst>
                                      </p:cBhvr>
                                      <p:tavLst>
                                        <p:tav tm="0">
                                          <p:val>
                                            <p:strVal val="#ppt_x"/>
                                          </p:val>
                                        </p:tav>
                                        <p:tav tm="100000">
                                          <p:val>
                                            <p:strVal val="#ppt_x"/>
                                          </p:val>
                                        </p:tav>
                                      </p:tavLst>
                                    </p:anim>
                                    <p:anim calcmode="lin" valueType="num">
                                      <p:cBhvr additive="base">
                                        <p:cTn id="8" dur="500" fill="hold"/>
                                        <p:tgtEl>
                                          <p:spTgt spid="209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9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页脚占位符 2">
            <a:extLst>
              <a:ext uri="{FF2B5EF4-FFF2-40B4-BE49-F238E27FC236}">
                <a16:creationId xmlns:a16="http://schemas.microsoft.com/office/drawing/2014/main" id="{7DCC7C5F-E8AD-3441-AA6D-5ED9158AF6AD}"/>
              </a:ext>
            </a:extLst>
          </p:cNvPr>
          <p:cNvSpPr>
            <a:spLocks noGrp="1"/>
          </p:cNvSpPr>
          <p:nvPr>
            <p:ph type="ftr" sz="quarter" idx="11"/>
          </p:nvPr>
        </p:nvSpPr>
        <p:spPr/>
        <p:txBody>
          <a:bodyPr/>
          <a:lstStyle/>
          <a:p>
            <a:r>
              <a:rPr lang="en-US" altLang="zh-CN"/>
              <a:t>A</a:t>
            </a:r>
          </a:p>
        </p:txBody>
      </p:sp>
      <p:sp>
        <p:nvSpPr>
          <p:cNvPr id="8" name="灯片编号占位符 3">
            <a:extLst>
              <a:ext uri="{FF2B5EF4-FFF2-40B4-BE49-F238E27FC236}">
                <a16:creationId xmlns:a16="http://schemas.microsoft.com/office/drawing/2014/main" id="{C7D110E8-B1F7-9E4B-ABF2-61FA7EABB1C6}"/>
              </a:ext>
            </a:extLst>
          </p:cNvPr>
          <p:cNvSpPr>
            <a:spLocks noGrp="1"/>
          </p:cNvSpPr>
          <p:nvPr>
            <p:ph type="sldNum" sz="quarter" idx="12"/>
          </p:nvPr>
        </p:nvSpPr>
        <p:spPr/>
        <p:txBody>
          <a:bodyPr/>
          <a:lstStyle/>
          <a:p>
            <a:fld id="{AF947F04-8D94-9E48-974C-FD6D5B9261B9}" type="slidenum">
              <a:rPr lang="en-US" altLang="zh-CN"/>
              <a:pPr/>
              <a:t>8</a:t>
            </a:fld>
            <a:endParaRPr lang="en-US" altLang="zh-CN"/>
          </a:p>
        </p:txBody>
      </p:sp>
      <p:grpSp>
        <p:nvGrpSpPr>
          <p:cNvPr id="2098" name="Group 50">
            <a:extLst>
              <a:ext uri="{FF2B5EF4-FFF2-40B4-BE49-F238E27FC236}">
                <a16:creationId xmlns:a16="http://schemas.microsoft.com/office/drawing/2014/main" id="{2E181D53-E97B-EA4E-A479-3067ED4973C3}"/>
              </a:ext>
            </a:extLst>
          </p:cNvPr>
          <p:cNvGrpSpPr>
            <a:grpSpLocks/>
          </p:cNvGrpSpPr>
          <p:nvPr/>
        </p:nvGrpSpPr>
        <p:grpSpPr bwMode="auto">
          <a:xfrm>
            <a:off x="6350" y="596900"/>
            <a:ext cx="8693150" cy="1597025"/>
            <a:chOff x="4" y="376"/>
            <a:chExt cx="5476" cy="1006"/>
          </a:xfrm>
        </p:grpSpPr>
        <p:pic>
          <p:nvPicPr>
            <p:cNvPr id="2099" name="标题 1">
              <a:extLst>
                <a:ext uri="{FF2B5EF4-FFF2-40B4-BE49-F238E27FC236}">
                  <a16:creationId xmlns:a16="http://schemas.microsoft.com/office/drawing/2014/main" id="{AD4A0319-19E5-F145-8B59-F838C348F60C}"/>
                </a:ext>
              </a:extLst>
            </p:cNvPr>
            <p:cNvPicPr preferRelativeResize="0">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 y="376"/>
              <a:ext cx="5476" cy="100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00" name="Rectangle 52">
              <a:extLst>
                <a:ext uri="{FF2B5EF4-FFF2-40B4-BE49-F238E27FC236}">
                  <a16:creationId xmlns:a16="http://schemas.microsoft.com/office/drawing/2014/main" id="{68F01839-F258-BA44-8B91-EB2CC7B6482F}"/>
                </a:ext>
              </a:extLst>
            </p:cNvPr>
            <p:cNvSpPr>
              <a:spLocks noChangeArrowheads="1"/>
            </p:cNvSpPr>
            <p:nvPr/>
          </p:nvSpPr>
          <p:spPr bwMode="auto">
            <a:xfrm>
              <a:off x="288" y="387"/>
              <a:ext cx="5184" cy="79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eaLnBrk="0" hangingPunct="0">
                <a:defRPr>
                  <a:solidFill>
                    <a:schemeClr val="tx1"/>
                  </a:solidFill>
                  <a:latin typeface="Arial" panose="020B0604020202020204" pitchFamily="34" charset="0"/>
                  <a:ea typeface="宋体" panose="02010600030101010101" pitchFamily="2" charset="-122"/>
                </a:defRPr>
              </a:lvl2pPr>
              <a:lvl3pPr eaLnBrk="0" hangingPunct="0">
                <a:defRPr>
                  <a:solidFill>
                    <a:schemeClr val="tx1"/>
                  </a:solidFill>
                  <a:latin typeface="Arial" panose="020B0604020202020204" pitchFamily="34" charset="0"/>
                  <a:ea typeface="宋体" panose="02010600030101010101" pitchFamily="2" charset="-122"/>
                </a:defRPr>
              </a:lvl3pPr>
              <a:lvl4pPr eaLnBrk="0" hangingPunct="0">
                <a:defRPr>
                  <a:solidFill>
                    <a:schemeClr val="tx1"/>
                  </a:solidFill>
                  <a:latin typeface="Arial" panose="020B0604020202020204" pitchFamily="34" charset="0"/>
                  <a:ea typeface="宋体" panose="02010600030101010101" pitchFamily="2" charset="-122"/>
                </a:defRPr>
              </a:lvl4pPr>
              <a:lvl5pPr eaLnBrk="0" hangingPunct="0">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9pPr>
            </a:lstStyle>
            <a:p>
              <a:pPr>
                <a:lnSpc>
                  <a:spcPct val="150000"/>
                </a:lnSpc>
              </a:pPr>
              <a:r>
                <a:rPr lang="en-US" altLang="zh-CN" sz="2400" b="1">
                  <a:solidFill>
                    <a:srgbClr val="002060"/>
                  </a:solidFill>
                  <a:latin typeface="黑体" panose="02010609060101010101" pitchFamily="49" charset="-122"/>
                  <a:ea typeface="新宋体" panose="02010609030101010101" pitchFamily="49" charset="-122"/>
                </a:rPr>
                <a:t>3</a:t>
              </a:r>
              <a:r>
                <a:rPr lang="zh-CN" altLang="en-US" sz="2400" b="1">
                  <a:solidFill>
                    <a:srgbClr val="002060"/>
                  </a:solidFill>
                  <a:latin typeface="黑体" panose="02010609060101010101" pitchFamily="49" charset="-122"/>
                  <a:ea typeface="新宋体" panose="02010609030101010101" pitchFamily="49" charset="-122"/>
                </a:rPr>
                <a:t>、传播什么（</a:t>
              </a:r>
              <a:r>
                <a:rPr lang="en-US" altLang="zh-CN" sz="2400" b="1">
                  <a:solidFill>
                    <a:srgbClr val="002060"/>
                  </a:solidFill>
                  <a:latin typeface="黑体" panose="02010609060101010101" pitchFamily="49" charset="-122"/>
                  <a:ea typeface="新宋体" panose="02010609030101010101" pitchFamily="49" charset="-122"/>
                </a:rPr>
                <a:t>What）</a:t>
              </a:r>
              <a:br>
                <a:rPr lang="en-US" altLang="zh-CN" sz="2400" b="1">
                  <a:solidFill>
                    <a:srgbClr val="002060"/>
                  </a:solidFill>
                  <a:ea typeface="新宋体" panose="02010609030101010101" pitchFamily="49" charset="-122"/>
                </a:rPr>
              </a:br>
              <a:r>
                <a:rPr lang="en-US" altLang="zh-CN" sz="2400" b="1">
                  <a:solidFill>
                    <a:srgbClr val="002060"/>
                  </a:solidFill>
                  <a:ea typeface="新宋体" panose="02010609030101010101" pitchFamily="49" charset="-122"/>
                </a:rPr>
                <a:t>传播信息内容。通过广告应该告诉用户什么呢?</a:t>
              </a:r>
            </a:p>
          </p:txBody>
        </p:sp>
      </p:grpSp>
      <p:sp>
        <p:nvSpPr>
          <p:cNvPr id="2101" name="TextBox 3">
            <a:extLst>
              <a:ext uri="{FF2B5EF4-FFF2-40B4-BE49-F238E27FC236}">
                <a16:creationId xmlns:a16="http://schemas.microsoft.com/office/drawing/2014/main" id="{A52BFFD7-F975-9A4D-8FC8-D3C6F27EE3FB}"/>
              </a:ext>
            </a:extLst>
          </p:cNvPr>
          <p:cNvSpPr>
            <a:spLocks noChangeArrowheads="1"/>
          </p:cNvSpPr>
          <p:nvPr/>
        </p:nvSpPr>
        <p:spPr bwMode="auto">
          <a:xfrm>
            <a:off x="544513" y="2428875"/>
            <a:ext cx="8062912" cy="1006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457200" indent="-457200" eaLnBrk="0" hangingPunct="0">
              <a:defRPr>
                <a:solidFill>
                  <a:schemeClr val="tx1"/>
                </a:solidFill>
                <a:latin typeface="Arial" panose="020B0604020202020204" pitchFamily="34" charset="0"/>
                <a:ea typeface="宋体" panose="02010600030101010101" pitchFamily="2" charset="-122"/>
              </a:defRPr>
            </a:lvl1pPr>
            <a:lvl2pPr eaLnBrk="0" hangingPunct="0">
              <a:defRPr>
                <a:solidFill>
                  <a:schemeClr val="tx1"/>
                </a:solidFill>
                <a:latin typeface="Arial" panose="020B0604020202020204" pitchFamily="34" charset="0"/>
                <a:ea typeface="宋体" panose="02010600030101010101" pitchFamily="2" charset="-122"/>
              </a:defRPr>
            </a:lvl2pPr>
            <a:lvl3pPr eaLnBrk="0" hangingPunct="0">
              <a:defRPr>
                <a:solidFill>
                  <a:schemeClr val="tx1"/>
                </a:solidFill>
                <a:latin typeface="Arial" panose="020B0604020202020204" pitchFamily="34" charset="0"/>
                <a:ea typeface="宋体" panose="02010600030101010101" pitchFamily="2" charset="-122"/>
              </a:defRPr>
            </a:lvl3pPr>
            <a:lvl4pPr eaLnBrk="0" hangingPunct="0">
              <a:defRPr>
                <a:solidFill>
                  <a:schemeClr val="tx1"/>
                </a:solidFill>
                <a:latin typeface="Arial" panose="020B0604020202020204" pitchFamily="34" charset="0"/>
                <a:ea typeface="宋体" panose="02010600030101010101" pitchFamily="2" charset="-122"/>
              </a:defRPr>
            </a:lvl4pPr>
            <a:lvl5pPr eaLnBrk="0" hangingPunct="0">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9pPr>
          </a:lstStyle>
          <a:p>
            <a:pPr eaLnBrk="1" hangingPunct="1">
              <a:buClr>
                <a:srgbClr val="C00000"/>
              </a:buClr>
              <a:buFont typeface="宋体" panose="02010600030101010101" pitchFamily="2" charset="-122"/>
              <a:buAutoNum type="circleNumDbPlain"/>
            </a:pPr>
            <a:r>
              <a:rPr lang="zh-CN" altLang="en-US" sz="2800" b="1">
                <a:solidFill>
                  <a:srgbClr val="C00000"/>
                </a:solidFill>
                <a:latin typeface="黑体" panose="02010609060101010101" pitchFamily="49" charset="-122"/>
                <a:ea typeface="新宋体" panose="02010609030101010101" pitchFamily="49" charset="-122"/>
              </a:rPr>
              <a:t>告诉用户我是谁：即产品的品牌名，产品名．</a:t>
            </a:r>
          </a:p>
          <a:p>
            <a:pPr eaLnBrk="1" hangingPunct="1">
              <a:buClr>
                <a:srgbClr val="FF0000"/>
              </a:buClr>
            </a:pPr>
            <a:endParaRPr lang="zh-CN" altLang="en-US" sz="3200">
              <a:solidFill>
                <a:srgbClr val="C00000"/>
              </a:solidFill>
              <a:latin typeface="黑体" panose="02010609060101010101" pitchFamily="49" charset="-122"/>
              <a:ea typeface="新宋体" panose="02010609030101010101" pitchFamily="49" charset="-122"/>
            </a:endParaRPr>
          </a:p>
        </p:txBody>
      </p:sp>
      <p:sp>
        <p:nvSpPr>
          <p:cNvPr id="2102" name="TextBox 4">
            <a:extLst>
              <a:ext uri="{FF2B5EF4-FFF2-40B4-BE49-F238E27FC236}">
                <a16:creationId xmlns:a16="http://schemas.microsoft.com/office/drawing/2014/main" id="{9C7D424C-AE6D-D449-A40B-0A9821BCDD6E}"/>
              </a:ext>
            </a:extLst>
          </p:cNvPr>
          <p:cNvSpPr>
            <a:spLocks noChangeArrowheads="1"/>
          </p:cNvSpPr>
          <p:nvPr/>
        </p:nvSpPr>
        <p:spPr bwMode="auto">
          <a:xfrm>
            <a:off x="544513" y="3848100"/>
            <a:ext cx="8062912" cy="9461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57200" indent="-457200" eaLnBrk="0" hangingPunct="0">
              <a:defRPr>
                <a:solidFill>
                  <a:schemeClr val="tx1"/>
                </a:solidFill>
                <a:latin typeface="Arial" panose="020B0604020202020204" pitchFamily="34" charset="0"/>
                <a:ea typeface="宋体" panose="02010600030101010101" pitchFamily="2" charset="-122"/>
              </a:defRPr>
            </a:lvl1pPr>
            <a:lvl2pPr eaLnBrk="0" hangingPunct="0">
              <a:defRPr>
                <a:solidFill>
                  <a:schemeClr val="tx1"/>
                </a:solidFill>
                <a:latin typeface="Arial" panose="020B0604020202020204" pitchFamily="34" charset="0"/>
                <a:ea typeface="宋体" panose="02010600030101010101" pitchFamily="2" charset="-122"/>
              </a:defRPr>
            </a:lvl2pPr>
            <a:lvl3pPr eaLnBrk="0" hangingPunct="0">
              <a:defRPr>
                <a:solidFill>
                  <a:schemeClr val="tx1"/>
                </a:solidFill>
                <a:latin typeface="Arial" panose="020B0604020202020204" pitchFamily="34" charset="0"/>
                <a:ea typeface="宋体" panose="02010600030101010101" pitchFamily="2" charset="-122"/>
              </a:defRPr>
            </a:lvl3pPr>
            <a:lvl4pPr eaLnBrk="0" hangingPunct="0">
              <a:defRPr>
                <a:solidFill>
                  <a:schemeClr val="tx1"/>
                </a:solidFill>
                <a:latin typeface="Arial" panose="020B0604020202020204" pitchFamily="34" charset="0"/>
                <a:ea typeface="宋体" panose="02010600030101010101" pitchFamily="2" charset="-122"/>
              </a:defRPr>
            </a:lvl4pPr>
            <a:lvl5pPr eaLnBrk="0" hangingPunct="0">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9pPr>
          </a:lstStyle>
          <a:p>
            <a:pPr eaLnBrk="1" hangingPunct="1">
              <a:buClr>
                <a:srgbClr val="C00000"/>
              </a:buClr>
              <a:buFont typeface="宋体" panose="02010600030101010101" pitchFamily="2" charset="-122"/>
              <a:buAutoNum type="circleNumDbPlain" startAt="2"/>
            </a:pPr>
            <a:r>
              <a:rPr lang="zh-CN" altLang="en-US" sz="2800" b="1">
                <a:solidFill>
                  <a:srgbClr val="C00000"/>
                </a:solidFill>
                <a:latin typeface="黑体" panose="02010609060101010101" pitchFamily="49" charset="-122"/>
                <a:ea typeface="新宋体" panose="02010609030101010101" pitchFamily="49" charset="-122"/>
              </a:rPr>
              <a:t>广告诉求：即通过这个广告向消费者传达什么样的核心信息．</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childTnLst>
                                    <p:set>
                                      <p:cBhvr additive="base">
                                        <p:cTn id="6" dur="1" fill="hold">
                                          <p:stCondLst>
                                            <p:cond delay="0"/>
                                          </p:stCondLst>
                                        </p:cTn>
                                        <p:tgtEl>
                                          <p:spTgt spid="2101"/>
                                        </p:tgtEl>
                                        <p:attrNameLst>
                                          <p:attrName>style.visibility</p:attrName>
                                        </p:attrNameLst>
                                      </p:cBhvr>
                                      <p:to>
                                        <p:strVal val="visible"/>
                                      </p:to>
                                    </p:set>
                                    <p:anim calcmode="lin" valueType="num">
                                      <p:cBhvr additive="base">
                                        <p:cTn id="7" dur="500" fill="hold"/>
                                        <p:tgtEl>
                                          <p:spTgt spid="2101"/>
                                        </p:tgtEl>
                                        <p:attrNameLst>
                                          <p:attrName>ppt_x</p:attrName>
                                        </p:attrNameLst>
                                      </p:cBhvr>
                                      <p:tavLst>
                                        <p:tav tm="0">
                                          <p:val>
                                            <p:strVal val="#ppt_x"/>
                                          </p:val>
                                        </p:tav>
                                        <p:tav tm="100000">
                                          <p:val>
                                            <p:strVal val="#ppt_x"/>
                                          </p:val>
                                        </p:tav>
                                      </p:tavLst>
                                    </p:anim>
                                    <p:anim calcmode="lin" valueType="num">
                                      <p:cBhvr additive="base">
                                        <p:cTn id="8" dur="500" fill="hold"/>
                                        <p:tgtEl>
                                          <p:spTgt spid="2101"/>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indefinite"/>
                            </p:stCondLst>
                          </p:cTn>
                        </p:par>
                        <p:par>
                          <p:cTn id="11" fill="hold" nodeType="afterGroup">
                            <p:stCondLst>
                              <p:cond delay="0"/>
                            </p:stCondLst>
                            <p:childTnLst>
                              <p:par>
                                <p:cTn id="12" presetID="2" presetClass="entr" presetSubtype="4" fill="hold" grpId="1" nodeType="clickEffect">
                                  <p:childTnLst>
                                    <p:set>
                                      <p:cBhvr additive="base">
                                        <p:cTn id="13" dur="1" fill="hold">
                                          <p:stCondLst>
                                            <p:cond delay="0"/>
                                          </p:stCondLst>
                                        </p:cTn>
                                        <p:tgtEl>
                                          <p:spTgt spid="2102"/>
                                        </p:tgtEl>
                                        <p:attrNameLst>
                                          <p:attrName>style.visibility</p:attrName>
                                        </p:attrNameLst>
                                      </p:cBhvr>
                                      <p:to>
                                        <p:strVal val="visible"/>
                                      </p:to>
                                    </p:set>
                                    <p:anim calcmode="lin" valueType="num">
                                      <p:cBhvr additive="base">
                                        <p:cTn id="14" dur="500" fill="hold"/>
                                        <p:tgtEl>
                                          <p:spTgt spid="2102"/>
                                        </p:tgtEl>
                                        <p:attrNameLst>
                                          <p:attrName>ppt_x</p:attrName>
                                        </p:attrNameLst>
                                      </p:cBhvr>
                                      <p:tavLst>
                                        <p:tav tm="0">
                                          <p:val>
                                            <p:strVal val="#ppt_x"/>
                                          </p:val>
                                        </p:tav>
                                        <p:tav tm="100000">
                                          <p:val>
                                            <p:strVal val="#ppt_x"/>
                                          </p:val>
                                        </p:tav>
                                      </p:tavLst>
                                    </p:anim>
                                    <p:anim calcmode="lin" valueType="num">
                                      <p:cBhvr additive="base">
                                        <p:cTn id="15" dur="500" fill="hold"/>
                                        <p:tgtEl>
                                          <p:spTgt spid="210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01" grpId="0" animBg="1"/>
      <p:bldP spid="2102" grpId="1"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页脚占位符 2">
            <a:extLst>
              <a:ext uri="{FF2B5EF4-FFF2-40B4-BE49-F238E27FC236}">
                <a16:creationId xmlns:a16="http://schemas.microsoft.com/office/drawing/2014/main" id="{89672596-48F7-FA49-B85D-37D136C96FA8}"/>
              </a:ext>
            </a:extLst>
          </p:cNvPr>
          <p:cNvSpPr>
            <a:spLocks noGrp="1"/>
          </p:cNvSpPr>
          <p:nvPr>
            <p:ph type="ftr" sz="quarter" idx="11"/>
          </p:nvPr>
        </p:nvSpPr>
        <p:spPr/>
        <p:txBody>
          <a:bodyPr/>
          <a:lstStyle/>
          <a:p>
            <a:r>
              <a:rPr lang="en-US" altLang="zh-CN"/>
              <a:t>A</a:t>
            </a:r>
          </a:p>
        </p:txBody>
      </p:sp>
      <p:sp>
        <p:nvSpPr>
          <p:cNvPr id="7" name="灯片编号占位符 3">
            <a:extLst>
              <a:ext uri="{FF2B5EF4-FFF2-40B4-BE49-F238E27FC236}">
                <a16:creationId xmlns:a16="http://schemas.microsoft.com/office/drawing/2014/main" id="{327594AC-4444-E44D-BBD0-93C2CED36BD5}"/>
              </a:ext>
            </a:extLst>
          </p:cNvPr>
          <p:cNvSpPr>
            <a:spLocks noGrp="1"/>
          </p:cNvSpPr>
          <p:nvPr>
            <p:ph type="sldNum" sz="quarter" idx="12"/>
          </p:nvPr>
        </p:nvSpPr>
        <p:spPr/>
        <p:txBody>
          <a:bodyPr/>
          <a:lstStyle/>
          <a:p>
            <a:fld id="{FDA299F6-9224-C94C-A20A-90F69AECC8C9}" type="slidenum">
              <a:rPr lang="en-US" altLang="zh-CN"/>
              <a:pPr/>
              <a:t>9</a:t>
            </a:fld>
            <a:endParaRPr lang="en-US" altLang="zh-CN"/>
          </a:p>
        </p:txBody>
      </p:sp>
      <p:grpSp>
        <p:nvGrpSpPr>
          <p:cNvPr id="2105" name="Group 57">
            <a:extLst>
              <a:ext uri="{FF2B5EF4-FFF2-40B4-BE49-F238E27FC236}">
                <a16:creationId xmlns:a16="http://schemas.microsoft.com/office/drawing/2014/main" id="{F0EF372A-A13B-1540-AA88-A40608D803D7}"/>
              </a:ext>
            </a:extLst>
          </p:cNvPr>
          <p:cNvGrpSpPr>
            <a:grpSpLocks/>
          </p:cNvGrpSpPr>
          <p:nvPr/>
        </p:nvGrpSpPr>
        <p:grpSpPr bwMode="auto">
          <a:xfrm>
            <a:off x="6350" y="639763"/>
            <a:ext cx="8693150" cy="841375"/>
            <a:chOff x="4" y="403"/>
            <a:chExt cx="5476" cy="530"/>
          </a:xfrm>
        </p:grpSpPr>
        <p:pic>
          <p:nvPicPr>
            <p:cNvPr id="2106" name="标题 1">
              <a:extLst>
                <a:ext uri="{FF2B5EF4-FFF2-40B4-BE49-F238E27FC236}">
                  <a16:creationId xmlns:a16="http://schemas.microsoft.com/office/drawing/2014/main" id="{1E2FF4B1-B93A-D642-A69C-6E6C69FC8D51}"/>
                </a:ext>
              </a:extLst>
            </p:cNvPr>
            <p:cNvPicPr preferRelativeResize="0">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 y="403"/>
              <a:ext cx="5476" cy="5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07" name="Rectangle 59">
              <a:extLst>
                <a:ext uri="{FF2B5EF4-FFF2-40B4-BE49-F238E27FC236}">
                  <a16:creationId xmlns:a16="http://schemas.microsoft.com/office/drawing/2014/main" id="{9CB89DD0-6DE0-BD4B-9C48-BCF1D8DAA2C7}"/>
                </a:ext>
              </a:extLst>
            </p:cNvPr>
            <p:cNvSpPr>
              <a:spLocks noChangeArrowheads="1"/>
            </p:cNvSpPr>
            <p:nvPr/>
          </p:nvSpPr>
          <p:spPr bwMode="auto">
            <a:xfrm>
              <a:off x="288" y="427"/>
              <a:ext cx="5184" cy="3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eaLnBrk="0" hangingPunct="0">
                <a:defRPr>
                  <a:solidFill>
                    <a:schemeClr val="tx1"/>
                  </a:solidFill>
                  <a:latin typeface="Arial" panose="020B0604020202020204" pitchFamily="34" charset="0"/>
                  <a:ea typeface="宋体" panose="02010600030101010101" pitchFamily="2" charset="-122"/>
                </a:defRPr>
              </a:lvl2pPr>
              <a:lvl3pPr eaLnBrk="0" hangingPunct="0">
                <a:defRPr>
                  <a:solidFill>
                    <a:schemeClr val="tx1"/>
                  </a:solidFill>
                  <a:latin typeface="Arial" panose="020B0604020202020204" pitchFamily="34" charset="0"/>
                  <a:ea typeface="宋体" panose="02010600030101010101" pitchFamily="2" charset="-122"/>
                </a:defRPr>
              </a:lvl3pPr>
              <a:lvl4pPr eaLnBrk="0" hangingPunct="0">
                <a:defRPr>
                  <a:solidFill>
                    <a:schemeClr val="tx1"/>
                  </a:solidFill>
                  <a:latin typeface="Arial" panose="020B0604020202020204" pitchFamily="34" charset="0"/>
                  <a:ea typeface="宋体" panose="02010600030101010101" pitchFamily="2" charset="-122"/>
                </a:defRPr>
              </a:lvl4pPr>
              <a:lvl5pPr eaLnBrk="0" hangingPunct="0">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400" b="1">
                  <a:solidFill>
                    <a:srgbClr val="002060"/>
                  </a:solidFill>
                  <a:latin typeface="黑体" panose="02010609060101010101" pitchFamily="49" charset="-122"/>
                  <a:ea typeface="新宋体" panose="02010609030101010101" pitchFamily="49" charset="-122"/>
                </a:rPr>
                <a:t>广告诉求的原则</a:t>
              </a:r>
            </a:p>
          </p:txBody>
        </p:sp>
      </p:grpSp>
      <p:sp>
        <p:nvSpPr>
          <p:cNvPr id="2108" name="图示 6">
            <a:extLst>
              <a:ext uri="{FF2B5EF4-FFF2-40B4-BE49-F238E27FC236}">
                <a16:creationId xmlns:a16="http://schemas.microsoft.com/office/drawing/2014/main" id="{C66B39F6-66BB-F141-97F9-9E1846249139}"/>
              </a:ext>
            </a:extLst>
          </p:cNvPr>
          <p:cNvSpPr>
            <a:spLocks/>
          </p:cNvSpPr>
          <p:nvPr/>
        </p:nvSpPr>
        <p:spPr bwMode="auto">
          <a:xfrm>
            <a:off x="1093788" y="1781175"/>
            <a:ext cx="6958012" cy="3862388"/>
          </a:xfrm>
          <a:custGeom>
            <a:avLst/>
            <a:gdLst/>
            <a:ahLst/>
            <a:cxnLst/>
            <a:rect l="0" t="0" r="0" b="0"/>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lstStyle/>
          <a:p>
            <a:endParaRPr lang="zh-CN" alt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页脚占位符 2">
            <a:extLst>
              <a:ext uri="{FF2B5EF4-FFF2-40B4-BE49-F238E27FC236}">
                <a16:creationId xmlns:a16="http://schemas.microsoft.com/office/drawing/2014/main" id="{37D9F3C2-A150-7F41-93BF-299320C956B7}"/>
              </a:ext>
            </a:extLst>
          </p:cNvPr>
          <p:cNvSpPr>
            <a:spLocks noGrp="1"/>
          </p:cNvSpPr>
          <p:nvPr>
            <p:ph type="ftr" sz="quarter" idx="11"/>
          </p:nvPr>
        </p:nvSpPr>
        <p:spPr/>
        <p:txBody>
          <a:bodyPr/>
          <a:lstStyle/>
          <a:p>
            <a:r>
              <a:rPr lang="en-US" altLang="zh-CN"/>
              <a:t>A</a:t>
            </a:r>
          </a:p>
        </p:txBody>
      </p:sp>
      <p:sp>
        <p:nvSpPr>
          <p:cNvPr id="8" name="灯片编号占位符 3">
            <a:extLst>
              <a:ext uri="{FF2B5EF4-FFF2-40B4-BE49-F238E27FC236}">
                <a16:creationId xmlns:a16="http://schemas.microsoft.com/office/drawing/2014/main" id="{57373766-3242-7B44-8A7C-6B03AC3FD5EB}"/>
              </a:ext>
            </a:extLst>
          </p:cNvPr>
          <p:cNvSpPr>
            <a:spLocks noGrp="1"/>
          </p:cNvSpPr>
          <p:nvPr>
            <p:ph type="sldNum" sz="quarter" idx="12"/>
          </p:nvPr>
        </p:nvSpPr>
        <p:spPr/>
        <p:txBody>
          <a:bodyPr/>
          <a:lstStyle/>
          <a:p>
            <a:fld id="{9E20C113-8FA3-4E4E-AAC6-0AEFE4DA87A9}" type="slidenum">
              <a:rPr lang="en-US" altLang="zh-CN"/>
              <a:pPr/>
              <a:t>10</a:t>
            </a:fld>
            <a:endParaRPr lang="en-US" altLang="zh-CN"/>
          </a:p>
        </p:txBody>
      </p:sp>
      <p:grpSp>
        <p:nvGrpSpPr>
          <p:cNvPr id="2111" name="Group 63">
            <a:extLst>
              <a:ext uri="{FF2B5EF4-FFF2-40B4-BE49-F238E27FC236}">
                <a16:creationId xmlns:a16="http://schemas.microsoft.com/office/drawing/2014/main" id="{93D8AD71-1B02-624B-89C6-5C3088BD9FDA}"/>
              </a:ext>
            </a:extLst>
          </p:cNvPr>
          <p:cNvGrpSpPr>
            <a:grpSpLocks/>
          </p:cNvGrpSpPr>
          <p:nvPr/>
        </p:nvGrpSpPr>
        <p:grpSpPr bwMode="auto">
          <a:xfrm>
            <a:off x="6350" y="1189038"/>
            <a:ext cx="8693150" cy="1163637"/>
            <a:chOff x="4" y="749"/>
            <a:chExt cx="5476" cy="733"/>
          </a:xfrm>
        </p:grpSpPr>
        <p:pic>
          <p:nvPicPr>
            <p:cNvPr id="2112" name="标题 1">
              <a:extLst>
                <a:ext uri="{FF2B5EF4-FFF2-40B4-BE49-F238E27FC236}">
                  <a16:creationId xmlns:a16="http://schemas.microsoft.com/office/drawing/2014/main" id="{6141C6F8-6F92-324B-B0B8-005CE5012B53}"/>
                </a:ext>
              </a:extLst>
            </p:cNvPr>
            <p:cNvPicPr preferRelativeResize="0">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 y="749"/>
              <a:ext cx="5476" cy="7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13" name="Rectangle 65">
              <a:extLst>
                <a:ext uri="{FF2B5EF4-FFF2-40B4-BE49-F238E27FC236}">
                  <a16:creationId xmlns:a16="http://schemas.microsoft.com/office/drawing/2014/main" id="{360C11BA-E49F-D543-9D99-E7D1C8A3D624}"/>
                </a:ext>
              </a:extLst>
            </p:cNvPr>
            <p:cNvSpPr>
              <a:spLocks noChangeArrowheads="1"/>
            </p:cNvSpPr>
            <p:nvPr/>
          </p:nvSpPr>
          <p:spPr bwMode="auto">
            <a:xfrm>
              <a:off x="288" y="804"/>
              <a:ext cx="5184" cy="4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eaLnBrk="0" hangingPunct="0">
                <a:defRPr>
                  <a:solidFill>
                    <a:schemeClr val="tx1"/>
                  </a:solidFill>
                  <a:latin typeface="Arial" panose="020B0604020202020204" pitchFamily="34" charset="0"/>
                  <a:ea typeface="宋体" panose="02010600030101010101" pitchFamily="2" charset="-122"/>
                </a:defRPr>
              </a:lvl2pPr>
              <a:lvl3pPr eaLnBrk="0" hangingPunct="0">
                <a:defRPr>
                  <a:solidFill>
                    <a:schemeClr val="tx1"/>
                  </a:solidFill>
                  <a:latin typeface="Arial" panose="020B0604020202020204" pitchFamily="34" charset="0"/>
                  <a:ea typeface="宋体" panose="02010600030101010101" pitchFamily="2" charset="-122"/>
                </a:defRPr>
              </a:lvl3pPr>
              <a:lvl4pPr eaLnBrk="0" hangingPunct="0">
                <a:defRPr>
                  <a:solidFill>
                    <a:schemeClr val="tx1"/>
                  </a:solidFill>
                  <a:latin typeface="Arial" panose="020B0604020202020204" pitchFamily="34" charset="0"/>
                  <a:ea typeface="宋体" panose="02010600030101010101" pitchFamily="2" charset="-122"/>
                </a:defRPr>
              </a:lvl4pPr>
              <a:lvl5pPr eaLnBrk="0" hangingPunct="0">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9pPr>
            </a:lstStyle>
            <a:p>
              <a:pPr eaLnBrk="1" hangingPunct="1"/>
              <a:r>
                <a:rPr lang="zh-CN" altLang="zh-CN" sz="2400" b="1">
                  <a:solidFill>
                    <a:srgbClr val="002060"/>
                  </a:solidFill>
                  <a:ea typeface="新宋体" panose="02010609030101010101" pitchFamily="49" charset="-122"/>
                </a:rPr>
                <a:t>“根据</a:t>
              </a:r>
              <a:r>
                <a:rPr lang="zh-CN" altLang="en-US" sz="2400" b="1">
                  <a:solidFill>
                    <a:srgbClr val="002060"/>
                  </a:solidFill>
                  <a:ea typeface="新宋体" panose="02010609030101010101" pitchFamily="49" charset="-122"/>
                </a:rPr>
                <a:t>产品生命周期的划分，我们将广告分为导入期广告、成长期广告、成熟期广告和衰退期广告。</a:t>
              </a:r>
            </a:p>
          </p:txBody>
        </p:sp>
      </p:grpSp>
      <p:sp>
        <p:nvSpPr>
          <p:cNvPr id="2114" name="图示 4">
            <a:extLst>
              <a:ext uri="{FF2B5EF4-FFF2-40B4-BE49-F238E27FC236}">
                <a16:creationId xmlns:a16="http://schemas.microsoft.com/office/drawing/2014/main" id="{3BB4A956-A4EF-7744-9BD1-DCCA7C381955}"/>
              </a:ext>
            </a:extLst>
          </p:cNvPr>
          <p:cNvSpPr>
            <a:spLocks/>
          </p:cNvSpPr>
          <p:nvPr/>
        </p:nvSpPr>
        <p:spPr bwMode="auto">
          <a:xfrm>
            <a:off x="606425" y="2365375"/>
            <a:ext cx="7929563" cy="4003675"/>
          </a:xfrm>
          <a:custGeom>
            <a:avLst/>
            <a:gdLst/>
            <a:ahLst/>
            <a:cxnLst/>
            <a:rect l="0" t="0" r="0" b="0"/>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lstStyle/>
          <a:p>
            <a:endParaRPr lang="zh-CN" altLang="en-US"/>
          </a:p>
        </p:txBody>
      </p:sp>
      <p:sp>
        <p:nvSpPr>
          <p:cNvPr id="2115" name="Rectangle 1">
            <a:extLst>
              <a:ext uri="{FF2B5EF4-FFF2-40B4-BE49-F238E27FC236}">
                <a16:creationId xmlns:a16="http://schemas.microsoft.com/office/drawing/2014/main" id="{66F5289B-CD9F-9D4E-BC0A-98B65D4CF7B0}"/>
              </a:ext>
            </a:extLst>
          </p:cNvPr>
          <p:cNvSpPr>
            <a:spLocks noChangeArrowheads="1"/>
          </p:cNvSpPr>
          <p:nvPr/>
        </p:nvSpPr>
        <p:spPr bwMode="auto">
          <a:xfrm>
            <a:off x="330200" y="617538"/>
            <a:ext cx="7859713"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indent="342900" eaLnBrk="0" hangingPunct="0">
              <a:defRPr>
                <a:solidFill>
                  <a:schemeClr val="tx1"/>
                </a:solidFill>
                <a:latin typeface="Arial" panose="020B0604020202020204" pitchFamily="34" charset="0"/>
                <a:ea typeface="宋体" panose="02010600030101010101" pitchFamily="2" charset="-122"/>
              </a:defRPr>
            </a:lvl1pPr>
            <a:lvl2pPr eaLnBrk="0" hangingPunct="0">
              <a:defRPr>
                <a:solidFill>
                  <a:schemeClr val="tx1"/>
                </a:solidFill>
                <a:latin typeface="Arial" panose="020B0604020202020204" pitchFamily="34" charset="0"/>
                <a:ea typeface="宋体" panose="02010600030101010101" pitchFamily="2" charset="-122"/>
              </a:defRPr>
            </a:lvl2pPr>
            <a:lvl3pPr eaLnBrk="0" hangingPunct="0">
              <a:defRPr>
                <a:solidFill>
                  <a:schemeClr val="tx1"/>
                </a:solidFill>
                <a:latin typeface="Arial" panose="020B0604020202020204" pitchFamily="34" charset="0"/>
                <a:ea typeface="宋体" panose="02010600030101010101" pitchFamily="2" charset="-122"/>
              </a:defRPr>
            </a:lvl3pPr>
            <a:lvl4pPr eaLnBrk="0" hangingPunct="0">
              <a:defRPr>
                <a:solidFill>
                  <a:schemeClr val="tx1"/>
                </a:solidFill>
                <a:latin typeface="Arial" panose="020B0604020202020204" pitchFamily="34" charset="0"/>
                <a:ea typeface="宋体" panose="02010600030101010101" pitchFamily="2" charset="-122"/>
              </a:defRPr>
            </a:lvl4pPr>
            <a:lvl5pPr eaLnBrk="0" hangingPunct="0">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400" b="1">
                <a:solidFill>
                  <a:srgbClr val="002060"/>
                </a:solidFill>
                <a:latin typeface="黑体" panose="02010609060101010101" pitchFamily="49" charset="-122"/>
                <a:ea typeface="新宋体" panose="02010609030101010101" pitchFamily="49" charset="-122"/>
              </a:rPr>
              <a:t>产品不同的生命周期，广告诉求点有所不同。</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页脚占位符 2">
            <a:extLst>
              <a:ext uri="{FF2B5EF4-FFF2-40B4-BE49-F238E27FC236}">
                <a16:creationId xmlns:a16="http://schemas.microsoft.com/office/drawing/2014/main" id="{33542338-3D25-824E-875B-738559800CBD}"/>
              </a:ext>
            </a:extLst>
          </p:cNvPr>
          <p:cNvSpPr>
            <a:spLocks noGrp="1"/>
          </p:cNvSpPr>
          <p:nvPr>
            <p:ph type="ftr" sz="quarter" idx="11"/>
          </p:nvPr>
        </p:nvSpPr>
        <p:spPr/>
        <p:txBody>
          <a:bodyPr/>
          <a:lstStyle/>
          <a:p>
            <a:r>
              <a:rPr lang="en-US" altLang="zh-CN"/>
              <a:t>A</a:t>
            </a:r>
          </a:p>
        </p:txBody>
      </p:sp>
      <p:sp>
        <p:nvSpPr>
          <p:cNvPr id="10" name="灯片编号占位符 3">
            <a:extLst>
              <a:ext uri="{FF2B5EF4-FFF2-40B4-BE49-F238E27FC236}">
                <a16:creationId xmlns:a16="http://schemas.microsoft.com/office/drawing/2014/main" id="{4D2BFBE6-4758-404E-8BBA-688227A812C0}"/>
              </a:ext>
            </a:extLst>
          </p:cNvPr>
          <p:cNvSpPr>
            <a:spLocks noGrp="1"/>
          </p:cNvSpPr>
          <p:nvPr>
            <p:ph type="sldNum" sz="quarter" idx="12"/>
          </p:nvPr>
        </p:nvSpPr>
        <p:spPr/>
        <p:txBody>
          <a:bodyPr/>
          <a:lstStyle/>
          <a:p>
            <a:fld id="{758F2E31-A60F-3B44-AB8E-C5D2C4E5F6B4}" type="slidenum">
              <a:rPr lang="en-US" altLang="zh-CN"/>
              <a:pPr/>
              <a:t>11</a:t>
            </a:fld>
            <a:endParaRPr lang="en-US" altLang="zh-CN"/>
          </a:p>
        </p:txBody>
      </p:sp>
      <p:grpSp>
        <p:nvGrpSpPr>
          <p:cNvPr id="2118" name="Group 70">
            <a:extLst>
              <a:ext uri="{FF2B5EF4-FFF2-40B4-BE49-F238E27FC236}">
                <a16:creationId xmlns:a16="http://schemas.microsoft.com/office/drawing/2014/main" id="{6B007C10-40DA-874B-A20D-6F71CD391DEA}"/>
              </a:ext>
            </a:extLst>
          </p:cNvPr>
          <p:cNvGrpSpPr>
            <a:grpSpLocks/>
          </p:cNvGrpSpPr>
          <p:nvPr/>
        </p:nvGrpSpPr>
        <p:grpSpPr bwMode="auto">
          <a:xfrm>
            <a:off x="6350" y="469900"/>
            <a:ext cx="8693150" cy="1169988"/>
            <a:chOff x="4" y="296"/>
            <a:chExt cx="5476" cy="737"/>
          </a:xfrm>
        </p:grpSpPr>
        <p:pic>
          <p:nvPicPr>
            <p:cNvPr id="2119" name="标题 1">
              <a:extLst>
                <a:ext uri="{FF2B5EF4-FFF2-40B4-BE49-F238E27FC236}">
                  <a16:creationId xmlns:a16="http://schemas.microsoft.com/office/drawing/2014/main" id="{4B731DC9-154C-2D47-91C9-8A652158FD56}"/>
                </a:ext>
              </a:extLst>
            </p:cNvPr>
            <p:cNvPicPr preferRelativeResize="0">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 y="296"/>
              <a:ext cx="5476" cy="7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20" name="Rectangle 72">
              <a:extLst>
                <a:ext uri="{FF2B5EF4-FFF2-40B4-BE49-F238E27FC236}">
                  <a16:creationId xmlns:a16="http://schemas.microsoft.com/office/drawing/2014/main" id="{8E162D12-A6D1-D540-800F-5921407373AE}"/>
                </a:ext>
              </a:extLst>
            </p:cNvPr>
            <p:cNvSpPr>
              <a:spLocks noChangeArrowheads="1"/>
            </p:cNvSpPr>
            <p:nvPr/>
          </p:nvSpPr>
          <p:spPr bwMode="auto">
            <a:xfrm>
              <a:off x="288" y="308"/>
              <a:ext cx="5184" cy="52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eaLnBrk="0" hangingPunct="0">
                <a:defRPr>
                  <a:solidFill>
                    <a:schemeClr val="tx1"/>
                  </a:solidFill>
                  <a:latin typeface="Arial" panose="020B0604020202020204" pitchFamily="34" charset="0"/>
                  <a:ea typeface="宋体" panose="02010600030101010101" pitchFamily="2" charset="-122"/>
                </a:defRPr>
              </a:lvl2pPr>
              <a:lvl3pPr eaLnBrk="0" hangingPunct="0">
                <a:defRPr>
                  <a:solidFill>
                    <a:schemeClr val="tx1"/>
                  </a:solidFill>
                  <a:latin typeface="Arial" panose="020B0604020202020204" pitchFamily="34" charset="0"/>
                  <a:ea typeface="宋体" panose="02010600030101010101" pitchFamily="2" charset="-122"/>
                </a:defRPr>
              </a:lvl3pPr>
              <a:lvl4pPr eaLnBrk="0" hangingPunct="0">
                <a:defRPr>
                  <a:solidFill>
                    <a:schemeClr val="tx1"/>
                  </a:solidFill>
                  <a:latin typeface="Arial" panose="020B0604020202020204" pitchFamily="34" charset="0"/>
                  <a:ea typeface="宋体" panose="02010600030101010101" pitchFamily="2" charset="-122"/>
                </a:defRPr>
              </a:lvl4pPr>
              <a:lvl5pPr eaLnBrk="0" hangingPunct="0">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9pPr>
            </a:lstStyle>
            <a:p>
              <a:pPr>
                <a:lnSpc>
                  <a:spcPct val="150000"/>
                </a:lnSpc>
              </a:pPr>
              <a:r>
                <a:rPr lang="en-US" altLang="zh-CN" sz="2400" b="1">
                  <a:solidFill>
                    <a:srgbClr val="002060"/>
                  </a:solidFill>
                  <a:latin typeface="黑体" panose="02010609060101010101" pitchFamily="49" charset="-122"/>
                  <a:ea typeface="新宋体" panose="02010609030101010101" pitchFamily="49" charset="-122"/>
                </a:rPr>
                <a:t>4</a:t>
              </a:r>
              <a:r>
                <a:rPr lang="zh-CN" altLang="en-US" sz="2400" b="1">
                  <a:solidFill>
                    <a:srgbClr val="002060"/>
                  </a:solidFill>
                  <a:latin typeface="黑体" panose="02010609060101010101" pitchFamily="49" charset="-122"/>
                  <a:ea typeface="新宋体" panose="02010609030101010101" pitchFamily="49" charset="-122"/>
                </a:rPr>
                <a:t>、如何说（</a:t>
              </a:r>
              <a:r>
                <a:rPr lang="en-US" altLang="en-US" sz="2400" b="1">
                  <a:solidFill>
                    <a:srgbClr val="002060"/>
                  </a:solidFill>
                  <a:latin typeface="黑体" panose="02010609060101010101" pitchFamily="49" charset="-122"/>
                  <a:ea typeface="新宋体" panose="02010609030101010101" pitchFamily="49" charset="-122"/>
                </a:rPr>
                <a:t>How)</a:t>
              </a:r>
              <a:r>
                <a:rPr lang="zh-CN" altLang="en-US" sz="2400" b="1">
                  <a:solidFill>
                    <a:srgbClr val="002060"/>
                  </a:solidFill>
                  <a:latin typeface="黑体" panose="02010609060101010101" pitchFamily="49" charset="-122"/>
                  <a:ea typeface="新宋体" panose="02010609030101010101" pitchFamily="49" charset="-122"/>
                </a:rPr>
                <a:t>，即广告的诉求方式</a:t>
              </a:r>
            </a:p>
          </p:txBody>
        </p:sp>
      </p:grpSp>
      <p:sp>
        <p:nvSpPr>
          <p:cNvPr id="2121" name="TextBox 4">
            <a:extLst>
              <a:ext uri="{FF2B5EF4-FFF2-40B4-BE49-F238E27FC236}">
                <a16:creationId xmlns:a16="http://schemas.microsoft.com/office/drawing/2014/main" id="{AA65ED4A-9529-204C-8700-9A7B2BB252FC}"/>
              </a:ext>
            </a:extLst>
          </p:cNvPr>
          <p:cNvSpPr>
            <a:spLocks noChangeArrowheads="1"/>
          </p:cNvSpPr>
          <p:nvPr/>
        </p:nvSpPr>
        <p:spPr bwMode="auto">
          <a:xfrm>
            <a:off x="425450" y="2854325"/>
            <a:ext cx="8253413" cy="3111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eaLnBrk="0" hangingPunct="0">
              <a:defRPr>
                <a:solidFill>
                  <a:schemeClr val="tx1"/>
                </a:solidFill>
                <a:latin typeface="Arial" panose="020B0604020202020204" pitchFamily="34" charset="0"/>
                <a:ea typeface="宋体" panose="02010600030101010101" pitchFamily="2" charset="-122"/>
              </a:defRPr>
            </a:lvl2pPr>
            <a:lvl3pPr eaLnBrk="0" hangingPunct="0">
              <a:defRPr>
                <a:solidFill>
                  <a:schemeClr val="tx1"/>
                </a:solidFill>
                <a:latin typeface="Arial" panose="020B0604020202020204" pitchFamily="34" charset="0"/>
                <a:ea typeface="宋体" panose="02010600030101010101" pitchFamily="2" charset="-122"/>
              </a:defRPr>
            </a:lvl3pPr>
            <a:lvl4pPr eaLnBrk="0" hangingPunct="0">
              <a:defRPr>
                <a:solidFill>
                  <a:schemeClr val="tx1"/>
                </a:solidFill>
                <a:latin typeface="Arial" panose="020B0604020202020204" pitchFamily="34" charset="0"/>
                <a:ea typeface="宋体" panose="02010600030101010101" pitchFamily="2" charset="-122"/>
              </a:defRPr>
            </a:lvl4pPr>
            <a:lvl5pPr eaLnBrk="0" hangingPunct="0">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9pPr>
          </a:lstStyle>
          <a:p>
            <a:pPr eaLnBrk="1" hangingPunct="1">
              <a:lnSpc>
                <a:spcPct val="200000"/>
              </a:lnSpc>
              <a:buClr>
                <a:srgbClr val="C00000"/>
              </a:buClr>
              <a:buFont typeface="Wingdings" pitchFamily="2" charset="2"/>
              <a:buChar char="p"/>
            </a:pPr>
            <a:r>
              <a:rPr lang="zh-CN" altLang="en-US" b="1">
                <a:solidFill>
                  <a:srgbClr val="002060"/>
                </a:solidFill>
                <a:ea typeface="新宋体" panose="02010609030101010101" pitchFamily="49" charset="-122"/>
              </a:rPr>
              <a:t>所谓感性商品，</a:t>
            </a:r>
            <a:r>
              <a:rPr lang="zh-CN" altLang="en-US">
                <a:solidFill>
                  <a:srgbClr val="002060"/>
                </a:solidFill>
                <a:ea typeface="新宋体" panose="02010609030101010101" pitchFamily="49" charset="-122"/>
              </a:rPr>
              <a:t>即消费者在购买该产品时的消费心态是不需要经过深思熟虑即可达成购买的产品，如小食品、饮料以及一些价值较低的产品；</a:t>
            </a:r>
          </a:p>
          <a:p>
            <a:pPr eaLnBrk="1" hangingPunct="1">
              <a:lnSpc>
                <a:spcPct val="200000"/>
              </a:lnSpc>
              <a:buClr>
                <a:srgbClr val="C00000"/>
              </a:buClr>
              <a:buFont typeface="Wingdings" pitchFamily="2" charset="2"/>
              <a:buChar char="p"/>
            </a:pPr>
            <a:r>
              <a:rPr lang="zh-CN" altLang="en-US" b="1">
                <a:solidFill>
                  <a:srgbClr val="002060"/>
                </a:solidFill>
                <a:ea typeface="新宋体" panose="02010609030101010101" pitchFamily="49" charset="-122"/>
              </a:rPr>
              <a:t>所谓理性产品，</a:t>
            </a:r>
            <a:r>
              <a:rPr lang="zh-CN" altLang="en-US">
                <a:solidFill>
                  <a:srgbClr val="002060"/>
                </a:solidFill>
                <a:ea typeface="新宋体" panose="02010609030101010101" pitchFamily="49" charset="-122"/>
              </a:rPr>
              <a:t>即消费者在购买该产品时的消费心态是很谨慎、需要经过深思熟虑才会做出购买决策的产品，如药品以及一些价值较高的产品如电器、汽车、房地产等。</a:t>
            </a:r>
          </a:p>
          <a:p>
            <a:pPr eaLnBrk="1" hangingPunct="1"/>
            <a:endParaRPr lang="zh-CN" altLang="en-US">
              <a:ea typeface="新宋体" panose="02010609030101010101" pitchFamily="49" charset="-122"/>
            </a:endParaRPr>
          </a:p>
        </p:txBody>
      </p:sp>
      <p:grpSp>
        <p:nvGrpSpPr>
          <p:cNvPr id="2122" name="Group 74">
            <a:extLst>
              <a:ext uri="{FF2B5EF4-FFF2-40B4-BE49-F238E27FC236}">
                <a16:creationId xmlns:a16="http://schemas.microsoft.com/office/drawing/2014/main" id="{15A77E17-4DED-5443-9890-FFE7E9EFFF94}"/>
              </a:ext>
            </a:extLst>
          </p:cNvPr>
          <p:cNvGrpSpPr>
            <a:grpSpLocks/>
          </p:cNvGrpSpPr>
          <p:nvPr/>
        </p:nvGrpSpPr>
        <p:grpSpPr bwMode="auto">
          <a:xfrm>
            <a:off x="6350" y="1401763"/>
            <a:ext cx="8693150" cy="1627187"/>
            <a:chOff x="4" y="883"/>
            <a:chExt cx="5476" cy="1025"/>
          </a:xfrm>
        </p:grpSpPr>
        <p:pic>
          <p:nvPicPr>
            <p:cNvPr id="2123" name="标题 1">
              <a:extLst>
                <a:ext uri="{FF2B5EF4-FFF2-40B4-BE49-F238E27FC236}">
                  <a16:creationId xmlns:a16="http://schemas.microsoft.com/office/drawing/2014/main" id="{750AF89A-4BC3-F540-9243-4CFE32C5404D}"/>
                </a:ext>
              </a:extLst>
            </p:cNvPr>
            <p:cNvPicPr preferRelativeResize="0">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 y="883"/>
              <a:ext cx="5476" cy="1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24" name="Rectangle 76">
              <a:extLst>
                <a:ext uri="{FF2B5EF4-FFF2-40B4-BE49-F238E27FC236}">
                  <a16:creationId xmlns:a16="http://schemas.microsoft.com/office/drawing/2014/main" id="{AFC713DD-5B51-A445-A48B-6C802976B213}"/>
                </a:ext>
              </a:extLst>
            </p:cNvPr>
            <p:cNvSpPr>
              <a:spLocks noChangeArrowheads="1"/>
            </p:cNvSpPr>
            <p:nvPr/>
          </p:nvSpPr>
          <p:spPr bwMode="auto">
            <a:xfrm>
              <a:off x="288" y="894"/>
              <a:ext cx="5184" cy="81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eaLnBrk="0" hangingPunct="0">
                <a:defRPr>
                  <a:solidFill>
                    <a:schemeClr val="tx1"/>
                  </a:solidFill>
                  <a:latin typeface="Arial" panose="020B0604020202020204" pitchFamily="34" charset="0"/>
                  <a:ea typeface="宋体" panose="02010600030101010101" pitchFamily="2" charset="-122"/>
                </a:defRPr>
              </a:lvl2pPr>
              <a:lvl3pPr eaLnBrk="0" hangingPunct="0">
                <a:defRPr>
                  <a:solidFill>
                    <a:schemeClr val="tx1"/>
                  </a:solidFill>
                  <a:latin typeface="Arial" panose="020B0604020202020204" pitchFamily="34" charset="0"/>
                  <a:ea typeface="宋体" panose="02010600030101010101" pitchFamily="2" charset="-122"/>
                </a:defRPr>
              </a:lvl3pPr>
              <a:lvl4pPr eaLnBrk="0" hangingPunct="0">
                <a:defRPr>
                  <a:solidFill>
                    <a:schemeClr val="tx1"/>
                  </a:solidFill>
                  <a:latin typeface="Arial" panose="020B0604020202020204" pitchFamily="34" charset="0"/>
                  <a:ea typeface="宋体" panose="02010600030101010101" pitchFamily="2" charset="-122"/>
                </a:defRPr>
              </a:lvl4pPr>
              <a:lvl5pPr eaLnBrk="0" hangingPunct="0">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9pPr>
            </a:lstStyle>
            <a:p>
              <a:pPr>
                <a:lnSpc>
                  <a:spcPct val="150000"/>
                </a:lnSpc>
              </a:pPr>
              <a:r>
                <a:rPr lang="en-US" altLang="zh-CN" sz="2400" b="1">
                  <a:solidFill>
                    <a:srgbClr val="002060"/>
                  </a:solidFill>
                  <a:latin typeface="黑体" panose="02010609060101010101" pitchFamily="49" charset="-122"/>
                  <a:ea typeface="新宋体" panose="02010609030101010101" pitchFamily="49" charset="-122"/>
                </a:rPr>
                <a:t>1</a:t>
              </a:r>
              <a:r>
                <a:rPr lang="zh-CN" altLang="en-US" sz="2400" b="1">
                  <a:solidFill>
                    <a:srgbClr val="002060"/>
                  </a:solidFill>
                  <a:latin typeface="黑体" panose="02010609060101010101" pitchFamily="49" charset="-122"/>
                  <a:ea typeface="新宋体" panose="02010609030101010101" pitchFamily="49" charset="-122"/>
                </a:rPr>
                <a:t>）、产品的心理属性：</a:t>
              </a:r>
              <a:r>
                <a:rPr lang="zh-CN" altLang="en-US" sz="2400">
                  <a:solidFill>
                    <a:srgbClr val="002060"/>
                  </a:solidFill>
                  <a:ea typeface="新宋体" panose="02010609030101010101" pitchFamily="49" charset="-122"/>
                </a:rPr>
                <a:t>常规产品的心理属性有两种，即感性商品、理性商品。</a:t>
              </a:r>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页脚占位符 2">
            <a:extLst>
              <a:ext uri="{FF2B5EF4-FFF2-40B4-BE49-F238E27FC236}">
                <a16:creationId xmlns:a16="http://schemas.microsoft.com/office/drawing/2014/main" id="{708FE8E1-461C-D044-92C9-72B4465E8D50}"/>
              </a:ext>
            </a:extLst>
          </p:cNvPr>
          <p:cNvSpPr>
            <a:spLocks noGrp="1"/>
          </p:cNvSpPr>
          <p:nvPr>
            <p:ph type="ftr" sz="quarter" idx="11"/>
          </p:nvPr>
        </p:nvSpPr>
        <p:spPr/>
        <p:txBody>
          <a:bodyPr/>
          <a:lstStyle/>
          <a:p>
            <a:r>
              <a:rPr lang="en-US" altLang="zh-CN"/>
              <a:t>A</a:t>
            </a:r>
          </a:p>
        </p:txBody>
      </p:sp>
      <p:sp>
        <p:nvSpPr>
          <p:cNvPr id="11" name="灯片编号占位符 3">
            <a:extLst>
              <a:ext uri="{FF2B5EF4-FFF2-40B4-BE49-F238E27FC236}">
                <a16:creationId xmlns:a16="http://schemas.microsoft.com/office/drawing/2014/main" id="{83B9E1A3-6CA2-CD4F-B3B2-EBEDDFFF8D91}"/>
              </a:ext>
            </a:extLst>
          </p:cNvPr>
          <p:cNvSpPr>
            <a:spLocks noGrp="1"/>
          </p:cNvSpPr>
          <p:nvPr>
            <p:ph type="sldNum" sz="quarter" idx="12"/>
          </p:nvPr>
        </p:nvSpPr>
        <p:spPr/>
        <p:txBody>
          <a:bodyPr/>
          <a:lstStyle/>
          <a:p>
            <a:fld id="{01FEDBE9-D52E-154A-9039-3F252EE0AAA9}" type="slidenum">
              <a:rPr lang="en-US" altLang="zh-CN"/>
              <a:pPr/>
              <a:t>12</a:t>
            </a:fld>
            <a:endParaRPr lang="en-US" altLang="zh-CN"/>
          </a:p>
        </p:txBody>
      </p:sp>
      <p:grpSp>
        <p:nvGrpSpPr>
          <p:cNvPr id="2127" name="Group 79">
            <a:extLst>
              <a:ext uri="{FF2B5EF4-FFF2-40B4-BE49-F238E27FC236}">
                <a16:creationId xmlns:a16="http://schemas.microsoft.com/office/drawing/2014/main" id="{973E571A-7FE4-4E4E-8BE9-00E43A380888}"/>
              </a:ext>
            </a:extLst>
          </p:cNvPr>
          <p:cNvGrpSpPr>
            <a:grpSpLocks/>
          </p:cNvGrpSpPr>
          <p:nvPr/>
        </p:nvGrpSpPr>
        <p:grpSpPr bwMode="auto">
          <a:xfrm>
            <a:off x="6350" y="469900"/>
            <a:ext cx="8693150" cy="1169988"/>
            <a:chOff x="4" y="296"/>
            <a:chExt cx="5476" cy="737"/>
          </a:xfrm>
        </p:grpSpPr>
        <p:pic>
          <p:nvPicPr>
            <p:cNvPr id="2128" name="标题 1">
              <a:extLst>
                <a:ext uri="{FF2B5EF4-FFF2-40B4-BE49-F238E27FC236}">
                  <a16:creationId xmlns:a16="http://schemas.microsoft.com/office/drawing/2014/main" id="{F40BBF13-A675-9A4F-A2C3-5C329099075D}"/>
                </a:ext>
              </a:extLst>
            </p:cNvPr>
            <p:cNvPicPr preferRelativeResize="0">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 y="296"/>
              <a:ext cx="5476" cy="7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29" name="Rectangle 81">
              <a:extLst>
                <a:ext uri="{FF2B5EF4-FFF2-40B4-BE49-F238E27FC236}">
                  <a16:creationId xmlns:a16="http://schemas.microsoft.com/office/drawing/2014/main" id="{47E39DB0-8E0A-8043-AD67-114A183266DD}"/>
                </a:ext>
              </a:extLst>
            </p:cNvPr>
            <p:cNvSpPr>
              <a:spLocks noChangeArrowheads="1"/>
            </p:cNvSpPr>
            <p:nvPr/>
          </p:nvSpPr>
          <p:spPr bwMode="auto">
            <a:xfrm>
              <a:off x="288" y="308"/>
              <a:ext cx="5184" cy="52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eaLnBrk="0" hangingPunct="0">
                <a:defRPr>
                  <a:solidFill>
                    <a:schemeClr val="tx1"/>
                  </a:solidFill>
                  <a:latin typeface="Arial" panose="020B0604020202020204" pitchFamily="34" charset="0"/>
                  <a:ea typeface="宋体" panose="02010600030101010101" pitchFamily="2" charset="-122"/>
                </a:defRPr>
              </a:lvl2pPr>
              <a:lvl3pPr eaLnBrk="0" hangingPunct="0">
                <a:defRPr>
                  <a:solidFill>
                    <a:schemeClr val="tx1"/>
                  </a:solidFill>
                  <a:latin typeface="Arial" panose="020B0604020202020204" pitchFamily="34" charset="0"/>
                  <a:ea typeface="宋体" panose="02010600030101010101" pitchFamily="2" charset="-122"/>
                </a:defRPr>
              </a:lvl3pPr>
              <a:lvl4pPr eaLnBrk="0" hangingPunct="0">
                <a:defRPr>
                  <a:solidFill>
                    <a:schemeClr val="tx1"/>
                  </a:solidFill>
                  <a:latin typeface="Arial" panose="020B0604020202020204" pitchFamily="34" charset="0"/>
                  <a:ea typeface="宋体" panose="02010600030101010101" pitchFamily="2" charset="-122"/>
                </a:defRPr>
              </a:lvl4pPr>
              <a:lvl5pPr eaLnBrk="0" hangingPunct="0">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9pPr>
            </a:lstStyle>
            <a:p>
              <a:pPr>
                <a:lnSpc>
                  <a:spcPct val="150000"/>
                </a:lnSpc>
              </a:pPr>
              <a:r>
                <a:rPr lang="en-US" altLang="zh-CN" sz="2400" b="1">
                  <a:solidFill>
                    <a:srgbClr val="002060"/>
                  </a:solidFill>
                  <a:latin typeface="黑体" panose="02010609060101010101" pitchFamily="49" charset="-122"/>
                  <a:ea typeface="新宋体" panose="02010609030101010101" pitchFamily="49" charset="-122"/>
                </a:rPr>
                <a:t>4</a:t>
              </a:r>
              <a:r>
                <a:rPr lang="zh-CN" altLang="en-US" sz="2400" b="1">
                  <a:solidFill>
                    <a:srgbClr val="002060"/>
                  </a:solidFill>
                  <a:latin typeface="黑体" panose="02010609060101010101" pitchFamily="49" charset="-122"/>
                  <a:ea typeface="新宋体" panose="02010609030101010101" pitchFamily="49" charset="-122"/>
                </a:rPr>
                <a:t>、如何说（</a:t>
              </a:r>
              <a:r>
                <a:rPr lang="en-US" altLang="en-US" sz="2400" b="1">
                  <a:solidFill>
                    <a:srgbClr val="002060"/>
                  </a:solidFill>
                  <a:latin typeface="黑体" panose="02010609060101010101" pitchFamily="49" charset="-122"/>
                  <a:ea typeface="新宋体" panose="02010609030101010101" pitchFamily="49" charset="-122"/>
                </a:rPr>
                <a:t>How)</a:t>
              </a:r>
              <a:r>
                <a:rPr lang="zh-CN" altLang="en-US" sz="2400" b="1">
                  <a:solidFill>
                    <a:srgbClr val="002060"/>
                  </a:solidFill>
                  <a:latin typeface="黑体" panose="02010609060101010101" pitchFamily="49" charset="-122"/>
                  <a:ea typeface="新宋体" panose="02010609030101010101" pitchFamily="49" charset="-122"/>
                </a:rPr>
                <a:t>，即广告的诉求方式</a:t>
              </a:r>
            </a:p>
          </p:txBody>
        </p:sp>
      </p:grpSp>
      <p:sp>
        <p:nvSpPr>
          <p:cNvPr id="2130" name="TextBox 4">
            <a:extLst>
              <a:ext uri="{FF2B5EF4-FFF2-40B4-BE49-F238E27FC236}">
                <a16:creationId xmlns:a16="http://schemas.microsoft.com/office/drawing/2014/main" id="{C28740B0-7CD5-8046-9E0C-310A2F6AAF18}"/>
              </a:ext>
            </a:extLst>
          </p:cNvPr>
          <p:cNvSpPr>
            <a:spLocks noChangeArrowheads="1"/>
          </p:cNvSpPr>
          <p:nvPr/>
        </p:nvSpPr>
        <p:spPr bwMode="auto">
          <a:xfrm>
            <a:off x="449263" y="2444750"/>
            <a:ext cx="8253412" cy="2654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eaLnBrk="0" hangingPunct="0">
              <a:defRPr>
                <a:solidFill>
                  <a:schemeClr val="tx1"/>
                </a:solidFill>
                <a:latin typeface="Arial" panose="020B0604020202020204" pitchFamily="34" charset="0"/>
                <a:ea typeface="宋体" panose="02010600030101010101" pitchFamily="2" charset="-122"/>
              </a:defRPr>
            </a:lvl2pPr>
            <a:lvl3pPr eaLnBrk="0" hangingPunct="0">
              <a:defRPr>
                <a:solidFill>
                  <a:schemeClr val="tx1"/>
                </a:solidFill>
                <a:latin typeface="Arial" panose="020B0604020202020204" pitchFamily="34" charset="0"/>
                <a:ea typeface="宋体" panose="02010600030101010101" pitchFamily="2" charset="-122"/>
              </a:defRPr>
            </a:lvl3pPr>
            <a:lvl4pPr eaLnBrk="0" hangingPunct="0">
              <a:defRPr>
                <a:solidFill>
                  <a:schemeClr val="tx1"/>
                </a:solidFill>
                <a:latin typeface="Arial" panose="020B0604020202020204" pitchFamily="34" charset="0"/>
                <a:ea typeface="宋体" panose="02010600030101010101" pitchFamily="2" charset="-122"/>
              </a:defRPr>
            </a:lvl4pPr>
            <a:lvl5pPr eaLnBrk="0" hangingPunct="0">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buClr>
                <a:srgbClr val="C00000"/>
              </a:buClr>
              <a:buFont typeface="Wingdings" pitchFamily="2" charset="2"/>
              <a:buChar char="p"/>
            </a:pPr>
            <a:r>
              <a:rPr lang="zh-CN" altLang="en-US" b="1">
                <a:solidFill>
                  <a:srgbClr val="002060"/>
                </a:solidFill>
                <a:ea typeface="新宋体" panose="02010609030101010101" pitchFamily="49" charset="-122"/>
              </a:rPr>
              <a:t>理性诉求，</a:t>
            </a:r>
            <a:r>
              <a:rPr lang="zh-CN" altLang="en-US">
                <a:solidFill>
                  <a:srgbClr val="002060"/>
                </a:solidFill>
                <a:ea typeface="新宋体" panose="02010609030101010101" pitchFamily="49" charset="-122"/>
              </a:rPr>
              <a:t>理性诉求就是向受众表明产品的具体功效及具体利益，比如</a:t>
            </a:r>
            <a:r>
              <a:rPr lang="en-US" altLang="zh-CN">
                <a:solidFill>
                  <a:srgbClr val="002060"/>
                </a:solidFill>
                <a:ea typeface="新宋体" panose="02010609030101010101" pitchFamily="49" charset="-122"/>
              </a:rPr>
              <a:t>OTC</a:t>
            </a:r>
            <a:r>
              <a:rPr lang="zh-CN" altLang="en-US">
                <a:solidFill>
                  <a:srgbClr val="002060"/>
                </a:solidFill>
                <a:ea typeface="新宋体" panose="02010609030101010101" pitchFamily="49" charset="-122"/>
              </a:rPr>
              <a:t>广告中所表现的症状、功效等；理性诉求</a:t>
            </a:r>
            <a:r>
              <a:rPr lang="zh-CN" altLang="en-US" sz="2800">
                <a:solidFill>
                  <a:srgbClr val="C00000"/>
                </a:solidFill>
                <a:ea typeface="新宋体" panose="02010609030101010101" pitchFamily="49" charset="-122"/>
              </a:rPr>
              <a:t>最严重的问题</a:t>
            </a:r>
            <a:r>
              <a:rPr lang="zh-CN" altLang="en-US">
                <a:solidFill>
                  <a:srgbClr val="002060"/>
                </a:solidFill>
                <a:ea typeface="新宋体" panose="02010609030101010101" pitchFamily="49" charset="-122"/>
              </a:rPr>
              <a:t>是产品同质化严重，很难做出差异化。</a:t>
            </a:r>
          </a:p>
          <a:p>
            <a:pPr eaLnBrk="1" hangingPunct="1">
              <a:lnSpc>
                <a:spcPct val="150000"/>
              </a:lnSpc>
              <a:buClr>
                <a:srgbClr val="C00000"/>
              </a:buClr>
              <a:buFont typeface="Wingdings" pitchFamily="2" charset="2"/>
              <a:buChar char="p"/>
            </a:pPr>
            <a:r>
              <a:rPr lang="zh-CN" altLang="en-US" b="1">
                <a:solidFill>
                  <a:srgbClr val="002060"/>
                </a:solidFill>
                <a:ea typeface="新宋体" panose="02010609030101010101" pitchFamily="49" charset="-122"/>
              </a:rPr>
              <a:t>感性诉求，</a:t>
            </a:r>
            <a:r>
              <a:rPr lang="zh-CN" altLang="en-US">
                <a:solidFill>
                  <a:srgbClr val="002060"/>
                </a:solidFill>
                <a:ea typeface="新宋体" panose="02010609030101010101" pitchFamily="49" charset="-122"/>
              </a:rPr>
              <a:t>感性诉求是迎合受众的心理，不明确表达具体的功效和利益，只是给受众以好感，给受众一个心理满足。</a:t>
            </a:r>
          </a:p>
          <a:p>
            <a:pPr eaLnBrk="1" hangingPunct="1"/>
            <a:endParaRPr lang="zh-CN" altLang="en-US">
              <a:ea typeface="新宋体" panose="02010609030101010101" pitchFamily="49" charset="-122"/>
            </a:endParaRPr>
          </a:p>
        </p:txBody>
      </p:sp>
      <p:grpSp>
        <p:nvGrpSpPr>
          <p:cNvPr id="2131" name="Group 83">
            <a:extLst>
              <a:ext uri="{FF2B5EF4-FFF2-40B4-BE49-F238E27FC236}">
                <a16:creationId xmlns:a16="http://schemas.microsoft.com/office/drawing/2014/main" id="{41E884AB-0FFD-4B4E-9020-70539388CB7E}"/>
              </a:ext>
            </a:extLst>
          </p:cNvPr>
          <p:cNvGrpSpPr>
            <a:grpSpLocks/>
          </p:cNvGrpSpPr>
          <p:nvPr/>
        </p:nvGrpSpPr>
        <p:grpSpPr bwMode="auto">
          <a:xfrm>
            <a:off x="6350" y="1243013"/>
            <a:ext cx="8693150" cy="1628775"/>
            <a:chOff x="4" y="783"/>
            <a:chExt cx="5476" cy="1026"/>
          </a:xfrm>
        </p:grpSpPr>
        <p:pic>
          <p:nvPicPr>
            <p:cNvPr id="2132" name="标题 1">
              <a:extLst>
                <a:ext uri="{FF2B5EF4-FFF2-40B4-BE49-F238E27FC236}">
                  <a16:creationId xmlns:a16="http://schemas.microsoft.com/office/drawing/2014/main" id="{73FDF372-A4DB-5B4D-987B-DDC985530A53}"/>
                </a:ext>
              </a:extLst>
            </p:cNvPr>
            <p:cNvPicPr preferRelativeResize="0">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 y="783"/>
              <a:ext cx="5476" cy="102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33" name="Rectangle 85">
              <a:extLst>
                <a:ext uri="{FF2B5EF4-FFF2-40B4-BE49-F238E27FC236}">
                  <a16:creationId xmlns:a16="http://schemas.microsoft.com/office/drawing/2014/main" id="{5D729AB6-D815-B746-A3AE-B33B9A4A89ED}"/>
                </a:ext>
              </a:extLst>
            </p:cNvPr>
            <p:cNvSpPr>
              <a:spLocks noChangeArrowheads="1"/>
            </p:cNvSpPr>
            <p:nvPr/>
          </p:nvSpPr>
          <p:spPr bwMode="auto">
            <a:xfrm>
              <a:off x="288" y="794"/>
              <a:ext cx="5184" cy="81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eaLnBrk="0" hangingPunct="0">
                <a:defRPr>
                  <a:solidFill>
                    <a:schemeClr val="tx1"/>
                  </a:solidFill>
                  <a:latin typeface="Arial" panose="020B0604020202020204" pitchFamily="34" charset="0"/>
                  <a:ea typeface="宋体" panose="02010600030101010101" pitchFamily="2" charset="-122"/>
                </a:defRPr>
              </a:lvl2pPr>
              <a:lvl3pPr eaLnBrk="0" hangingPunct="0">
                <a:defRPr>
                  <a:solidFill>
                    <a:schemeClr val="tx1"/>
                  </a:solidFill>
                  <a:latin typeface="Arial" panose="020B0604020202020204" pitchFamily="34" charset="0"/>
                  <a:ea typeface="宋体" panose="02010600030101010101" pitchFamily="2" charset="-122"/>
                </a:defRPr>
              </a:lvl3pPr>
              <a:lvl4pPr eaLnBrk="0" hangingPunct="0">
                <a:defRPr>
                  <a:solidFill>
                    <a:schemeClr val="tx1"/>
                  </a:solidFill>
                  <a:latin typeface="Arial" panose="020B0604020202020204" pitchFamily="34" charset="0"/>
                  <a:ea typeface="宋体" panose="02010600030101010101" pitchFamily="2" charset="-122"/>
                </a:defRPr>
              </a:lvl4pPr>
              <a:lvl5pPr eaLnBrk="0" hangingPunct="0">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9pPr>
            </a:lstStyle>
            <a:p>
              <a:pPr>
                <a:lnSpc>
                  <a:spcPct val="150000"/>
                </a:lnSpc>
              </a:pPr>
              <a:r>
                <a:rPr lang="en-US" altLang="zh-CN" sz="2400" b="1">
                  <a:solidFill>
                    <a:srgbClr val="002060"/>
                  </a:solidFill>
                  <a:latin typeface="黑体" panose="02010609060101010101" pitchFamily="49" charset="-122"/>
                  <a:ea typeface="新宋体" panose="02010609030101010101" pitchFamily="49" charset="-122"/>
                </a:rPr>
                <a:t>2</a:t>
              </a:r>
              <a:r>
                <a:rPr lang="zh-CN" altLang="en-US" sz="2400" b="1">
                  <a:solidFill>
                    <a:srgbClr val="002060"/>
                  </a:solidFill>
                  <a:latin typeface="黑体" panose="02010609060101010101" pitchFamily="49" charset="-122"/>
                  <a:ea typeface="新宋体" panose="02010609030101010101" pitchFamily="49" charset="-122"/>
                </a:rPr>
                <a:t>）、广告的诉求方式：</a:t>
              </a:r>
              <a:r>
                <a:rPr lang="zh-CN" altLang="en-US" sz="2400">
                  <a:solidFill>
                    <a:srgbClr val="002060"/>
                  </a:solidFill>
                  <a:ea typeface="新宋体" panose="02010609030101010101" pitchFamily="49" charset="-122"/>
                </a:rPr>
                <a:t>广告的表现分为理性诉求和感性诉求</a:t>
              </a:r>
              <a:r>
                <a:rPr lang="en-US" altLang="zh-CN" sz="2400">
                  <a:solidFill>
                    <a:srgbClr val="002060"/>
                  </a:solidFill>
                  <a:ea typeface="新宋体" panose="02010609030101010101" pitchFamily="49" charset="-122"/>
                </a:rPr>
                <a:t>2</a:t>
              </a:r>
              <a:r>
                <a:rPr lang="zh-CN" altLang="en-US" sz="2400">
                  <a:solidFill>
                    <a:srgbClr val="002060"/>
                  </a:solidFill>
                  <a:ea typeface="新宋体" panose="02010609030101010101" pitchFamily="49" charset="-122"/>
                </a:rPr>
                <a:t>种</a:t>
              </a:r>
            </a:p>
          </p:txBody>
        </p:sp>
      </p:grpSp>
      <p:sp>
        <p:nvSpPr>
          <p:cNvPr id="2134" name="TextBox 6">
            <a:extLst>
              <a:ext uri="{FF2B5EF4-FFF2-40B4-BE49-F238E27FC236}">
                <a16:creationId xmlns:a16="http://schemas.microsoft.com/office/drawing/2014/main" id="{6E76CEB9-D372-1B4E-89C3-0A66EC1BAA0F}"/>
              </a:ext>
            </a:extLst>
          </p:cNvPr>
          <p:cNvSpPr>
            <a:spLocks noChangeArrowheads="1"/>
          </p:cNvSpPr>
          <p:nvPr/>
        </p:nvSpPr>
        <p:spPr bwMode="auto">
          <a:xfrm>
            <a:off x="377825" y="4918075"/>
            <a:ext cx="8396288" cy="14652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indent="631825" eaLnBrk="0" hangingPunct="0">
              <a:defRPr>
                <a:solidFill>
                  <a:schemeClr val="tx1"/>
                </a:solidFill>
                <a:latin typeface="Arial" panose="020B0604020202020204" pitchFamily="34" charset="0"/>
                <a:ea typeface="宋体" panose="02010600030101010101" pitchFamily="2" charset="-122"/>
              </a:defRPr>
            </a:lvl1pPr>
            <a:lvl2pPr eaLnBrk="0" hangingPunct="0">
              <a:defRPr>
                <a:solidFill>
                  <a:schemeClr val="tx1"/>
                </a:solidFill>
                <a:latin typeface="Arial" panose="020B0604020202020204" pitchFamily="34" charset="0"/>
                <a:ea typeface="宋体" panose="02010600030101010101" pitchFamily="2" charset="-122"/>
              </a:defRPr>
            </a:lvl2pPr>
            <a:lvl3pPr eaLnBrk="0" hangingPunct="0">
              <a:defRPr>
                <a:solidFill>
                  <a:schemeClr val="tx1"/>
                </a:solidFill>
                <a:latin typeface="Arial" panose="020B0604020202020204" pitchFamily="34" charset="0"/>
                <a:ea typeface="宋体" panose="02010600030101010101" pitchFamily="2" charset="-122"/>
              </a:defRPr>
            </a:lvl3pPr>
            <a:lvl4pPr eaLnBrk="0" hangingPunct="0">
              <a:defRPr>
                <a:solidFill>
                  <a:schemeClr val="tx1"/>
                </a:solidFill>
                <a:latin typeface="Arial" panose="020B0604020202020204" pitchFamily="34" charset="0"/>
                <a:ea typeface="宋体" panose="02010600030101010101" pitchFamily="2" charset="-122"/>
              </a:defRPr>
            </a:lvl4pPr>
            <a:lvl5pPr eaLnBrk="0" hangingPunct="0">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400" b="1">
                <a:solidFill>
                  <a:srgbClr val="C00000"/>
                </a:solidFill>
                <a:ea typeface="新宋体" panose="02010609030101010101" pitchFamily="49" charset="-122"/>
              </a:rPr>
              <a:t>一般情况下，理性的产品首先进行理性的创意表现，在有了一定的市场基础的情况下，再适当辅以一些感性的创意表现，将会起到事半功倍的效果。</a:t>
            </a:r>
          </a:p>
          <a:p>
            <a:pPr eaLnBrk="1" hangingPunct="1"/>
            <a:endParaRPr lang="zh-CN" altLang="en-US">
              <a:ea typeface="新宋体" panose="0201060903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childTnLst>
                                    <p:set>
                                      <p:cBhvr additive="base">
                                        <p:cTn id="6" dur="1" fill="hold">
                                          <p:stCondLst>
                                            <p:cond delay="0"/>
                                          </p:stCondLst>
                                        </p:cTn>
                                        <p:tgtEl>
                                          <p:spTgt spid="2134"/>
                                        </p:tgtEl>
                                        <p:attrNameLst>
                                          <p:attrName>style.visibility</p:attrName>
                                        </p:attrNameLst>
                                      </p:cBhvr>
                                      <p:to>
                                        <p:strVal val="visible"/>
                                      </p:to>
                                    </p:set>
                                    <p:anim calcmode="lin" valueType="num">
                                      <p:cBhvr additive="base">
                                        <p:cTn id="7" dur="500" fill="hold"/>
                                        <p:tgtEl>
                                          <p:spTgt spid="2134"/>
                                        </p:tgtEl>
                                        <p:attrNameLst>
                                          <p:attrName>ppt_x</p:attrName>
                                        </p:attrNameLst>
                                      </p:cBhvr>
                                      <p:tavLst>
                                        <p:tav tm="0">
                                          <p:val>
                                            <p:strVal val="#ppt_x"/>
                                          </p:val>
                                        </p:tav>
                                        <p:tav tm="100000">
                                          <p:val>
                                            <p:strVal val="#ppt_x"/>
                                          </p:val>
                                        </p:tav>
                                      </p:tavLst>
                                    </p:anim>
                                    <p:anim calcmode="lin" valueType="num">
                                      <p:cBhvr additive="base">
                                        <p:cTn id="8" dur="500" fill="hold"/>
                                        <p:tgtEl>
                                          <p:spTgt spid="213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3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页脚占位符 2">
            <a:extLst>
              <a:ext uri="{FF2B5EF4-FFF2-40B4-BE49-F238E27FC236}">
                <a16:creationId xmlns:a16="http://schemas.microsoft.com/office/drawing/2014/main" id="{FFCD2D2D-A9AB-8E4B-BBE4-8ECFE89B72BB}"/>
              </a:ext>
            </a:extLst>
          </p:cNvPr>
          <p:cNvSpPr>
            <a:spLocks noGrp="1"/>
          </p:cNvSpPr>
          <p:nvPr>
            <p:ph type="ftr" sz="quarter" idx="11"/>
          </p:nvPr>
        </p:nvSpPr>
        <p:spPr/>
        <p:txBody>
          <a:bodyPr/>
          <a:lstStyle/>
          <a:p>
            <a:r>
              <a:rPr lang="en-US" altLang="zh-CN"/>
              <a:t>A</a:t>
            </a:r>
          </a:p>
        </p:txBody>
      </p:sp>
      <p:sp>
        <p:nvSpPr>
          <p:cNvPr id="10" name="灯片编号占位符 3">
            <a:extLst>
              <a:ext uri="{FF2B5EF4-FFF2-40B4-BE49-F238E27FC236}">
                <a16:creationId xmlns:a16="http://schemas.microsoft.com/office/drawing/2014/main" id="{7808961A-1CAC-474E-8828-FA14B186C2B3}"/>
              </a:ext>
            </a:extLst>
          </p:cNvPr>
          <p:cNvSpPr>
            <a:spLocks noGrp="1"/>
          </p:cNvSpPr>
          <p:nvPr>
            <p:ph type="sldNum" sz="quarter" idx="12"/>
          </p:nvPr>
        </p:nvSpPr>
        <p:spPr/>
        <p:txBody>
          <a:bodyPr/>
          <a:lstStyle/>
          <a:p>
            <a:fld id="{34C3AB96-6659-7B49-B95F-26CDDABC39D9}" type="slidenum">
              <a:rPr lang="en-US" altLang="zh-CN"/>
              <a:pPr/>
              <a:t>13</a:t>
            </a:fld>
            <a:endParaRPr lang="en-US" altLang="zh-CN"/>
          </a:p>
        </p:txBody>
      </p:sp>
      <p:grpSp>
        <p:nvGrpSpPr>
          <p:cNvPr id="2137" name="Group 89">
            <a:extLst>
              <a:ext uri="{FF2B5EF4-FFF2-40B4-BE49-F238E27FC236}">
                <a16:creationId xmlns:a16="http://schemas.microsoft.com/office/drawing/2014/main" id="{BC338BE2-09BD-144F-A523-88F6A585893D}"/>
              </a:ext>
            </a:extLst>
          </p:cNvPr>
          <p:cNvGrpSpPr>
            <a:grpSpLocks/>
          </p:cNvGrpSpPr>
          <p:nvPr/>
        </p:nvGrpSpPr>
        <p:grpSpPr bwMode="auto">
          <a:xfrm>
            <a:off x="6350" y="469900"/>
            <a:ext cx="8693150" cy="1169988"/>
            <a:chOff x="4" y="296"/>
            <a:chExt cx="5476" cy="737"/>
          </a:xfrm>
        </p:grpSpPr>
        <p:pic>
          <p:nvPicPr>
            <p:cNvPr id="2138" name="标题 1">
              <a:extLst>
                <a:ext uri="{FF2B5EF4-FFF2-40B4-BE49-F238E27FC236}">
                  <a16:creationId xmlns:a16="http://schemas.microsoft.com/office/drawing/2014/main" id="{F676AB82-1679-044F-8E1E-E6A703052410}"/>
                </a:ext>
              </a:extLst>
            </p:cNvPr>
            <p:cNvPicPr preferRelativeResize="0">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 y="296"/>
              <a:ext cx="5476" cy="7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39" name="Rectangle 91">
              <a:extLst>
                <a:ext uri="{FF2B5EF4-FFF2-40B4-BE49-F238E27FC236}">
                  <a16:creationId xmlns:a16="http://schemas.microsoft.com/office/drawing/2014/main" id="{247718CF-ED7F-8C42-A902-5B992F8EB1FE}"/>
                </a:ext>
              </a:extLst>
            </p:cNvPr>
            <p:cNvSpPr>
              <a:spLocks noChangeArrowheads="1"/>
            </p:cNvSpPr>
            <p:nvPr/>
          </p:nvSpPr>
          <p:spPr bwMode="auto">
            <a:xfrm>
              <a:off x="288" y="308"/>
              <a:ext cx="5184" cy="52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eaLnBrk="0" hangingPunct="0">
                <a:defRPr>
                  <a:solidFill>
                    <a:schemeClr val="tx1"/>
                  </a:solidFill>
                  <a:latin typeface="Arial" panose="020B0604020202020204" pitchFamily="34" charset="0"/>
                  <a:ea typeface="宋体" panose="02010600030101010101" pitchFamily="2" charset="-122"/>
                </a:defRPr>
              </a:lvl2pPr>
              <a:lvl3pPr eaLnBrk="0" hangingPunct="0">
                <a:defRPr>
                  <a:solidFill>
                    <a:schemeClr val="tx1"/>
                  </a:solidFill>
                  <a:latin typeface="Arial" panose="020B0604020202020204" pitchFamily="34" charset="0"/>
                  <a:ea typeface="宋体" panose="02010600030101010101" pitchFamily="2" charset="-122"/>
                </a:defRPr>
              </a:lvl3pPr>
              <a:lvl4pPr eaLnBrk="0" hangingPunct="0">
                <a:defRPr>
                  <a:solidFill>
                    <a:schemeClr val="tx1"/>
                  </a:solidFill>
                  <a:latin typeface="Arial" panose="020B0604020202020204" pitchFamily="34" charset="0"/>
                  <a:ea typeface="宋体" panose="02010600030101010101" pitchFamily="2" charset="-122"/>
                </a:defRPr>
              </a:lvl4pPr>
              <a:lvl5pPr eaLnBrk="0" hangingPunct="0">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9pPr>
            </a:lstStyle>
            <a:p>
              <a:pPr>
                <a:lnSpc>
                  <a:spcPct val="150000"/>
                </a:lnSpc>
              </a:pPr>
              <a:r>
                <a:rPr lang="en-US" altLang="zh-CN" sz="2400" b="1">
                  <a:solidFill>
                    <a:srgbClr val="002060"/>
                  </a:solidFill>
                  <a:latin typeface="黑体" panose="02010609060101010101" pitchFamily="49" charset="-122"/>
                  <a:ea typeface="新宋体" panose="02010609030101010101" pitchFamily="49" charset="-122"/>
                </a:rPr>
                <a:t>5</a:t>
              </a:r>
              <a:r>
                <a:rPr lang="zh-CN" altLang="en-US" sz="2400" b="1">
                  <a:solidFill>
                    <a:srgbClr val="002060"/>
                  </a:solidFill>
                  <a:latin typeface="黑体" panose="02010609060101010101" pitchFamily="49" charset="-122"/>
                  <a:ea typeface="新宋体" panose="02010609030101010101" pitchFamily="49" charset="-122"/>
                </a:rPr>
                <a:t>、在哪里传播</a:t>
              </a:r>
              <a:r>
                <a:rPr lang="en-US" altLang="en-US" sz="2400" b="1">
                  <a:solidFill>
                    <a:srgbClr val="002060"/>
                  </a:solidFill>
                  <a:latin typeface="黑体" panose="02010609060101010101" pitchFamily="49" charset="-122"/>
                  <a:ea typeface="新宋体" panose="02010609030101010101" pitchFamily="49" charset="-122"/>
                </a:rPr>
                <a:t>(where) </a:t>
              </a:r>
            </a:p>
          </p:txBody>
        </p:sp>
      </p:grpSp>
      <p:grpSp>
        <p:nvGrpSpPr>
          <p:cNvPr id="2140" name="Group 92">
            <a:extLst>
              <a:ext uri="{FF2B5EF4-FFF2-40B4-BE49-F238E27FC236}">
                <a16:creationId xmlns:a16="http://schemas.microsoft.com/office/drawing/2014/main" id="{30E94847-2817-2048-A2B1-6F422F29BC34}"/>
              </a:ext>
            </a:extLst>
          </p:cNvPr>
          <p:cNvGrpSpPr>
            <a:grpSpLocks/>
          </p:cNvGrpSpPr>
          <p:nvPr/>
        </p:nvGrpSpPr>
        <p:grpSpPr bwMode="auto">
          <a:xfrm>
            <a:off x="6350" y="1146175"/>
            <a:ext cx="8693150" cy="1096963"/>
            <a:chOff x="4" y="722"/>
            <a:chExt cx="5476" cy="691"/>
          </a:xfrm>
        </p:grpSpPr>
        <p:pic>
          <p:nvPicPr>
            <p:cNvPr id="2141" name="标题 1">
              <a:extLst>
                <a:ext uri="{FF2B5EF4-FFF2-40B4-BE49-F238E27FC236}">
                  <a16:creationId xmlns:a16="http://schemas.microsoft.com/office/drawing/2014/main" id="{2B2C7B6E-1DA6-5441-A3E9-B2BD9FCB159B}"/>
                </a:ext>
              </a:extLst>
            </p:cNvPr>
            <p:cNvPicPr preferRelativeResize="0">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 y="722"/>
              <a:ext cx="5476" cy="69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42" name="Rectangle 94">
              <a:extLst>
                <a:ext uri="{FF2B5EF4-FFF2-40B4-BE49-F238E27FC236}">
                  <a16:creationId xmlns:a16="http://schemas.microsoft.com/office/drawing/2014/main" id="{01A741F1-2260-5F4C-849C-520F2DC329E7}"/>
                </a:ext>
              </a:extLst>
            </p:cNvPr>
            <p:cNvSpPr>
              <a:spLocks noChangeArrowheads="1"/>
            </p:cNvSpPr>
            <p:nvPr/>
          </p:nvSpPr>
          <p:spPr bwMode="auto">
            <a:xfrm>
              <a:off x="288" y="735"/>
              <a:ext cx="5184" cy="4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eaLnBrk="0" hangingPunct="0">
                <a:defRPr>
                  <a:solidFill>
                    <a:schemeClr val="tx1"/>
                  </a:solidFill>
                  <a:latin typeface="Arial" panose="020B0604020202020204" pitchFamily="34" charset="0"/>
                  <a:ea typeface="宋体" panose="02010600030101010101" pitchFamily="2" charset="-122"/>
                </a:defRPr>
              </a:lvl2pPr>
              <a:lvl3pPr eaLnBrk="0" hangingPunct="0">
                <a:defRPr>
                  <a:solidFill>
                    <a:schemeClr val="tx1"/>
                  </a:solidFill>
                  <a:latin typeface="Arial" panose="020B0604020202020204" pitchFamily="34" charset="0"/>
                  <a:ea typeface="宋体" panose="02010600030101010101" pitchFamily="2" charset="-122"/>
                </a:defRPr>
              </a:lvl3pPr>
              <a:lvl4pPr eaLnBrk="0" hangingPunct="0">
                <a:defRPr>
                  <a:solidFill>
                    <a:schemeClr val="tx1"/>
                  </a:solidFill>
                  <a:latin typeface="Arial" panose="020B0604020202020204" pitchFamily="34" charset="0"/>
                  <a:ea typeface="宋体" panose="02010600030101010101" pitchFamily="2" charset="-122"/>
                </a:defRPr>
              </a:lvl4pPr>
              <a:lvl5pPr eaLnBrk="0" hangingPunct="0">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9pPr>
            </a:lstStyle>
            <a:p>
              <a:pPr>
                <a:lnSpc>
                  <a:spcPct val="150000"/>
                </a:lnSpc>
              </a:pPr>
              <a:r>
                <a:rPr lang="zh-CN" altLang="en-US" sz="2400" b="1">
                  <a:solidFill>
                    <a:srgbClr val="002060"/>
                  </a:solidFill>
                  <a:ea typeface="新宋体" panose="02010609030101010101" pitchFamily="49" charset="-122"/>
                </a:rPr>
                <a:t>传播信息的接触点选择 </a:t>
              </a:r>
              <a:r>
                <a:rPr lang="en-US" altLang="zh-CN" sz="2400" b="1">
                  <a:solidFill>
                    <a:srgbClr val="002060"/>
                  </a:solidFill>
                  <a:ea typeface="新宋体" panose="02010609030101010101" pitchFamily="49" charset="-122"/>
                </a:rPr>
                <a:t>,</a:t>
              </a:r>
              <a:r>
                <a:rPr lang="zh-CN" altLang="en-US" sz="2400" b="1">
                  <a:solidFill>
                    <a:srgbClr val="002060"/>
                  </a:solidFill>
                  <a:ea typeface="新宋体" panose="02010609030101010101" pitchFamily="49" charset="-122"/>
                </a:rPr>
                <a:t>即媒介选择和媒介组合。</a:t>
              </a:r>
            </a:p>
          </p:txBody>
        </p:sp>
      </p:grpSp>
      <p:sp>
        <p:nvSpPr>
          <p:cNvPr id="2143" name="图示 7">
            <a:extLst>
              <a:ext uri="{FF2B5EF4-FFF2-40B4-BE49-F238E27FC236}">
                <a16:creationId xmlns:a16="http://schemas.microsoft.com/office/drawing/2014/main" id="{79FFBCF7-072A-C84A-BA73-DD4AFBD8E84A}"/>
              </a:ext>
            </a:extLst>
          </p:cNvPr>
          <p:cNvSpPr>
            <a:spLocks/>
          </p:cNvSpPr>
          <p:nvPr/>
        </p:nvSpPr>
        <p:spPr bwMode="auto">
          <a:xfrm>
            <a:off x="749300" y="1949450"/>
            <a:ext cx="7646988" cy="4610100"/>
          </a:xfrm>
          <a:custGeom>
            <a:avLst/>
            <a:gdLst/>
            <a:ahLst/>
            <a:cxnLst/>
            <a:rect l="0" t="0" r="0" b="0"/>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lstStyle/>
          <a:p>
            <a:endParaRPr lang="zh-CN" alt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页脚占位符 2">
            <a:extLst>
              <a:ext uri="{FF2B5EF4-FFF2-40B4-BE49-F238E27FC236}">
                <a16:creationId xmlns:a16="http://schemas.microsoft.com/office/drawing/2014/main" id="{B81CF636-B0BF-524F-AB5D-762475541EF2}"/>
              </a:ext>
            </a:extLst>
          </p:cNvPr>
          <p:cNvSpPr>
            <a:spLocks noGrp="1"/>
          </p:cNvSpPr>
          <p:nvPr>
            <p:ph type="ftr" sz="quarter" idx="11"/>
          </p:nvPr>
        </p:nvSpPr>
        <p:spPr/>
        <p:txBody>
          <a:bodyPr/>
          <a:lstStyle/>
          <a:p>
            <a:r>
              <a:rPr lang="en-US" altLang="zh-CN"/>
              <a:t>A</a:t>
            </a:r>
          </a:p>
        </p:txBody>
      </p:sp>
      <p:sp>
        <p:nvSpPr>
          <p:cNvPr id="9" name="灯片编号占位符 3">
            <a:extLst>
              <a:ext uri="{FF2B5EF4-FFF2-40B4-BE49-F238E27FC236}">
                <a16:creationId xmlns:a16="http://schemas.microsoft.com/office/drawing/2014/main" id="{261FDCBE-FC98-BB4B-B654-2B8CAAAD9855}"/>
              </a:ext>
            </a:extLst>
          </p:cNvPr>
          <p:cNvSpPr>
            <a:spLocks noGrp="1"/>
          </p:cNvSpPr>
          <p:nvPr>
            <p:ph type="sldNum" sz="quarter" idx="12"/>
          </p:nvPr>
        </p:nvSpPr>
        <p:spPr/>
        <p:txBody>
          <a:bodyPr/>
          <a:lstStyle/>
          <a:p>
            <a:fld id="{A6303658-139D-8948-97ED-C5F8D7D360E9}" type="slidenum">
              <a:rPr lang="en-US" altLang="zh-CN"/>
              <a:pPr/>
              <a:t>14</a:t>
            </a:fld>
            <a:endParaRPr lang="en-US" altLang="zh-CN"/>
          </a:p>
        </p:txBody>
      </p:sp>
      <p:grpSp>
        <p:nvGrpSpPr>
          <p:cNvPr id="2146" name="Group 98">
            <a:extLst>
              <a:ext uri="{FF2B5EF4-FFF2-40B4-BE49-F238E27FC236}">
                <a16:creationId xmlns:a16="http://schemas.microsoft.com/office/drawing/2014/main" id="{7FEFC314-1B6E-B84D-B5AF-99F58C68F02C}"/>
              </a:ext>
            </a:extLst>
          </p:cNvPr>
          <p:cNvGrpSpPr>
            <a:grpSpLocks/>
          </p:cNvGrpSpPr>
          <p:nvPr/>
        </p:nvGrpSpPr>
        <p:grpSpPr bwMode="auto">
          <a:xfrm>
            <a:off x="6350" y="469900"/>
            <a:ext cx="8693150" cy="1169988"/>
            <a:chOff x="4" y="296"/>
            <a:chExt cx="5476" cy="737"/>
          </a:xfrm>
        </p:grpSpPr>
        <p:pic>
          <p:nvPicPr>
            <p:cNvPr id="2147" name="标题 1">
              <a:extLst>
                <a:ext uri="{FF2B5EF4-FFF2-40B4-BE49-F238E27FC236}">
                  <a16:creationId xmlns:a16="http://schemas.microsoft.com/office/drawing/2014/main" id="{819FC117-98D8-F64A-A8CC-31C0E45081B2}"/>
                </a:ext>
              </a:extLst>
            </p:cNvPr>
            <p:cNvPicPr preferRelativeResize="0">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 y="296"/>
              <a:ext cx="5476" cy="7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48" name="Rectangle 100">
              <a:extLst>
                <a:ext uri="{FF2B5EF4-FFF2-40B4-BE49-F238E27FC236}">
                  <a16:creationId xmlns:a16="http://schemas.microsoft.com/office/drawing/2014/main" id="{8880E89D-33A7-994E-A9BF-45CD414C4056}"/>
                </a:ext>
              </a:extLst>
            </p:cNvPr>
            <p:cNvSpPr>
              <a:spLocks noChangeArrowheads="1"/>
            </p:cNvSpPr>
            <p:nvPr/>
          </p:nvSpPr>
          <p:spPr bwMode="auto">
            <a:xfrm>
              <a:off x="288" y="308"/>
              <a:ext cx="5184" cy="52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eaLnBrk="0" hangingPunct="0">
                <a:defRPr>
                  <a:solidFill>
                    <a:schemeClr val="tx1"/>
                  </a:solidFill>
                  <a:latin typeface="Arial" panose="020B0604020202020204" pitchFamily="34" charset="0"/>
                  <a:ea typeface="宋体" panose="02010600030101010101" pitchFamily="2" charset="-122"/>
                </a:defRPr>
              </a:lvl2pPr>
              <a:lvl3pPr eaLnBrk="0" hangingPunct="0">
                <a:defRPr>
                  <a:solidFill>
                    <a:schemeClr val="tx1"/>
                  </a:solidFill>
                  <a:latin typeface="Arial" panose="020B0604020202020204" pitchFamily="34" charset="0"/>
                  <a:ea typeface="宋体" panose="02010600030101010101" pitchFamily="2" charset="-122"/>
                </a:defRPr>
              </a:lvl3pPr>
              <a:lvl4pPr eaLnBrk="0" hangingPunct="0">
                <a:defRPr>
                  <a:solidFill>
                    <a:schemeClr val="tx1"/>
                  </a:solidFill>
                  <a:latin typeface="Arial" panose="020B0604020202020204" pitchFamily="34" charset="0"/>
                  <a:ea typeface="宋体" panose="02010600030101010101" pitchFamily="2" charset="-122"/>
                </a:defRPr>
              </a:lvl4pPr>
              <a:lvl5pPr eaLnBrk="0" hangingPunct="0">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9pPr>
            </a:lstStyle>
            <a:p>
              <a:pPr>
                <a:lnSpc>
                  <a:spcPct val="150000"/>
                </a:lnSpc>
              </a:pPr>
              <a:r>
                <a:rPr lang="zh-CN" altLang="zh-CN" sz="2400" b="1">
                  <a:solidFill>
                    <a:srgbClr val="002060"/>
                  </a:solidFill>
                  <a:latin typeface="黑体" panose="02010609060101010101" pitchFamily="49" charset="-122"/>
                  <a:ea typeface="新宋体" panose="02010609030101010101" pitchFamily="49" charset="-122"/>
                </a:rPr>
                <a:t>⑴根据广告的目的选择媒介</a:t>
              </a:r>
            </a:p>
          </p:txBody>
        </p:sp>
      </p:grpSp>
      <p:sp>
        <p:nvSpPr>
          <p:cNvPr id="2149" name="TextBox 6">
            <a:extLst>
              <a:ext uri="{FF2B5EF4-FFF2-40B4-BE49-F238E27FC236}">
                <a16:creationId xmlns:a16="http://schemas.microsoft.com/office/drawing/2014/main" id="{3B215F0D-7BB1-0043-97F3-D91C0832870A}"/>
              </a:ext>
            </a:extLst>
          </p:cNvPr>
          <p:cNvSpPr>
            <a:spLocks noChangeArrowheads="1"/>
          </p:cNvSpPr>
          <p:nvPr/>
        </p:nvSpPr>
        <p:spPr bwMode="auto">
          <a:xfrm>
            <a:off x="590550" y="1560513"/>
            <a:ext cx="4554538" cy="4622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eaLnBrk="0" hangingPunct="0">
              <a:defRPr>
                <a:solidFill>
                  <a:schemeClr val="tx1"/>
                </a:solidFill>
                <a:latin typeface="Arial" panose="020B0604020202020204" pitchFamily="34" charset="0"/>
                <a:ea typeface="宋体" panose="02010600030101010101" pitchFamily="2" charset="-122"/>
              </a:defRPr>
            </a:lvl2pPr>
            <a:lvl3pPr eaLnBrk="0" hangingPunct="0">
              <a:defRPr>
                <a:solidFill>
                  <a:schemeClr val="tx1"/>
                </a:solidFill>
                <a:latin typeface="Arial" panose="020B0604020202020204" pitchFamily="34" charset="0"/>
                <a:ea typeface="宋体" panose="02010600030101010101" pitchFamily="2" charset="-122"/>
              </a:defRPr>
            </a:lvl3pPr>
            <a:lvl4pPr eaLnBrk="0" hangingPunct="0">
              <a:defRPr>
                <a:solidFill>
                  <a:schemeClr val="tx1"/>
                </a:solidFill>
                <a:latin typeface="Arial" panose="020B0604020202020204" pitchFamily="34" charset="0"/>
                <a:ea typeface="宋体" panose="02010600030101010101" pitchFamily="2" charset="-122"/>
              </a:defRPr>
            </a:lvl4pPr>
            <a:lvl5pPr eaLnBrk="0" hangingPunct="0">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zh-CN" altLang="en-US" b="1">
                <a:solidFill>
                  <a:srgbClr val="C00000"/>
                </a:solidFill>
                <a:ea typeface="新宋体" panose="02010609030101010101" pitchFamily="49" charset="-122"/>
              </a:rPr>
              <a:t>以提升品牌形象为主的广告</a:t>
            </a:r>
            <a:r>
              <a:rPr lang="en-US" altLang="zh-CN" b="1">
                <a:solidFill>
                  <a:srgbClr val="C00000"/>
                </a:solidFill>
                <a:ea typeface="新宋体" panose="02010609030101010101" pitchFamily="49" charset="-122"/>
              </a:rPr>
              <a:t>,</a:t>
            </a:r>
            <a:r>
              <a:rPr lang="zh-CN" altLang="en-US">
                <a:solidFill>
                  <a:srgbClr val="002060"/>
                </a:solidFill>
                <a:ea typeface="新宋体" panose="02010609030101010101" pitchFamily="49" charset="-122"/>
              </a:rPr>
              <a:t>宜选用电视广告、户外大牌广告、彩版硬广告等形式。电视广告声象结合，形象生动；户外大牌视觉冲击力强，这些形式有利于公司品牌的树立。</a:t>
            </a:r>
          </a:p>
          <a:p>
            <a:pPr eaLnBrk="1" hangingPunct="1">
              <a:lnSpc>
                <a:spcPct val="150000"/>
              </a:lnSpc>
            </a:pPr>
            <a:endParaRPr lang="en-US" altLang="zh-CN">
              <a:ea typeface="新宋体" panose="02010609030101010101" pitchFamily="49" charset="-122"/>
            </a:endParaRPr>
          </a:p>
          <a:p>
            <a:pPr eaLnBrk="1" hangingPunct="1">
              <a:lnSpc>
                <a:spcPct val="150000"/>
              </a:lnSpc>
            </a:pPr>
            <a:endParaRPr lang="en-US" altLang="zh-CN">
              <a:ea typeface="新宋体" panose="02010609030101010101" pitchFamily="49" charset="-122"/>
            </a:endParaRPr>
          </a:p>
          <a:p>
            <a:pPr eaLnBrk="1" hangingPunct="1">
              <a:lnSpc>
                <a:spcPct val="150000"/>
              </a:lnSpc>
            </a:pPr>
            <a:r>
              <a:rPr lang="zh-CN" altLang="en-US" b="1">
                <a:solidFill>
                  <a:srgbClr val="C00000"/>
                </a:solidFill>
                <a:ea typeface="新宋体" panose="02010609030101010101" pitchFamily="49" charset="-122"/>
              </a:rPr>
              <a:t>以宣传介绍产品为主的广告</a:t>
            </a:r>
            <a:r>
              <a:rPr lang="en-US" altLang="zh-CN" b="1">
                <a:solidFill>
                  <a:srgbClr val="C00000"/>
                </a:solidFill>
                <a:ea typeface="新宋体" panose="02010609030101010101" pitchFamily="49" charset="-122"/>
              </a:rPr>
              <a:t>,</a:t>
            </a:r>
            <a:r>
              <a:rPr lang="zh-CN" altLang="en-US">
                <a:solidFill>
                  <a:srgbClr val="002060"/>
                </a:solidFill>
                <a:ea typeface="新宋体" panose="02010609030101010101" pitchFamily="49" charset="-122"/>
              </a:rPr>
              <a:t>宜选用报纸平面硬广告、软广告、杂志、资料单页、易拉宝等形式，这些形式便于对产品的配置和功能做详尽的介绍，并有利于保存和记忆。</a:t>
            </a:r>
          </a:p>
          <a:p>
            <a:pPr eaLnBrk="1" hangingPunct="1">
              <a:lnSpc>
                <a:spcPct val="150000"/>
              </a:lnSpc>
            </a:pPr>
            <a:endParaRPr lang="zh-CN" altLang="en-US">
              <a:ea typeface="新宋体" panose="02010609030101010101" pitchFamily="49" charset="-122"/>
            </a:endParaRPr>
          </a:p>
        </p:txBody>
      </p:sp>
      <p:pic>
        <p:nvPicPr>
          <p:cNvPr id="2150" name="图片 3" descr="123.jpg">
            <a:extLst>
              <a:ext uri="{FF2B5EF4-FFF2-40B4-BE49-F238E27FC236}">
                <a16:creationId xmlns:a16="http://schemas.microsoft.com/office/drawing/2014/main" id="{8B76E7C7-20BE-6C44-9EA4-006FD66F07CB}"/>
              </a:ext>
            </a:extLst>
          </p:cNvPr>
          <p:cNvPicPr preferRelativeResize="0">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97525" y="1701800"/>
            <a:ext cx="3089275" cy="23145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51" name="Picture 73" descr="旅伴杂志广告（跨页）">
            <a:extLst>
              <a:ext uri="{FF2B5EF4-FFF2-40B4-BE49-F238E27FC236}">
                <a16:creationId xmlns:a16="http://schemas.microsoft.com/office/drawing/2014/main" id="{43678332-9D5A-D74F-92AD-1C3E7BA4D4E3}"/>
              </a:ext>
            </a:extLst>
          </p:cNvPr>
          <p:cNvPicPr preferRelativeResize="0">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76888" y="4130675"/>
            <a:ext cx="2990850" cy="18605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页脚占位符 2">
            <a:extLst>
              <a:ext uri="{FF2B5EF4-FFF2-40B4-BE49-F238E27FC236}">
                <a16:creationId xmlns:a16="http://schemas.microsoft.com/office/drawing/2014/main" id="{A35470A0-B4BC-0B4A-9165-1B58FB153B2E}"/>
              </a:ext>
            </a:extLst>
          </p:cNvPr>
          <p:cNvSpPr>
            <a:spLocks noGrp="1"/>
          </p:cNvSpPr>
          <p:nvPr>
            <p:ph type="ftr" sz="quarter" idx="11"/>
          </p:nvPr>
        </p:nvSpPr>
        <p:spPr/>
        <p:txBody>
          <a:bodyPr/>
          <a:lstStyle/>
          <a:p>
            <a:r>
              <a:rPr lang="en-US" altLang="zh-CN"/>
              <a:t>A</a:t>
            </a:r>
          </a:p>
        </p:txBody>
      </p:sp>
      <p:sp>
        <p:nvSpPr>
          <p:cNvPr id="7" name="灯片编号占位符 3">
            <a:extLst>
              <a:ext uri="{FF2B5EF4-FFF2-40B4-BE49-F238E27FC236}">
                <a16:creationId xmlns:a16="http://schemas.microsoft.com/office/drawing/2014/main" id="{A7B9768E-342F-6A41-BE01-6DBCC4AD4AC0}"/>
              </a:ext>
            </a:extLst>
          </p:cNvPr>
          <p:cNvSpPr>
            <a:spLocks noGrp="1"/>
          </p:cNvSpPr>
          <p:nvPr>
            <p:ph type="sldNum" sz="quarter" idx="12"/>
          </p:nvPr>
        </p:nvSpPr>
        <p:spPr/>
        <p:txBody>
          <a:bodyPr/>
          <a:lstStyle/>
          <a:p>
            <a:fld id="{8B80C231-95A6-0B45-A2BF-64206CDC8E49}" type="slidenum">
              <a:rPr lang="en-US" altLang="zh-CN"/>
              <a:pPr/>
              <a:t>15</a:t>
            </a:fld>
            <a:endParaRPr lang="en-US" altLang="zh-CN"/>
          </a:p>
        </p:txBody>
      </p:sp>
      <p:grpSp>
        <p:nvGrpSpPr>
          <p:cNvPr id="2154" name="Group 106">
            <a:extLst>
              <a:ext uri="{FF2B5EF4-FFF2-40B4-BE49-F238E27FC236}">
                <a16:creationId xmlns:a16="http://schemas.microsoft.com/office/drawing/2014/main" id="{DD64BA3A-C998-F540-BC4F-6421D433B24C}"/>
              </a:ext>
            </a:extLst>
          </p:cNvPr>
          <p:cNvGrpSpPr>
            <a:grpSpLocks/>
          </p:cNvGrpSpPr>
          <p:nvPr/>
        </p:nvGrpSpPr>
        <p:grpSpPr bwMode="auto">
          <a:xfrm>
            <a:off x="6350" y="469900"/>
            <a:ext cx="8693150" cy="1169988"/>
            <a:chOff x="4" y="296"/>
            <a:chExt cx="5476" cy="737"/>
          </a:xfrm>
        </p:grpSpPr>
        <p:pic>
          <p:nvPicPr>
            <p:cNvPr id="2155" name="标题 1">
              <a:extLst>
                <a:ext uri="{FF2B5EF4-FFF2-40B4-BE49-F238E27FC236}">
                  <a16:creationId xmlns:a16="http://schemas.microsoft.com/office/drawing/2014/main" id="{E7274CAF-4ACC-BB4D-B54E-847DC80CF388}"/>
                </a:ext>
              </a:extLst>
            </p:cNvPr>
            <p:cNvPicPr preferRelativeResize="0">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 y="296"/>
              <a:ext cx="5476" cy="7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56" name="Rectangle 108">
              <a:extLst>
                <a:ext uri="{FF2B5EF4-FFF2-40B4-BE49-F238E27FC236}">
                  <a16:creationId xmlns:a16="http://schemas.microsoft.com/office/drawing/2014/main" id="{F600C2BC-C744-614D-8399-73E5ABBF423D}"/>
                </a:ext>
              </a:extLst>
            </p:cNvPr>
            <p:cNvSpPr>
              <a:spLocks noChangeArrowheads="1"/>
            </p:cNvSpPr>
            <p:nvPr/>
          </p:nvSpPr>
          <p:spPr bwMode="auto">
            <a:xfrm>
              <a:off x="288" y="308"/>
              <a:ext cx="5184" cy="52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eaLnBrk="0" hangingPunct="0">
                <a:defRPr>
                  <a:solidFill>
                    <a:schemeClr val="tx1"/>
                  </a:solidFill>
                  <a:latin typeface="Arial" panose="020B0604020202020204" pitchFamily="34" charset="0"/>
                  <a:ea typeface="宋体" panose="02010600030101010101" pitchFamily="2" charset="-122"/>
                </a:defRPr>
              </a:lvl2pPr>
              <a:lvl3pPr eaLnBrk="0" hangingPunct="0">
                <a:defRPr>
                  <a:solidFill>
                    <a:schemeClr val="tx1"/>
                  </a:solidFill>
                  <a:latin typeface="Arial" panose="020B0604020202020204" pitchFamily="34" charset="0"/>
                  <a:ea typeface="宋体" panose="02010600030101010101" pitchFamily="2" charset="-122"/>
                </a:defRPr>
              </a:lvl3pPr>
              <a:lvl4pPr eaLnBrk="0" hangingPunct="0">
                <a:defRPr>
                  <a:solidFill>
                    <a:schemeClr val="tx1"/>
                  </a:solidFill>
                  <a:latin typeface="Arial" panose="020B0604020202020204" pitchFamily="34" charset="0"/>
                  <a:ea typeface="宋体" panose="02010600030101010101" pitchFamily="2" charset="-122"/>
                </a:defRPr>
              </a:lvl4pPr>
              <a:lvl5pPr eaLnBrk="0" hangingPunct="0">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9pPr>
            </a:lstStyle>
            <a:p>
              <a:pPr>
                <a:lnSpc>
                  <a:spcPct val="150000"/>
                </a:lnSpc>
              </a:pPr>
              <a:r>
                <a:rPr lang="zh-CN" altLang="zh-CN" sz="2400" b="1">
                  <a:solidFill>
                    <a:srgbClr val="002060"/>
                  </a:solidFill>
                  <a:latin typeface="黑体" panose="02010609060101010101" pitchFamily="49" charset="-122"/>
                  <a:ea typeface="新宋体" panose="02010609030101010101" pitchFamily="49" charset="-122"/>
                </a:rPr>
                <a:t>⑴根据广告的目的选择媒介</a:t>
              </a:r>
            </a:p>
          </p:txBody>
        </p:sp>
      </p:grpSp>
      <p:sp>
        <p:nvSpPr>
          <p:cNvPr id="2157" name="TextBox 6">
            <a:extLst>
              <a:ext uri="{FF2B5EF4-FFF2-40B4-BE49-F238E27FC236}">
                <a16:creationId xmlns:a16="http://schemas.microsoft.com/office/drawing/2014/main" id="{B3ECBE3B-A410-6946-A072-D8FD94D5EA2C}"/>
              </a:ext>
            </a:extLst>
          </p:cNvPr>
          <p:cNvSpPr>
            <a:spLocks noChangeArrowheads="1"/>
          </p:cNvSpPr>
          <p:nvPr/>
        </p:nvSpPr>
        <p:spPr bwMode="auto">
          <a:xfrm>
            <a:off x="701675" y="1560513"/>
            <a:ext cx="7748588" cy="21510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eaLnBrk="0" hangingPunct="0">
              <a:defRPr>
                <a:solidFill>
                  <a:schemeClr val="tx1"/>
                </a:solidFill>
                <a:latin typeface="Arial" panose="020B0604020202020204" pitchFamily="34" charset="0"/>
                <a:ea typeface="宋体" panose="02010600030101010101" pitchFamily="2" charset="-122"/>
              </a:defRPr>
            </a:lvl2pPr>
            <a:lvl3pPr eaLnBrk="0" hangingPunct="0">
              <a:defRPr>
                <a:solidFill>
                  <a:schemeClr val="tx1"/>
                </a:solidFill>
                <a:latin typeface="Arial" panose="020B0604020202020204" pitchFamily="34" charset="0"/>
                <a:ea typeface="宋体" panose="02010600030101010101" pitchFamily="2" charset="-122"/>
              </a:defRPr>
            </a:lvl3pPr>
            <a:lvl4pPr eaLnBrk="0" hangingPunct="0">
              <a:defRPr>
                <a:solidFill>
                  <a:schemeClr val="tx1"/>
                </a:solidFill>
                <a:latin typeface="Arial" panose="020B0604020202020204" pitchFamily="34" charset="0"/>
                <a:ea typeface="宋体" panose="02010600030101010101" pitchFamily="2" charset="-122"/>
              </a:defRPr>
            </a:lvl4pPr>
            <a:lvl5pPr eaLnBrk="0" hangingPunct="0">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9pPr>
          </a:lstStyle>
          <a:p>
            <a:pPr eaLnBrk="1" hangingPunct="1">
              <a:lnSpc>
                <a:spcPct val="200000"/>
              </a:lnSpc>
            </a:pPr>
            <a:r>
              <a:rPr lang="zh-CN" altLang="en-US" b="1">
                <a:solidFill>
                  <a:srgbClr val="C00000"/>
                </a:solidFill>
                <a:ea typeface="新宋体" panose="02010609030101010101" pitchFamily="49" charset="-122"/>
              </a:rPr>
              <a:t>以促销活动信息告之为主的广告</a:t>
            </a:r>
            <a:r>
              <a:rPr lang="en-US" altLang="zh-CN" b="1">
                <a:solidFill>
                  <a:srgbClr val="C00000"/>
                </a:solidFill>
                <a:ea typeface="新宋体" panose="02010609030101010101" pitchFamily="49" charset="-122"/>
              </a:rPr>
              <a:t>,</a:t>
            </a:r>
            <a:r>
              <a:rPr lang="zh-CN" altLang="en-US" b="1">
                <a:solidFill>
                  <a:srgbClr val="C00000"/>
                </a:solidFill>
                <a:ea typeface="新宋体" panose="02010609030101010101" pitchFamily="49" charset="-122"/>
              </a:rPr>
              <a:t> </a:t>
            </a:r>
            <a:r>
              <a:rPr lang="zh-CN" altLang="en-US">
                <a:solidFill>
                  <a:srgbClr val="002060"/>
                </a:solidFill>
                <a:ea typeface="新宋体" panose="02010609030101010101" pitchFamily="49" charset="-122"/>
              </a:rPr>
              <a:t>宜选用电视广告、电视漂字、广播、报纸、海报、横幅、易拉宝等形式。通过电视、广播、报纸能快速的将活动信息告诉用户；通过报纸、易拉宝等形式能将活动信息详尽的告诉给用户。</a:t>
            </a:r>
          </a:p>
          <a:p>
            <a:pPr eaLnBrk="1" hangingPunct="1">
              <a:lnSpc>
                <a:spcPct val="150000"/>
              </a:lnSpc>
            </a:pPr>
            <a:endParaRPr lang="zh-CN" altLang="en-US">
              <a:ea typeface="新宋体" panose="02010609030101010101" pitchFamily="49" charset="-122"/>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页脚占位符 2">
            <a:extLst>
              <a:ext uri="{FF2B5EF4-FFF2-40B4-BE49-F238E27FC236}">
                <a16:creationId xmlns:a16="http://schemas.microsoft.com/office/drawing/2014/main" id="{C31C6CC3-9B4E-8941-8050-904CF85A02BA}"/>
              </a:ext>
            </a:extLst>
          </p:cNvPr>
          <p:cNvSpPr>
            <a:spLocks noGrp="1"/>
          </p:cNvSpPr>
          <p:nvPr>
            <p:ph type="ftr" sz="quarter" idx="11"/>
          </p:nvPr>
        </p:nvSpPr>
        <p:spPr/>
        <p:txBody>
          <a:bodyPr/>
          <a:lstStyle/>
          <a:p>
            <a:r>
              <a:rPr lang="en-US" altLang="zh-CN"/>
              <a:t>A</a:t>
            </a:r>
          </a:p>
        </p:txBody>
      </p:sp>
      <p:sp>
        <p:nvSpPr>
          <p:cNvPr id="9" name="灯片编号占位符 3">
            <a:extLst>
              <a:ext uri="{FF2B5EF4-FFF2-40B4-BE49-F238E27FC236}">
                <a16:creationId xmlns:a16="http://schemas.microsoft.com/office/drawing/2014/main" id="{FB269244-1095-0541-BD4A-D462196D7907}"/>
              </a:ext>
            </a:extLst>
          </p:cNvPr>
          <p:cNvSpPr>
            <a:spLocks noGrp="1"/>
          </p:cNvSpPr>
          <p:nvPr>
            <p:ph type="sldNum" sz="quarter" idx="12"/>
          </p:nvPr>
        </p:nvSpPr>
        <p:spPr/>
        <p:txBody>
          <a:bodyPr/>
          <a:lstStyle/>
          <a:p>
            <a:fld id="{872B6E3C-4E16-0F49-992E-523FE50FA1AE}" type="slidenum">
              <a:rPr lang="en-US" altLang="zh-CN"/>
              <a:pPr/>
              <a:t>16</a:t>
            </a:fld>
            <a:endParaRPr lang="en-US" altLang="zh-CN"/>
          </a:p>
        </p:txBody>
      </p:sp>
      <p:grpSp>
        <p:nvGrpSpPr>
          <p:cNvPr id="2160" name="Group 112">
            <a:extLst>
              <a:ext uri="{FF2B5EF4-FFF2-40B4-BE49-F238E27FC236}">
                <a16:creationId xmlns:a16="http://schemas.microsoft.com/office/drawing/2014/main" id="{544B4C30-813C-B243-A835-D5DB33820B2F}"/>
              </a:ext>
            </a:extLst>
          </p:cNvPr>
          <p:cNvGrpSpPr>
            <a:grpSpLocks/>
          </p:cNvGrpSpPr>
          <p:nvPr/>
        </p:nvGrpSpPr>
        <p:grpSpPr bwMode="auto">
          <a:xfrm>
            <a:off x="6350" y="255588"/>
            <a:ext cx="8693150" cy="1481137"/>
            <a:chOff x="4" y="161"/>
            <a:chExt cx="5476" cy="933"/>
          </a:xfrm>
        </p:grpSpPr>
        <p:pic>
          <p:nvPicPr>
            <p:cNvPr id="2161" name="标题 1">
              <a:extLst>
                <a:ext uri="{FF2B5EF4-FFF2-40B4-BE49-F238E27FC236}">
                  <a16:creationId xmlns:a16="http://schemas.microsoft.com/office/drawing/2014/main" id="{FC683BE3-E933-D34B-8D2A-2B6EE56E7A36}"/>
                </a:ext>
              </a:extLst>
            </p:cNvPr>
            <p:cNvPicPr preferRelativeResize="0">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 y="161"/>
              <a:ext cx="5476" cy="9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62" name="Rectangle 114">
              <a:extLst>
                <a:ext uri="{FF2B5EF4-FFF2-40B4-BE49-F238E27FC236}">
                  <a16:creationId xmlns:a16="http://schemas.microsoft.com/office/drawing/2014/main" id="{8229CAFA-CC23-3A43-A881-0FA990802F39}"/>
                </a:ext>
              </a:extLst>
            </p:cNvPr>
            <p:cNvSpPr>
              <a:spLocks noChangeArrowheads="1"/>
            </p:cNvSpPr>
            <p:nvPr/>
          </p:nvSpPr>
          <p:spPr bwMode="auto">
            <a:xfrm>
              <a:off x="288" y="173"/>
              <a:ext cx="5184" cy="7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eaLnBrk="0" hangingPunct="0">
                <a:defRPr>
                  <a:solidFill>
                    <a:schemeClr val="tx1"/>
                  </a:solidFill>
                  <a:latin typeface="Arial" panose="020B0604020202020204" pitchFamily="34" charset="0"/>
                  <a:ea typeface="宋体" panose="02010600030101010101" pitchFamily="2" charset="-122"/>
                </a:defRPr>
              </a:lvl2pPr>
              <a:lvl3pPr eaLnBrk="0" hangingPunct="0">
                <a:defRPr>
                  <a:solidFill>
                    <a:schemeClr val="tx1"/>
                  </a:solidFill>
                  <a:latin typeface="Arial" panose="020B0604020202020204" pitchFamily="34" charset="0"/>
                  <a:ea typeface="宋体" panose="02010600030101010101" pitchFamily="2" charset="-122"/>
                </a:defRPr>
              </a:lvl3pPr>
              <a:lvl4pPr eaLnBrk="0" hangingPunct="0">
                <a:defRPr>
                  <a:solidFill>
                    <a:schemeClr val="tx1"/>
                  </a:solidFill>
                  <a:latin typeface="Arial" panose="020B0604020202020204" pitchFamily="34" charset="0"/>
                  <a:ea typeface="宋体" panose="02010600030101010101" pitchFamily="2" charset="-122"/>
                </a:defRPr>
              </a:lvl4pPr>
              <a:lvl5pPr eaLnBrk="0" hangingPunct="0">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9pPr>
            </a:lstStyle>
            <a:p>
              <a:pPr>
                <a:lnSpc>
                  <a:spcPct val="150000"/>
                </a:lnSpc>
              </a:pPr>
              <a:r>
                <a:rPr lang="zh-CN" altLang="zh-CN" sz="2400" b="1">
                  <a:solidFill>
                    <a:srgbClr val="002060"/>
                  </a:solidFill>
                  <a:latin typeface="黑体" panose="02010609060101010101" pitchFamily="49" charset="-122"/>
                  <a:ea typeface="新宋体" panose="02010609030101010101" pitchFamily="49" charset="-122"/>
                </a:rPr>
                <a:t>⑵根据受众特征选择媒介：</a:t>
              </a:r>
            </a:p>
          </p:txBody>
        </p:sp>
      </p:grpSp>
      <p:sp>
        <p:nvSpPr>
          <p:cNvPr id="2163" name="内容占位符 5">
            <a:extLst>
              <a:ext uri="{FF2B5EF4-FFF2-40B4-BE49-F238E27FC236}">
                <a16:creationId xmlns:a16="http://schemas.microsoft.com/office/drawing/2014/main" id="{6BEBCC40-BD4F-C341-BC8B-994478679BF8}"/>
              </a:ext>
            </a:extLst>
          </p:cNvPr>
          <p:cNvSpPr>
            <a:spLocks noChangeArrowheads="1"/>
          </p:cNvSpPr>
          <p:nvPr>
            <p:ph sz="half" idx="4294967295"/>
          </p:nvPr>
        </p:nvSpPr>
        <p:spPr>
          <a:xfrm>
            <a:off x="533400" y="1347788"/>
            <a:ext cx="4038600" cy="4525962"/>
          </a:xfrm>
          <a:ln cap="flat" algn="ctr">
            <a:solidFill>
              <a:srgbClr val="00B0F0"/>
            </a:solidFill>
            <a:miter lim="800000"/>
            <a:headEnd type="none" w="med" len="med"/>
            <a:tailEnd type="none" w="med" len="med"/>
          </a:ln>
        </p:spPr>
        <p:txBody>
          <a:bodyPr/>
          <a:lstStyle/>
          <a:p>
            <a:pPr marL="0" indent="0">
              <a:lnSpc>
                <a:spcPct val="150000"/>
              </a:lnSpc>
              <a:buFontTx/>
              <a:buNone/>
            </a:pPr>
            <a:r>
              <a:rPr lang="zh-CN" altLang="en-US" sz="2000">
                <a:solidFill>
                  <a:srgbClr val="002060"/>
                </a:solidFill>
                <a:ea typeface="新宋体" panose="02010609030101010101" pitchFamily="49" charset="-122"/>
              </a:rPr>
              <a:t>广告受众接受广告信息的主渠道</a:t>
            </a:r>
            <a:r>
              <a:rPr lang="zh-CN" altLang="en-US" sz="2800" b="1">
                <a:solidFill>
                  <a:srgbClr val="C00000"/>
                </a:solidFill>
                <a:ea typeface="新宋体" panose="02010609030101010101" pitchFamily="49" charset="-122"/>
              </a:rPr>
              <a:t>来源于与其需求相近的媒介</a:t>
            </a:r>
            <a:r>
              <a:rPr lang="zh-CN" altLang="en-US">
                <a:ea typeface="新宋体" panose="02010609030101010101" pitchFamily="49" charset="-122"/>
              </a:rPr>
              <a:t>，</a:t>
            </a:r>
            <a:r>
              <a:rPr lang="zh-CN" altLang="en-US" sz="2000">
                <a:solidFill>
                  <a:srgbClr val="002060"/>
                </a:solidFill>
                <a:ea typeface="新宋体" panose="02010609030101010101" pitchFamily="49" charset="-122"/>
              </a:rPr>
              <a:t>不同媒介具有不同阅读受众，同一媒体也在不断细分自己的阅读受众群，</a:t>
            </a:r>
            <a:r>
              <a:rPr lang="zh-CN" altLang="en-US" sz="2800" b="1">
                <a:solidFill>
                  <a:srgbClr val="C00000"/>
                </a:solidFill>
                <a:ea typeface="新宋体" panose="02010609030101010101" pitchFamily="49" charset="-122"/>
              </a:rPr>
              <a:t>企业应根据自己的目标用户的媒体接触习惯来选择媒介。</a:t>
            </a:r>
          </a:p>
        </p:txBody>
      </p:sp>
      <p:sp>
        <p:nvSpPr>
          <p:cNvPr id="2164" name="内容占位符 6">
            <a:extLst>
              <a:ext uri="{FF2B5EF4-FFF2-40B4-BE49-F238E27FC236}">
                <a16:creationId xmlns:a16="http://schemas.microsoft.com/office/drawing/2014/main" id="{973AC9DD-6D21-A74F-834E-D15631871C3C}"/>
              </a:ext>
            </a:extLst>
          </p:cNvPr>
          <p:cNvSpPr>
            <a:spLocks noChangeArrowheads="1"/>
          </p:cNvSpPr>
          <p:nvPr>
            <p:ph sz="half" idx="4294967295"/>
          </p:nvPr>
        </p:nvSpPr>
        <p:spPr>
          <a:xfrm>
            <a:off x="4572000" y="1331913"/>
            <a:ext cx="4240213" cy="2971800"/>
          </a:xfrm>
          <a:ln cap="flat" algn="ctr">
            <a:solidFill>
              <a:srgbClr val="00B0F0"/>
            </a:solidFill>
            <a:miter lim="800000"/>
            <a:headEnd type="none" w="med" len="med"/>
            <a:tailEnd type="none" w="med" len="med"/>
          </a:ln>
        </p:spPr>
        <p:txBody>
          <a:bodyPr/>
          <a:lstStyle/>
          <a:p>
            <a:pPr marL="0" indent="0">
              <a:buFontTx/>
              <a:buNone/>
            </a:pPr>
            <a:r>
              <a:rPr lang="zh-CN" altLang="en-US" sz="1400" b="1">
                <a:solidFill>
                  <a:srgbClr val="C00000"/>
                </a:solidFill>
                <a:ea typeface="新宋体" panose="02010609030101010101" pitchFamily="49" charset="-122"/>
              </a:rPr>
              <a:t>案列</a:t>
            </a:r>
            <a:r>
              <a:rPr lang="zh-CN" altLang="en-US" sz="1400">
                <a:ea typeface="新宋体" panose="02010609030101010101" pitchFamily="49" charset="-122"/>
              </a:rPr>
              <a:t>：</a:t>
            </a:r>
            <a:r>
              <a:rPr lang="zh-CN" altLang="en-US" sz="1400">
                <a:solidFill>
                  <a:srgbClr val="002060"/>
                </a:solidFill>
                <a:ea typeface="新宋体" panose="02010609030101010101" pitchFamily="49" charset="-122"/>
              </a:rPr>
              <a:t>我们以</a:t>
            </a:r>
            <a:r>
              <a:rPr lang="en-US" altLang="zh-CN" sz="1400">
                <a:solidFill>
                  <a:srgbClr val="002060"/>
                </a:solidFill>
                <a:ea typeface="新宋体" panose="02010609030101010101" pitchFamily="49" charset="-122"/>
              </a:rPr>
              <a:t>15-20</a:t>
            </a:r>
            <a:r>
              <a:rPr lang="zh-CN" altLang="en-US" sz="1400">
                <a:solidFill>
                  <a:srgbClr val="002060"/>
                </a:solidFill>
                <a:ea typeface="新宋体" panose="02010609030101010101" pitchFamily="49" charset="-122"/>
              </a:rPr>
              <a:t>岁这一群体为例说明如何选择媒体</a:t>
            </a:r>
            <a:r>
              <a:rPr lang="en-US" altLang="zh-CN" sz="1400">
                <a:solidFill>
                  <a:srgbClr val="002060"/>
                </a:solidFill>
                <a:ea typeface="新宋体" panose="02010609030101010101" pitchFamily="49" charset="-122"/>
              </a:rPr>
              <a:t>.</a:t>
            </a:r>
          </a:p>
          <a:p>
            <a:pPr marL="0" indent="0">
              <a:buFont typeface="Wingdings" pitchFamily="2" charset="2"/>
              <a:buChar char="l"/>
            </a:pPr>
            <a:r>
              <a:rPr lang="zh-CN" altLang="en-US" sz="1400">
                <a:solidFill>
                  <a:srgbClr val="002060"/>
                </a:solidFill>
                <a:ea typeface="新宋体" panose="02010609030101010101" pitchFamily="49" charset="-122"/>
              </a:rPr>
              <a:t>该群体基本处于接受教育的阶段，其普遍特征表现为：</a:t>
            </a:r>
            <a:endParaRPr lang="en-US" altLang="zh-CN" sz="1400">
              <a:solidFill>
                <a:srgbClr val="002060"/>
              </a:solidFill>
              <a:ea typeface="新宋体" panose="02010609030101010101" pitchFamily="49" charset="-122"/>
            </a:endParaRPr>
          </a:p>
          <a:p>
            <a:pPr marL="0" indent="0">
              <a:buFont typeface="Wingdings" pitchFamily="2" charset="2"/>
              <a:buChar char="l"/>
            </a:pPr>
            <a:r>
              <a:rPr lang="zh-CN" altLang="en-US" sz="1400">
                <a:solidFill>
                  <a:srgbClr val="002060"/>
                </a:solidFill>
                <a:ea typeface="新宋体" panose="02010609030101010101" pitchFamily="49" charset="-122"/>
              </a:rPr>
              <a:t>系统思考能力不强，分析、解析问题感性化色彩较浓；</a:t>
            </a:r>
            <a:r>
              <a:rPr lang="en-US" altLang="en-US" sz="1400">
                <a:solidFill>
                  <a:srgbClr val="002060"/>
                </a:solidFill>
                <a:ea typeface="新宋体" panose="02010609030101010101" pitchFamily="49" charset="-122"/>
              </a:rPr>
              <a:t> </a:t>
            </a:r>
            <a:endParaRPr lang="zh-CN" altLang="en-US" sz="1400">
              <a:solidFill>
                <a:srgbClr val="002060"/>
              </a:solidFill>
              <a:ea typeface="新宋体" panose="02010609030101010101" pitchFamily="49" charset="-122"/>
            </a:endParaRPr>
          </a:p>
          <a:p>
            <a:pPr marL="0" indent="0">
              <a:buFont typeface="Wingdings" pitchFamily="2" charset="2"/>
              <a:buChar char="l"/>
            </a:pPr>
            <a:r>
              <a:rPr lang="zh-CN" altLang="en-US" sz="1400">
                <a:solidFill>
                  <a:srgbClr val="002060"/>
                </a:solidFill>
                <a:ea typeface="新宋体" panose="02010609030101010101" pitchFamily="49" charset="-122"/>
              </a:rPr>
              <a:t>性格判逆，敢于向传统挑战，乐于接受新事物；</a:t>
            </a:r>
            <a:r>
              <a:rPr lang="en-US" altLang="en-US" sz="1400">
                <a:solidFill>
                  <a:srgbClr val="002060"/>
                </a:solidFill>
                <a:ea typeface="新宋体" panose="02010609030101010101" pitchFamily="49" charset="-122"/>
              </a:rPr>
              <a:t> </a:t>
            </a:r>
            <a:endParaRPr lang="zh-CN" altLang="en-US" sz="1400">
              <a:solidFill>
                <a:srgbClr val="002060"/>
              </a:solidFill>
              <a:ea typeface="新宋体" panose="02010609030101010101" pitchFamily="49" charset="-122"/>
            </a:endParaRPr>
          </a:p>
          <a:p>
            <a:pPr marL="0" indent="0">
              <a:buFont typeface="Wingdings" pitchFamily="2" charset="2"/>
              <a:buChar char="l"/>
            </a:pPr>
            <a:r>
              <a:rPr lang="zh-CN" altLang="en-US" sz="1400">
                <a:solidFill>
                  <a:srgbClr val="002060"/>
                </a:solidFill>
                <a:ea typeface="新宋体" panose="02010609030101010101" pitchFamily="49" charset="-122"/>
              </a:rPr>
              <a:t>自我主张得到无限释放，个性化色彩浓厚；</a:t>
            </a:r>
            <a:r>
              <a:rPr lang="en-US" altLang="en-US" sz="1400">
                <a:solidFill>
                  <a:srgbClr val="002060"/>
                </a:solidFill>
                <a:ea typeface="新宋体" panose="02010609030101010101" pitchFamily="49" charset="-122"/>
              </a:rPr>
              <a:t> </a:t>
            </a:r>
            <a:endParaRPr lang="zh-CN" altLang="en-US" sz="1400">
              <a:solidFill>
                <a:srgbClr val="002060"/>
              </a:solidFill>
              <a:ea typeface="新宋体" panose="02010609030101010101" pitchFamily="49" charset="-122"/>
            </a:endParaRPr>
          </a:p>
          <a:p>
            <a:pPr marL="0" indent="0">
              <a:buFont typeface="Wingdings" pitchFamily="2" charset="2"/>
              <a:buChar char="l"/>
            </a:pPr>
            <a:r>
              <a:rPr lang="zh-CN" altLang="en-US" sz="1400">
                <a:solidFill>
                  <a:srgbClr val="002060"/>
                </a:solidFill>
                <a:ea typeface="新宋体" panose="02010609030101010101" pitchFamily="49" charset="-122"/>
              </a:rPr>
              <a:t>与潮流、时尚同步，对品牌很难保持较高的忠诚度</a:t>
            </a:r>
            <a:r>
              <a:rPr lang="en-US" altLang="zh-CN" sz="1400">
                <a:solidFill>
                  <a:srgbClr val="002060"/>
                </a:solidFill>
                <a:ea typeface="新宋体" panose="02010609030101010101" pitchFamily="49" charset="-122"/>
              </a:rPr>
              <a:t>,</a:t>
            </a:r>
            <a:r>
              <a:rPr lang="zh-CN" altLang="en-US" sz="1400">
                <a:solidFill>
                  <a:srgbClr val="002060"/>
                </a:solidFill>
                <a:ea typeface="新宋体" panose="02010609030101010101" pitchFamily="49" charset="-122"/>
              </a:rPr>
              <a:t>但一旦认可，将长期保持；</a:t>
            </a:r>
            <a:r>
              <a:rPr lang="en-US" altLang="en-US" sz="1400">
                <a:solidFill>
                  <a:srgbClr val="002060"/>
                </a:solidFill>
                <a:ea typeface="新宋体" panose="02010609030101010101" pitchFamily="49" charset="-122"/>
              </a:rPr>
              <a:t> </a:t>
            </a:r>
          </a:p>
          <a:p>
            <a:pPr marL="0" indent="0">
              <a:buFont typeface="Wingdings" pitchFamily="2" charset="2"/>
              <a:buChar char="l"/>
            </a:pPr>
            <a:r>
              <a:rPr lang="zh-CN" altLang="en-US" sz="1400">
                <a:solidFill>
                  <a:srgbClr val="002060"/>
                </a:solidFill>
                <a:ea typeface="新宋体" panose="02010609030101010101" pitchFamily="49" charset="-122"/>
              </a:rPr>
              <a:t>娱乐偶像对其影响大。</a:t>
            </a:r>
            <a:endParaRPr lang="en-US" altLang="zh-CN" sz="1400">
              <a:solidFill>
                <a:srgbClr val="002060"/>
              </a:solidFill>
              <a:ea typeface="新宋体" panose="02010609030101010101" pitchFamily="49" charset="-122"/>
            </a:endParaRPr>
          </a:p>
          <a:p>
            <a:pPr marL="0" indent="0">
              <a:buFontTx/>
              <a:buNone/>
            </a:pPr>
            <a:r>
              <a:rPr lang="zh-CN" altLang="en-US" sz="1400">
                <a:solidFill>
                  <a:srgbClr val="002060"/>
                </a:solidFill>
                <a:ea typeface="新宋体" panose="02010609030101010101" pitchFamily="49" charset="-122"/>
              </a:rPr>
              <a:t>通过对该群体的特征分析，我们得出这样的结论：</a:t>
            </a:r>
            <a:endParaRPr lang="en-US" altLang="zh-CN" sz="1400">
              <a:solidFill>
                <a:srgbClr val="002060"/>
              </a:solidFill>
              <a:ea typeface="新宋体" panose="02010609030101010101" pitchFamily="49" charset="-122"/>
            </a:endParaRPr>
          </a:p>
          <a:p>
            <a:pPr marL="0" indent="0">
              <a:buFontTx/>
              <a:buNone/>
            </a:pPr>
            <a:endParaRPr lang="zh-CN" altLang="en-US" sz="1600">
              <a:ea typeface="新宋体" panose="02010609030101010101" pitchFamily="49" charset="-122"/>
            </a:endParaRPr>
          </a:p>
          <a:p>
            <a:pPr marL="0" indent="0">
              <a:buFontTx/>
              <a:buNone/>
            </a:pPr>
            <a:endParaRPr lang="zh-CN" altLang="en-US" sz="2000">
              <a:ea typeface="新宋体" panose="02010609030101010101" pitchFamily="49" charset="-122"/>
            </a:endParaRPr>
          </a:p>
        </p:txBody>
      </p:sp>
      <p:sp>
        <p:nvSpPr>
          <p:cNvPr id="2165" name="内容占位符 6">
            <a:extLst>
              <a:ext uri="{FF2B5EF4-FFF2-40B4-BE49-F238E27FC236}">
                <a16:creationId xmlns:a16="http://schemas.microsoft.com/office/drawing/2014/main" id="{0F90D382-4E25-3647-A40D-91EA9E24A0EF}"/>
              </a:ext>
            </a:extLst>
          </p:cNvPr>
          <p:cNvSpPr>
            <a:spLocks noChangeArrowheads="1"/>
          </p:cNvSpPr>
          <p:nvPr/>
        </p:nvSpPr>
        <p:spPr bwMode="auto">
          <a:xfrm>
            <a:off x="4572000" y="4359275"/>
            <a:ext cx="4235450" cy="1489075"/>
          </a:xfrm>
          <a:prstGeom prst="rect">
            <a:avLst/>
          </a:prstGeom>
          <a:noFill/>
          <a:ln w="9525" cap="flat" algn="ctr">
            <a:solidFill>
              <a:srgbClr val="00B0F0"/>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eaLnBrk="0" hangingPunct="0">
              <a:defRPr>
                <a:solidFill>
                  <a:schemeClr val="tx1"/>
                </a:solidFill>
                <a:latin typeface="Arial" panose="020B0604020202020204" pitchFamily="34" charset="0"/>
                <a:ea typeface="宋体" panose="02010600030101010101" pitchFamily="2" charset="-122"/>
              </a:defRPr>
            </a:lvl2pPr>
            <a:lvl3pPr eaLnBrk="0" hangingPunct="0">
              <a:defRPr>
                <a:solidFill>
                  <a:schemeClr val="tx1"/>
                </a:solidFill>
                <a:latin typeface="Arial" panose="020B0604020202020204" pitchFamily="34" charset="0"/>
                <a:ea typeface="宋体" panose="02010600030101010101" pitchFamily="2" charset="-122"/>
              </a:defRPr>
            </a:lvl3pPr>
            <a:lvl4pPr eaLnBrk="0" hangingPunct="0">
              <a:defRPr>
                <a:solidFill>
                  <a:schemeClr val="tx1"/>
                </a:solidFill>
                <a:latin typeface="Arial" panose="020B0604020202020204" pitchFamily="34" charset="0"/>
                <a:ea typeface="宋体" panose="02010600030101010101" pitchFamily="2" charset="-122"/>
              </a:defRPr>
            </a:lvl4pPr>
            <a:lvl5pPr eaLnBrk="0" hangingPunct="0">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9pPr>
          </a:lstStyle>
          <a:p>
            <a:pPr>
              <a:spcBef>
                <a:spcPct val="20000"/>
              </a:spcBef>
            </a:pPr>
            <a:r>
              <a:rPr lang="zh-CN" altLang="en-US" sz="1600" b="1">
                <a:solidFill>
                  <a:srgbClr val="C00000"/>
                </a:solidFill>
                <a:ea typeface="新宋体" panose="02010609030101010101" pitchFamily="49" charset="-122"/>
              </a:rPr>
              <a:t>传统媒介对其施加的影响较小，而新兴媒介如：互联网、电子游戏、手机短信、成为媒介首选，但传统媒介中的某一些部份对其有一定的影响，如广播中的音乐类节目、时尚节目，电视中的综艺节目，报刊、杂志的时尚版块。 </a:t>
            </a:r>
          </a:p>
          <a:p>
            <a:pPr>
              <a:spcBef>
                <a:spcPct val="20000"/>
              </a:spcBef>
            </a:pPr>
            <a:endParaRPr lang="zh-CN" altLang="en-US" sz="1600">
              <a:ea typeface="新宋体" panose="02010609030101010101" pitchFamily="49" charset="-122"/>
            </a:endParaRPr>
          </a:p>
          <a:p>
            <a:pPr>
              <a:spcBef>
                <a:spcPct val="20000"/>
              </a:spcBef>
            </a:pPr>
            <a:endParaRPr lang="zh-CN" altLang="en-US" sz="2000">
              <a:ea typeface="新宋体" panose="0201060903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childTnLst>
                                    <p:set>
                                      <p:cBhvr additive="base">
                                        <p:cTn id="6" dur="1" fill="hold">
                                          <p:stCondLst>
                                            <p:cond delay="0"/>
                                          </p:stCondLst>
                                        </p:cTn>
                                        <p:tgtEl>
                                          <p:spTgt spid="2165"/>
                                        </p:tgtEl>
                                        <p:attrNameLst>
                                          <p:attrName>style.visibility</p:attrName>
                                        </p:attrNameLst>
                                      </p:cBhvr>
                                      <p:to>
                                        <p:strVal val="visible"/>
                                      </p:to>
                                    </p:set>
                                    <p:anim calcmode="lin" valueType="num">
                                      <p:cBhvr additive="base">
                                        <p:cTn id="7" dur="500" fill="hold"/>
                                        <p:tgtEl>
                                          <p:spTgt spid="2165"/>
                                        </p:tgtEl>
                                        <p:attrNameLst>
                                          <p:attrName>ppt_x</p:attrName>
                                        </p:attrNameLst>
                                      </p:cBhvr>
                                      <p:tavLst>
                                        <p:tav tm="0">
                                          <p:val>
                                            <p:strVal val="#ppt_x"/>
                                          </p:val>
                                        </p:tav>
                                        <p:tav tm="100000">
                                          <p:val>
                                            <p:strVal val="#ppt_x"/>
                                          </p:val>
                                        </p:tav>
                                      </p:tavLst>
                                    </p:anim>
                                    <p:anim calcmode="lin" valueType="num">
                                      <p:cBhvr additive="base">
                                        <p:cTn id="8" dur="500" fill="hold"/>
                                        <p:tgtEl>
                                          <p:spTgt spid="216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6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页脚占位符 2">
            <a:extLst>
              <a:ext uri="{FF2B5EF4-FFF2-40B4-BE49-F238E27FC236}">
                <a16:creationId xmlns:a16="http://schemas.microsoft.com/office/drawing/2014/main" id="{F7F5666E-3E6E-E248-B69E-40D80CF6A4F4}"/>
              </a:ext>
            </a:extLst>
          </p:cNvPr>
          <p:cNvSpPr>
            <a:spLocks noGrp="1"/>
          </p:cNvSpPr>
          <p:nvPr>
            <p:ph type="ftr" sz="quarter" idx="11"/>
          </p:nvPr>
        </p:nvSpPr>
        <p:spPr/>
        <p:txBody>
          <a:bodyPr/>
          <a:lstStyle/>
          <a:p>
            <a:r>
              <a:rPr lang="en-US" altLang="zh-CN"/>
              <a:t>A</a:t>
            </a:r>
          </a:p>
        </p:txBody>
      </p:sp>
      <p:sp>
        <p:nvSpPr>
          <p:cNvPr id="7" name="灯片编号占位符 3">
            <a:extLst>
              <a:ext uri="{FF2B5EF4-FFF2-40B4-BE49-F238E27FC236}">
                <a16:creationId xmlns:a16="http://schemas.microsoft.com/office/drawing/2014/main" id="{8B763530-4F7D-634B-8D22-9A5ADB63691F}"/>
              </a:ext>
            </a:extLst>
          </p:cNvPr>
          <p:cNvSpPr>
            <a:spLocks noGrp="1"/>
          </p:cNvSpPr>
          <p:nvPr>
            <p:ph type="sldNum" sz="quarter" idx="12"/>
          </p:nvPr>
        </p:nvSpPr>
        <p:spPr/>
        <p:txBody>
          <a:bodyPr/>
          <a:lstStyle/>
          <a:p>
            <a:fld id="{BD4C081A-9D15-5B47-8196-4EE2A2ED1CE8}" type="slidenum">
              <a:rPr lang="en-US" altLang="zh-CN"/>
              <a:pPr/>
              <a:t>17</a:t>
            </a:fld>
            <a:endParaRPr lang="en-US" altLang="zh-CN"/>
          </a:p>
        </p:txBody>
      </p:sp>
      <p:grpSp>
        <p:nvGrpSpPr>
          <p:cNvPr id="2168" name="Group 120">
            <a:extLst>
              <a:ext uri="{FF2B5EF4-FFF2-40B4-BE49-F238E27FC236}">
                <a16:creationId xmlns:a16="http://schemas.microsoft.com/office/drawing/2014/main" id="{DDCA9DD4-368F-6348-BE1B-4EA37B799243}"/>
              </a:ext>
            </a:extLst>
          </p:cNvPr>
          <p:cNvGrpSpPr>
            <a:grpSpLocks/>
          </p:cNvGrpSpPr>
          <p:nvPr/>
        </p:nvGrpSpPr>
        <p:grpSpPr bwMode="auto">
          <a:xfrm>
            <a:off x="6350" y="255588"/>
            <a:ext cx="8693150" cy="1481137"/>
            <a:chOff x="4" y="161"/>
            <a:chExt cx="5476" cy="933"/>
          </a:xfrm>
        </p:grpSpPr>
        <p:pic>
          <p:nvPicPr>
            <p:cNvPr id="2169" name="标题 1">
              <a:extLst>
                <a:ext uri="{FF2B5EF4-FFF2-40B4-BE49-F238E27FC236}">
                  <a16:creationId xmlns:a16="http://schemas.microsoft.com/office/drawing/2014/main" id="{D04AB381-EFA9-454B-986C-884834823E42}"/>
                </a:ext>
              </a:extLst>
            </p:cNvPr>
            <p:cNvPicPr preferRelativeResize="0">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 y="161"/>
              <a:ext cx="5476" cy="9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70" name="Rectangle 122">
              <a:extLst>
                <a:ext uri="{FF2B5EF4-FFF2-40B4-BE49-F238E27FC236}">
                  <a16:creationId xmlns:a16="http://schemas.microsoft.com/office/drawing/2014/main" id="{373DEFFD-48B4-4A44-8EEE-45CEE41663A9}"/>
                </a:ext>
              </a:extLst>
            </p:cNvPr>
            <p:cNvSpPr>
              <a:spLocks noChangeArrowheads="1"/>
            </p:cNvSpPr>
            <p:nvPr/>
          </p:nvSpPr>
          <p:spPr bwMode="auto">
            <a:xfrm>
              <a:off x="288" y="173"/>
              <a:ext cx="5184" cy="7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eaLnBrk="0" hangingPunct="0">
                <a:defRPr>
                  <a:solidFill>
                    <a:schemeClr val="tx1"/>
                  </a:solidFill>
                  <a:latin typeface="Arial" panose="020B0604020202020204" pitchFamily="34" charset="0"/>
                  <a:ea typeface="宋体" panose="02010600030101010101" pitchFamily="2" charset="-122"/>
                </a:defRPr>
              </a:lvl2pPr>
              <a:lvl3pPr eaLnBrk="0" hangingPunct="0">
                <a:defRPr>
                  <a:solidFill>
                    <a:schemeClr val="tx1"/>
                  </a:solidFill>
                  <a:latin typeface="Arial" panose="020B0604020202020204" pitchFamily="34" charset="0"/>
                  <a:ea typeface="宋体" panose="02010600030101010101" pitchFamily="2" charset="-122"/>
                </a:defRPr>
              </a:lvl3pPr>
              <a:lvl4pPr eaLnBrk="0" hangingPunct="0">
                <a:defRPr>
                  <a:solidFill>
                    <a:schemeClr val="tx1"/>
                  </a:solidFill>
                  <a:latin typeface="Arial" panose="020B0604020202020204" pitchFamily="34" charset="0"/>
                  <a:ea typeface="宋体" panose="02010600030101010101" pitchFamily="2" charset="-122"/>
                </a:defRPr>
              </a:lvl4pPr>
              <a:lvl5pPr eaLnBrk="0" hangingPunct="0">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9pPr>
            </a:lstStyle>
            <a:p>
              <a:pPr>
                <a:lnSpc>
                  <a:spcPct val="150000"/>
                </a:lnSpc>
              </a:pPr>
              <a:r>
                <a:rPr lang="en-US" altLang="zh-CN" sz="2400" b="1">
                  <a:solidFill>
                    <a:srgbClr val="002060"/>
                  </a:solidFill>
                  <a:latin typeface="黑体" panose="02010609060101010101" pitchFamily="49" charset="-122"/>
                  <a:ea typeface="新宋体" panose="02010609030101010101" pitchFamily="49" charset="-122"/>
                </a:rPr>
                <a:t>(3)</a:t>
              </a:r>
              <a:r>
                <a:rPr lang="zh-CN" altLang="zh-CN" sz="2400" b="1">
                  <a:solidFill>
                    <a:srgbClr val="002060"/>
                  </a:solidFill>
                  <a:latin typeface="黑体" panose="02010609060101010101" pitchFamily="49" charset="-122"/>
                  <a:ea typeface="新宋体" panose="02010609030101010101" pitchFamily="49" charset="-122"/>
                </a:rPr>
                <a:t>根据媒体品位跟产品的匹配性选择媒体：</a:t>
              </a:r>
            </a:p>
          </p:txBody>
        </p:sp>
      </p:grpSp>
      <p:sp>
        <p:nvSpPr>
          <p:cNvPr id="2171" name="TextBox 10">
            <a:extLst>
              <a:ext uri="{FF2B5EF4-FFF2-40B4-BE49-F238E27FC236}">
                <a16:creationId xmlns:a16="http://schemas.microsoft.com/office/drawing/2014/main" id="{7620484C-0589-D64E-BAB6-26DBC45C57D7}"/>
              </a:ext>
            </a:extLst>
          </p:cNvPr>
          <p:cNvSpPr>
            <a:spLocks noChangeArrowheads="1"/>
          </p:cNvSpPr>
          <p:nvPr/>
        </p:nvSpPr>
        <p:spPr bwMode="auto">
          <a:xfrm>
            <a:off x="788988" y="2073275"/>
            <a:ext cx="7573962" cy="16017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indent="630238" eaLnBrk="0" hangingPunct="0">
              <a:defRPr>
                <a:solidFill>
                  <a:schemeClr val="tx1"/>
                </a:solidFill>
                <a:latin typeface="Arial" panose="020B0604020202020204" pitchFamily="34" charset="0"/>
                <a:ea typeface="宋体" panose="02010600030101010101" pitchFamily="2" charset="-122"/>
              </a:defRPr>
            </a:lvl1pPr>
            <a:lvl2pPr eaLnBrk="0" hangingPunct="0">
              <a:defRPr>
                <a:solidFill>
                  <a:schemeClr val="tx1"/>
                </a:solidFill>
                <a:latin typeface="Arial" panose="020B0604020202020204" pitchFamily="34" charset="0"/>
                <a:ea typeface="宋体" panose="02010600030101010101" pitchFamily="2" charset="-122"/>
              </a:defRPr>
            </a:lvl2pPr>
            <a:lvl3pPr eaLnBrk="0" hangingPunct="0">
              <a:defRPr>
                <a:solidFill>
                  <a:schemeClr val="tx1"/>
                </a:solidFill>
                <a:latin typeface="Arial" panose="020B0604020202020204" pitchFamily="34" charset="0"/>
                <a:ea typeface="宋体" panose="02010600030101010101" pitchFamily="2" charset="-122"/>
              </a:defRPr>
            </a:lvl3pPr>
            <a:lvl4pPr eaLnBrk="0" hangingPunct="0">
              <a:defRPr>
                <a:solidFill>
                  <a:schemeClr val="tx1"/>
                </a:solidFill>
                <a:latin typeface="Arial" panose="020B0604020202020204" pitchFamily="34" charset="0"/>
                <a:ea typeface="宋体" panose="02010600030101010101" pitchFamily="2" charset="-122"/>
              </a:defRPr>
            </a:lvl4pPr>
            <a:lvl5pPr eaLnBrk="0" hangingPunct="0">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zh-CN" altLang="en-US" sz="2400" b="1">
                <a:solidFill>
                  <a:srgbClr val="C00000"/>
                </a:solidFill>
                <a:ea typeface="新宋体" panose="02010609030101010101" pitchFamily="49" charset="-122"/>
              </a:rPr>
              <a:t>如一款高级轿车的宣传如果用街头小报或涮大墙形式，无疑会对产品的定位、品质宣传起反面效果。</a:t>
            </a:r>
          </a:p>
          <a:p>
            <a:pPr eaLnBrk="1" hangingPunct="1">
              <a:lnSpc>
                <a:spcPct val="150000"/>
              </a:lnSpc>
            </a:pPr>
            <a:endParaRPr lang="zh-CN" altLang="en-US">
              <a:ea typeface="新宋体" panose="02010609030101010101" pitchFamily="49" charset="-122"/>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页脚占位符 2">
            <a:extLst>
              <a:ext uri="{FF2B5EF4-FFF2-40B4-BE49-F238E27FC236}">
                <a16:creationId xmlns:a16="http://schemas.microsoft.com/office/drawing/2014/main" id="{92232915-A70B-E049-8C11-35EC9D06B033}"/>
              </a:ext>
            </a:extLst>
          </p:cNvPr>
          <p:cNvSpPr>
            <a:spLocks noGrp="1"/>
          </p:cNvSpPr>
          <p:nvPr>
            <p:ph type="ftr" sz="quarter" idx="11"/>
          </p:nvPr>
        </p:nvSpPr>
        <p:spPr/>
        <p:txBody>
          <a:bodyPr/>
          <a:lstStyle/>
          <a:p>
            <a:r>
              <a:rPr lang="en-US" altLang="zh-CN"/>
              <a:t>A</a:t>
            </a:r>
          </a:p>
        </p:txBody>
      </p:sp>
      <p:sp>
        <p:nvSpPr>
          <p:cNvPr id="7" name="灯片编号占位符 3">
            <a:extLst>
              <a:ext uri="{FF2B5EF4-FFF2-40B4-BE49-F238E27FC236}">
                <a16:creationId xmlns:a16="http://schemas.microsoft.com/office/drawing/2014/main" id="{B9BF141F-EAD1-8E42-8272-DF42DFD5CB19}"/>
              </a:ext>
            </a:extLst>
          </p:cNvPr>
          <p:cNvSpPr>
            <a:spLocks noGrp="1"/>
          </p:cNvSpPr>
          <p:nvPr>
            <p:ph type="sldNum" sz="quarter" idx="12"/>
          </p:nvPr>
        </p:nvSpPr>
        <p:spPr/>
        <p:txBody>
          <a:bodyPr/>
          <a:lstStyle/>
          <a:p>
            <a:fld id="{DC168A6D-D187-6946-A661-71CFEA01912B}" type="slidenum">
              <a:rPr lang="en-US" altLang="zh-CN"/>
              <a:pPr/>
              <a:t>18</a:t>
            </a:fld>
            <a:endParaRPr lang="en-US" altLang="zh-CN"/>
          </a:p>
        </p:txBody>
      </p:sp>
      <p:grpSp>
        <p:nvGrpSpPr>
          <p:cNvPr id="2174" name="Group 126">
            <a:extLst>
              <a:ext uri="{FF2B5EF4-FFF2-40B4-BE49-F238E27FC236}">
                <a16:creationId xmlns:a16="http://schemas.microsoft.com/office/drawing/2014/main" id="{446FACA1-B7D1-9145-A0FA-3EB2D9546375}"/>
              </a:ext>
            </a:extLst>
          </p:cNvPr>
          <p:cNvGrpSpPr>
            <a:grpSpLocks/>
          </p:cNvGrpSpPr>
          <p:nvPr/>
        </p:nvGrpSpPr>
        <p:grpSpPr bwMode="auto">
          <a:xfrm>
            <a:off x="6350" y="701675"/>
            <a:ext cx="8693150" cy="1474788"/>
            <a:chOff x="4" y="442"/>
            <a:chExt cx="5476" cy="929"/>
          </a:xfrm>
        </p:grpSpPr>
        <p:pic>
          <p:nvPicPr>
            <p:cNvPr id="2175" name="标题 1">
              <a:extLst>
                <a:ext uri="{FF2B5EF4-FFF2-40B4-BE49-F238E27FC236}">
                  <a16:creationId xmlns:a16="http://schemas.microsoft.com/office/drawing/2014/main" id="{31556BBF-627E-7742-A006-F86D6529B43C}"/>
                </a:ext>
              </a:extLst>
            </p:cNvPr>
            <p:cNvPicPr preferRelativeResize="0">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 y="442"/>
              <a:ext cx="5476" cy="92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76" name="Rectangle 128">
              <a:extLst>
                <a:ext uri="{FF2B5EF4-FFF2-40B4-BE49-F238E27FC236}">
                  <a16:creationId xmlns:a16="http://schemas.microsoft.com/office/drawing/2014/main" id="{63F71AAD-53CE-4742-BDBC-40AFFD573D36}"/>
                </a:ext>
              </a:extLst>
            </p:cNvPr>
            <p:cNvSpPr>
              <a:spLocks noChangeArrowheads="1"/>
            </p:cNvSpPr>
            <p:nvPr/>
          </p:nvSpPr>
          <p:spPr bwMode="auto">
            <a:xfrm>
              <a:off x="288" y="453"/>
              <a:ext cx="5184" cy="7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eaLnBrk="0" hangingPunct="0">
                <a:defRPr>
                  <a:solidFill>
                    <a:schemeClr val="tx1"/>
                  </a:solidFill>
                  <a:latin typeface="Arial" panose="020B0604020202020204" pitchFamily="34" charset="0"/>
                  <a:ea typeface="宋体" panose="02010600030101010101" pitchFamily="2" charset="-122"/>
                </a:defRPr>
              </a:lvl2pPr>
              <a:lvl3pPr eaLnBrk="0" hangingPunct="0">
                <a:defRPr>
                  <a:solidFill>
                    <a:schemeClr val="tx1"/>
                  </a:solidFill>
                  <a:latin typeface="Arial" panose="020B0604020202020204" pitchFamily="34" charset="0"/>
                  <a:ea typeface="宋体" panose="02010600030101010101" pitchFamily="2" charset="-122"/>
                </a:defRPr>
              </a:lvl3pPr>
              <a:lvl4pPr eaLnBrk="0" hangingPunct="0">
                <a:defRPr>
                  <a:solidFill>
                    <a:schemeClr val="tx1"/>
                  </a:solidFill>
                  <a:latin typeface="Arial" panose="020B0604020202020204" pitchFamily="34" charset="0"/>
                  <a:ea typeface="宋体" panose="02010600030101010101" pitchFamily="2" charset="-122"/>
                </a:defRPr>
              </a:lvl4pPr>
              <a:lvl5pPr eaLnBrk="0" hangingPunct="0">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9pPr>
            </a:lstStyle>
            <a:p>
              <a:pPr>
                <a:lnSpc>
                  <a:spcPct val="150000"/>
                </a:lnSpc>
              </a:pPr>
              <a:r>
                <a:rPr lang="en-US" altLang="zh-CN" sz="2400" b="1">
                  <a:solidFill>
                    <a:srgbClr val="002060"/>
                  </a:solidFill>
                  <a:latin typeface="黑体" panose="02010609060101010101" pitchFamily="49" charset="-122"/>
                  <a:ea typeface="新宋体" panose="02010609030101010101" pitchFamily="49" charset="-122"/>
                </a:rPr>
                <a:t>(4)</a:t>
              </a:r>
              <a:r>
                <a:rPr lang="zh-CN" altLang="en-US" sz="2400" b="1">
                  <a:solidFill>
                    <a:srgbClr val="002060"/>
                  </a:solidFill>
                  <a:latin typeface="黑体" panose="02010609060101010101" pitchFamily="49" charset="-122"/>
                  <a:ea typeface="新宋体" panose="02010609030101010101" pitchFamily="49" charset="-122"/>
                </a:rPr>
                <a:t>大众媒体跟分众媒体进行搭配</a:t>
              </a:r>
            </a:p>
          </p:txBody>
        </p:sp>
      </p:grpSp>
      <p:sp>
        <p:nvSpPr>
          <p:cNvPr id="2177" name="TextBox 10">
            <a:extLst>
              <a:ext uri="{FF2B5EF4-FFF2-40B4-BE49-F238E27FC236}">
                <a16:creationId xmlns:a16="http://schemas.microsoft.com/office/drawing/2014/main" id="{06F99605-3AC8-B84E-8AB8-42A3538A539F}"/>
              </a:ext>
            </a:extLst>
          </p:cNvPr>
          <p:cNvSpPr>
            <a:spLocks noChangeArrowheads="1"/>
          </p:cNvSpPr>
          <p:nvPr/>
        </p:nvSpPr>
        <p:spPr bwMode="auto">
          <a:xfrm>
            <a:off x="788988" y="2041525"/>
            <a:ext cx="7573962" cy="16017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eaLnBrk="0" hangingPunct="0">
              <a:defRPr>
                <a:solidFill>
                  <a:schemeClr val="tx1"/>
                </a:solidFill>
                <a:latin typeface="Arial" panose="020B0604020202020204" pitchFamily="34" charset="0"/>
                <a:ea typeface="宋体" panose="02010600030101010101" pitchFamily="2" charset="-122"/>
              </a:defRPr>
            </a:lvl2pPr>
            <a:lvl3pPr eaLnBrk="0" hangingPunct="0">
              <a:defRPr>
                <a:solidFill>
                  <a:schemeClr val="tx1"/>
                </a:solidFill>
                <a:latin typeface="Arial" panose="020B0604020202020204" pitchFamily="34" charset="0"/>
                <a:ea typeface="宋体" panose="02010600030101010101" pitchFamily="2" charset="-122"/>
              </a:defRPr>
            </a:lvl3pPr>
            <a:lvl4pPr eaLnBrk="0" hangingPunct="0">
              <a:defRPr>
                <a:solidFill>
                  <a:schemeClr val="tx1"/>
                </a:solidFill>
                <a:latin typeface="Arial" panose="020B0604020202020204" pitchFamily="34" charset="0"/>
                <a:ea typeface="宋体" panose="02010600030101010101" pitchFamily="2" charset="-122"/>
              </a:defRPr>
            </a:lvl4pPr>
            <a:lvl5pPr eaLnBrk="0" hangingPunct="0">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zh-CN" altLang="en-US" sz="2400">
                <a:solidFill>
                  <a:srgbClr val="002060"/>
                </a:solidFill>
                <a:ea typeface="新宋体" panose="02010609030101010101" pitchFamily="49" charset="-122"/>
              </a:rPr>
              <a:t>        </a:t>
            </a:r>
            <a:r>
              <a:rPr lang="zh-CN" altLang="en-US" sz="2400" b="1">
                <a:solidFill>
                  <a:srgbClr val="C00000"/>
                </a:solidFill>
                <a:latin typeface="黑体" panose="02010609060101010101" pitchFamily="49" charset="-122"/>
                <a:ea typeface="新宋体" panose="02010609030101010101" pitchFamily="49" charset="-122"/>
              </a:rPr>
              <a:t>在选择传统大众媒体进行传播时，应创新选择分众媒体，如电梯口的电子屏广告、停车场的出入口广告等。</a:t>
            </a:r>
          </a:p>
          <a:p>
            <a:pPr eaLnBrk="1" hangingPunct="1">
              <a:lnSpc>
                <a:spcPct val="150000"/>
              </a:lnSpc>
            </a:pPr>
            <a:endParaRPr lang="zh-CN" altLang="en-US">
              <a:ea typeface="新宋体" panose="02010609030101010101" pitchFamily="49" charset="-122"/>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页脚占位符 2">
            <a:extLst>
              <a:ext uri="{FF2B5EF4-FFF2-40B4-BE49-F238E27FC236}">
                <a16:creationId xmlns:a16="http://schemas.microsoft.com/office/drawing/2014/main" id="{D1D0589F-83AC-5449-AA64-0FD4023D55A8}"/>
              </a:ext>
            </a:extLst>
          </p:cNvPr>
          <p:cNvSpPr>
            <a:spLocks noGrp="1"/>
          </p:cNvSpPr>
          <p:nvPr>
            <p:ph type="ftr" sz="quarter" idx="11"/>
          </p:nvPr>
        </p:nvSpPr>
        <p:spPr/>
        <p:txBody>
          <a:bodyPr/>
          <a:lstStyle/>
          <a:p>
            <a:r>
              <a:rPr lang="en-US" altLang="zh-CN"/>
              <a:t>A</a:t>
            </a:r>
          </a:p>
        </p:txBody>
      </p:sp>
      <p:sp>
        <p:nvSpPr>
          <p:cNvPr id="10" name="灯片编号占位符 3">
            <a:extLst>
              <a:ext uri="{FF2B5EF4-FFF2-40B4-BE49-F238E27FC236}">
                <a16:creationId xmlns:a16="http://schemas.microsoft.com/office/drawing/2014/main" id="{E55347C2-C1EE-B94D-87E1-7AC013C31DEA}"/>
              </a:ext>
            </a:extLst>
          </p:cNvPr>
          <p:cNvSpPr>
            <a:spLocks noGrp="1"/>
          </p:cNvSpPr>
          <p:nvPr>
            <p:ph type="sldNum" sz="quarter" idx="12"/>
          </p:nvPr>
        </p:nvSpPr>
        <p:spPr/>
        <p:txBody>
          <a:bodyPr/>
          <a:lstStyle/>
          <a:p>
            <a:fld id="{D820C71B-94CB-AA41-9B71-F105C1BAF473}" type="slidenum">
              <a:rPr lang="en-US" altLang="zh-CN"/>
              <a:pPr/>
              <a:t>19</a:t>
            </a:fld>
            <a:endParaRPr lang="en-US" altLang="zh-CN"/>
          </a:p>
        </p:txBody>
      </p:sp>
      <p:grpSp>
        <p:nvGrpSpPr>
          <p:cNvPr id="2180" name="Group 132">
            <a:extLst>
              <a:ext uri="{FF2B5EF4-FFF2-40B4-BE49-F238E27FC236}">
                <a16:creationId xmlns:a16="http://schemas.microsoft.com/office/drawing/2014/main" id="{66D27F86-82B3-BA45-A9DF-711443D9C507}"/>
              </a:ext>
            </a:extLst>
          </p:cNvPr>
          <p:cNvGrpSpPr>
            <a:grpSpLocks/>
          </p:cNvGrpSpPr>
          <p:nvPr/>
        </p:nvGrpSpPr>
        <p:grpSpPr bwMode="auto">
          <a:xfrm>
            <a:off x="6350" y="255588"/>
            <a:ext cx="8693150" cy="1481137"/>
            <a:chOff x="4" y="161"/>
            <a:chExt cx="5476" cy="933"/>
          </a:xfrm>
        </p:grpSpPr>
        <p:pic>
          <p:nvPicPr>
            <p:cNvPr id="2181" name="标题 1">
              <a:extLst>
                <a:ext uri="{FF2B5EF4-FFF2-40B4-BE49-F238E27FC236}">
                  <a16:creationId xmlns:a16="http://schemas.microsoft.com/office/drawing/2014/main" id="{AD04161C-6737-F047-AE14-C0BA71F41E17}"/>
                </a:ext>
              </a:extLst>
            </p:cNvPr>
            <p:cNvPicPr preferRelativeResize="0">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 y="161"/>
              <a:ext cx="5476" cy="9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82" name="Rectangle 134">
              <a:extLst>
                <a:ext uri="{FF2B5EF4-FFF2-40B4-BE49-F238E27FC236}">
                  <a16:creationId xmlns:a16="http://schemas.microsoft.com/office/drawing/2014/main" id="{EECA0D69-4EE5-7D4C-A30F-A40D8A7A9357}"/>
                </a:ext>
              </a:extLst>
            </p:cNvPr>
            <p:cNvSpPr>
              <a:spLocks noChangeArrowheads="1"/>
            </p:cNvSpPr>
            <p:nvPr/>
          </p:nvSpPr>
          <p:spPr bwMode="auto">
            <a:xfrm>
              <a:off x="288" y="173"/>
              <a:ext cx="5184" cy="7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eaLnBrk="0" hangingPunct="0">
                <a:defRPr>
                  <a:solidFill>
                    <a:schemeClr val="tx1"/>
                  </a:solidFill>
                  <a:latin typeface="Arial" panose="020B0604020202020204" pitchFamily="34" charset="0"/>
                  <a:ea typeface="宋体" panose="02010600030101010101" pitchFamily="2" charset="-122"/>
                </a:defRPr>
              </a:lvl2pPr>
              <a:lvl3pPr eaLnBrk="0" hangingPunct="0">
                <a:defRPr>
                  <a:solidFill>
                    <a:schemeClr val="tx1"/>
                  </a:solidFill>
                  <a:latin typeface="Arial" panose="020B0604020202020204" pitchFamily="34" charset="0"/>
                  <a:ea typeface="宋体" panose="02010600030101010101" pitchFamily="2" charset="-122"/>
                </a:defRPr>
              </a:lvl3pPr>
              <a:lvl4pPr eaLnBrk="0" hangingPunct="0">
                <a:defRPr>
                  <a:solidFill>
                    <a:schemeClr val="tx1"/>
                  </a:solidFill>
                  <a:latin typeface="Arial" panose="020B0604020202020204" pitchFamily="34" charset="0"/>
                  <a:ea typeface="宋体" panose="02010600030101010101" pitchFamily="2" charset="-122"/>
                </a:defRPr>
              </a:lvl4pPr>
              <a:lvl5pPr eaLnBrk="0" hangingPunct="0">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9pPr>
            </a:lstStyle>
            <a:p>
              <a:pPr>
                <a:lnSpc>
                  <a:spcPct val="150000"/>
                </a:lnSpc>
              </a:pPr>
              <a:r>
                <a:rPr lang="en-US" altLang="zh-CN" sz="2400" b="1">
                  <a:solidFill>
                    <a:srgbClr val="002060"/>
                  </a:solidFill>
                  <a:latin typeface="黑体" panose="02010609060101010101" pitchFamily="49" charset="-122"/>
                  <a:ea typeface="新宋体" panose="02010609030101010101" pitchFamily="49" charset="-122"/>
                </a:rPr>
                <a:t>(5)</a:t>
              </a:r>
              <a:r>
                <a:rPr lang="zh-CN" altLang="en-US" sz="2400" b="1">
                  <a:solidFill>
                    <a:srgbClr val="002060"/>
                  </a:solidFill>
                  <a:latin typeface="黑体" panose="02010609060101010101" pitchFamily="49" charset="-122"/>
                  <a:ea typeface="新宋体" panose="02010609030101010101" pitchFamily="49" charset="-122"/>
                </a:rPr>
                <a:t>选择具体位置时，注意周围广告的干扰情况</a:t>
              </a:r>
            </a:p>
          </p:txBody>
        </p:sp>
      </p:grpSp>
      <p:sp>
        <p:nvSpPr>
          <p:cNvPr id="2183" name="矩形 3">
            <a:extLst>
              <a:ext uri="{FF2B5EF4-FFF2-40B4-BE49-F238E27FC236}">
                <a16:creationId xmlns:a16="http://schemas.microsoft.com/office/drawing/2014/main" id="{55FEFCC5-D1F1-444D-8AEC-CC71399E71D5}"/>
              </a:ext>
            </a:extLst>
          </p:cNvPr>
          <p:cNvSpPr>
            <a:spLocks noChangeArrowheads="1"/>
          </p:cNvSpPr>
          <p:nvPr/>
        </p:nvSpPr>
        <p:spPr bwMode="auto">
          <a:xfrm>
            <a:off x="765175" y="1287463"/>
            <a:ext cx="7621588" cy="13271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eaLnBrk="0" hangingPunct="0">
              <a:defRPr>
                <a:solidFill>
                  <a:schemeClr val="tx1"/>
                </a:solidFill>
                <a:latin typeface="Arial" panose="020B0604020202020204" pitchFamily="34" charset="0"/>
                <a:ea typeface="宋体" panose="02010600030101010101" pitchFamily="2" charset="-122"/>
              </a:defRPr>
            </a:lvl2pPr>
            <a:lvl3pPr eaLnBrk="0" hangingPunct="0">
              <a:defRPr>
                <a:solidFill>
                  <a:schemeClr val="tx1"/>
                </a:solidFill>
                <a:latin typeface="Arial" panose="020B0604020202020204" pitchFamily="34" charset="0"/>
                <a:ea typeface="宋体" panose="02010600030101010101" pitchFamily="2" charset="-122"/>
              </a:defRPr>
            </a:lvl3pPr>
            <a:lvl4pPr eaLnBrk="0" hangingPunct="0">
              <a:defRPr>
                <a:solidFill>
                  <a:schemeClr val="tx1"/>
                </a:solidFill>
                <a:latin typeface="Arial" panose="020B0604020202020204" pitchFamily="34" charset="0"/>
                <a:ea typeface="宋体" panose="02010600030101010101" pitchFamily="2" charset="-122"/>
              </a:defRPr>
            </a:lvl4pPr>
            <a:lvl5pPr eaLnBrk="0" hangingPunct="0">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zh-CN" altLang="en-US">
                <a:solidFill>
                  <a:srgbClr val="002060"/>
                </a:solidFill>
                <a:ea typeface="新宋体" panose="02010609030101010101" pitchFamily="49" charset="-122"/>
              </a:rPr>
              <a:t>        电视、广播，很多时段，广告比较集中，而且比较类似，相互干扰比较厉害，如果自己的广告没有特别之处，很容易收到干扰被淹没。这种情况下怎么办？</a:t>
            </a:r>
          </a:p>
        </p:txBody>
      </p:sp>
      <p:sp>
        <p:nvSpPr>
          <p:cNvPr id="2184" name="矩形 3">
            <a:extLst>
              <a:ext uri="{FF2B5EF4-FFF2-40B4-BE49-F238E27FC236}">
                <a16:creationId xmlns:a16="http://schemas.microsoft.com/office/drawing/2014/main" id="{7D4CFFDC-B8BE-784B-9973-7FB078E3F87F}"/>
              </a:ext>
            </a:extLst>
          </p:cNvPr>
          <p:cNvSpPr>
            <a:spLocks noChangeArrowheads="1"/>
          </p:cNvSpPr>
          <p:nvPr/>
        </p:nvSpPr>
        <p:spPr bwMode="auto">
          <a:xfrm>
            <a:off x="765175" y="2733675"/>
            <a:ext cx="7621588" cy="641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indent="536575" eaLnBrk="0" hangingPunct="0">
              <a:defRPr>
                <a:solidFill>
                  <a:schemeClr val="tx1"/>
                </a:solidFill>
                <a:latin typeface="Arial" panose="020B0604020202020204" pitchFamily="34" charset="0"/>
                <a:ea typeface="宋体" panose="02010600030101010101" pitchFamily="2" charset="-122"/>
              </a:defRPr>
            </a:lvl1pPr>
            <a:lvl2pPr eaLnBrk="0" hangingPunct="0">
              <a:defRPr>
                <a:solidFill>
                  <a:schemeClr val="tx1"/>
                </a:solidFill>
                <a:latin typeface="Arial" panose="020B0604020202020204" pitchFamily="34" charset="0"/>
                <a:ea typeface="宋体" panose="02010600030101010101" pitchFamily="2" charset="-122"/>
              </a:defRPr>
            </a:lvl2pPr>
            <a:lvl3pPr eaLnBrk="0" hangingPunct="0">
              <a:defRPr>
                <a:solidFill>
                  <a:schemeClr val="tx1"/>
                </a:solidFill>
                <a:latin typeface="Arial" panose="020B0604020202020204" pitchFamily="34" charset="0"/>
                <a:ea typeface="宋体" panose="02010600030101010101" pitchFamily="2" charset="-122"/>
              </a:defRPr>
            </a:lvl3pPr>
            <a:lvl4pPr eaLnBrk="0" hangingPunct="0">
              <a:defRPr>
                <a:solidFill>
                  <a:schemeClr val="tx1"/>
                </a:solidFill>
                <a:latin typeface="Arial" panose="020B0604020202020204" pitchFamily="34" charset="0"/>
                <a:ea typeface="宋体" panose="02010600030101010101" pitchFamily="2" charset="-122"/>
              </a:defRPr>
            </a:lvl4pPr>
            <a:lvl5pPr eaLnBrk="0" hangingPunct="0">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en-US" altLang="zh-CN" sz="2400" b="1">
                <a:solidFill>
                  <a:srgbClr val="C00000"/>
                </a:solidFill>
                <a:latin typeface="黑体" panose="02010609060101010101" pitchFamily="49" charset="-122"/>
                <a:ea typeface="新宋体" panose="02010609030101010101" pitchFamily="49" charset="-122"/>
              </a:rPr>
              <a:t>A</a:t>
            </a:r>
            <a:r>
              <a:rPr lang="zh-CN" altLang="en-US" sz="2400" b="1">
                <a:solidFill>
                  <a:srgbClr val="C00000"/>
                </a:solidFill>
                <a:latin typeface="黑体" panose="02010609060101010101" pitchFamily="49" charset="-122"/>
                <a:ea typeface="新宋体" panose="02010609030101010101" pitchFamily="49" charset="-122"/>
              </a:rPr>
              <a:t>、最好不要投</a:t>
            </a:r>
          </a:p>
        </p:txBody>
      </p:sp>
      <p:sp>
        <p:nvSpPr>
          <p:cNvPr id="2185" name="矩形 4">
            <a:extLst>
              <a:ext uri="{FF2B5EF4-FFF2-40B4-BE49-F238E27FC236}">
                <a16:creationId xmlns:a16="http://schemas.microsoft.com/office/drawing/2014/main" id="{A7C48092-2FAF-B749-8ADC-980D6BFB1102}"/>
              </a:ext>
            </a:extLst>
          </p:cNvPr>
          <p:cNvSpPr>
            <a:spLocks noChangeArrowheads="1"/>
          </p:cNvSpPr>
          <p:nvPr/>
        </p:nvSpPr>
        <p:spPr bwMode="auto">
          <a:xfrm>
            <a:off x="765175" y="4727575"/>
            <a:ext cx="7621588" cy="1555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indent="536575" eaLnBrk="0" hangingPunct="0">
              <a:defRPr>
                <a:solidFill>
                  <a:schemeClr val="tx1"/>
                </a:solidFill>
                <a:latin typeface="Arial" panose="020B0604020202020204" pitchFamily="34" charset="0"/>
                <a:ea typeface="宋体" panose="02010600030101010101" pitchFamily="2" charset="-122"/>
              </a:defRPr>
            </a:lvl1pPr>
            <a:lvl2pPr eaLnBrk="0" hangingPunct="0">
              <a:defRPr>
                <a:solidFill>
                  <a:schemeClr val="tx1"/>
                </a:solidFill>
                <a:latin typeface="Arial" panose="020B0604020202020204" pitchFamily="34" charset="0"/>
                <a:ea typeface="宋体" panose="02010600030101010101" pitchFamily="2" charset="-122"/>
              </a:defRPr>
            </a:lvl2pPr>
            <a:lvl3pPr eaLnBrk="0" hangingPunct="0">
              <a:defRPr>
                <a:solidFill>
                  <a:schemeClr val="tx1"/>
                </a:solidFill>
                <a:latin typeface="Arial" panose="020B0604020202020204" pitchFamily="34" charset="0"/>
                <a:ea typeface="宋体" panose="02010600030101010101" pitchFamily="2" charset="-122"/>
              </a:defRPr>
            </a:lvl3pPr>
            <a:lvl4pPr eaLnBrk="0" hangingPunct="0">
              <a:defRPr>
                <a:solidFill>
                  <a:schemeClr val="tx1"/>
                </a:solidFill>
                <a:latin typeface="Arial" panose="020B0604020202020204" pitchFamily="34" charset="0"/>
                <a:ea typeface="宋体" panose="02010600030101010101" pitchFamily="2" charset="-122"/>
              </a:defRPr>
            </a:lvl4pPr>
            <a:lvl5pPr eaLnBrk="0" hangingPunct="0">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9pPr>
          </a:lstStyle>
          <a:p>
            <a:pPr eaLnBrk="1" hangingPunct="1">
              <a:lnSpc>
                <a:spcPct val="200000"/>
              </a:lnSpc>
            </a:pPr>
            <a:r>
              <a:rPr lang="zh-CN" altLang="en-US">
                <a:solidFill>
                  <a:srgbClr val="002060"/>
                </a:solidFill>
                <a:ea typeface="新宋体" panose="02010609030101010101" pitchFamily="49" charset="-122"/>
              </a:rPr>
              <a:t>记忆有个</a:t>
            </a:r>
            <a:r>
              <a:rPr lang="en-US" altLang="en-US" sz="2400" b="1">
                <a:solidFill>
                  <a:srgbClr val="C00000"/>
                </a:solidFill>
                <a:ea typeface="新宋体" panose="02010609030101010101" pitchFamily="49" charset="-122"/>
              </a:rPr>
              <a:t>“</a:t>
            </a:r>
            <a:r>
              <a:rPr lang="zh-CN" altLang="en-US" sz="2400" b="1">
                <a:solidFill>
                  <a:srgbClr val="C00000"/>
                </a:solidFill>
                <a:ea typeface="新宋体" panose="02010609030101010101" pitchFamily="49" charset="-122"/>
              </a:rPr>
              <a:t>首因效应”</a:t>
            </a:r>
            <a:r>
              <a:rPr lang="zh-CN" altLang="en-US">
                <a:solidFill>
                  <a:srgbClr val="002060"/>
                </a:solidFill>
                <a:ea typeface="新宋体" panose="02010609030101010101" pitchFamily="49" charset="-122"/>
              </a:rPr>
              <a:t>和</a:t>
            </a:r>
            <a:r>
              <a:rPr lang="en-US" altLang="en-US" sz="2400" b="1">
                <a:solidFill>
                  <a:srgbClr val="C00000"/>
                </a:solidFill>
                <a:ea typeface="新宋体" panose="02010609030101010101" pitchFamily="49" charset="-122"/>
              </a:rPr>
              <a:t>“</a:t>
            </a:r>
            <a:r>
              <a:rPr lang="zh-CN" altLang="en-US" sz="2400" b="1">
                <a:solidFill>
                  <a:srgbClr val="C00000"/>
                </a:solidFill>
                <a:ea typeface="新宋体" panose="02010609030101010101" pitchFamily="49" charset="-122"/>
              </a:rPr>
              <a:t>近因效应</a:t>
            </a:r>
            <a:r>
              <a:rPr lang="en-US" altLang="en-US" sz="2400" b="1">
                <a:solidFill>
                  <a:srgbClr val="C00000"/>
                </a:solidFill>
                <a:ea typeface="新宋体" panose="02010609030101010101" pitchFamily="49" charset="-122"/>
              </a:rPr>
              <a:t>”</a:t>
            </a:r>
            <a:r>
              <a:rPr lang="zh-CN" altLang="en-US" b="1">
                <a:solidFill>
                  <a:srgbClr val="002060"/>
                </a:solidFill>
                <a:ea typeface="新宋体" panose="02010609030101010101" pitchFamily="49" charset="-122"/>
              </a:rPr>
              <a:t>，</a:t>
            </a:r>
            <a:r>
              <a:rPr lang="zh-CN" altLang="en-US" sz="2400" b="1">
                <a:solidFill>
                  <a:srgbClr val="C00000"/>
                </a:solidFill>
                <a:ea typeface="新宋体" panose="02010609030101010101" pitchFamily="49" charset="-122"/>
              </a:rPr>
              <a:t>最先接受的和最后接受</a:t>
            </a:r>
            <a:r>
              <a:rPr lang="zh-CN" altLang="en-US">
                <a:solidFill>
                  <a:srgbClr val="002060"/>
                </a:solidFill>
                <a:ea typeface="新宋体" panose="02010609030101010101" pitchFamily="49" charset="-122"/>
              </a:rPr>
              <a:t>的容易留下较深印象，中间的容易被遗忘。</a:t>
            </a:r>
          </a:p>
        </p:txBody>
      </p:sp>
      <p:sp>
        <p:nvSpPr>
          <p:cNvPr id="2186" name="矩形 5">
            <a:extLst>
              <a:ext uri="{FF2B5EF4-FFF2-40B4-BE49-F238E27FC236}">
                <a16:creationId xmlns:a16="http://schemas.microsoft.com/office/drawing/2014/main" id="{3D4470C4-DD31-E54E-94F9-39CEA619FCF0}"/>
              </a:ext>
            </a:extLst>
          </p:cNvPr>
          <p:cNvSpPr>
            <a:spLocks noChangeArrowheads="1"/>
          </p:cNvSpPr>
          <p:nvPr/>
        </p:nvSpPr>
        <p:spPr bwMode="auto">
          <a:xfrm>
            <a:off x="765175" y="3452813"/>
            <a:ext cx="7621588" cy="11906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indent="536575" eaLnBrk="0" hangingPunct="0">
              <a:defRPr>
                <a:solidFill>
                  <a:schemeClr val="tx1"/>
                </a:solidFill>
                <a:latin typeface="Arial" panose="020B0604020202020204" pitchFamily="34" charset="0"/>
                <a:ea typeface="宋体" panose="02010600030101010101" pitchFamily="2" charset="-122"/>
              </a:defRPr>
            </a:lvl1pPr>
            <a:lvl2pPr eaLnBrk="0" hangingPunct="0">
              <a:defRPr>
                <a:solidFill>
                  <a:schemeClr val="tx1"/>
                </a:solidFill>
                <a:latin typeface="Arial" panose="020B0604020202020204" pitchFamily="34" charset="0"/>
                <a:ea typeface="宋体" panose="02010600030101010101" pitchFamily="2" charset="-122"/>
              </a:defRPr>
            </a:lvl2pPr>
            <a:lvl3pPr eaLnBrk="0" hangingPunct="0">
              <a:defRPr>
                <a:solidFill>
                  <a:schemeClr val="tx1"/>
                </a:solidFill>
                <a:latin typeface="Arial" panose="020B0604020202020204" pitchFamily="34" charset="0"/>
                <a:ea typeface="宋体" panose="02010600030101010101" pitchFamily="2" charset="-122"/>
              </a:defRPr>
            </a:lvl3pPr>
            <a:lvl4pPr eaLnBrk="0" hangingPunct="0">
              <a:defRPr>
                <a:solidFill>
                  <a:schemeClr val="tx1"/>
                </a:solidFill>
                <a:latin typeface="Arial" panose="020B0604020202020204" pitchFamily="34" charset="0"/>
                <a:ea typeface="宋体" panose="02010600030101010101" pitchFamily="2" charset="-122"/>
              </a:defRPr>
            </a:lvl4pPr>
            <a:lvl5pPr eaLnBrk="0" hangingPunct="0">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en-US" altLang="zh-CN" sz="2400" b="1">
                <a:solidFill>
                  <a:srgbClr val="C00000"/>
                </a:solidFill>
                <a:latin typeface="黑体" panose="02010609060101010101" pitchFamily="49" charset="-122"/>
                <a:ea typeface="新宋体" panose="02010609030101010101" pitchFamily="49" charset="-122"/>
              </a:rPr>
              <a:t>B</a:t>
            </a:r>
            <a:r>
              <a:rPr lang="zh-CN" altLang="en-US" sz="2400" b="1">
                <a:solidFill>
                  <a:srgbClr val="C00000"/>
                </a:solidFill>
                <a:latin typeface="黑体" panose="02010609060101010101" pitchFamily="49" charset="-122"/>
                <a:ea typeface="新宋体" panose="02010609030101010101" pitchFamily="49" charset="-122"/>
              </a:rPr>
              <a:t>、如果要投，最好选择广告时段的开始或结尾部分投。</a:t>
            </a:r>
            <a:r>
              <a:rPr lang="zh-CN" altLang="en-US" sz="2400" b="1">
                <a:solidFill>
                  <a:srgbClr val="002060"/>
                </a:solidFill>
                <a:latin typeface="黑体" panose="02010609060101010101" pitchFamily="49" charset="-122"/>
                <a:ea typeface="新宋体" panose="02010609030101010101" pitchFamily="49" charset="-122"/>
              </a:rPr>
              <a:t>为什么呢？</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childTnLst>
                                    <p:set>
                                      <p:cBhvr additive="base">
                                        <p:cTn id="6" dur="1" fill="hold">
                                          <p:stCondLst>
                                            <p:cond delay="0"/>
                                          </p:stCondLst>
                                        </p:cTn>
                                        <p:tgtEl>
                                          <p:spTgt spid="2185"/>
                                        </p:tgtEl>
                                        <p:attrNameLst>
                                          <p:attrName>style.visibility</p:attrName>
                                        </p:attrNameLst>
                                      </p:cBhvr>
                                      <p:to>
                                        <p:strVal val="visible"/>
                                      </p:to>
                                    </p:set>
                                    <p:anim calcmode="lin" valueType="num">
                                      <p:cBhvr additive="base">
                                        <p:cTn id="7" dur="500" fill="hold"/>
                                        <p:tgtEl>
                                          <p:spTgt spid="2185"/>
                                        </p:tgtEl>
                                        <p:attrNameLst>
                                          <p:attrName>ppt_x</p:attrName>
                                        </p:attrNameLst>
                                      </p:cBhvr>
                                      <p:tavLst>
                                        <p:tav tm="0">
                                          <p:val>
                                            <p:strVal val="#ppt_x"/>
                                          </p:val>
                                        </p:tav>
                                        <p:tav tm="100000">
                                          <p:val>
                                            <p:strVal val="#ppt_x"/>
                                          </p:val>
                                        </p:tav>
                                      </p:tavLst>
                                    </p:anim>
                                    <p:anim calcmode="lin" valueType="num">
                                      <p:cBhvr additive="base">
                                        <p:cTn id="8" dur="500" fill="hold"/>
                                        <p:tgtEl>
                                          <p:spTgt spid="218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8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页脚占位符 2">
            <a:extLst>
              <a:ext uri="{FF2B5EF4-FFF2-40B4-BE49-F238E27FC236}">
                <a16:creationId xmlns:a16="http://schemas.microsoft.com/office/drawing/2014/main" id="{0C0D6F4B-844B-9545-B46E-AC759A7ED4F1}"/>
              </a:ext>
            </a:extLst>
          </p:cNvPr>
          <p:cNvSpPr>
            <a:spLocks noGrp="1"/>
          </p:cNvSpPr>
          <p:nvPr>
            <p:ph type="ftr" sz="quarter" idx="11"/>
          </p:nvPr>
        </p:nvSpPr>
        <p:spPr/>
        <p:txBody>
          <a:bodyPr/>
          <a:lstStyle/>
          <a:p>
            <a:r>
              <a:rPr lang="en-US" altLang="zh-CN"/>
              <a:t>A</a:t>
            </a:r>
          </a:p>
        </p:txBody>
      </p:sp>
      <p:sp>
        <p:nvSpPr>
          <p:cNvPr id="7" name="灯片编号占位符 3">
            <a:extLst>
              <a:ext uri="{FF2B5EF4-FFF2-40B4-BE49-F238E27FC236}">
                <a16:creationId xmlns:a16="http://schemas.microsoft.com/office/drawing/2014/main" id="{03460605-9C16-1549-8971-4A686F348344}"/>
              </a:ext>
            </a:extLst>
          </p:cNvPr>
          <p:cNvSpPr>
            <a:spLocks noGrp="1"/>
          </p:cNvSpPr>
          <p:nvPr>
            <p:ph type="sldNum" sz="quarter" idx="12"/>
          </p:nvPr>
        </p:nvSpPr>
        <p:spPr/>
        <p:txBody>
          <a:bodyPr/>
          <a:lstStyle/>
          <a:p>
            <a:fld id="{A05B849A-08C1-4E49-AE28-D263BE0FA10F}" type="slidenum">
              <a:rPr lang="en-US" altLang="zh-CN"/>
              <a:pPr/>
              <a:t>20</a:t>
            </a:fld>
            <a:endParaRPr lang="en-US" altLang="zh-CN"/>
          </a:p>
        </p:txBody>
      </p:sp>
      <p:grpSp>
        <p:nvGrpSpPr>
          <p:cNvPr id="2189" name="Group 141">
            <a:extLst>
              <a:ext uri="{FF2B5EF4-FFF2-40B4-BE49-F238E27FC236}">
                <a16:creationId xmlns:a16="http://schemas.microsoft.com/office/drawing/2014/main" id="{A7A2B2B2-4E53-2A4A-9D84-2CA3A6DEA6A9}"/>
              </a:ext>
            </a:extLst>
          </p:cNvPr>
          <p:cNvGrpSpPr>
            <a:grpSpLocks/>
          </p:cNvGrpSpPr>
          <p:nvPr/>
        </p:nvGrpSpPr>
        <p:grpSpPr bwMode="auto">
          <a:xfrm>
            <a:off x="6350" y="255588"/>
            <a:ext cx="8693150" cy="1481137"/>
            <a:chOff x="4" y="161"/>
            <a:chExt cx="5476" cy="933"/>
          </a:xfrm>
        </p:grpSpPr>
        <p:pic>
          <p:nvPicPr>
            <p:cNvPr id="2190" name="标题 1">
              <a:extLst>
                <a:ext uri="{FF2B5EF4-FFF2-40B4-BE49-F238E27FC236}">
                  <a16:creationId xmlns:a16="http://schemas.microsoft.com/office/drawing/2014/main" id="{CE89DCEC-9AA3-CA48-8B57-C03F8C38F05A}"/>
                </a:ext>
              </a:extLst>
            </p:cNvPr>
            <p:cNvPicPr preferRelativeResize="0">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 y="161"/>
              <a:ext cx="5476" cy="9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91" name="Rectangle 143">
              <a:extLst>
                <a:ext uri="{FF2B5EF4-FFF2-40B4-BE49-F238E27FC236}">
                  <a16:creationId xmlns:a16="http://schemas.microsoft.com/office/drawing/2014/main" id="{BC88B1AF-84CD-1340-965B-A0E021B1975E}"/>
                </a:ext>
              </a:extLst>
            </p:cNvPr>
            <p:cNvSpPr>
              <a:spLocks noChangeArrowheads="1"/>
            </p:cNvSpPr>
            <p:nvPr/>
          </p:nvSpPr>
          <p:spPr bwMode="auto">
            <a:xfrm>
              <a:off x="288" y="173"/>
              <a:ext cx="5184" cy="7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tabLst>
                  <a:tab pos="4127500" algn="l"/>
                </a:tabLst>
                <a:defRPr>
                  <a:solidFill>
                    <a:schemeClr val="tx1"/>
                  </a:solidFill>
                  <a:latin typeface="Arial" panose="020B0604020202020204" pitchFamily="34" charset="0"/>
                  <a:ea typeface="宋体" panose="02010600030101010101" pitchFamily="2" charset="-122"/>
                </a:defRPr>
              </a:lvl1pPr>
              <a:lvl2pPr eaLnBrk="0" hangingPunct="0">
                <a:tabLst>
                  <a:tab pos="4127500" algn="l"/>
                </a:tabLst>
                <a:defRPr>
                  <a:solidFill>
                    <a:schemeClr val="tx1"/>
                  </a:solidFill>
                  <a:latin typeface="Arial" panose="020B0604020202020204" pitchFamily="34" charset="0"/>
                  <a:ea typeface="宋体" panose="02010600030101010101" pitchFamily="2" charset="-122"/>
                </a:defRPr>
              </a:lvl2pPr>
              <a:lvl3pPr eaLnBrk="0" hangingPunct="0">
                <a:tabLst>
                  <a:tab pos="4127500" algn="l"/>
                </a:tabLst>
                <a:defRPr>
                  <a:solidFill>
                    <a:schemeClr val="tx1"/>
                  </a:solidFill>
                  <a:latin typeface="Arial" panose="020B0604020202020204" pitchFamily="34" charset="0"/>
                  <a:ea typeface="宋体" panose="02010600030101010101" pitchFamily="2" charset="-122"/>
                </a:defRPr>
              </a:lvl3pPr>
              <a:lvl4pPr eaLnBrk="0" hangingPunct="0">
                <a:tabLst>
                  <a:tab pos="4127500" algn="l"/>
                </a:tabLst>
                <a:defRPr>
                  <a:solidFill>
                    <a:schemeClr val="tx1"/>
                  </a:solidFill>
                  <a:latin typeface="Arial" panose="020B0604020202020204" pitchFamily="34" charset="0"/>
                  <a:ea typeface="宋体" panose="02010600030101010101" pitchFamily="2" charset="-122"/>
                </a:defRPr>
              </a:lvl4pPr>
              <a:lvl5pPr eaLnBrk="0" hangingPunct="0">
                <a:tabLst>
                  <a:tab pos="4127500" algn="l"/>
                </a:tabLst>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SzPct val="100000"/>
                <a:tabLst>
                  <a:tab pos="4127500" algn="l"/>
                </a:tabLst>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SzPct val="100000"/>
                <a:tabLst>
                  <a:tab pos="4127500" algn="l"/>
                </a:tabLst>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SzPct val="100000"/>
                <a:tabLst>
                  <a:tab pos="4127500" algn="l"/>
                </a:tabLst>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SzPct val="100000"/>
                <a:tabLst>
                  <a:tab pos="4127500" algn="l"/>
                </a:tabLst>
                <a:defRPr>
                  <a:solidFill>
                    <a:schemeClr val="tx1"/>
                  </a:solidFill>
                  <a:latin typeface="Arial" panose="020B0604020202020204" pitchFamily="34" charset="0"/>
                  <a:ea typeface="宋体" panose="02010600030101010101" pitchFamily="2" charset="-122"/>
                </a:defRPr>
              </a:lvl9pPr>
            </a:lstStyle>
            <a:p>
              <a:pPr>
                <a:lnSpc>
                  <a:spcPct val="150000"/>
                </a:lnSpc>
              </a:pPr>
              <a:r>
                <a:rPr lang="en-US" altLang="zh-CN" sz="2400" b="1">
                  <a:solidFill>
                    <a:srgbClr val="002060"/>
                  </a:solidFill>
                  <a:latin typeface="黑体" panose="02010609060101010101" pitchFamily="49" charset="-122"/>
                  <a:ea typeface="新宋体" panose="02010609030101010101" pitchFamily="49" charset="-122"/>
                </a:rPr>
                <a:t>(6)</a:t>
              </a:r>
              <a:r>
                <a:rPr lang="zh-CN" altLang="en-US" sz="2400" b="1">
                  <a:solidFill>
                    <a:srgbClr val="002060"/>
                  </a:solidFill>
                  <a:latin typeface="黑体" panose="02010609060101010101" pitchFamily="49" charset="-122"/>
                  <a:ea typeface="新宋体" panose="02010609030101010101" pitchFamily="49" charset="-122"/>
                </a:rPr>
                <a:t>使用特殊版面增强传播效</a:t>
              </a:r>
            </a:p>
          </p:txBody>
        </p:sp>
      </p:grpSp>
      <p:sp>
        <p:nvSpPr>
          <p:cNvPr id="2192" name="TextBox 4">
            <a:extLst>
              <a:ext uri="{FF2B5EF4-FFF2-40B4-BE49-F238E27FC236}">
                <a16:creationId xmlns:a16="http://schemas.microsoft.com/office/drawing/2014/main" id="{9963A3D8-26CD-FE4D-82E3-55619AB0B0DD}"/>
              </a:ext>
            </a:extLst>
          </p:cNvPr>
          <p:cNvSpPr>
            <a:spLocks noChangeArrowheads="1"/>
          </p:cNvSpPr>
          <p:nvPr/>
        </p:nvSpPr>
        <p:spPr bwMode="auto">
          <a:xfrm>
            <a:off x="906463" y="1489075"/>
            <a:ext cx="7339012" cy="37830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eaLnBrk="0" hangingPunct="0">
              <a:defRPr>
                <a:solidFill>
                  <a:schemeClr val="tx1"/>
                </a:solidFill>
                <a:latin typeface="Arial" panose="020B0604020202020204" pitchFamily="34" charset="0"/>
                <a:ea typeface="宋体" panose="02010600030101010101" pitchFamily="2" charset="-122"/>
              </a:defRPr>
            </a:lvl2pPr>
            <a:lvl3pPr eaLnBrk="0" hangingPunct="0">
              <a:defRPr>
                <a:solidFill>
                  <a:schemeClr val="tx1"/>
                </a:solidFill>
                <a:latin typeface="Arial" panose="020B0604020202020204" pitchFamily="34" charset="0"/>
                <a:ea typeface="宋体" panose="02010600030101010101" pitchFamily="2" charset="-122"/>
              </a:defRPr>
            </a:lvl3pPr>
            <a:lvl4pPr eaLnBrk="0" hangingPunct="0">
              <a:defRPr>
                <a:solidFill>
                  <a:schemeClr val="tx1"/>
                </a:solidFill>
                <a:latin typeface="Arial" panose="020B0604020202020204" pitchFamily="34" charset="0"/>
                <a:ea typeface="宋体" panose="02010600030101010101" pitchFamily="2" charset="-122"/>
              </a:defRPr>
            </a:lvl4pPr>
            <a:lvl5pPr eaLnBrk="0" hangingPunct="0">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zh-CN" altLang="en-US" sz="2800" b="1">
                <a:solidFill>
                  <a:srgbClr val="C00000"/>
                </a:solidFill>
                <a:ea typeface="新宋体" panose="02010609030101010101" pitchFamily="49" charset="-122"/>
              </a:rPr>
              <a:t>使用特殊版面能大大增强传播效果。</a:t>
            </a:r>
            <a:r>
              <a:rPr lang="zh-CN" altLang="en-US">
                <a:solidFill>
                  <a:srgbClr val="002060"/>
                </a:solidFill>
                <a:ea typeface="新宋体" panose="02010609030101010101" pitchFamily="49" charset="-122"/>
              </a:rPr>
              <a:t>这就要求在做媒介计划时多考虑争取一些</a:t>
            </a:r>
            <a:r>
              <a:rPr lang="zh-CN" altLang="en-US" sz="2800" b="1">
                <a:solidFill>
                  <a:srgbClr val="C00000"/>
                </a:solidFill>
                <a:ea typeface="新宋体" panose="02010609030101010101" pitchFamily="49" charset="-122"/>
              </a:rPr>
              <a:t>异型创意类</a:t>
            </a:r>
            <a:r>
              <a:rPr lang="zh-CN" altLang="en-US">
                <a:solidFill>
                  <a:srgbClr val="002060"/>
                </a:solidFill>
                <a:ea typeface="新宋体" panose="02010609030101010101" pitchFamily="49" charset="-122"/>
              </a:rPr>
              <a:t>广告来引起阅读者的注意。</a:t>
            </a:r>
          </a:p>
          <a:p>
            <a:pPr eaLnBrk="1" hangingPunct="1"/>
            <a:r>
              <a:rPr lang="zh-CN" altLang="en-US">
                <a:solidFill>
                  <a:srgbClr val="002060"/>
                </a:solidFill>
                <a:ea typeface="新宋体" panose="02010609030101010101" pitchFamily="49" charset="-122"/>
              </a:rPr>
              <a:t>例如在</a:t>
            </a:r>
            <a:r>
              <a:rPr lang="zh-CN" altLang="en-US" sz="2800" b="1">
                <a:solidFill>
                  <a:srgbClr val="C00000"/>
                </a:solidFill>
                <a:ea typeface="新宋体" panose="02010609030101010101" pitchFamily="49" charset="-122"/>
              </a:rPr>
              <a:t>头版登整版广告、在黑白版上登彩色广告</a:t>
            </a:r>
            <a:r>
              <a:rPr lang="zh-CN" altLang="en-US" sz="2800">
                <a:ea typeface="新宋体" panose="02010609030101010101" pitchFamily="49" charset="-122"/>
              </a:rPr>
              <a:t>，</a:t>
            </a:r>
            <a:r>
              <a:rPr lang="zh-CN" altLang="en-US" sz="2800" b="1">
                <a:solidFill>
                  <a:srgbClr val="C00000"/>
                </a:solidFill>
                <a:ea typeface="新宋体" panose="02010609030101010101" pitchFamily="49" charset="-122"/>
              </a:rPr>
              <a:t>竖的半版</a:t>
            </a:r>
            <a:r>
              <a:rPr lang="zh-CN" altLang="en-US">
                <a:solidFill>
                  <a:srgbClr val="002060"/>
                </a:solidFill>
                <a:ea typeface="新宋体" panose="02010609030101010101" pitchFamily="49" charset="-122"/>
              </a:rPr>
              <a:t>等。</a:t>
            </a:r>
          </a:p>
          <a:p>
            <a:pPr eaLnBrk="1" hangingPunct="1">
              <a:lnSpc>
                <a:spcPct val="150000"/>
              </a:lnSpc>
            </a:pPr>
            <a:r>
              <a:rPr lang="zh-CN" altLang="en-US">
                <a:solidFill>
                  <a:srgbClr val="002060"/>
                </a:solidFill>
                <a:ea typeface="新宋体" panose="02010609030101010101" pitchFamily="49" charset="-122"/>
              </a:rPr>
              <a:t>另外，在目标用户喜欢看的</a:t>
            </a:r>
            <a:r>
              <a:rPr lang="zh-CN" altLang="en-US" sz="2800" b="1">
                <a:solidFill>
                  <a:srgbClr val="C00000"/>
                </a:solidFill>
                <a:ea typeface="新宋体" panose="02010609030101010101" pitchFamily="49" charset="-122"/>
              </a:rPr>
              <a:t>电视节目下飘字</a:t>
            </a:r>
            <a:r>
              <a:rPr lang="zh-CN" altLang="en-US">
                <a:ea typeface="新宋体" panose="02010609030101010101" pitchFamily="49" charset="-122"/>
              </a:rPr>
              <a:t>，</a:t>
            </a:r>
            <a:r>
              <a:rPr lang="zh-CN" altLang="en-US">
                <a:solidFill>
                  <a:srgbClr val="002060"/>
                </a:solidFill>
                <a:ea typeface="新宋体" panose="02010609030101010101" pitchFamily="49" charset="-122"/>
              </a:rPr>
              <a:t>在</a:t>
            </a:r>
            <a:r>
              <a:rPr lang="zh-CN" altLang="en-US" sz="2800" b="1">
                <a:solidFill>
                  <a:srgbClr val="C00000"/>
                </a:solidFill>
                <a:ea typeface="新宋体" panose="02010609030101010101" pitchFamily="49" charset="-122"/>
              </a:rPr>
              <a:t>电视剧序幕中搞画中画广告</a:t>
            </a:r>
            <a:r>
              <a:rPr lang="zh-CN" altLang="en-US">
                <a:solidFill>
                  <a:srgbClr val="002060"/>
                </a:solidFill>
                <a:ea typeface="新宋体" panose="02010609030101010101" pitchFamily="49" charset="-122"/>
              </a:rPr>
              <a:t>也不失为一种提高传播效果的好方法。</a:t>
            </a:r>
          </a:p>
          <a:p>
            <a:pPr eaLnBrk="1" hangingPunct="1"/>
            <a:endParaRPr lang="zh-CN" altLang="en-US">
              <a:ea typeface="新宋体" panose="02010609030101010101" pitchFamily="49" charset="-122"/>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页脚占位符 2">
            <a:extLst>
              <a:ext uri="{FF2B5EF4-FFF2-40B4-BE49-F238E27FC236}">
                <a16:creationId xmlns:a16="http://schemas.microsoft.com/office/drawing/2014/main" id="{12A1E1C7-A064-F84E-BB0F-0BBA24AD9FD0}"/>
              </a:ext>
            </a:extLst>
          </p:cNvPr>
          <p:cNvSpPr>
            <a:spLocks noGrp="1"/>
          </p:cNvSpPr>
          <p:nvPr>
            <p:ph type="ftr" sz="quarter" idx="11"/>
          </p:nvPr>
        </p:nvSpPr>
        <p:spPr/>
        <p:txBody>
          <a:bodyPr/>
          <a:lstStyle/>
          <a:p>
            <a:r>
              <a:rPr lang="en-US" altLang="zh-CN"/>
              <a:t>A</a:t>
            </a:r>
          </a:p>
        </p:txBody>
      </p:sp>
      <p:sp>
        <p:nvSpPr>
          <p:cNvPr id="10" name="灯片编号占位符 3">
            <a:extLst>
              <a:ext uri="{FF2B5EF4-FFF2-40B4-BE49-F238E27FC236}">
                <a16:creationId xmlns:a16="http://schemas.microsoft.com/office/drawing/2014/main" id="{6CDA16DA-B38D-3046-82C5-C7D1126B65A5}"/>
              </a:ext>
            </a:extLst>
          </p:cNvPr>
          <p:cNvSpPr>
            <a:spLocks noGrp="1"/>
          </p:cNvSpPr>
          <p:nvPr>
            <p:ph type="sldNum" sz="quarter" idx="12"/>
          </p:nvPr>
        </p:nvSpPr>
        <p:spPr/>
        <p:txBody>
          <a:bodyPr/>
          <a:lstStyle/>
          <a:p>
            <a:fld id="{44893691-0093-7745-80A6-49E276EBBB7B}" type="slidenum">
              <a:rPr lang="en-US" altLang="zh-CN"/>
              <a:pPr/>
              <a:t>21</a:t>
            </a:fld>
            <a:endParaRPr lang="en-US" altLang="zh-CN"/>
          </a:p>
        </p:txBody>
      </p:sp>
      <p:grpSp>
        <p:nvGrpSpPr>
          <p:cNvPr id="2195" name="Group 147">
            <a:extLst>
              <a:ext uri="{FF2B5EF4-FFF2-40B4-BE49-F238E27FC236}">
                <a16:creationId xmlns:a16="http://schemas.microsoft.com/office/drawing/2014/main" id="{F41B3CF2-1079-B34B-A825-5844EF8551D0}"/>
              </a:ext>
            </a:extLst>
          </p:cNvPr>
          <p:cNvGrpSpPr>
            <a:grpSpLocks/>
          </p:cNvGrpSpPr>
          <p:nvPr/>
        </p:nvGrpSpPr>
        <p:grpSpPr bwMode="auto">
          <a:xfrm>
            <a:off x="6350" y="469900"/>
            <a:ext cx="8693150" cy="1169988"/>
            <a:chOff x="4" y="296"/>
            <a:chExt cx="5476" cy="737"/>
          </a:xfrm>
        </p:grpSpPr>
        <p:pic>
          <p:nvPicPr>
            <p:cNvPr id="2196" name="标题 1">
              <a:extLst>
                <a:ext uri="{FF2B5EF4-FFF2-40B4-BE49-F238E27FC236}">
                  <a16:creationId xmlns:a16="http://schemas.microsoft.com/office/drawing/2014/main" id="{F57F37F4-09BA-0341-8865-A5D6D4160850}"/>
                </a:ext>
              </a:extLst>
            </p:cNvPr>
            <p:cNvPicPr preferRelativeResize="0">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 y="296"/>
              <a:ext cx="5476" cy="7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197" name="Rectangle 149">
              <a:extLst>
                <a:ext uri="{FF2B5EF4-FFF2-40B4-BE49-F238E27FC236}">
                  <a16:creationId xmlns:a16="http://schemas.microsoft.com/office/drawing/2014/main" id="{342963D4-EDD3-A447-B8BD-13F2DD0B0DB5}"/>
                </a:ext>
              </a:extLst>
            </p:cNvPr>
            <p:cNvSpPr>
              <a:spLocks noChangeArrowheads="1"/>
            </p:cNvSpPr>
            <p:nvPr/>
          </p:nvSpPr>
          <p:spPr bwMode="auto">
            <a:xfrm>
              <a:off x="288" y="308"/>
              <a:ext cx="5184" cy="52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eaLnBrk="0" hangingPunct="0">
                <a:defRPr>
                  <a:solidFill>
                    <a:schemeClr val="tx1"/>
                  </a:solidFill>
                  <a:latin typeface="Arial" panose="020B0604020202020204" pitchFamily="34" charset="0"/>
                  <a:ea typeface="宋体" panose="02010600030101010101" pitchFamily="2" charset="-122"/>
                </a:defRPr>
              </a:lvl2pPr>
              <a:lvl3pPr eaLnBrk="0" hangingPunct="0">
                <a:defRPr>
                  <a:solidFill>
                    <a:schemeClr val="tx1"/>
                  </a:solidFill>
                  <a:latin typeface="Arial" panose="020B0604020202020204" pitchFamily="34" charset="0"/>
                  <a:ea typeface="宋体" panose="02010600030101010101" pitchFamily="2" charset="-122"/>
                </a:defRPr>
              </a:lvl3pPr>
              <a:lvl4pPr eaLnBrk="0" hangingPunct="0">
                <a:defRPr>
                  <a:solidFill>
                    <a:schemeClr val="tx1"/>
                  </a:solidFill>
                  <a:latin typeface="Arial" panose="020B0604020202020204" pitchFamily="34" charset="0"/>
                  <a:ea typeface="宋体" panose="02010600030101010101" pitchFamily="2" charset="-122"/>
                </a:defRPr>
              </a:lvl4pPr>
              <a:lvl5pPr eaLnBrk="0" hangingPunct="0">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9pPr>
            </a:lstStyle>
            <a:p>
              <a:pPr>
                <a:lnSpc>
                  <a:spcPct val="150000"/>
                </a:lnSpc>
              </a:pPr>
              <a:r>
                <a:rPr lang="en-US" altLang="zh-CN" sz="2400" b="1">
                  <a:solidFill>
                    <a:srgbClr val="002060"/>
                  </a:solidFill>
                  <a:latin typeface="黑体" panose="02010609060101010101" pitchFamily="49" charset="-122"/>
                  <a:ea typeface="新宋体" panose="02010609030101010101" pitchFamily="49" charset="-122"/>
                </a:rPr>
                <a:t>6</a:t>
              </a:r>
              <a:r>
                <a:rPr lang="zh-CN" altLang="en-US" sz="2400" b="1">
                  <a:solidFill>
                    <a:srgbClr val="002060"/>
                  </a:solidFill>
                  <a:latin typeface="黑体" panose="02010609060101010101" pitchFamily="49" charset="-122"/>
                  <a:ea typeface="新宋体" panose="02010609030101010101" pitchFamily="49" charset="-122"/>
                </a:rPr>
                <a:t>、何时传播（</a:t>
              </a:r>
              <a:r>
                <a:rPr lang="en-US" altLang="en-US" sz="2400" b="1">
                  <a:solidFill>
                    <a:srgbClr val="002060"/>
                  </a:solidFill>
                  <a:latin typeface="黑体" panose="02010609060101010101" pitchFamily="49" charset="-122"/>
                  <a:ea typeface="新宋体" panose="02010609030101010101" pitchFamily="49" charset="-122"/>
                </a:rPr>
                <a:t>when</a:t>
              </a:r>
              <a:r>
                <a:rPr lang="zh-CN" altLang="en-US" sz="2400" b="1">
                  <a:solidFill>
                    <a:srgbClr val="002060"/>
                  </a:solidFill>
                  <a:latin typeface="黑体" panose="02010609060101010101" pitchFamily="49" charset="-122"/>
                  <a:ea typeface="新宋体" panose="02010609030101010101" pitchFamily="49" charset="-122"/>
                </a:rPr>
                <a:t>） </a:t>
              </a:r>
            </a:p>
          </p:txBody>
        </p:sp>
      </p:grpSp>
      <p:grpSp>
        <p:nvGrpSpPr>
          <p:cNvPr id="2198" name="Group 150">
            <a:extLst>
              <a:ext uri="{FF2B5EF4-FFF2-40B4-BE49-F238E27FC236}">
                <a16:creationId xmlns:a16="http://schemas.microsoft.com/office/drawing/2014/main" id="{6ABDCDED-4D06-0E45-88C5-F7FD45CF30D2}"/>
              </a:ext>
            </a:extLst>
          </p:cNvPr>
          <p:cNvGrpSpPr>
            <a:grpSpLocks/>
          </p:cNvGrpSpPr>
          <p:nvPr/>
        </p:nvGrpSpPr>
        <p:grpSpPr bwMode="auto">
          <a:xfrm>
            <a:off x="6350" y="1292225"/>
            <a:ext cx="8693150" cy="1182688"/>
            <a:chOff x="4" y="814"/>
            <a:chExt cx="5476" cy="745"/>
          </a:xfrm>
        </p:grpSpPr>
        <p:pic>
          <p:nvPicPr>
            <p:cNvPr id="2199" name="标题 1">
              <a:extLst>
                <a:ext uri="{FF2B5EF4-FFF2-40B4-BE49-F238E27FC236}">
                  <a16:creationId xmlns:a16="http://schemas.microsoft.com/office/drawing/2014/main" id="{2A8B4D13-1632-514A-A617-C54E5B1C1D06}"/>
                </a:ext>
              </a:extLst>
            </p:cNvPr>
            <p:cNvPicPr preferRelativeResize="0">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 y="814"/>
              <a:ext cx="5476" cy="74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00" name="Rectangle 152">
              <a:extLst>
                <a:ext uri="{FF2B5EF4-FFF2-40B4-BE49-F238E27FC236}">
                  <a16:creationId xmlns:a16="http://schemas.microsoft.com/office/drawing/2014/main" id="{4512EAEF-7A88-3349-AA1D-69F3E253BEF2}"/>
                </a:ext>
              </a:extLst>
            </p:cNvPr>
            <p:cNvSpPr>
              <a:spLocks noChangeArrowheads="1"/>
            </p:cNvSpPr>
            <p:nvPr/>
          </p:nvSpPr>
          <p:spPr bwMode="auto">
            <a:xfrm>
              <a:off x="288" y="884"/>
              <a:ext cx="5184" cy="4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eaLnBrk="0" hangingPunct="0">
                <a:defRPr>
                  <a:solidFill>
                    <a:schemeClr val="tx1"/>
                  </a:solidFill>
                  <a:latin typeface="Arial" panose="020B0604020202020204" pitchFamily="34" charset="0"/>
                  <a:ea typeface="宋体" panose="02010600030101010101" pitchFamily="2" charset="-122"/>
                </a:defRPr>
              </a:lvl2pPr>
              <a:lvl3pPr eaLnBrk="0" hangingPunct="0">
                <a:defRPr>
                  <a:solidFill>
                    <a:schemeClr val="tx1"/>
                  </a:solidFill>
                  <a:latin typeface="Arial" panose="020B0604020202020204" pitchFamily="34" charset="0"/>
                  <a:ea typeface="宋体" panose="02010600030101010101" pitchFamily="2" charset="-122"/>
                </a:defRPr>
              </a:lvl3pPr>
              <a:lvl4pPr eaLnBrk="0" hangingPunct="0">
                <a:defRPr>
                  <a:solidFill>
                    <a:schemeClr val="tx1"/>
                  </a:solidFill>
                  <a:latin typeface="Arial" panose="020B0604020202020204" pitchFamily="34" charset="0"/>
                  <a:ea typeface="宋体" panose="02010600030101010101" pitchFamily="2" charset="-122"/>
                </a:defRPr>
              </a:lvl4pPr>
              <a:lvl5pPr eaLnBrk="0" hangingPunct="0">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400" b="1">
                  <a:ea typeface="新宋体" panose="02010609030101010101" pitchFamily="49" charset="-122"/>
                </a:rPr>
                <a:t>       </a:t>
              </a:r>
              <a:r>
                <a:rPr lang="zh-CN" altLang="en-US" sz="2400" b="1">
                  <a:solidFill>
                    <a:srgbClr val="C00000"/>
                  </a:solidFill>
                  <a:ea typeface="新宋体" panose="02010609030101010101" pitchFamily="49" charset="-122"/>
                </a:rPr>
                <a:t>传播时间选择 </a:t>
              </a:r>
              <a:r>
                <a:rPr lang="en-US" altLang="zh-CN" sz="2400" b="1">
                  <a:solidFill>
                    <a:srgbClr val="C00000"/>
                  </a:solidFill>
                  <a:ea typeface="新宋体" panose="02010609030101010101" pitchFamily="49" charset="-122"/>
                </a:rPr>
                <a:t>. </a:t>
              </a:r>
              <a:r>
                <a:rPr lang="zh-CN" altLang="en-US" sz="2400" b="1">
                  <a:solidFill>
                    <a:srgbClr val="C00000"/>
                  </a:solidFill>
                  <a:ea typeface="新宋体" panose="02010609030101010101" pitchFamily="49" charset="-122"/>
                </a:rPr>
                <a:t>广告在什么时机推出比较好呢，常见的有以下几种策略：</a:t>
              </a:r>
            </a:p>
          </p:txBody>
        </p:sp>
      </p:grpSp>
      <p:sp>
        <p:nvSpPr>
          <p:cNvPr id="2201" name="图示 4">
            <a:extLst>
              <a:ext uri="{FF2B5EF4-FFF2-40B4-BE49-F238E27FC236}">
                <a16:creationId xmlns:a16="http://schemas.microsoft.com/office/drawing/2014/main" id="{EB122CE6-C5EA-C74B-9C01-039924CAE665}"/>
              </a:ext>
            </a:extLst>
          </p:cNvPr>
          <p:cNvSpPr>
            <a:spLocks/>
          </p:cNvSpPr>
          <p:nvPr/>
        </p:nvSpPr>
        <p:spPr bwMode="auto">
          <a:xfrm>
            <a:off x="568325" y="2406650"/>
            <a:ext cx="7756525" cy="4064000"/>
          </a:xfrm>
          <a:custGeom>
            <a:avLst/>
            <a:gdLst/>
            <a:ahLst/>
            <a:cxnLst/>
            <a:rect l="0" t="0" r="0" b="0"/>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lstStyle/>
          <a:p>
            <a:endParaRPr lang="zh-CN" alt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页脚占位符 2">
            <a:extLst>
              <a:ext uri="{FF2B5EF4-FFF2-40B4-BE49-F238E27FC236}">
                <a16:creationId xmlns:a16="http://schemas.microsoft.com/office/drawing/2014/main" id="{7DA7FD25-82D1-A34F-811C-77B8F94C23EB}"/>
              </a:ext>
            </a:extLst>
          </p:cNvPr>
          <p:cNvSpPr>
            <a:spLocks noGrp="1"/>
          </p:cNvSpPr>
          <p:nvPr>
            <p:ph type="ftr" sz="quarter" idx="11"/>
          </p:nvPr>
        </p:nvSpPr>
        <p:spPr/>
        <p:txBody>
          <a:bodyPr/>
          <a:lstStyle/>
          <a:p>
            <a:r>
              <a:rPr lang="en-US" altLang="zh-CN"/>
              <a:t>A</a:t>
            </a:r>
          </a:p>
        </p:txBody>
      </p:sp>
      <p:sp>
        <p:nvSpPr>
          <p:cNvPr id="14" name="灯片编号占位符 3">
            <a:extLst>
              <a:ext uri="{FF2B5EF4-FFF2-40B4-BE49-F238E27FC236}">
                <a16:creationId xmlns:a16="http://schemas.microsoft.com/office/drawing/2014/main" id="{C0A5C8D9-568D-C94A-8B15-1B44EC0C4234}"/>
              </a:ext>
            </a:extLst>
          </p:cNvPr>
          <p:cNvSpPr>
            <a:spLocks noGrp="1"/>
          </p:cNvSpPr>
          <p:nvPr>
            <p:ph type="sldNum" sz="quarter" idx="12"/>
          </p:nvPr>
        </p:nvSpPr>
        <p:spPr/>
        <p:txBody>
          <a:bodyPr/>
          <a:lstStyle/>
          <a:p>
            <a:fld id="{8AB4C1AE-8748-D049-B086-8F4778C51A12}" type="slidenum">
              <a:rPr lang="en-US" altLang="zh-CN"/>
              <a:pPr/>
              <a:t>22</a:t>
            </a:fld>
            <a:endParaRPr lang="en-US" altLang="zh-CN"/>
          </a:p>
        </p:txBody>
      </p:sp>
      <p:grpSp>
        <p:nvGrpSpPr>
          <p:cNvPr id="2204" name="Group 156">
            <a:extLst>
              <a:ext uri="{FF2B5EF4-FFF2-40B4-BE49-F238E27FC236}">
                <a16:creationId xmlns:a16="http://schemas.microsoft.com/office/drawing/2014/main" id="{768BCB3A-DEA9-B44F-9AE7-E5112148E663}"/>
              </a:ext>
            </a:extLst>
          </p:cNvPr>
          <p:cNvGrpSpPr>
            <a:grpSpLocks/>
          </p:cNvGrpSpPr>
          <p:nvPr/>
        </p:nvGrpSpPr>
        <p:grpSpPr bwMode="auto">
          <a:xfrm>
            <a:off x="6350" y="469900"/>
            <a:ext cx="8693150" cy="1169988"/>
            <a:chOff x="4" y="296"/>
            <a:chExt cx="5476" cy="737"/>
          </a:xfrm>
        </p:grpSpPr>
        <p:pic>
          <p:nvPicPr>
            <p:cNvPr id="2205" name="标题 1">
              <a:extLst>
                <a:ext uri="{FF2B5EF4-FFF2-40B4-BE49-F238E27FC236}">
                  <a16:creationId xmlns:a16="http://schemas.microsoft.com/office/drawing/2014/main" id="{0E7FC147-A4E0-0A4B-888A-106E2A164DFD}"/>
                </a:ext>
              </a:extLst>
            </p:cNvPr>
            <p:cNvPicPr preferRelativeResize="0">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 y="296"/>
              <a:ext cx="5476" cy="7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06" name="Rectangle 158">
              <a:extLst>
                <a:ext uri="{FF2B5EF4-FFF2-40B4-BE49-F238E27FC236}">
                  <a16:creationId xmlns:a16="http://schemas.microsoft.com/office/drawing/2014/main" id="{DB1FEF59-AF90-F245-A17B-FDA79F9F4912}"/>
                </a:ext>
              </a:extLst>
            </p:cNvPr>
            <p:cNvSpPr>
              <a:spLocks noChangeArrowheads="1"/>
            </p:cNvSpPr>
            <p:nvPr/>
          </p:nvSpPr>
          <p:spPr bwMode="auto">
            <a:xfrm>
              <a:off x="288" y="308"/>
              <a:ext cx="5184" cy="52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eaLnBrk="0" hangingPunct="0">
                <a:defRPr>
                  <a:solidFill>
                    <a:schemeClr val="tx1"/>
                  </a:solidFill>
                  <a:latin typeface="Arial" panose="020B0604020202020204" pitchFamily="34" charset="0"/>
                  <a:ea typeface="宋体" panose="02010600030101010101" pitchFamily="2" charset="-122"/>
                </a:defRPr>
              </a:lvl2pPr>
              <a:lvl3pPr eaLnBrk="0" hangingPunct="0">
                <a:defRPr>
                  <a:solidFill>
                    <a:schemeClr val="tx1"/>
                  </a:solidFill>
                  <a:latin typeface="Arial" panose="020B0604020202020204" pitchFamily="34" charset="0"/>
                  <a:ea typeface="宋体" panose="02010600030101010101" pitchFamily="2" charset="-122"/>
                </a:defRPr>
              </a:lvl3pPr>
              <a:lvl4pPr eaLnBrk="0" hangingPunct="0">
                <a:defRPr>
                  <a:solidFill>
                    <a:schemeClr val="tx1"/>
                  </a:solidFill>
                  <a:latin typeface="Arial" panose="020B0604020202020204" pitchFamily="34" charset="0"/>
                  <a:ea typeface="宋体" panose="02010600030101010101" pitchFamily="2" charset="-122"/>
                </a:defRPr>
              </a:lvl4pPr>
              <a:lvl5pPr eaLnBrk="0" hangingPunct="0">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9pPr>
            </a:lstStyle>
            <a:p>
              <a:pPr>
                <a:lnSpc>
                  <a:spcPct val="150000"/>
                </a:lnSpc>
              </a:pPr>
              <a:r>
                <a:rPr lang="en-US" altLang="zh-CN" sz="2400" b="1">
                  <a:solidFill>
                    <a:srgbClr val="002060"/>
                  </a:solidFill>
                  <a:latin typeface="黑体" panose="02010609060101010101" pitchFamily="49" charset="-122"/>
                  <a:ea typeface="新宋体" panose="02010609030101010101" pitchFamily="49" charset="-122"/>
                </a:rPr>
                <a:t>6</a:t>
              </a:r>
              <a:r>
                <a:rPr lang="zh-CN" altLang="en-US" sz="2400" b="1">
                  <a:solidFill>
                    <a:srgbClr val="002060"/>
                  </a:solidFill>
                  <a:latin typeface="黑体" panose="02010609060101010101" pitchFamily="49" charset="-122"/>
                  <a:ea typeface="新宋体" panose="02010609030101010101" pitchFamily="49" charset="-122"/>
                </a:rPr>
                <a:t>、何时传播（</a:t>
              </a:r>
              <a:r>
                <a:rPr lang="en-US" altLang="en-US" sz="2400" b="1">
                  <a:solidFill>
                    <a:srgbClr val="002060"/>
                  </a:solidFill>
                  <a:latin typeface="黑体" panose="02010609060101010101" pitchFamily="49" charset="-122"/>
                  <a:ea typeface="新宋体" panose="02010609030101010101" pitchFamily="49" charset="-122"/>
                </a:rPr>
                <a:t>when</a:t>
              </a:r>
              <a:r>
                <a:rPr lang="zh-CN" altLang="en-US" sz="2400" b="1">
                  <a:solidFill>
                    <a:srgbClr val="002060"/>
                  </a:solidFill>
                  <a:latin typeface="黑体" panose="02010609060101010101" pitchFamily="49" charset="-122"/>
                  <a:ea typeface="新宋体" panose="02010609030101010101" pitchFamily="49" charset="-122"/>
                </a:rPr>
                <a:t>） </a:t>
              </a:r>
            </a:p>
          </p:txBody>
        </p:sp>
      </p:grpSp>
      <p:grpSp>
        <p:nvGrpSpPr>
          <p:cNvPr id="2207" name="Group 159">
            <a:extLst>
              <a:ext uri="{FF2B5EF4-FFF2-40B4-BE49-F238E27FC236}">
                <a16:creationId xmlns:a16="http://schemas.microsoft.com/office/drawing/2014/main" id="{4A73AF5D-77EA-EE48-95D6-15DC9932BE1E}"/>
              </a:ext>
            </a:extLst>
          </p:cNvPr>
          <p:cNvGrpSpPr>
            <a:grpSpLocks/>
          </p:cNvGrpSpPr>
          <p:nvPr/>
        </p:nvGrpSpPr>
        <p:grpSpPr bwMode="auto">
          <a:xfrm>
            <a:off x="2225675" y="1225550"/>
            <a:ext cx="4346575" cy="1090613"/>
            <a:chOff x="1402" y="772"/>
            <a:chExt cx="2738" cy="687"/>
          </a:xfrm>
        </p:grpSpPr>
        <p:pic>
          <p:nvPicPr>
            <p:cNvPr id="2208" name="标题 1">
              <a:extLst>
                <a:ext uri="{FF2B5EF4-FFF2-40B4-BE49-F238E27FC236}">
                  <a16:creationId xmlns:a16="http://schemas.microsoft.com/office/drawing/2014/main" id="{CA14AE59-57B5-C549-A983-E2D3535B2FF2}"/>
                </a:ext>
              </a:extLst>
            </p:cNvPr>
            <p:cNvPicPr preferRelativeResize="0">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02" y="772"/>
              <a:ext cx="2738" cy="6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09" name="Rectangle 161">
              <a:extLst>
                <a:ext uri="{FF2B5EF4-FFF2-40B4-BE49-F238E27FC236}">
                  <a16:creationId xmlns:a16="http://schemas.microsoft.com/office/drawing/2014/main" id="{CB0F1ED7-6701-DD41-937C-8CBE3B0E1978}"/>
                </a:ext>
              </a:extLst>
            </p:cNvPr>
            <p:cNvSpPr>
              <a:spLocks noChangeArrowheads="1"/>
            </p:cNvSpPr>
            <p:nvPr/>
          </p:nvSpPr>
          <p:spPr bwMode="auto">
            <a:xfrm>
              <a:off x="1629" y="785"/>
              <a:ext cx="2502" cy="47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eaLnBrk="0" hangingPunct="0">
                <a:defRPr>
                  <a:solidFill>
                    <a:schemeClr val="tx1"/>
                  </a:solidFill>
                  <a:latin typeface="Arial" panose="020B0604020202020204" pitchFamily="34" charset="0"/>
                  <a:ea typeface="宋体" panose="02010600030101010101" pitchFamily="2" charset="-122"/>
                </a:defRPr>
              </a:lvl2pPr>
              <a:lvl3pPr eaLnBrk="0" hangingPunct="0">
                <a:defRPr>
                  <a:solidFill>
                    <a:schemeClr val="tx1"/>
                  </a:solidFill>
                  <a:latin typeface="Arial" panose="020B0604020202020204" pitchFamily="34" charset="0"/>
                  <a:ea typeface="宋体" panose="02010600030101010101" pitchFamily="2" charset="-122"/>
                </a:defRPr>
              </a:lvl3pPr>
              <a:lvl4pPr eaLnBrk="0" hangingPunct="0">
                <a:defRPr>
                  <a:solidFill>
                    <a:schemeClr val="tx1"/>
                  </a:solidFill>
                  <a:latin typeface="Arial" panose="020B0604020202020204" pitchFamily="34" charset="0"/>
                  <a:ea typeface="宋体" panose="02010600030101010101" pitchFamily="2" charset="-122"/>
                </a:defRPr>
              </a:lvl4pPr>
              <a:lvl5pPr eaLnBrk="0" hangingPunct="0">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3200" b="1">
                  <a:solidFill>
                    <a:srgbClr val="C00000"/>
                  </a:solidFill>
                  <a:latin typeface="黑体" panose="02010609060101010101" pitchFamily="49" charset="-122"/>
                  <a:ea typeface="新宋体" panose="02010609030101010101" pitchFamily="49" charset="-122"/>
                </a:rPr>
                <a:t>关于黄金时间</a:t>
              </a:r>
            </a:p>
          </p:txBody>
        </p:sp>
      </p:grpSp>
      <p:sp>
        <p:nvSpPr>
          <p:cNvPr id="2210" name="TextBox 4">
            <a:extLst>
              <a:ext uri="{FF2B5EF4-FFF2-40B4-BE49-F238E27FC236}">
                <a16:creationId xmlns:a16="http://schemas.microsoft.com/office/drawing/2014/main" id="{7F8D94AE-1B3B-9240-8B13-22798239C073}"/>
              </a:ext>
            </a:extLst>
          </p:cNvPr>
          <p:cNvSpPr>
            <a:spLocks noChangeArrowheads="1"/>
          </p:cNvSpPr>
          <p:nvPr/>
        </p:nvSpPr>
        <p:spPr bwMode="auto">
          <a:xfrm>
            <a:off x="484188" y="2160588"/>
            <a:ext cx="8174037" cy="519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eaLnBrk="0" hangingPunct="0">
              <a:defRPr>
                <a:solidFill>
                  <a:schemeClr val="tx1"/>
                </a:solidFill>
                <a:latin typeface="Arial" panose="020B0604020202020204" pitchFamily="34" charset="0"/>
                <a:ea typeface="宋体" panose="02010600030101010101" pitchFamily="2" charset="-122"/>
              </a:defRPr>
            </a:lvl2pPr>
            <a:lvl3pPr eaLnBrk="0" hangingPunct="0">
              <a:defRPr>
                <a:solidFill>
                  <a:schemeClr val="tx1"/>
                </a:solidFill>
                <a:latin typeface="Arial" panose="020B0604020202020204" pitchFamily="34" charset="0"/>
                <a:ea typeface="宋体" panose="02010600030101010101" pitchFamily="2" charset="-122"/>
              </a:defRPr>
            </a:lvl3pPr>
            <a:lvl4pPr eaLnBrk="0" hangingPunct="0">
              <a:defRPr>
                <a:solidFill>
                  <a:schemeClr val="tx1"/>
                </a:solidFill>
                <a:latin typeface="Arial" panose="020B0604020202020204" pitchFamily="34" charset="0"/>
                <a:ea typeface="宋体" panose="02010600030101010101" pitchFamily="2" charset="-122"/>
              </a:defRPr>
            </a:lvl4pPr>
            <a:lvl5pPr eaLnBrk="0" hangingPunct="0">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800" b="1">
                <a:solidFill>
                  <a:srgbClr val="002060"/>
                </a:solidFill>
                <a:ea typeface="新宋体" panose="02010609030101010101" pitchFamily="49" charset="-122"/>
              </a:rPr>
              <a:t>众多广告客户青睐电视台收视的黄金时段，</a:t>
            </a:r>
            <a:r>
              <a:rPr lang="zh-CN" altLang="en-US" sz="2800" b="1">
                <a:solidFill>
                  <a:srgbClr val="C00000"/>
                </a:solidFill>
                <a:ea typeface="新宋体" panose="02010609030101010101" pitchFamily="49" charset="-122"/>
              </a:rPr>
              <a:t>但</a:t>
            </a:r>
          </a:p>
        </p:txBody>
      </p:sp>
      <p:grpSp>
        <p:nvGrpSpPr>
          <p:cNvPr id="2211" name="Group 163">
            <a:extLst>
              <a:ext uri="{FF2B5EF4-FFF2-40B4-BE49-F238E27FC236}">
                <a16:creationId xmlns:a16="http://schemas.microsoft.com/office/drawing/2014/main" id="{85C1F026-BECD-9C4A-8233-D0239DAA0A0F}"/>
              </a:ext>
            </a:extLst>
          </p:cNvPr>
          <p:cNvGrpSpPr>
            <a:grpSpLocks/>
          </p:cNvGrpSpPr>
          <p:nvPr/>
        </p:nvGrpSpPr>
        <p:grpSpPr bwMode="auto">
          <a:xfrm>
            <a:off x="-30163" y="2882900"/>
            <a:ext cx="8747126" cy="1731963"/>
            <a:chOff x="-19" y="1816"/>
            <a:chExt cx="5510" cy="1091"/>
          </a:xfrm>
        </p:grpSpPr>
        <p:pic>
          <p:nvPicPr>
            <p:cNvPr id="2212" name="内容占位符 3">
              <a:extLst>
                <a:ext uri="{FF2B5EF4-FFF2-40B4-BE49-F238E27FC236}">
                  <a16:creationId xmlns:a16="http://schemas.microsoft.com/office/drawing/2014/main" id="{7F3CFC6D-CC21-9F4A-9452-D3171EA80581}"/>
                </a:ext>
              </a:extLst>
            </p:cNvPr>
            <p:cNvPicPr preferRelativeResize="0">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 y="1816"/>
              <a:ext cx="5510" cy="109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13" name="Rectangle 165">
              <a:extLst>
                <a:ext uri="{FF2B5EF4-FFF2-40B4-BE49-F238E27FC236}">
                  <a16:creationId xmlns:a16="http://schemas.microsoft.com/office/drawing/2014/main" id="{30B2FD61-6D11-BC44-93BC-E2BCE6E8D240}"/>
                </a:ext>
              </a:extLst>
            </p:cNvPr>
            <p:cNvSpPr>
              <a:spLocks noChangeArrowheads="1"/>
            </p:cNvSpPr>
            <p:nvPr/>
          </p:nvSpPr>
          <p:spPr bwMode="auto">
            <a:xfrm>
              <a:off x="209" y="1857"/>
              <a:ext cx="5273" cy="84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eaLnBrk="0" hangingPunct="0">
                <a:defRPr>
                  <a:solidFill>
                    <a:schemeClr val="tx1"/>
                  </a:solidFill>
                  <a:latin typeface="Arial" panose="020B0604020202020204" pitchFamily="34" charset="0"/>
                  <a:ea typeface="宋体" panose="02010600030101010101" pitchFamily="2" charset="-122"/>
                </a:defRPr>
              </a:lvl1pPr>
              <a:lvl2pPr eaLnBrk="0" hangingPunct="0">
                <a:defRPr>
                  <a:solidFill>
                    <a:schemeClr val="tx1"/>
                  </a:solidFill>
                  <a:latin typeface="Arial" panose="020B0604020202020204" pitchFamily="34" charset="0"/>
                  <a:ea typeface="宋体" panose="02010600030101010101" pitchFamily="2" charset="-122"/>
                </a:defRPr>
              </a:lvl2pPr>
              <a:lvl3pPr eaLnBrk="0" hangingPunct="0">
                <a:defRPr>
                  <a:solidFill>
                    <a:schemeClr val="tx1"/>
                  </a:solidFill>
                  <a:latin typeface="Arial" panose="020B0604020202020204" pitchFamily="34" charset="0"/>
                  <a:ea typeface="宋体" panose="02010600030101010101" pitchFamily="2" charset="-122"/>
                </a:defRPr>
              </a:lvl3pPr>
              <a:lvl4pPr eaLnBrk="0" hangingPunct="0">
                <a:defRPr>
                  <a:solidFill>
                    <a:schemeClr val="tx1"/>
                  </a:solidFill>
                  <a:latin typeface="Arial" panose="020B0604020202020204" pitchFamily="34" charset="0"/>
                  <a:ea typeface="宋体" panose="02010600030101010101" pitchFamily="2" charset="-122"/>
                </a:defRPr>
              </a:lvl4pPr>
              <a:lvl5pPr eaLnBrk="0" hangingPunct="0">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9pPr>
            </a:lstStyle>
            <a:p>
              <a:pPr algn="ctr" eaLnBrk="1" hangingPunct="1">
                <a:spcBef>
                  <a:spcPct val="20000"/>
                </a:spcBef>
              </a:pPr>
              <a:r>
                <a:rPr lang="zh-CN" altLang="en-US" sz="2800" b="1">
                  <a:solidFill>
                    <a:srgbClr val="C00000"/>
                  </a:solidFill>
                  <a:latin typeface="华文行楷" panose="02010800040101010101" pitchFamily="2" charset="-122"/>
                  <a:ea typeface="新宋体" panose="02010609030101010101" pitchFamily="49" charset="-122"/>
                </a:rPr>
                <a:t>节目收视黄金时间≠广告达到目标受众黄金时间</a:t>
              </a:r>
            </a:p>
          </p:txBody>
        </p:sp>
      </p:grpSp>
      <p:sp>
        <p:nvSpPr>
          <p:cNvPr id="2214" name="TextBox 10">
            <a:extLst>
              <a:ext uri="{FF2B5EF4-FFF2-40B4-BE49-F238E27FC236}">
                <a16:creationId xmlns:a16="http://schemas.microsoft.com/office/drawing/2014/main" id="{1A323B54-3612-1C48-BF37-4D80EF8E4051}"/>
              </a:ext>
            </a:extLst>
          </p:cNvPr>
          <p:cNvSpPr>
            <a:spLocks noChangeArrowheads="1"/>
          </p:cNvSpPr>
          <p:nvPr/>
        </p:nvSpPr>
        <p:spPr bwMode="auto">
          <a:xfrm>
            <a:off x="488950" y="3784600"/>
            <a:ext cx="8174038" cy="24717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eaLnBrk="0" hangingPunct="0">
              <a:defRPr>
                <a:solidFill>
                  <a:schemeClr val="tx1"/>
                </a:solidFill>
                <a:latin typeface="Arial" panose="020B0604020202020204" pitchFamily="34" charset="0"/>
                <a:ea typeface="宋体" panose="02010600030101010101" pitchFamily="2" charset="-122"/>
              </a:defRPr>
            </a:lvl2pPr>
            <a:lvl3pPr eaLnBrk="0" hangingPunct="0">
              <a:defRPr>
                <a:solidFill>
                  <a:schemeClr val="tx1"/>
                </a:solidFill>
                <a:latin typeface="Arial" panose="020B0604020202020204" pitchFamily="34" charset="0"/>
                <a:ea typeface="宋体" panose="02010600030101010101" pitchFamily="2" charset="-122"/>
              </a:defRPr>
            </a:lvl3pPr>
            <a:lvl4pPr eaLnBrk="0" hangingPunct="0">
              <a:defRPr>
                <a:solidFill>
                  <a:schemeClr val="tx1"/>
                </a:solidFill>
                <a:latin typeface="Arial" panose="020B0604020202020204" pitchFamily="34" charset="0"/>
                <a:ea typeface="宋体" panose="02010600030101010101" pitchFamily="2" charset="-122"/>
              </a:defRPr>
            </a:lvl4pPr>
            <a:lvl5pPr eaLnBrk="0" hangingPunct="0">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rgbClr val="002060"/>
                </a:solidFill>
                <a:ea typeface="新宋体" panose="02010609030101010101" pitchFamily="49" charset="-122"/>
              </a:rPr>
              <a:t>有趣 的</a:t>
            </a:r>
            <a:r>
              <a:rPr lang="zh-CN" altLang="en-US" sz="2400" b="1">
                <a:solidFill>
                  <a:srgbClr val="C00000"/>
                </a:solidFill>
                <a:ea typeface="新宋体" panose="02010609030101010101" pitchFamily="49" charset="-122"/>
              </a:rPr>
              <a:t>“抽水马桶现象”</a:t>
            </a:r>
          </a:p>
          <a:p>
            <a:pPr eaLnBrk="1" hangingPunct="1">
              <a:lnSpc>
                <a:spcPct val="150000"/>
              </a:lnSpc>
            </a:pPr>
            <a:r>
              <a:rPr lang="zh-CN" altLang="en-US">
                <a:solidFill>
                  <a:srgbClr val="002060"/>
                </a:solidFill>
                <a:ea typeface="新宋体" panose="02010609030101010101" pitchFamily="49" charset="-122"/>
              </a:rPr>
              <a:t>美国公用事业局曾作了一个有趣的调查：黄金时段的电视剧插播广告时</a:t>
            </a:r>
            <a:r>
              <a:rPr lang="zh-CN" altLang="en-US" sz="2400">
                <a:solidFill>
                  <a:srgbClr val="002060"/>
                </a:solidFill>
                <a:ea typeface="新宋体" panose="02010609030101010101" pitchFamily="49" charset="-122"/>
              </a:rPr>
              <a:t>，</a:t>
            </a:r>
            <a:r>
              <a:rPr lang="zh-CN" altLang="en-US" sz="2400" b="1">
                <a:solidFill>
                  <a:srgbClr val="C00000"/>
                </a:solidFill>
                <a:ea typeface="新宋体" panose="02010609030101010101" pitchFamily="49" charset="-122"/>
              </a:rPr>
              <a:t>抽水马桶用水量</a:t>
            </a:r>
            <a:r>
              <a:rPr lang="zh-CN" altLang="en-US">
                <a:solidFill>
                  <a:srgbClr val="002060"/>
                </a:solidFill>
                <a:ea typeface="新宋体" panose="02010609030101010101" pitchFamily="49" charset="-122"/>
              </a:rPr>
              <a:t>是平常的</a:t>
            </a:r>
            <a:r>
              <a:rPr lang="en-US" altLang="zh-CN" sz="2400" b="1">
                <a:solidFill>
                  <a:srgbClr val="C00000"/>
                </a:solidFill>
                <a:ea typeface="新宋体" panose="02010609030101010101" pitchFamily="49" charset="-122"/>
              </a:rPr>
              <a:t>3</a:t>
            </a:r>
            <a:r>
              <a:rPr lang="zh-CN" altLang="en-US" sz="2400" b="1">
                <a:solidFill>
                  <a:srgbClr val="C00000"/>
                </a:solidFill>
                <a:ea typeface="新宋体" panose="02010609030101010101" pitchFamily="49" charset="-122"/>
              </a:rPr>
              <a:t>倍</a:t>
            </a:r>
            <a:r>
              <a:rPr lang="zh-CN" altLang="en-US">
                <a:solidFill>
                  <a:srgbClr val="002060"/>
                </a:solidFill>
                <a:ea typeface="新宋体" panose="02010609030101010101" pitchFamily="49" charset="-122"/>
              </a:rPr>
              <a:t>，他们利用这个时间上厕所去了，由此说明众多的广告受众</a:t>
            </a:r>
            <a:r>
              <a:rPr lang="zh-CN" altLang="en-US" sz="2400" b="1">
                <a:solidFill>
                  <a:srgbClr val="C00000"/>
                </a:solidFill>
                <a:ea typeface="新宋体" panose="02010609030101010101" pitchFamily="49" charset="-122"/>
              </a:rPr>
              <a:t>逃避了广告</a:t>
            </a:r>
            <a:r>
              <a:rPr lang="zh-CN" altLang="en-US" sz="2800">
                <a:ea typeface="新宋体" panose="02010609030101010101" pitchFamily="49" charset="-122"/>
              </a:rPr>
              <a:t>。</a:t>
            </a:r>
          </a:p>
          <a:p>
            <a:pPr algn="ctr" eaLnBrk="1" hangingPunct="1"/>
            <a:endParaRPr lang="zh-CN" altLang="en-US" sz="2400" b="1">
              <a:solidFill>
                <a:srgbClr val="C00000"/>
              </a:solidFill>
              <a:ea typeface="新宋体" panose="0201060903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childTnLst>
                                    <p:set>
                                      <p:cBhvr additive="base">
                                        <p:cTn id="6" dur="1" fill="hold">
                                          <p:stCondLst>
                                            <p:cond delay="0"/>
                                          </p:stCondLst>
                                        </p:cTn>
                                        <p:tgtEl>
                                          <p:spTgt spid="2214"/>
                                        </p:tgtEl>
                                        <p:attrNameLst>
                                          <p:attrName>style.visibility</p:attrName>
                                        </p:attrNameLst>
                                      </p:cBhvr>
                                      <p:to>
                                        <p:strVal val="visible"/>
                                      </p:to>
                                    </p:set>
                                    <p:anim calcmode="lin" valueType="num">
                                      <p:cBhvr additive="base">
                                        <p:cTn id="7" dur="500" fill="hold"/>
                                        <p:tgtEl>
                                          <p:spTgt spid="2214"/>
                                        </p:tgtEl>
                                        <p:attrNameLst>
                                          <p:attrName>ppt_x</p:attrName>
                                        </p:attrNameLst>
                                      </p:cBhvr>
                                      <p:tavLst>
                                        <p:tav tm="0">
                                          <p:val>
                                            <p:strVal val="#ppt_x"/>
                                          </p:val>
                                        </p:tav>
                                        <p:tav tm="100000">
                                          <p:val>
                                            <p:strVal val="#ppt_x"/>
                                          </p:val>
                                        </p:tav>
                                      </p:tavLst>
                                    </p:anim>
                                    <p:anim calcmode="lin" valueType="num">
                                      <p:cBhvr additive="base">
                                        <p:cTn id="8" dur="500" fill="hold"/>
                                        <p:tgtEl>
                                          <p:spTgt spid="22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1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页脚占位符 2">
            <a:extLst>
              <a:ext uri="{FF2B5EF4-FFF2-40B4-BE49-F238E27FC236}">
                <a16:creationId xmlns:a16="http://schemas.microsoft.com/office/drawing/2014/main" id="{10468B97-3245-6C40-BBB4-9C5B148CCC4B}"/>
              </a:ext>
            </a:extLst>
          </p:cNvPr>
          <p:cNvSpPr>
            <a:spLocks noGrp="1"/>
          </p:cNvSpPr>
          <p:nvPr>
            <p:ph type="ftr" sz="quarter" idx="11"/>
          </p:nvPr>
        </p:nvSpPr>
        <p:spPr/>
        <p:txBody>
          <a:bodyPr/>
          <a:lstStyle/>
          <a:p>
            <a:r>
              <a:rPr lang="en-US" altLang="zh-CN"/>
              <a:t>A</a:t>
            </a:r>
          </a:p>
        </p:txBody>
      </p:sp>
      <p:sp>
        <p:nvSpPr>
          <p:cNvPr id="5" name="灯片编号占位符 3">
            <a:extLst>
              <a:ext uri="{FF2B5EF4-FFF2-40B4-BE49-F238E27FC236}">
                <a16:creationId xmlns:a16="http://schemas.microsoft.com/office/drawing/2014/main" id="{D00A9D3A-B376-384C-A27E-8DF493C11813}"/>
              </a:ext>
            </a:extLst>
          </p:cNvPr>
          <p:cNvSpPr>
            <a:spLocks noGrp="1"/>
          </p:cNvSpPr>
          <p:nvPr>
            <p:ph type="sldNum" sz="quarter" idx="12"/>
          </p:nvPr>
        </p:nvSpPr>
        <p:spPr/>
        <p:txBody>
          <a:bodyPr/>
          <a:lstStyle/>
          <a:p>
            <a:fld id="{3B29D33A-3EC3-C240-9D65-ED24BAB48AED}" type="slidenum">
              <a:rPr lang="en-US" altLang="zh-CN"/>
              <a:pPr/>
              <a:t>23</a:t>
            </a:fld>
            <a:endParaRPr lang="en-US" altLang="zh-CN"/>
          </a:p>
        </p:txBody>
      </p:sp>
      <p:sp>
        <p:nvSpPr>
          <p:cNvPr id="2217" name="矩形 9">
            <a:extLst>
              <a:ext uri="{FF2B5EF4-FFF2-40B4-BE49-F238E27FC236}">
                <a16:creationId xmlns:a16="http://schemas.microsoft.com/office/drawing/2014/main" id="{A3CE81B6-A92A-0C45-875B-53A192E3A8C5}"/>
              </a:ext>
            </a:extLst>
          </p:cNvPr>
          <p:cNvSpPr>
            <a:spLocks noChangeArrowheads="1"/>
          </p:cNvSpPr>
          <p:nvPr/>
        </p:nvSpPr>
        <p:spPr bwMode="auto">
          <a:xfrm>
            <a:off x="468313" y="993775"/>
            <a:ext cx="8378825" cy="519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eaLnBrk="0" hangingPunct="0">
              <a:defRPr>
                <a:solidFill>
                  <a:schemeClr val="tx1"/>
                </a:solidFill>
                <a:latin typeface="Arial" panose="020B0604020202020204" pitchFamily="34" charset="0"/>
                <a:ea typeface="宋体" panose="02010600030101010101" pitchFamily="2" charset="-122"/>
              </a:defRPr>
            </a:lvl2pPr>
            <a:lvl3pPr eaLnBrk="0" hangingPunct="0">
              <a:defRPr>
                <a:solidFill>
                  <a:schemeClr val="tx1"/>
                </a:solidFill>
                <a:latin typeface="Arial" panose="020B0604020202020204" pitchFamily="34" charset="0"/>
                <a:ea typeface="宋体" panose="02010600030101010101" pitchFamily="2" charset="-122"/>
              </a:defRPr>
            </a:lvl3pPr>
            <a:lvl4pPr eaLnBrk="0" hangingPunct="0">
              <a:defRPr>
                <a:solidFill>
                  <a:schemeClr val="tx1"/>
                </a:solidFill>
                <a:latin typeface="Arial" panose="020B0604020202020204" pitchFamily="34" charset="0"/>
                <a:ea typeface="宋体" panose="02010600030101010101" pitchFamily="2" charset="-122"/>
              </a:defRPr>
            </a:lvl4pPr>
            <a:lvl5pPr eaLnBrk="0" hangingPunct="0">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800" b="1">
                <a:solidFill>
                  <a:srgbClr val="C00000"/>
                </a:solidFill>
                <a:latin typeface="黑体" panose="02010609060101010101" pitchFamily="49" charset="-122"/>
                <a:ea typeface="新宋体" panose="02010609030101010101" pitchFamily="49" charset="-122"/>
              </a:rPr>
              <a:t>其实不同的产品它的广告的黄金时间是不一样的</a:t>
            </a:r>
          </a:p>
        </p:txBody>
      </p:sp>
      <p:sp>
        <p:nvSpPr>
          <p:cNvPr id="2218" name="TextBox 11">
            <a:extLst>
              <a:ext uri="{FF2B5EF4-FFF2-40B4-BE49-F238E27FC236}">
                <a16:creationId xmlns:a16="http://schemas.microsoft.com/office/drawing/2014/main" id="{BA798C72-2BCE-6743-93C8-D277AC923035}"/>
              </a:ext>
            </a:extLst>
          </p:cNvPr>
          <p:cNvSpPr>
            <a:spLocks noChangeArrowheads="1"/>
          </p:cNvSpPr>
          <p:nvPr/>
        </p:nvSpPr>
        <p:spPr bwMode="auto">
          <a:xfrm>
            <a:off x="827088" y="1828800"/>
            <a:ext cx="7497762" cy="42560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eaLnBrk="0" hangingPunct="0">
              <a:defRPr>
                <a:solidFill>
                  <a:schemeClr val="tx1"/>
                </a:solidFill>
                <a:latin typeface="Arial" panose="020B0604020202020204" pitchFamily="34" charset="0"/>
                <a:ea typeface="宋体" panose="02010600030101010101" pitchFamily="2" charset="-122"/>
              </a:defRPr>
            </a:lvl2pPr>
            <a:lvl3pPr eaLnBrk="0" hangingPunct="0">
              <a:defRPr>
                <a:solidFill>
                  <a:schemeClr val="tx1"/>
                </a:solidFill>
                <a:latin typeface="Arial" panose="020B0604020202020204" pitchFamily="34" charset="0"/>
                <a:ea typeface="宋体" panose="02010600030101010101" pitchFamily="2" charset="-122"/>
              </a:defRPr>
            </a:lvl3pPr>
            <a:lvl4pPr eaLnBrk="0" hangingPunct="0">
              <a:defRPr>
                <a:solidFill>
                  <a:schemeClr val="tx1"/>
                </a:solidFill>
                <a:latin typeface="Arial" panose="020B0604020202020204" pitchFamily="34" charset="0"/>
                <a:ea typeface="宋体" panose="02010600030101010101" pitchFamily="2" charset="-122"/>
              </a:defRPr>
            </a:lvl4pPr>
            <a:lvl5pPr eaLnBrk="0" hangingPunct="0">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rgbClr val="002060"/>
                </a:solidFill>
                <a:ea typeface="新宋体" panose="02010609030101010101" pitchFamily="49" charset="-122"/>
              </a:rPr>
              <a:t>如果你做广告给</a:t>
            </a:r>
            <a:r>
              <a:rPr lang="zh-CN" altLang="en-US" sz="2800" b="1">
                <a:solidFill>
                  <a:srgbClr val="C00000"/>
                </a:solidFill>
                <a:ea typeface="新宋体" panose="02010609030101010101" pitchFamily="49" charset="-122"/>
              </a:rPr>
              <a:t>家庭妇女</a:t>
            </a:r>
            <a:r>
              <a:rPr lang="zh-CN" altLang="en-US">
                <a:solidFill>
                  <a:srgbClr val="002060"/>
                </a:solidFill>
                <a:ea typeface="新宋体" panose="02010609030101010101" pitchFamily="49" charset="-122"/>
              </a:rPr>
              <a:t>看，确实</a:t>
            </a:r>
            <a:r>
              <a:rPr lang="zh-CN" altLang="en-US" sz="2800" b="1">
                <a:solidFill>
                  <a:srgbClr val="C00000"/>
                </a:solidFill>
                <a:ea typeface="新宋体" panose="02010609030101010101" pitchFamily="49" charset="-122"/>
              </a:rPr>
              <a:t>晚上八点钟</a:t>
            </a:r>
            <a:r>
              <a:rPr lang="zh-CN" altLang="en-US">
                <a:ea typeface="新宋体" panose="02010609030101010101" pitchFamily="49" charset="-122"/>
              </a:rPr>
              <a:t>是</a:t>
            </a:r>
            <a:r>
              <a:rPr lang="zh-CN" altLang="en-US">
                <a:solidFill>
                  <a:srgbClr val="002060"/>
                </a:solidFill>
                <a:ea typeface="新宋体" panose="02010609030101010101" pitchFamily="49" charset="-122"/>
              </a:rPr>
              <a:t>黄金时间，但如果你做给</a:t>
            </a:r>
            <a:r>
              <a:rPr lang="zh-CN" altLang="en-US" sz="2800" b="1">
                <a:solidFill>
                  <a:srgbClr val="C00000"/>
                </a:solidFill>
                <a:ea typeface="新宋体" panose="02010609030101010101" pitchFamily="49" charset="-122"/>
              </a:rPr>
              <a:t>商务人士</a:t>
            </a:r>
            <a:r>
              <a:rPr lang="zh-CN" altLang="en-US">
                <a:solidFill>
                  <a:srgbClr val="002060"/>
                </a:solidFill>
                <a:ea typeface="新宋体" panose="02010609030101010101" pitchFamily="49" charset="-122"/>
              </a:rPr>
              <a:t>看</a:t>
            </a:r>
            <a:r>
              <a:rPr lang="zh-CN" altLang="en-US">
                <a:ea typeface="新宋体" panose="02010609030101010101" pitchFamily="49" charset="-122"/>
              </a:rPr>
              <a:t>，</a:t>
            </a:r>
            <a:r>
              <a:rPr lang="zh-CN" altLang="en-US">
                <a:solidFill>
                  <a:srgbClr val="002060"/>
                </a:solidFill>
                <a:ea typeface="新宋体" panose="02010609030101010101" pitchFamily="49" charset="-122"/>
              </a:rPr>
              <a:t>可能半夜</a:t>
            </a:r>
            <a:r>
              <a:rPr lang="en-US" altLang="zh-CN" sz="2800" b="1">
                <a:solidFill>
                  <a:srgbClr val="C00000"/>
                </a:solidFill>
                <a:ea typeface="新宋体" panose="02010609030101010101" pitchFamily="49" charset="-122"/>
              </a:rPr>
              <a:t>11</a:t>
            </a:r>
            <a:r>
              <a:rPr lang="zh-CN" altLang="en-US" sz="2800" b="1">
                <a:solidFill>
                  <a:srgbClr val="C00000"/>
                </a:solidFill>
                <a:ea typeface="新宋体" panose="02010609030101010101" pitchFamily="49" charset="-122"/>
              </a:rPr>
              <a:t>点、</a:t>
            </a:r>
            <a:r>
              <a:rPr lang="en-US" altLang="zh-CN" sz="2800" b="1">
                <a:solidFill>
                  <a:srgbClr val="C00000"/>
                </a:solidFill>
                <a:ea typeface="新宋体" panose="02010609030101010101" pitchFamily="49" charset="-122"/>
              </a:rPr>
              <a:t>12</a:t>
            </a:r>
            <a:r>
              <a:rPr lang="zh-CN" altLang="en-US" sz="2800" b="1">
                <a:solidFill>
                  <a:srgbClr val="C00000"/>
                </a:solidFill>
                <a:ea typeface="新宋体" panose="02010609030101010101" pitchFamily="49" charset="-122"/>
              </a:rPr>
              <a:t>点是黄金时间。</a:t>
            </a:r>
          </a:p>
          <a:p>
            <a:pPr eaLnBrk="1" hangingPunct="1"/>
            <a:endParaRPr lang="en-US" altLang="zh-CN" sz="3200" b="1">
              <a:solidFill>
                <a:srgbClr val="C00000"/>
              </a:solidFill>
              <a:ea typeface="新宋体" panose="02010609030101010101" pitchFamily="49" charset="-122"/>
            </a:endParaRPr>
          </a:p>
          <a:p>
            <a:pPr eaLnBrk="1" hangingPunct="1">
              <a:lnSpc>
                <a:spcPct val="150000"/>
              </a:lnSpc>
            </a:pPr>
            <a:r>
              <a:rPr lang="zh-CN" altLang="en-US">
                <a:solidFill>
                  <a:srgbClr val="002060"/>
                </a:solidFill>
                <a:ea typeface="新宋体" panose="02010609030101010101" pitchFamily="49" charset="-122"/>
              </a:rPr>
              <a:t>成功案例：</a:t>
            </a:r>
          </a:p>
          <a:p>
            <a:pPr eaLnBrk="1" hangingPunct="1"/>
            <a:r>
              <a:rPr lang="zh-CN" altLang="en-US">
                <a:solidFill>
                  <a:srgbClr val="002060"/>
                </a:solidFill>
                <a:ea typeface="新宋体" panose="02010609030101010101" pitchFamily="49" charset="-122"/>
              </a:rPr>
              <a:t>商务通就是一个成功运用广告时间策略的案例，它把广告的投放在</a:t>
            </a:r>
            <a:r>
              <a:rPr lang="zh-CN" altLang="en-US" sz="2800" b="1">
                <a:solidFill>
                  <a:srgbClr val="C00000"/>
                </a:solidFill>
                <a:ea typeface="新宋体" panose="02010609030101010101" pitchFamily="49" charset="-122"/>
              </a:rPr>
              <a:t>晚上</a:t>
            </a:r>
            <a:r>
              <a:rPr lang="en-US" altLang="zh-CN" sz="2800" b="1">
                <a:solidFill>
                  <a:srgbClr val="C00000"/>
                </a:solidFill>
                <a:ea typeface="新宋体" panose="02010609030101010101" pitchFamily="49" charset="-122"/>
              </a:rPr>
              <a:t>11</a:t>
            </a:r>
            <a:r>
              <a:rPr lang="zh-CN" altLang="en-US" sz="2800" b="1">
                <a:solidFill>
                  <a:srgbClr val="C00000"/>
                </a:solidFill>
                <a:ea typeface="新宋体" panose="02010609030101010101" pitchFamily="49" charset="-122"/>
              </a:rPr>
              <a:t>点左右</a:t>
            </a:r>
            <a:r>
              <a:rPr lang="zh-CN" altLang="en-US">
                <a:ea typeface="新宋体" panose="02010609030101010101" pitchFamily="49" charset="-122"/>
              </a:rPr>
              <a:t>，</a:t>
            </a:r>
            <a:r>
              <a:rPr lang="zh-CN" altLang="en-US">
                <a:solidFill>
                  <a:srgbClr val="002060"/>
                </a:solidFill>
                <a:ea typeface="新宋体" panose="02010609030101010101" pitchFamily="49" charset="-122"/>
              </a:rPr>
              <a:t>这个时段恰好正是商务人士完成繁忙工作、结束各种应酬，回家能</a:t>
            </a:r>
            <a:r>
              <a:rPr lang="zh-CN" altLang="en-US" sz="2800" b="1">
                <a:solidFill>
                  <a:srgbClr val="C00000"/>
                </a:solidFill>
                <a:ea typeface="新宋体" panose="02010609030101010101" pitchFamily="49" charset="-122"/>
              </a:rPr>
              <a:t>安逸地躺在舒适的沙发上看看电视的时间，</a:t>
            </a:r>
            <a:r>
              <a:rPr lang="zh-CN" altLang="en-US">
                <a:solidFill>
                  <a:srgbClr val="002060"/>
                </a:solidFill>
                <a:ea typeface="新宋体" panose="02010609030101010101" pitchFamily="49" charset="-122"/>
              </a:rPr>
              <a:t>而这时间段广告价格非常便宜，既节省了广告支出，又提高了讯息到达率，因此取得了巨大的成功。</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页脚占位符 2">
            <a:extLst>
              <a:ext uri="{FF2B5EF4-FFF2-40B4-BE49-F238E27FC236}">
                <a16:creationId xmlns:a16="http://schemas.microsoft.com/office/drawing/2014/main" id="{9870145F-8318-AA43-B26B-0C58AF321B07}"/>
              </a:ext>
            </a:extLst>
          </p:cNvPr>
          <p:cNvSpPr>
            <a:spLocks noGrp="1"/>
          </p:cNvSpPr>
          <p:nvPr>
            <p:ph type="ftr" sz="quarter" idx="11"/>
          </p:nvPr>
        </p:nvSpPr>
        <p:spPr/>
        <p:txBody>
          <a:bodyPr/>
          <a:lstStyle/>
          <a:p>
            <a:r>
              <a:rPr lang="en-US" altLang="zh-CN"/>
              <a:t>A</a:t>
            </a:r>
          </a:p>
        </p:txBody>
      </p:sp>
      <p:sp>
        <p:nvSpPr>
          <p:cNvPr id="26" name="灯片编号占位符 3">
            <a:extLst>
              <a:ext uri="{FF2B5EF4-FFF2-40B4-BE49-F238E27FC236}">
                <a16:creationId xmlns:a16="http://schemas.microsoft.com/office/drawing/2014/main" id="{B7D1C3CC-2DBD-304C-98A6-A515D8EB7A61}"/>
              </a:ext>
            </a:extLst>
          </p:cNvPr>
          <p:cNvSpPr>
            <a:spLocks noGrp="1"/>
          </p:cNvSpPr>
          <p:nvPr>
            <p:ph type="sldNum" sz="quarter" idx="12"/>
          </p:nvPr>
        </p:nvSpPr>
        <p:spPr/>
        <p:txBody>
          <a:bodyPr/>
          <a:lstStyle/>
          <a:p>
            <a:fld id="{7DF3BBF9-DB8C-2B4E-965A-81CD9D8BB7FA}" type="slidenum">
              <a:rPr lang="en-US" altLang="zh-CN"/>
              <a:pPr/>
              <a:t>24</a:t>
            </a:fld>
            <a:endParaRPr lang="en-US" altLang="zh-CN"/>
          </a:p>
        </p:txBody>
      </p:sp>
      <p:grpSp>
        <p:nvGrpSpPr>
          <p:cNvPr id="2221" name="Group 173">
            <a:extLst>
              <a:ext uri="{FF2B5EF4-FFF2-40B4-BE49-F238E27FC236}">
                <a16:creationId xmlns:a16="http://schemas.microsoft.com/office/drawing/2014/main" id="{B7657C81-9644-3C4F-B2BA-9EB8AB75C7D4}"/>
              </a:ext>
            </a:extLst>
          </p:cNvPr>
          <p:cNvGrpSpPr>
            <a:grpSpLocks/>
          </p:cNvGrpSpPr>
          <p:nvPr/>
        </p:nvGrpSpPr>
        <p:grpSpPr bwMode="auto">
          <a:xfrm>
            <a:off x="347663" y="579438"/>
            <a:ext cx="8010525" cy="1169987"/>
            <a:chOff x="219" y="365"/>
            <a:chExt cx="5046" cy="737"/>
          </a:xfrm>
        </p:grpSpPr>
        <p:pic>
          <p:nvPicPr>
            <p:cNvPr id="2222" name="标题 1">
              <a:extLst>
                <a:ext uri="{FF2B5EF4-FFF2-40B4-BE49-F238E27FC236}">
                  <a16:creationId xmlns:a16="http://schemas.microsoft.com/office/drawing/2014/main" id="{FE6075D5-1FB6-FE4D-B8E8-5FDB36B55462}"/>
                </a:ext>
              </a:extLst>
            </p:cNvPr>
            <p:cNvPicPr preferRelativeResize="0">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 y="365"/>
              <a:ext cx="5046" cy="7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23" name="Rectangle 175">
              <a:extLst>
                <a:ext uri="{FF2B5EF4-FFF2-40B4-BE49-F238E27FC236}">
                  <a16:creationId xmlns:a16="http://schemas.microsoft.com/office/drawing/2014/main" id="{1E190C92-61D6-1541-B682-EF92A3C3CA7F}"/>
                </a:ext>
              </a:extLst>
            </p:cNvPr>
            <p:cNvSpPr>
              <a:spLocks noChangeArrowheads="1"/>
            </p:cNvSpPr>
            <p:nvPr/>
          </p:nvSpPr>
          <p:spPr bwMode="auto">
            <a:xfrm>
              <a:off x="504" y="376"/>
              <a:ext cx="4752" cy="52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eaLnBrk="0" hangingPunct="0">
                <a:defRPr>
                  <a:solidFill>
                    <a:schemeClr val="tx1"/>
                  </a:solidFill>
                  <a:latin typeface="Arial" panose="020B0604020202020204" pitchFamily="34" charset="0"/>
                  <a:ea typeface="宋体" panose="02010600030101010101" pitchFamily="2" charset="-122"/>
                </a:defRPr>
              </a:lvl2pPr>
              <a:lvl3pPr eaLnBrk="0" hangingPunct="0">
                <a:defRPr>
                  <a:solidFill>
                    <a:schemeClr val="tx1"/>
                  </a:solidFill>
                  <a:latin typeface="Arial" panose="020B0604020202020204" pitchFamily="34" charset="0"/>
                  <a:ea typeface="宋体" panose="02010600030101010101" pitchFamily="2" charset="-122"/>
                </a:defRPr>
              </a:lvl3pPr>
              <a:lvl4pPr eaLnBrk="0" hangingPunct="0">
                <a:defRPr>
                  <a:solidFill>
                    <a:schemeClr val="tx1"/>
                  </a:solidFill>
                  <a:latin typeface="Arial" panose="020B0604020202020204" pitchFamily="34" charset="0"/>
                  <a:ea typeface="宋体" panose="02010600030101010101" pitchFamily="2" charset="-122"/>
                </a:defRPr>
              </a:lvl4pPr>
              <a:lvl5pPr eaLnBrk="0" hangingPunct="0">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9pPr>
            </a:lstStyle>
            <a:p>
              <a:pPr>
                <a:lnSpc>
                  <a:spcPct val="150000"/>
                </a:lnSpc>
              </a:pPr>
              <a:r>
                <a:rPr lang="zh-CN" altLang="en-US" sz="2400" b="1">
                  <a:solidFill>
                    <a:srgbClr val="002060"/>
                  </a:solidFill>
                  <a:latin typeface="黑体" panose="02010609060101010101" pitchFamily="49" charset="-122"/>
                  <a:ea typeface="新宋体" panose="02010609030101010101" pitchFamily="49" charset="-122"/>
                </a:rPr>
                <a:t>学习回顾</a:t>
              </a:r>
            </a:p>
          </p:txBody>
        </p:sp>
      </p:grpSp>
      <p:sp>
        <p:nvSpPr>
          <p:cNvPr id="2224" name="TextBox 6">
            <a:extLst>
              <a:ext uri="{FF2B5EF4-FFF2-40B4-BE49-F238E27FC236}">
                <a16:creationId xmlns:a16="http://schemas.microsoft.com/office/drawing/2014/main" id="{016DB94D-FFED-B84B-911F-A3558E068F19}"/>
              </a:ext>
            </a:extLst>
          </p:cNvPr>
          <p:cNvSpPr>
            <a:spLocks noChangeArrowheads="1"/>
          </p:cNvSpPr>
          <p:nvPr/>
        </p:nvSpPr>
        <p:spPr bwMode="auto">
          <a:xfrm>
            <a:off x="812800" y="1506538"/>
            <a:ext cx="7526338" cy="7016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eaLnBrk="0" hangingPunct="0">
              <a:defRPr>
                <a:solidFill>
                  <a:schemeClr val="tx1"/>
                </a:solidFill>
                <a:latin typeface="Arial" panose="020B0604020202020204" pitchFamily="34" charset="0"/>
                <a:ea typeface="宋体" panose="02010600030101010101" pitchFamily="2" charset="-122"/>
              </a:defRPr>
            </a:lvl2pPr>
            <a:lvl3pPr eaLnBrk="0" hangingPunct="0">
              <a:defRPr>
                <a:solidFill>
                  <a:schemeClr val="tx1"/>
                </a:solidFill>
                <a:latin typeface="Arial" panose="020B0604020202020204" pitchFamily="34" charset="0"/>
                <a:ea typeface="宋体" panose="02010600030101010101" pitchFamily="2" charset="-122"/>
              </a:defRPr>
            </a:lvl3pPr>
            <a:lvl4pPr eaLnBrk="0" hangingPunct="0">
              <a:defRPr>
                <a:solidFill>
                  <a:schemeClr val="tx1"/>
                </a:solidFill>
                <a:latin typeface="Arial" panose="020B0604020202020204" pitchFamily="34" charset="0"/>
                <a:ea typeface="宋体" panose="02010600030101010101" pitchFamily="2" charset="-122"/>
              </a:defRPr>
            </a:lvl4pPr>
            <a:lvl5pPr eaLnBrk="0" hangingPunct="0">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2000" b="1">
                <a:solidFill>
                  <a:srgbClr val="002060"/>
                </a:solidFill>
                <a:ea typeface="新宋体" panose="02010609030101010101" pitchFamily="49" charset="-122"/>
              </a:rPr>
              <a:t>1</a:t>
            </a:r>
            <a:r>
              <a:rPr lang="zh-CN" altLang="en-US" sz="2000" b="1">
                <a:solidFill>
                  <a:srgbClr val="002060"/>
                </a:solidFill>
                <a:ea typeface="新宋体" panose="02010609030101010101" pitchFamily="49" charset="-122"/>
              </a:rPr>
              <a:t>、广告的</a:t>
            </a:r>
            <a:r>
              <a:rPr lang="en-US" altLang="zh-CN" sz="2000" b="1">
                <a:solidFill>
                  <a:srgbClr val="002060"/>
                </a:solidFill>
                <a:ea typeface="新宋体" panose="02010609030101010101" pitchFamily="49" charset="-122"/>
              </a:rPr>
              <a:t>6</a:t>
            </a:r>
            <a:r>
              <a:rPr lang="zh-CN" altLang="en-US" sz="2000" b="1">
                <a:solidFill>
                  <a:srgbClr val="002060"/>
                </a:solidFill>
                <a:ea typeface="新宋体" panose="02010609030101010101" pitchFamily="49" charset="-122"/>
              </a:rPr>
              <a:t>要素决策是：为什么传播（</a:t>
            </a:r>
            <a:r>
              <a:rPr lang="en-US" altLang="zh-CN" sz="2000" b="1">
                <a:solidFill>
                  <a:srgbClr val="002060"/>
                </a:solidFill>
                <a:ea typeface="新宋体" panose="02010609030101010101" pitchFamily="49" charset="-122"/>
              </a:rPr>
              <a:t>why)</a:t>
            </a:r>
            <a:r>
              <a:rPr lang="zh-CN" altLang="en-US" sz="2000" b="1">
                <a:solidFill>
                  <a:srgbClr val="002060"/>
                </a:solidFill>
                <a:ea typeface="新宋体" panose="02010609030101010101" pitchFamily="49" charset="-122"/>
              </a:rPr>
              <a:t>、向谁传播（</a:t>
            </a:r>
            <a:r>
              <a:rPr lang="en-US" altLang="zh-CN" sz="2000" b="1">
                <a:solidFill>
                  <a:srgbClr val="002060"/>
                </a:solidFill>
                <a:ea typeface="新宋体" panose="02010609030101010101" pitchFamily="49" charset="-122"/>
              </a:rPr>
              <a:t>Who)</a:t>
            </a:r>
            <a:r>
              <a:rPr lang="zh-CN" altLang="en-US" sz="2000" b="1">
                <a:solidFill>
                  <a:srgbClr val="002060"/>
                </a:solidFill>
                <a:ea typeface="新宋体" panose="02010609030101010101" pitchFamily="49" charset="-122"/>
              </a:rPr>
              <a:t>、</a:t>
            </a:r>
          </a:p>
          <a:p>
            <a:pPr eaLnBrk="1" hangingPunct="1"/>
            <a:r>
              <a:rPr lang="zh-CN" altLang="en-US" sz="2000" b="1" u="sng">
                <a:solidFill>
                  <a:srgbClr val="C00000"/>
                </a:solidFill>
                <a:ea typeface="新宋体" panose="02010609030101010101" pitchFamily="49" charset="-122"/>
              </a:rPr>
              <a:t>                          </a:t>
            </a:r>
          </a:p>
        </p:txBody>
      </p:sp>
      <p:sp>
        <p:nvSpPr>
          <p:cNvPr id="2225" name="直接连接符 10">
            <a:extLst>
              <a:ext uri="{FF2B5EF4-FFF2-40B4-BE49-F238E27FC236}">
                <a16:creationId xmlns:a16="http://schemas.microsoft.com/office/drawing/2014/main" id="{3F06F313-0DBA-FD4A-8366-082F332FF054}"/>
              </a:ext>
            </a:extLst>
          </p:cNvPr>
          <p:cNvSpPr>
            <a:spLocks noChangeShapeType="1"/>
          </p:cNvSpPr>
          <p:nvPr/>
        </p:nvSpPr>
        <p:spPr bwMode="auto">
          <a:xfrm>
            <a:off x="1008063" y="2554288"/>
            <a:ext cx="1681162" cy="1587"/>
          </a:xfrm>
          <a:prstGeom prst="line">
            <a:avLst/>
          </a:prstGeom>
          <a:noFill/>
          <a:ln w="38100" cap="flat" algn="ctr">
            <a:solidFill>
              <a:srgbClr val="002060"/>
            </a:solidFill>
            <a:prstDash val="solid"/>
            <a:round/>
            <a:headEnd type="none" w="med" len="med"/>
            <a:tailEnd type="none" w="med" len="med"/>
          </a:ln>
          <a:extLst>
            <a:ext uri="{909E8E84-426E-40DD-AFC4-6F175D3DCCD1}">
              <a14:hiddenFill xmlns:a14="http://schemas.microsoft.com/office/drawing/2010/main">
                <a:noFill/>
              </a14:hiddenFill>
            </a:ext>
          </a:extLst>
        </p:spPr>
        <p:txBody>
          <a:bodyPr/>
          <a:lstStyle/>
          <a:p>
            <a:endParaRPr lang="zh-CN" altLang="en-US"/>
          </a:p>
        </p:txBody>
      </p:sp>
      <p:sp>
        <p:nvSpPr>
          <p:cNvPr id="2226" name="TextBox 12">
            <a:extLst>
              <a:ext uri="{FF2B5EF4-FFF2-40B4-BE49-F238E27FC236}">
                <a16:creationId xmlns:a16="http://schemas.microsoft.com/office/drawing/2014/main" id="{098FC8A6-AF12-904D-A650-646C75B65A5A}"/>
              </a:ext>
            </a:extLst>
          </p:cNvPr>
          <p:cNvSpPr>
            <a:spLocks noChangeArrowheads="1"/>
          </p:cNvSpPr>
          <p:nvPr/>
        </p:nvSpPr>
        <p:spPr bwMode="auto">
          <a:xfrm>
            <a:off x="833438" y="2003425"/>
            <a:ext cx="2220912" cy="641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eaLnBrk="0" hangingPunct="0">
              <a:defRPr>
                <a:solidFill>
                  <a:schemeClr val="tx1"/>
                </a:solidFill>
                <a:latin typeface="Arial" panose="020B0604020202020204" pitchFamily="34" charset="0"/>
                <a:ea typeface="宋体" panose="02010600030101010101" pitchFamily="2" charset="-122"/>
              </a:defRPr>
            </a:lvl2pPr>
            <a:lvl3pPr eaLnBrk="0" hangingPunct="0">
              <a:defRPr>
                <a:solidFill>
                  <a:schemeClr val="tx1"/>
                </a:solidFill>
                <a:latin typeface="Arial" panose="020B0604020202020204" pitchFamily="34" charset="0"/>
                <a:ea typeface="宋体" panose="02010600030101010101" pitchFamily="2" charset="-122"/>
              </a:defRPr>
            </a:lvl3pPr>
            <a:lvl4pPr eaLnBrk="0" hangingPunct="0">
              <a:defRPr>
                <a:solidFill>
                  <a:schemeClr val="tx1"/>
                </a:solidFill>
                <a:latin typeface="Arial" panose="020B0604020202020204" pitchFamily="34" charset="0"/>
                <a:ea typeface="宋体" panose="02010600030101010101" pitchFamily="2" charset="-122"/>
              </a:defRPr>
            </a:lvl4pPr>
            <a:lvl5pPr eaLnBrk="0" hangingPunct="0">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9pPr>
          </a:lstStyle>
          <a:p>
            <a:pPr eaLnBrk="1" hangingPunct="1"/>
            <a:r>
              <a:rPr lang="zh-CN" altLang="en-US" b="1">
                <a:solidFill>
                  <a:srgbClr val="002060"/>
                </a:solidFill>
                <a:ea typeface="新宋体" panose="02010609030101010101" pitchFamily="49" charset="-122"/>
              </a:rPr>
              <a:t>传播什么（</a:t>
            </a:r>
            <a:r>
              <a:rPr lang="en-US" altLang="zh-CN" b="1">
                <a:solidFill>
                  <a:srgbClr val="002060"/>
                </a:solidFill>
                <a:ea typeface="新宋体" panose="02010609030101010101" pitchFamily="49" charset="-122"/>
              </a:rPr>
              <a:t>What)</a:t>
            </a:r>
            <a:r>
              <a:rPr lang="zh-CN" altLang="en-US" b="1">
                <a:solidFill>
                  <a:srgbClr val="002060"/>
                </a:solidFill>
                <a:ea typeface="新宋体" panose="02010609030101010101" pitchFamily="49" charset="-122"/>
              </a:rPr>
              <a:t> 、</a:t>
            </a:r>
          </a:p>
          <a:p>
            <a:pPr eaLnBrk="1" hangingPunct="1"/>
            <a:endParaRPr lang="zh-CN" altLang="en-US">
              <a:ea typeface="新宋体" panose="02010609030101010101" pitchFamily="49" charset="-122"/>
            </a:endParaRPr>
          </a:p>
        </p:txBody>
      </p:sp>
      <p:sp>
        <p:nvSpPr>
          <p:cNvPr id="2227" name="直接连接符 15">
            <a:extLst>
              <a:ext uri="{FF2B5EF4-FFF2-40B4-BE49-F238E27FC236}">
                <a16:creationId xmlns:a16="http://schemas.microsoft.com/office/drawing/2014/main" id="{BB76C6C9-EA5F-B642-854F-74288B98E35D}"/>
              </a:ext>
            </a:extLst>
          </p:cNvPr>
          <p:cNvSpPr>
            <a:spLocks noChangeShapeType="1"/>
          </p:cNvSpPr>
          <p:nvPr/>
        </p:nvSpPr>
        <p:spPr bwMode="auto">
          <a:xfrm>
            <a:off x="3187700" y="2554288"/>
            <a:ext cx="1679575" cy="1587"/>
          </a:xfrm>
          <a:prstGeom prst="line">
            <a:avLst/>
          </a:prstGeom>
          <a:noFill/>
          <a:ln w="38100" cap="flat" algn="ctr">
            <a:solidFill>
              <a:srgbClr val="002060"/>
            </a:solidFill>
            <a:prstDash val="solid"/>
            <a:round/>
            <a:headEnd type="none" w="med" len="med"/>
            <a:tailEnd type="none" w="med" len="med"/>
          </a:ln>
          <a:extLst>
            <a:ext uri="{909E8E84-426E-40DD-AFC4-6F175D3DCCD1}">
              <a14:hiddenFill xmlns:a14="http://schemas.microsoft.com/office/drawing/2010/main">
                <a:noFill/>
              </a14:hiddenFill>
            </a:ext>
          </a:extLst>
        </p:spPr>
        <p:txBody>
          <a:bodyPr/>
          <a:lstStyle/>
          <a:p>
            <a:endParaRPr lang="zh-CN" altLang="en-US"/>
          </a:p>
        </p:txBody>
      </p:sp>
      <p:sp>
        <p:nvSpPr>
          <p:cNvPr id="2228" name="TextBox 16">
            <a:extLst>
              <a:ext uri="{FF2B5EF4-FFF2-40B4-BE49-F238E27FC236}">
                <a16:creationId xmlns:a16="http://schemas.microsoft.com/office/drawing/2014/main" id="{18838B89-D973-ED44-B028-004E32D012B4}"/>
              </a:ext>
            </a:extLst>
          </p:cNvPr>
          <p:cNvSpPr>
            <a:spLocks noChangeArrowheads="1"/>
          </p:cNvSpPr>
          <p:nvPr/>
        </p:nvSpPr>
        <p:spPr bwMode="auto">
          <a:xfrm>
            <a:off x="3011488" y="2003425"/>
            <a:ext cx="2220912" cy="641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eaLnBrk="0" hangingPunct="0">
              <a:defRPr>
                <a:solidFill>
                  <a:schemeClr val="tx1"/>
                </a:solidFill>
                <a:latin typeface="Arial" panose="020B0604020202020204" pitchFamily="34" charset="0"/>
                <a:ea typeface="宋体" panose="02010600030101010101" pitchFamily="2" charset="-122"/>
              </a:defRPr>
            </a:lvl2pPr>
            <a:lvl3pPr eaLnBrk="0" hangingPunct="0">
              <a:defRPr>
                <a:solidFill>
                  <a:schemeClr val="tx1"/>
                </a:solidFill>
                <a:latin typeface="Arial" panose="020B0604020202020204" pitchFamily="34" charset="0"/>
                <a:ea typeface="宋体" panose="02010600030101010101" pitchFamily="2" charset="-122"/>
              </a:defRPr>
            </a:lvl3pPr>
            <a:lvl4pPr eaLnBrk="0" hangingPunct="0">
              <a:defRPr>
                <a:solidFill>
                  <a:schemeClr val="tx1"/>
                </a:solidFill>
                <a:latin typeface="Arial" panose="020B0604020202020204" pitchFamily="34" charset="0"/>
                <a:ea typeface="宋体" panose="02010600030101010101" pitchFamily="2" charset="-122"/>
              </a:defRPr>
            </a:lvl4pPr>
            <a:lvl5pPr eaLnBrk="0" hangingPunct="0">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9pPr>
          </a:lstStyle>
          <a:p>
            <a:pPr eaLnBrk="1" hangingPunct="1"/>
            <a:r>
              <a:rPr lang="zh-CN" altLang="en-US" b="1">
                <a:solidFill>
                  <a:srgbClr val="002060"/>
                </a:solidFill>
                <a:ea typeface="新宋体" panose="02010609030101010101" pitchFamily="49" charset="-122"/>
              </a:rPr>
              <a:t>如何说（</a:t>
            </a:r>
            <a:r>
              <a:rPr lang="en-US" altLang="zh-CN" b="1">
                <a:solidFill>
                  <a:srgbClr val="002060"/>
                </a:solidFill>
                <a:ea typeface="新宋体" panose="02010609030101010101" pitchFamily="49" charset="-122"/>
              </a:rPr>
              <a:t>How)</a:t>
            </a:r>
            <a:r>
              <a:rPr lang="zh-CN" altLang="en-US" b="1">
                <a:solidFill>
                  <a:srgbClr val="002060"/>
                </a:solidFill>
                <a:ea typeface="新宋体" panose="02010609030101010101" pitchFamily="49" charset="-122"/>
              </a:rPr>
              <a:t> 、</a:t>
            </a:r>
          </a:p>
          <a:p>
            <a:pPr eaLnBrk="1" hangingPunct="1"/>
            <a:endParaRPr lang="zh-CN" altLang="en-US">
              <a:ea typeface="新宋体" panose="02010609030101010101" pitchFamily="49" charset="-122"/>
            </a:endParaRPr>
          </a:p>
        </p:txBody>
      </p:sp>
      <p:sp>
        <p:nvSpPr>
          <p:cNvPr id="2229" name="直接连接符 18">
            <a:extLst>
              <a:ext uri="{FF2B5EF4-FFF2-40B4-BE49-F238E27FC236}">
                <a16:creationId xmlns:a16="http://schemas.microsoft.com/office/drawing/2014/main" id="{EE6C2606-B317-434F-9AB0-61BC208F2F88}"/>
              </a:ext>
            </a:extLst>
          </p:cNvPr>
          <p:cNvSpPr>
            <a:spLocks noChangeShapeType="1"/>
          </p:cNvSpPr>
          <p:nvPr/>
        </p:nvSpPr>
        <p:spPr bwMode="auto">
          <a:xfrm>
            <a:off x="5164138" y="2554288"/>
            <a:ext cx="1681162" cy="1587"/>
          </a:xfrm>
          <a:prstGeom prst="line">
            <a:avLst/>
          </a:prstGeom>
          <a:noFill/>
          <a:ln w="38100" cap="flat" algn="ctr">
            <a:solidFill>
              <a:srgbClr val="002060"/>
            </a:solidFill>
            <a:prstDash val="solid"/>
            <a:round/>
            <a:headEnd type="none" w="med" len="med"/>
            <a:tailEnd type="none" w="med" len="med"/>
          </a:ln>
          <a:extLst>
            <a:ext uri="{909E8E84-426E-40DD-AFC4-6F175D3DCCD1}">
              <a14:hiddenFill xmlns:a14="http://schemas.microsoft.com/office/drawing/2010/main">
                <a:noFill/>
              </a14:hiddenFill>
            </a:ext>
          </a:extLst>
        </p:spPr>
        <p:txBody>
          <a:bodyPr/>
          <a:lstStyle/>
          <a:p>
            <a:endParaRPr lang="zh-CN" altLang="en-US"/>
          </a:p>
        </p:txBody>
      </p:sp>
      <p:sp>
        <p:nvSpPr>
          <p:cNvPr id="2230" name="TextBox 19">
            <a:extLst>
              <a:ext uri="{FF2B5EF4-FFF2-40B4-BE49-F238E27FC236}">
                <a16:creationId xmlns:a16="http://schemas.microsoft.com/office/drawing/2014/main" id="{AD518E85-FC81-5745-B274-F54567143C07}"/>
              </a:ext>
            </a:extLst>
          </p:cNvPr>
          <p:cNvSpPr>
            <a:spLocks noChangeArrowheads="1"/>
          </p:cNvSpPr>
          <p:nvPr/>
        </p:nvSpPr>
        <p:spPr bwMode="auto">
          <a:xfrm>
            <a:off x="4989513" y="2003425"/>
            <a:ext cx="2327275" cy="641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eaLnBrk="0" hangingPunct="0">
              <a:defRPr>
                <a:solidFill>
                  <a:schemeClr val="tx1"/>
                </a:solidFill>
                <a:latin typeface="Arial" panose="020B0604020202020204" pitchFamily="34" charset="0"/>
                <a:ea typeface="宋体" panose="02010600030101010101" pitchFamily="2" charset="-122"/>
              </a:defRPr>
            </a:lvl2pPr>
            <a:lvl3pPr eaLnBrk="0" hangingPunct="0">
              <a:defRPr>
                <a:solidFill>
                  <a:schemeClr val="tx1"/>
                </a:solidFill>
                <a:latin typeface="Arial" panose="020B0604020202020204" pitchFamily="34" charset="0"/>
                <a:ea typeface="宋体" panose="02010600030101010101" pitchFamily="2" charset="-122"/>
              </a:defRPr>
            </a:lvl3pPr>
            <a:lvl4pPr eaLnBrk="0" hangingPunct="0">
              <a:defRPr>
                <a:solidFill>
                  <a:schemeClr val="tx1"/>
                </a:solidFill>
                <a:latin typeface="Arial" panose="020B0604020202020204" pitchFamily="34" charset="0"/>
                <a:ea typeface="宋体" panose="02010600030101010101" pitchFamily="2" charset="-122"/>
              </a:defRPr>
            </a:lvl4pPr>
            <a:lvl5pPr eaLnBrk="0" hangingPunct="0">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9pPr>
          </a:lstStyle>
          <a:p>
            <a:pPr eaLnBrk="1" hangingPunct="1"/>
            <a:r>
              <a:rPr lang="zh-CN" altLang="ru-RU" b="1">
                <a:solidFill>
                  <a:srgbClr val="002060"/>
                </a:solidFill>
                <a:ea typeface="新宋体" panose="02010609030101010101" pitchFamily="49" charset="-122"/>
              </a:rPr>
              <a:t>在哪里传播</a:t>
            </a:r>
            <a:r>
              <a:rPr lang="en-US" altLang="zh-CN" b="1">
                <a:solidFill>
                  <a:srgbClr val="002060"/>
                </a:solidFill>
                <a:ea typeface="新宋体" panose="02010609030101010101" pitchFamily="49" charset="-122"/>
              </a:rPr>
              <a:t>(where)</a:t>
            </a:r>
            <a:r>
              <a:rPr lang="en-US" altLang="zh-CN" b="1">
                <a:solidFill>
                  <a:srgbClr val="C00000"/>
                </a:solidFill>
                <a:ea typeface="新宋体" panose="02010609030101010101" pitchFamily="49" charset="-122"/>
              </a:rPr>
              <a:t> </a:t>
            </a:r>
            <a:r>
              <a:rPr lang="zh-CN" altLang="en-US" b="1">
                <a:solidFill>
                  <a:srgbClr val="002060"/>
                </a:solidFill>
                <a:ea typeface="新宋体" panose="02010609030101010101" pitchFamily="49" charset="-122"/>
              </a:rPr>
              <a:t>、</a:t>
            </a:r>
          </a:p>
          <a:p>
            <a:pPr eaLnBrk="1" hangingPunct="1"/>
            <a:endParaRPr lang="zh-CN" altLang="en-US">
              <a:ea typeface="新宋体" panose="02010609030101010101" pitchFamily="49" charset="-122"/>
            </a:endParaRPr>
          </a:p>
        </p:txBody>
      </p:sp>
      <p:sp>
        <p:nvSpPr>
          <p:cNvPr id="2231" name="直接连接符 23">
            <a:extLst>
              <a:ext uri="{FF2B5EF4-FFF2-40B4-BE49-F238E27FC236}">
                <a16:creationId xmlns:a16="http://schemas.microsoft.com/office/drawing/2014/main" id="{94785853-4FC3-D94F-B229-C3D29585CCFB}"/>
              </a:ext>
            </a:extLst>
          </p:cNvPr>
          <p:cNvSpPr>
            <a:spLocks noChangeShapeType="1"/>
          </p:cNvSpPr>
          <p:nvPr/>
        </p:nvSpPr>
        <p:spPr bwMode="auto">
          <a:xfrm>
            <a:off x="1008063" y="3463925"/>
            <a:ext cx="1681162" cy="1588"/>
          </a:xfrm>
          <a:prstGeom prst="line">
            <a:avLst/>
          </a:prstGeom>
          <a:noFill/>
          <a:ln w="38100" cap="flat" algn="ctr">
            <a:solidFill>
              <a:srgbClr val="002060"/>
            </a:solidFill>
            <a:prstDash val="solid"/>
            <a:round/>
            <a:headEnd type="none" w="med" len="med"/>
            <a:tailEnd type="none" w="med" len="med"/>
          </a:ln>
          <a:extLst>
            <a:ext uri="{909E8E84-426E-40DD-AFC4-6F175D3DCCD1}">
              <a14:hiddenFill xmlns:a14="http://schemas.microsoft.com/office/drawing/2010/main">
                <a:noFill/>
              </a14:hiddenFill>
            </a:ext>
          </a:extLst>
        </p:spPr>
        <p:txBody>
          <a:bodyPr/>
          <a:lstStyle/>
          <a:p>
            <a:endParaRPr lang="zh-CN" altLang="en-US"/>
          </a:p>
        </p:txBody>
      </p:sp>
      <p:sp>
        <p:nvSpPr>
          <p:cNvPr id="2232" name="TextBox 24">
            <a:extLst>
              <a:ext uri="{FF2B5EF4-FFF2-40B4-BE49-F238E27FC236}">
                <a16:creationId xmlns:a16="http://schemas.microsoft.com/office/drawing/2014/main" id="{E5A5ECDB-8895-EE44-8800-77C42A0CC331}"/>
              </a:ext>
            </a:extLst>
          </p:cNvPr>
          <p:cNvSpPr>
            <a:spLocks noChangeArrowheads="1"/>
          </p:cNvSpPr>
          <p:nvPr/>
        </p:nvSpPr>
        <p:spPr bwMode="auto">
          <a:xfrm>
            <a:off x="833438" y="2913063"/>
            <a:ext cx="2220912" cy="641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eaLnBrk="0" hangingPunct="0">
              <a:defRPr>
                <a:solidFill>
                  <a:schemeClr val="tx1"/>
                </a:solidFill>
                <a:latin typeface="Arial" panose="020B0604020202020204" pitchFamily="34" charset="0"/>
                <a:ea typeface="宋体" panose="02010600030101010101" pitchFamily="2" charset="-122"/>
              </a:defRPr>
            </a:lvl2pPr>
            <a:lvl3pPr eaLnBrk="0" hangingPunct="0">
              <a:defRPr>
                <a:solidFill>
                  <a:schemeClr val="tx1"/>
                </a:solidFill>
                <a:latin typeface="Arial" panose="020B0604020202020204" pitchFamily="34" charset="0"/>
                <a:ea typeface="宋体" panose="02010600030101010101" pitchFamily="2" charset="-122"/>
              </a:defRPr>
            </a:lvl3pPr>
            <a:lvl4pPr eaLnBrk="0" hangingPunct="0">
              <a:defRPr>
                <a:solidFill>
                  <a:schemeClr val="tx1"/>
                </a:solidFill>
                <a:latin typeface="Arial" panose="020B0604020202020204" pitchFamily="34" charset="0"/>
                <a:ea typeface="宋体" panose="02010600030101010101" pitchFamily="2" charset="-122"/>
              </a:defRPr>
            </a:lvl4pPr>
            <a:lvl5pPr eaLnBrk="0" hangingPunct="0">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9pPr>
          </a:lstStyle>
          <a:p>
            <a:pPr eaLnBrk="1" hangingPunct="1"/>
            <a:r>
              <a:rPr lang="zh-CN" altLang="ru-RU" b="1">
                <a:solidFill>
                  <a:srgbClr val="002060"/>
                </a:solidFill>
                <a:ea typeface="新宋体" panose="02010609030101010101" pitchFamily="49" charset="-122"/>
              </a:rPr>
              <a:t>何时传播（</a:t>
            </a:r>
            <a:r>
              <a:rPr lang="en-US" altLang="zh-CN" b="1">
                <a:solidFill>
                  <a:srgbClr val="002060"/>
                </a:solidFill>
                <a:ea typeface="新宋体" panose="02010609030101010101" pitchFamily="49" charset="-122"/>
              </a:rPr>
              <a:t>when）</a:t>
            </a:r>
          </a:p>
          <a:p>
            <a:pPr eaLnBrk="1" hangingPunct="1"/>
            <a:endParaRPr lang="zh-CN" altLang="en-US">
              <a:ea typeface="新宋体" panose="02010609030101010101" pitchFamily="49" charset="-122"/>
            </a:endParaRPr>
          </a:p>
        </p:txBody>
      </p:sp>
      <p:sp>
        <p:nvSpPr>
          <p:cNvPr id="2233" name="TextBox 25">
            <a:extLst>
              <a:ext uri="{FF2B5EF4-FFF2-40B4-BE49-F238E27FC236}">
                <a16:creationId xmlns:a16="http://schemas.microsoft.com/office/drawing/2014/main" id="{EF535E0B-F6A4-5D4E-B45B-347C640B28E1}"/>
              </a:ext>
            </a:extLst>
          </p:cNvPr>
          <p:cNvSpPr>
            <a:spLocks noChangeArrowheads="1"/>
          </p:cNvSpPr>
          <p:nvPr/>
        </p:nvSpPr>
        <p:spPr bwMode="auto">
          <a:xfrm>
            <a:off x="812800" y="3805238"/>
            <a:ext cx="7526338" cy="7016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eaLnBrk="0" hangingPunct="0">
              <a:defRPr>
                <a:solidFill>
                  <a:schemeClr val="tx1"/>
                </a:solidFill>
                <a:latin typeface="Arial" panose="020B0604020202020204" pitchFamily="34" charset="0"/>
                <a:ea typeface="宋体" panose="02010600030101010101" pitchFamily="2" charset="-122"/>
              </a:defRPr>
            </a:lvl2pPr>
            <a:lvl3pPr eaLnBrk="0" hangingPunct="0">
              <a:defRPr>
                <a:solidFill>
                  <a:schemeClr val="tx1"/>
                </a:solidFill>
                <a:latin typeface="Arial" panose="020B0604020202020204" pitchFamily="34" charset="0"/>
                <a:ea typeface="宋体" panose="02010600030101010101" pitchFamily="2" charset="-122"/>
              </a:defRPr>
            </a:lvl3pPr>
            <a:lvl4pPr eaLnBrk="0" hangingPunct="0">
              <a:defRPr>
                <a:solidFill>
                  <a:schemeClr val="tx1"/>
                </a:solidFill>
                <a:latin typeface="Arial" panose="020B0604020202020204" pitchFamily="34" charset="0"/>
                <a:ea typeface="宋体" panose="02010600030101010101" pitchFamily="2" charset="-122"/>
              </a:defRPr>
            </a:lvl4pPr>
            <a:lvl5pPr eaLnBrk="0" hangingPunct="0">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2000" b="1">
                <a:solidFill>
                  <a:srgbClr val="002060"/>
                </a:solidFill>
                <a:ea typeface="新宋体" panose="02010609030101010101" pitchFamily="49" charset="-122"/>
              </a:rPr>
              <a:t>2</a:t>
            </a:r>
            <a:r>
              <a:rPr lang="zh-CN" altLang="en-US" sz="2000" b="1">
                <a:solidFill>
                  <a:srgbClr val="002060"/>
                </a:solidFill>
                <a:ea typeface="新宋体" panose="02010609030101010101" pitchFamily="49" charset="-122"/>
              </a:rPr>
              <a:t>、为什么传播（</a:t>
            </a:r>
            <a:r>
              <a:rPr lang="en-US" altLang="zh-CN" sz="2000" b="1">
                <a:solidFill>
                  <a:srgbClr val="002060"/>
                </a:solidFill>
                <a:ea typeface="新宋体" panose="02010609030101010101" pitchFamily="49" charset="-122"/>
              </a:rPr>
              <a:t>why) ,</a:t>
            </a:r>
            <a:r>
              <a:rPr lang="zh-CN" altLang="en-US" sz="2000" b="1">
                <a:solidFill>
                  <a:srgbClr val="002060"/>
                </a:solidFill>
                <a:ea typeface="新宋体" panose="02010609030101010101" pitchFamily="49" charset="-122"/>
              </a:rPr>
              <a:t>广告的目的有：提升品牌形象、</a:t>
            </a:r>
          </a:p>
          <a:p>
            <a:pPr eaLnBrk="1" hangingPunct="1"/>
            <a:r>
              <a:rPr lang="zh-CN" altLang="en-US" sz="2000" b="1" u="sng">
                <a:solidFill>
                  <a:srgbClr val="C00000"/>
                </a:solidFill>
                <a:ea typeface="新宋体" panose="02010609030101010101" pitchFamily="49" charset="-122"/>
              </a:rPr>
              <a:t>                          </a:t>
            </a:r>
          </a:p>
        </p:txBody>
      </p:sp>
      <p:sp>
        <p:nvSpPr>
          <p:cNvPr id="2234" name="直接连接符 26">
            <a:extLst>
              <a:ext uri="{FF2B5EF4-FFF2-40B4-BE49-F238E27FC236}">
                <a16:creationId xmlns:a16="http://schemas.microsoft.com/office/drawing/2014/main" id="{83EFCBE8-F4DB-8D4F-8FEE-DD0B3158DB3A}"/>
              </a:ext>
            </a:extLst>
          </p:cNvPr>
          <p:cNvSpPr>
            <a:spLocks noChangeShapeType="1"/>
          </p:cNvSpPr>
          <p:nvPr/>
        </p:nvSpPr>
        <p:spPr bwMode="auto">
          <a:xfrm>
            <a:off x="1008063" y="4849813"/>
            <a:ext cx="1681162" cy="1587"/>
          </a:xfrm>
          <a:prstGeom prst="line">
            <a:avLst/>
          </a:prstGeom>
          <a:noFill/>
          <a:ln w="38100" cap="flat" algn="ctr">
            <a:solidFill>
              <a:srgbClr val="002060"/>
            </a:solidFill>
            <a:prstDash val="solid"/>
            <a:round/>
            <a:headEnd type="none" w="med" len="med"/>
            <a:tailEnd type="none" w="med" len="med"/>
          </a:ln>
          <a:extLst>
            <a:ext uri="{909E8E84-426E-40DD-AFC4-6F175D3DCCD1}">
              <a14:hiddenFill xmlns:a14="http://schemas.microsoft.com/office/drawing/2010/main">
                <a:noFill/>
              </a14:hiddenFill>
            </a:ext>
          </a:extLst>
        </p:spPr>
        <p:txBody>
          <a:bodyPr/>
          <a:lstStyle/>
          <a:p>
            <a:endParaRPr lang="zh-CN" altLang="en-US"/>
          </a:p>
        </p:txBody>
      </p:sp>
      <p:sp>
        <p:nvSpPr>
          <p:cNvPr id="2235" name="TextBox 27">
            <a:extLst>
              <a:ext uri="{FF2B5EF4-FFF2-40B4-BE49-F238E27FC236}">
                <a16:creationId xmlns:a16="http://schemas.microsoft.com/office/drawing/2014/main" id="{4E06AEBC-5BD9-584E-9A8A-05B40424F2EA}"/>
              </a:ext>
            </a:extLst>
          </p:cNvPr>
          <p:cNvSpPr>
            <a:spLocks noChangeArrowheads="1"/>
          </p:cNvSpPr>
          <p:nvPr/>
        </p:nvSpPr>
        <p:spPr bwMode="auto">
          <a:xfrm>
            <a:off x="831850" y="4297363"/>
            <a:ext cx="2220913" cy="641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eaLnBrk="0" hangingPunct="0">
              <a:defRPr>
                <a:solidFill>
                  <a:schemeClr val="tx1"/>
                </a:solidFill>
                <a:latin typeface="Arial" panose="020B0604020202020204" pitchFamily="34" charset="0"/>
                <a:ea typeface="宋体" panose="02010600030101010101" pitchFamily="2" charset="-122"/>
              </a:defRPr>
            </a:lvl2pPr>
            <a:lvl3pPr eaLnBrk="0" hangingPunct="0">
              <a:defRPr>
                <a:solidFill>
                  <a:schemeClr val="tx1"/>
                </a:solidFill>
                <a:latin typeface="Arial" panose="020B0604020202020204" pitchFamily="34" charset="0"/>
                <a:ea typeface="宋体" panose="02010600030101010101" pitchFamily="2" charset="-122"/>
              </a:defRPr>
            </a:lvl3pPr>
            <a:lvl4pPr eaLnBrk="0" hangingPunct="0">
              <a:defRPr>
                <a:solidFill>
                  <a:schemeClr val="tx1"/>
                </a:solidFill>
                <a:latin typeface="Arial" panose="020B0604020202020204" pitchFamily="34" charset="0"/>
                <a:ea typeface="宋体" panose="02010600030101010101" pitchFamily="2" charset="-122"/>
              </a:defRPr>
            </a:lvl4pPr>
            <a:lvl5pPr eaLnBrk="0" hangingPunct="0">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b="1">
                <a:solidFill>
                  <a:srgbClr val="002060"/>
                </a:solidFill>
                <a:ea typeface="新宋体" panose="02010609030101010101" pitchFamily="49" charset="-122"/>
              </a:rPr>
              <a:t>宣传介绍产品、</a:t>
            </a:r>
          </a:p>
          <a:p>
            <a:pPr eaLnBrk="1" hangingPunct="1"/>
            <a:endParaRPr lang="zh-CN" altLang="en-US">
              <a:ea typeface="新宋体" panose="02010609030101010101" pitchFamily="49" charset="-122"/>
            </a:endParaRPr>
          </a:p>
        </p:txBody>
      </p:sp>
      <p:sp>
        <p:nvSpPr>
          <p:cNvPr id="2236" name="直接连接符 28">
            <a:extLst>
              <a:ext uri="{FF2B5EF4-FFF2-40B4-BE49-F238E27FC236}">
                <a16:creationId xmlns:a16="http://schemas.microsoft.com/office/drawing/2014/main" id="{CC9A7CE5-D56D-9947-91C3-5ACAB1BB3D62}"/>
              </a:ext>
            </a:extLst>
          </p:cNvPr>
          <p:cNvSpPr>
            <a:spLocks noChangeShapeType="1"/>
          </p:cNvSpPr>
          <p:nvPr/>
        </p:nvSpPr>
        <p:spPr bwMode="auto">
          <a:xfrm>
            <a:off x="3389313" y="4849813"/>
            <a:ext cx="1679575" cy="1587"/>
          </a:xfrm>
          <a:prstGeom prst="line">
            <a:avLst/>
          </a:prstGeom>
          <a:noFill/>
          <a:ln w="38100" cap="flat" algn="ctr">
            <a:solidFill>
              <a:srgbClr val="002060"/>
            </a:solidFill>
            <a:prstDash val="solid"/>
            <a:round/>
            <a:headEnd type="none" w="med" len="med"/>
            <a:tailEnd type="none" w="med" len="med"/>
          </a:ln>
          <a:extLst>
            <a:ext uri="{909E8E84-426E-40DD-AFC4-6F175D3DCCD1}">
              <a14:hiddenFill xmlns:a14="http://schemas.microsoft.com/office/drawing/2010/main">
                <a:noFill/>
              </a14:hiddenFill>
            </a:ext>
          </a:extLst>
        </p:spPr>
        <p:txBody>
          <a:bodyPr/>
          <a:lstStyle/>
          <a:p>
            <a:endParaRPr lang="zh-CN" altLang="en-US"/>
          </a:p>
        </p:txBody>
      </p:sp>
      <p:sp>
        <p:nvSpPr>
          <p:cNvPr id="2237" name="TextBox 29">
            <a:extLst>
              <a:ext uri="{FF2B5EF4-FFF2-40B4-BE49-F238E27FC236}">
                <a16:creationId xmlns:a16="http://schemas.microsoft.com/office/drawing/2014/main" id="{2FB4B0CA-AC7D-7A48-B07E-51D47326BD52}"/>
              </a:ext>
            </a:extLst>
          </p:cNvPr>
          <p:cNvSpPr>
            <a:spLocks noChangeArrowheads="1"/>
          </p:cNvSpPr>
          <p:nvPr/>
        </p:nvSpPr>
        <p:spPr bwMode="auto">
          <a:xfrm>
            <a:off x="3171825" y="4297363"/>
            <a:ext cx="2220913" cy="641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eaLnBrk="0" hangingPunct="0">
              <a:defRPr>
                <a:solidFill>
                  <a:schemeClr val="tx1"/>
                </a:solidFill>
                <a:latin typeface="Arial" panose="020B0604020202020204" pitchFamily="34" charset="0"/>
                <a:ea typeface="宋体" panose="02010600030101010101" pitchFamily="2" charset="-122"/>
              </a:defRPr>
            </a:lvl2pPr>
            <a:lvl3pPr eaLnBrk="0" hangingPunct="0">
              <a:defRPr>
                <a:solidFill>
                  <a:schemeClr val="tx1"/>
                </a:solidFill>
                <a:latin typeface="Arial" panose="020B0604020202020204" pitchFamily="34" charset="0"/>
                <a:ea typeface="宋体" panose="02010600030101010101" pitchFamily="2" charset="-122"/>
              </a:defRPr>
            </a:lvl3pPr>
            <a:lvl4pPr eaLnBrk="0" hangingPunct="0">
              <a:defRPr>
                <a:solidFill>
                  <a:schemeClr val="tx1"/>
                </a:solidFill>
                <a:latin typeface="Arial" panose="020B0604020202020204" pitchFamily="34" charset="0"/>
                <a:ea typeface="宋体" panose="02010600030101010101" pitchFamily="2" charset="-122"/>
              </a:defRPr>
            </a:lvl4pPr>
            <a:lvl5pPr eaLnBrk="0" hangingPunct="0">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b="1">
                <a:solidFill>
                  <a:srgbClr val="002060"/>
                </a:solidFill>
                <a:ea typeface="新宋体" panose="02010609030101010101" pitchFamily="49" charset="-122"/>
              </a:rPr>
              <a:t>促销活动告之。</a:t>
            </a:r>
          </a:p>
          <a:p>
            <a:pPr eaLnBrk="1" hangingPunct="1"/>
            <a:endParaRPr lang="zh-CN" altLang="en-US">
              <a:ea typeface="新宋体" panose="02010609030101010101" pitchFamily="49" charset="-122"/>
            </a:endParaRPr>
          </a:p>
        </p:txBody>
      </p:sp>
      <p:sp>
        <p:nvSpPr>
          <p:cNvPr id="2238" name="TextBox 30">
            <a:extLst>
              <a:ext uri="{FF2B5EF4-FFF2-40B4-BE49-F238E27FC236}">
                <a16:creationId xmlns:a16="http://schemas.microsoft.com/office/drawing/2014/main" id="{113B06A4-78C0-EA47-B14B-C4C358949BEB}"/>
              </a:ext>
            </a:extLst>
          </p:cNvPr>
          <p:cNvSpPr>
            <a:spLocks noChangeArrowheads="1"/>
          </p:cNvSpPr>
          <p:nvPr/>
        </p:nvSpPr>
        <p:spPr bwMode="auto">
          <a:xfrm>
            <a:off x="812800" y="5191125"/>
            <a:ext cx="7526338" cy="7016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eaLnBrk="0" hangingPunct="0">
              <a:defRPr>
                <a:solidFill>
                  <a:schemeClr val="tx1"/>
                </a:solidFill>
                <a:latin typeface="Arial" panose="020B0604020202020204" pitchFamily="34" charset="0"/>
                <a:ea typeface="宋体" panose="02010600030101010101" pitchFamily="2" charset="-122"/>
              </a:defRPr>
            </a:lvl2pPr>
            <a:lvl3pPr eaLnBrk="0" hangingPunct="0">
              <a:defRPr>
                <a:solidFill>
                  <a:schemeClr val="tx1"/>
                </a:solidFill>
                <a:latin typeface="Arial" panose="020B0604020202020204" pitchFamily="34" charset="0"/>
                <a:ea typeface="宋体" panose="02010600030101010101" pitchFamily="2" charset="-122"/>
              </a:defRPr>
            </a:lvl3pPr>
            <a:lvl4pPr eaLnBrk="0" hangingPunct="0">
              <a:defRPr>
                <a:solidFill>
                  <a:schemeClr val="tx1"/>
                </a:solidFill>
                <a:latin typeface="Arial" panose="020B0604020202020204" pitchFamily="34" charset="0"/>
                <a:ea typeface="宋体" panose="02010600030101010101" pitchFamily="2" charset="-122"/>
              </a:defRPr>
            </a:lvl4pPr>
            <a:lvl5pPr eaLnBrk="0" hangingPunct="0">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2000" b="1">
                <a:solidFill>
                  <a:srgbClr val="002060"/>
                </a:solidFill>
                <a:ea typeface="新宋体" panose="02010609030101010101" pitchFamily="49" charset="-122"/>
              </a:rPr>
              <a:t>3</a:t>
            </a:r>
            <a:r>
              <a:rPr lang="zh-CN" altLang="en-US" sz="2000" b="1">
                <a:solidFill>
                  <a:srgbClr val="002060"/>
                </a:solidFill>
                <a:ea typeface="新宋体" panose="02010609030101010101" pitchFamily="49" charset="-122"/>
              </a:rPr>
              <a:t>、向谁传播（</a:t>
            </a:r>
            <a:r>
              <a:rPr lang="en-US" altLang="zh-CN" sz="2000" b="1">
                <a:solidFill>
                  <a:srgbClr val="002060"/>
                </a:solidFill>
                <a:ea typeface="新宋体" panose="02010609030101010101" pitchFamily="49" charset="-122"/>
              </a:rPr>
              <a:t>Who),</a:t>
            </a:r>
            <a:r>
              <a:rPr lang="zh-CN" altLang="en-US" sz="2000" b="1">
                <a:solidFill>
                  <a:srgbClr val="002060"/>
                </a:solidFill>
                <a:ea typeface="新宋体" panose="02010609030101010101" pitchFamily="49" charset="-122"/>
              </a:rPr>
              <a:t>就是要明确并锁定产品的</a:t>
            </a:r>
          </a:p>
          <a:p>
            <a:pPr eaLnBrk="1" hangingPunct="1"/>
            <a:r>
              <a:rPr lang="zh-CN" altLang="en-US" sz="2000" b="1" u="sng">
                <a:solidFill>
                  <a:srgbClr val="C00000"/>
                </a:solidFill>
                <a:ea typeface="新宋体" panose="02010609030101010101" pitchFamily="49" charset="-122"/>
              </a:rPr>
              <a:t>                          </a:t>
            </a:r>
          </a:p>
        </p:txBody>
      </p:sp>
      <p:sp>
        <p:nvSpPr>
          <p:cNvPr id="2239" name="直接连接符 31">
            <a:extLst>
              <a:ext uri="{FF2B5EF4-FFF2-40B4-BE49-F238E27FC236}">
                <a16:creationId xmlns:a16="http://schemas.microsoft.com/office/drawing/2014/main" id="{E9335188-5326-9C48-BFB6-5BC76965B394}"/>
              </a:ext>
            </a:extLst>
          </p:cNvPr>
          <p:cNvSpPr>
            <a:spLocks noChangeShapeType="1"/>
          </p:cNvSpPr>
          <p:nvPr/>
        </p:nvSpPr>
        <p:spPr bwMode="auto">
          <a:xfrm>
            <a:off x="6145213" y="5749925"/>
            <a:ext cx="1317625" cy="4763"/>
          </a:xfrm>
          <a:prstGeom prst="line">
            <a:avLst/>
          </a:prstGeom>
          <a:noFill/>
          <a:ln w="38100" cap="flat" algn="ctr">
            <a:solidFill>
              <a:srgbClr val="002060"/>
            </a:solidFill>
            <a:prstDash val="solid"/>
            <a:round/>
            <a:headEnd type="none" w="med" len="med"/>
            <a:tailEnd type="none" w="med" len="med"/>
          </a:ln>
          <a:extLst>
            <a:ext uri="{909E8E84-426E-40DD-AFC4-6F175D3DCCD1}">
              <a14:hiddenFill xmlns:a14="http://schemas.microsoft.com/office/drawing/2010/main">
                <a:noFill/>
              </a14:hiddenFill>
            </a:ext>
          </a:extLst>
        </p:spPr>
        <p:txBody>
          <a:bodyPr/>
          <a:lstStyle/>
          <a:p>
            <a:endParaRPr lang="zh-CN" altLang="en-US"/>
          </a:p>
        </p:txBody>
      </p:sp>
      <p:sp>
        <p:nvSpPr>
          <p:cNvPr id="2240" name="TextBox 32">
            <a:extLst>
              <a:ext uri="{FF2B5EF4-FFF2-40B4-BE49-F238E27FC236}">
                <a16:creationId xmlns:a16="http://schemas.microsoft.com/office/drawing/2014/main" id="{F33FAF50-AA5F-D045-9623-93B11784C35D}"/>
              </a:ext>
            </a:extLst>
          </p:cNvPr>
          <p:cNvSpPr>
            <a:spLocks noChangeArrowheads="1"/>
          </p:cNvSpPr>
          <p:nvPr/>
        </p:nvSpPr>
        <p:spPr bwMode="auto">
          <a:xfrm>
            <a:off x="6064250" y="5172075"/>
            <a:ext cx="1454150" cy="396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eaLnBrk="0" hangingPunct="0">
              <a:defRPr>
                <a:solidFill>
                  <a:schemeClr val="tx1"/>
                </a:solidFill>
                <a:latin typeface="Arial" panose="020B0604020202020204" pitchFamily="34" charset="0"/>
                <a:ea typeface="宋体" panose="02010600030101010101" pitchFamily="2" charset="-122"/>
              </a:defRPr>
            </a:lvl2pPr>
            <a:lvl3pPr eaLnBrk="0" hangingPunct="0">
              <a:defRPr>
                <a:solidFill>
                  <a:schemeClr val="tx1"/>
                </a:solidFill>
                <a:latin typeface="Arial" panose="020B0604020202020204" pitchFamily="34" charset="0"/>
                <a:ea typeface="宋体" panose="02010600030101010101" pitchFamily="2" charset="-122"/>
              </a:defRPr>
            </a:lvl3pPr>
            <a:lvl4pPr eaLnBrk="0" hangingPunct="0">
              <a:defRPr>
                <a:solidFill>
                  <a:schemeClr val="tx1"/>
                </a:solidFill>
                <a:latin typeface="Arial" panose="020B0604020202020204" pitchFamily="34" charset="0"/>
                <a:ea typeface="宋体" panose="02010600030101010101" pitchFamily="2" charset="-122"/>
              </a:defRPr>
            </a:lvl4pPr>
            <a:lvl5pPr eaLnBrk="0" hangingPunct="0">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b="1">
                <a:solidFill>
                  <a:srgbClr val="002060"/>
                </a:solidFill>
                <a:ea typeface="新宋体" panose="02010609030101010101" pitchFamily="49" charset="-122"/>
              </a:rPr>
              <a:t>目标受众</a:t>
            </a:r>
          </a:p>
        </p:txBody>
      </p:sp>
      <p:sp>
        <p:nvSpPr>
          <p:cNvPr id="2241" name="TextBox 34">
            <a:extLst>
              <a:ext uri="{FF2B5EF4-FFF2-40B4-BE49-F238E27FC236}">
                <a16:creationId xmlns:a16="http://schemas.microsoft.com/office/drawing/2014/main" id="{F963DC8E-9FFC-F648-9EDD-2D746089FFA0}"/>
              </a:ext>
            </a:extLst>
          </p:cNvPr>
          <p:cNvSpPr>
            <a:spLocks noChangeArrowheads="1"/>
          </p:cNvSpPr>
          <p:nvPr/>
        </p:nvSpPr>
        <p:spPr bwMode="auto">
          <a:xfrm>
            <a:off x="812800" y="5894388"/>
            <a:ext cx="7526338" cy="7016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eaLnBrk="0" hangingPunct="0">
              <a:defRPr>
                <a:solidFill>
                  <a:schemeClr val="tx1"/>
                </a:solidFill>
                <a:latin typeface="Arial" panose="020B0604020202020204" pitchFamily="34" charset="0"/>
                <a:ea typeface="宋体" panose="02010600030101010101" pitchFamily="2" charset="-122"/>
              </a:defRPr>
            </a:lvl2pPr>
            <a:lvl3pPr eaLnBrk="0" hangingPunct="0">
              <a:defRPr>
                <a:solidFill>
                  <a:schemeClr val="tx1"/>
                </a:solidFill>
                <a:latin typeface="Arial" panose="020B0604020202020204" pitchFamily="34" charset="0"/>
                <a:ea typeface="宋体" panose="02010600030101010101" pitchFamily="2" charset="-122"/>
              </a:defRPr>
            </a:lvl3pPr>
            <a:lvl4pPr eaLnBrk="0" hangingPunct="0">
              <a:defRPr>
                <a:solidFill>
                  <a:schemeClr val="tx1"/>
                </a:solidFill>
                <a:latin typeface="Arial" panose="020B0604020202020204" pitchFamily="34" charset="0"/>
                <a:ea typeface="宋体" panose="02010600030101010101" pitchFamily="2" charset="-122"/>
              </a:defRPr>
            </a:lvl4pPr>
            <a:lvl5pPr eaLnBrk="0" hangingPunct="0">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2000" b="1">
                <a:solidFill>
                  <a:srgbClr val="002060"/>
                </a:solidFill>
                <a:ea typeface="新宋体" panose="02010609030101010101" pitchFamily="49" charset="-122"/>
              </a:rPr>
              <a:t>4</a:t>
            </a:r>
            <a:r>
              <a:rPr lang="zh-CN" altLang="en-US" sz="2000" b="1">
                <a:solidFill>
                  <a:srgbClr val="002060"/>
                </a:solidFill>
                <a:ea typeface="新宋体" panose="02010609030101010101" pitchFamily="49" charset="-122"/>
              </a:rPr>
              <a:t>、传播什么（</a:t>
            </a:r>
            <a:r>
              <a:rPr lang="en-US" altLang="zh-CN" sz="2000" b="1">
                <a:solidFill>
                  <a:srgbClr val="002060"/>
                </a:solidFill>
                <a:ea typeface="新宋体" panose="02010609030101010101" pitchFamily="49" charset="-122"/>
              </a:rPr>
              <a:t>What)</a:t>
            </a:r>
            <a:r>
              <a:rPr lang="zh-CN" altLang="en-US" sz="2000" b="1">
                <a:solidFill>
                  <a:srgbClr val="002060"/>
                </a:solidFill>
                <a:ea typeface="新宋体" panose="02010609030101010101" pitchFamily="49" charset="-122"/>
              </a:rPr>
              <a:t> ：</a:t>
            </a:r>
            <a:r>
              <a:rPr lang="zh-CN" altLang="en-US" b="1">
                <a:solidFill>
                  <a:srgbClr val="002060"/>
                </a:solidFill>
                <a:ea typeface="新宋体" panose="02010609030101010101" pitchFamily="49" charset="-122"/>
              </a:rPr>
              <a:t>告诉用户我是谁、</a:t>
            </a:r>
          </a:p>
          <a:p>
            <a:pPr eaLnBrk="1" hangingPunct="1"/>
            <a:r>
              <a:rPr lang="zh-CN" altLang="en-US" sz="2000" b="1" u="sng">
                <a:solidFill>
                  <a:srgbClr val="C00000"/>
                </a:solidFill>
                <a:ea typeface="新宋体" panose="02010609030101010101" pitchFamily="49" charset="-122"/>
              </a:rPr>
              <a:t>                          </a:t>
            </a:r>
          </a:p>
        </p:txBody>
      </p:sp>
      <p:sp>
        <p:nvSpPr>
          <p:cNvPr id="2242" name="TextBox 35">
            <a:extLst>
              <a:ext uri="{FF2B5EF4-FFF2-40B4-BE49-F238E27FC236}">
                <a16:creationId xmlns:a16="http://schemas.microsoft.com/office/drawing/2014/main" id="{47F40E44-A222-2E49-9A5F-5792E1A6A7F5}"/>
              </a:ext>
            </a:extLst>
          </p:cNvPr>
          <p:cNvSpPr>
            <a:spLocks noChangeArrowheads="1"/>
          </p:cNvSpPr>
          <p:nvPr/>
        </p:nvSpPr>
        <p:spPr bwMode="auto">
          <a:xfrm>
            <a:off x="5295900" y="5849938"/>
            <a:ext cx="1844675" cy="6413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eaLnBrk="0" hangingPunct="0">
              <a:defRPr>
                <a:solidFill>
                  <a:schemeClr val="tx1"/>
                </a:solidFill>
                <a:latin typeface="Arial" panose="020B0604020202020204" pitchFamily="34" charset="0"/>
                <a:ea typeface="宋体" panose="02010600030101010101" pitchFamily="2" charset="-122"/>
              </a:defRPr>
            </a:lvl2pPr>
            <a:lvl3pPr eaLnBrk="0" hangingPunct="0">
              <a:defRPr>
                <a:solidFill>
                  <a:schemeClr val="tx1"/>
                </a:solidFill>
                <a:latin typeface="Arial" panose="020B0604020202020204" pitchFamily="34" charset="0"/>
                <a:ea typeface="宋体" panose="02010600030101010101" pitchFamily="2" charset="-122"/>
              </a:defRPr>
            </a:lvl3pPr>
            <a:lvl4pPr eaLnBrk="0" hangingPunct="0">
              <a:defRPr>
                <a:solidFill>
                  <a:schemeClr val="tx1"/>
                </a:solidFill>
                <a:latin typeface="Arial" panose="020B0604020202020204" pitchFamily="34" charset="0"/>
                <a:ea typeface="宋体" panose="02010600030101010101" pitchFamily="2" charset="-122"/>
              </a:defRPr>
            </a:lvl4pPr>
            <a:lvl5pPr eaLnBrk="0" hangingPunct="0">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b="1">
                <a:solidFill>
                  <a:srgbClr val="002060"/>
                </a:solidFill>
                <a:ea typeface="新宋体" panose="02010609030101010101" pitchFamily="49" charset="-122"/>
              </a:rPr>
              <a:t>广告诉求</a:t>
            </a:r>
          </a:p>
          <a:p>
            <a:pPr eaLnBrk="1" hangingPunct="1"/>
            <a:endParaRPr lang="zh-CN" altLang="en-US">
              <a:ea typeface="新宋体" panose="02010609030101010101" pitchFamily="49" charset="-122"/>
            </a:endParaRPr>
          </a:p>
        </p:txBody>
      </p:sp>
      <p:sp>
        <p:nvSpPr>
          <p:cNvPr id="2243" name="直接连接符 36">
            <a:extLst>
              <a:ext uri="{FF2B5EF4-FFF2-40B4-BE49-F238E27FC236}">
                <a16:creationId xmlns:a16="http://schemas.microsoft.com/office/drawing/2014/main" id="{58485460-87B8-674C-BB0D-7BC7A41BE00B}"/>
              </a:ext>
            </a:extLst>
          </p:cNvPr>
          <p:cNvSpPr>
            <a:spLocks noChangeShapeType="1"/>
          </p:cNvSpPr>
          <p:nvPr/>
        </p:nvSpPr>
        <p:spPr bwMode="auto">
          <a:xfrm>
            <a:off x="5540375" y="6396038"/>
            <a:ext cx="1317625" cy="4762"/>
          </a:xfrm>
          <a:prstGeom prst="line">
            <a:avLst/>
          </a:prstGeom>
          <a:noFill/>
          <a:ln w="38100" cap="flat" algn="ctr">
            <a:solidFill>
              <a:srgbClr val="002060"/>
            </a:solidFill>
            <a:prstDash val="solid"/>
            <a:round/>
            <a:headEnd type="none" w="med" len="med"/>
            <a:tailEnd type="none" w="med" len="med"/>
          </a:ln>
          <a:extLst>
            <a:ext uri="{909E8E84-426E-40DD-AFC4-6F175D3DCCD1}">
              <a14:hiddenFill xmlns:a14="http://schemas.microsoft.com/office/drawing/2010/main">
                <a:noFill/>
              </a14:hiddenFill>
            </a:ext>
          </a:extLst>
        </p:spPr>
        <p:txBody>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childTnLst>
                                    <p:set>
                                      <p:cBhvr additive="base">
                                        <p:cTn id="6" dur="1" fill="hold">
                                          <p:stCondLst>
                                            <p:cond delay="0"/>
                                          </p:stCondLst>
                                        </p:cTn>
                                        <p:tgtEl>
                                          <p:spTgt spid="2226"/>
                                        </p:tgtEl>
                                        <p:attrNameLst>
                                          <p:attrName>style.visibility</p:attrName>
                                        </p:attrNameLst>
                                      </p:cBhvr>
                                      <p:to>
                                        <p:strVal val="visible"/>
                                      </p:to>
                                    </p:set>
                                    <p:anim calcmode="lin" valueType="num">
                                      <p:cBhvr additive="base">
                                        <p:cTn id="7" dur="500" fill="hold"/>
                                        <p:tgtEl>
                                          <p:spTgt spid="2226"/>
                                        </p:tgtEl>
                                        <p:attrNameLst>
                                          <p:attrName>ppt_x</p:attrName>
                                        </p:attrNameLst>
                                      </p:cBhvr>
                                      <p:tavLst>
                                        <p:tav tm="0">
                                          <p:val>
                                            <p:strVal val="#ppt_x"/>
                                          </p:val>
                                        </p:tav>
                                        <p:tav tm="100000">
                                          <p:val>
                                            <p:strVal val="#ppt_x"/>
                                          </p:val>
                                        </p:tav>
                                      </p:tavLst>
                                    </p:anim>
                                    <p:anim calcmode="lin" valueType="num">
                                      <p:cBhvr additive="base">
                                        <p:cTn id="8" dur="500" fill="hold"/>
                                        <p:tgtEl>
                                          <p:spTgt spid="2226"/>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indefinite"/>
                            </p:stCondLst>
                          </p:cTn>
                        </p:par>
                        <p:par>
                          <p:cTn id="11" fill="hold" nodeType="afterGroup">
                            <p:stCondLst>
                              <p:cond delay="0"/>
                            </p:stCondLst>
                            <p:childTnLst>
                              <p:par>
                                <p:cTn id="12" presetID="2" presetClass="entr" presetSubtype="4" fill="hold" grpId="1" nodeType="clickEffect">
                                  <p:childTnLst>
                                    <p:set>
                                      <p:cBhvr additive="base">
                                        <p:cTn id="13" dur="1" fill="hold">
                                          <p:stCondLst>
                                            <p:cond delay="0"/>
                                          </p:stCondLst>
                                        </p:cTn>
                                        <p:tgtEl>
                                          <p:spTgt spid="2228"/>
                                        </p:tgtEl>
                                        <p:attrNameLst>
                                          <p:attrName>style.visibility</p:attrName>
                                        </p:attrNameLst>
                                      </p:cBhvr>
                                      <p:to>
                                        <p:strVal val="visible"/>
                                      </p:to>
                                    </p:set>
                                    <p:anim calcmode="lin" valueType="num">
                                      <p:cBhvr additive="base">
                                        <p:cTn id="14" dur="500" fill="hold"/>
                                        <p:tgtEl>
                                          <p:spTgt spid="2228"/>
                                        </p:tgtEl>
                                        <p:attrNameLst>
                                          <p:attrName>ppt_x</p:attrName>
                                        </p:attrNameLst>
                                      </p:cBhvr>
                                      <p:tavLst>
                                        <p:tav tm="0">
                                          <p:val>
                                            <p:strVal val="#ppt_x"/>
                                          </p:val>
                                        </p:tav>
                                        <p:tav tm="100000">
                                          <p:val>
                                            <p:strVal val="#ppt_x"/>
                                          </p:val>
                                        </p:tav>
                                      </p:tavLst>
                                    </p:anim>
                                    <p:anim calcmode="lin" valueType="num">
                                      <p:cBhvr additive="base">
                                        <p:cTn id="15" dur="500" fill="hold"/>
                                        <p:tgtEl>
                                          <p:spTgt spid="2228"/>
                                        </p:tgtEl>
                                        <p:attrNameLst>
                                          <p:attrName>ppt_y</p:attrName>
                                        </p:attrNameLst>
                                      </p:cBhvr>
                                      <p:tavLst>
                                        <p:tav tm="0">
                                          <p:val>
                                            <p:strVal val="1+#ppt_h/2"/>
                                          </p:val>
                                        </p:tav>
                                        <p:tav tm="100000">
                                          <p:val>
                                            <p:strVal val="#ppt_y"/>
                                          </p:val>
                                        </p:tav>
                                      </p:tavLst>
                                    </p:anim>
                                  </p:childTnLst>
                                </p:cTn>
                              </p:par>
                            </p:childTnLst>
                          </p:cTn>
                        </p:par>
                      </p:childTnLst>
                    </p:cTn>
                  </p:par>
                  <p:par>
                    <p:cTn id="16" fill="hold" nodeType="clickPar">
                      <p:stCondLst>
                        <p:cond delay="indefinite"/>
                      </p:stCondLst>
                      <p:childTnLst>
                        <p:par>
                          <p:cTn id="17" fill="hold" nodeType="withGroup">
                            <p:stCondLst>
                              <p:cond delay="indefinite"/>
                            </p:stCondLst>
                          </p:cTn>
                        </p:par>
                        <p:par>
                          <p:cTn id="18" fill="hold" nodeType="afterGroup">
                            <p:stCondLst>
                              <p:cond delay="0"/>
                            </p:stCondLst>
                            <p:childTnLst>
                              <p:par>
                                <p:cTn id="19" presetID="2" presetClass="entr" presetSubtype="4" fill="hold" grpId="2" nodeType="clickEffect">
                                  <p:childTnLst>
                                    <p:set>
                                      <p:cBhvr additive="base">
                                        <p:cTn id="20" dur="1" fill="hold">
                                          <p:stCondLst>
                                            <p:cond delay="0"/>
                                          </p:stCondLst>
                                        </p:cTn>
                                        <p:tgtEl>
                                          <p:spTgt spid="2230"/>
                                        </p:tgtEl>
                                        <p:attrNameLst>
                                          <p:attrName>style.visibility</p:attrName>
                                        </p:attrNameLst>
                                      </p:cBhvr>
                                      <p:to>
                                        <p:strVal val="visible"/>
                                      </p:to>
                                    </p:set>
                                    <p:anim calcmode="lin" valueType="num">
                                      <p:cBhvr additive="base">
                                        <p:cTn id="21" dur="500" fill="hold"/>
                                        <p:tgtEl>
                                          <p:spTgt spid="2230"/>
                                        </p:tgtEl>
                                        <p:attrNameLst>
                                          <p:attrName>ppt_x</p:attrName>
                                        </p:attrNameLst>
                                      </p:cBhvr>
                                      <p:tavLst>
                                        <p:tav tm="0">
                                          <p:val>
                                            <p:strVal val="#ppt_x"/>
                                          </p:val>
                                        </p:tav>
                                        <p:tav tm="100000">
                                          <p:val>
                                            <p:strVal val="#ppt_x"/>
                                          </p:val>
                                        </p:tav>
                                      </p:tavLst>
                                    </p:anim>
                                    <p:anim calcmode="lin" valueType="num">
                                      <p:cBhvr additive="base">
                                        <p:cTn id="22" dur="500" fill="hold"/>
                                        <p:tgtEl>
                                          <p:spTgt spid="2230"/>
                                        </p:tgtEl>
                                        <p:attrNameLst>
                                          <p:attrName>ppt_y</p:attrName>
                                        </p:attrNameLst>
                                      </p:cBhvr>
                                      <p:tavLst>
                                        <p:tav tm="0">
                                          <p:val>
                                            <p:strVal val="1+#ppt_h/2"/>
                                          </p:val>
                                        </p:tav>
                                        <p:tav tm="100000">
                                          <p:val>
                                            <p:strVal val="#ppt_y"/>
                                          </p:val>
                                        </p:tav>
                                      </p:tavLst>
                                    </p:anim>
                                  </p:childTnLst>
                                </p:cTn>
                              </p:par>
                            </p:childTnLst>
                          </p:cTn>
                        </p:par>
                      </p:childTnLst>
                    </p:cTn>
                  </p:par>
                  <p:par>
                    <p:cTn id="23" fill="hold" nodeType="clickPar">
                      <p:stCondLst>
                        <p:cond delay="indefinite"/>
                      </p:stCondLst>
                      <p:childTnLst>
                        <p:par>
                          <p:cTn id="24" fill="hold" nodeType="withGroup">
                            <p:stCondLst>
                              <p:cond delay="indefinite"/>
                            </p:stCondLst>
                          </p:cTn>
                        </p:par>
                        <p:par>
                          <p:cTn id="25" fill="hold" nodeType="afterGroup">
                            <p:stCondLst>
                              <p:cond delay="0"/>
                            </p:stCondLst>
                            <p:childTnLst>
                              <p:par>
                                <p:cTn id="26" presetID="2" presetClass="entr" presetSubtype="4" fill="hold" grpId="3" nodeType="clickEffect">
                                  <p:childTnLst>
                                    <p:set>
                                      <p:cBhvr additive="base">
                                        <p:cTn id="27" dur="1" fill="hold">
                                          <p:stCondLst>
                                            <p:cond delay="0"/>
                                          </p:stCondLst>
                                        </p:cTn>
                                        <p:tgtEl>
                                          <p:spTgt spid="2232"/>
                                        </p:tgtEl>
                                        <p:attrNameLst>
                                          <p:attrName>style.visibility</p:attrName>
                                        </p:attrNameLst>
                                      </p:cBhvr>
                                      <p:to>
                                        <p:strVal val="visible"/>
                                      </p:to>
                                    </p:set>
                                    <p:anim calcmode="lin" valueType="num">
                                      <p:cBhvr additive="base">
                                        <p:cTn id="28" dur="500" fill="hold"/>
                                        <p:tgtEl>
                                          <p:spTgt spid="2232"/>
                                        </p:tgtEl>
                                        <p:attrNameLst>
                                          <p:attrName>ppt_x</p:attrName>
                                        </p:attrNameLst>
                                      </p:cBhvr>
                                      <p:tavLst>
                                        <p:tav tm="0">
                                          <p:val>
                                            <p:strVal val="#ppt_x"/>
                                          </p:val>
                                        </p:tav>
                                        <p:tav tm="100000">
                                          <p:val>
                                            <p:strVal val="#ppt_x"/>
                                          </p:val>
                                        </p:tav>
                                      </p:tavLst>
                                    </p:anim>
                                    <p:anim calcmode="lin" valueType="num">
                                      <p:cBhvr additive="base">
                                        <p:cTn id="29" dur="500" fill="hold"/>
                                        <p:tgtEl>
                                          <p:spTgt spid="2232"/>
                                        </p:tgtEl>
                                        <p:attrNameLst>
                                          <p:attrName>ppt_y</p:attrName>
                                        </p:attrNameLst>
                                      </p:cBhvr>
                                      <p:tavLst>
                                        <p:tav tm="0">
                                          <p:val>
                                            <p:strVal val="1+#ppt_h/2"/>
                                          </p:val>
                                        </p:tav>
                                        <p:tav tm="100000">
                                          <p:val>
                                            <p:strVal val="#ppt_y"/>
                                          </p:val>
                                        </p:tav>
                                      </p:tavLst>
                                    </p:anim>
                                  </p:childTnLst>
                                </p:cTn>
                              </p:par>
                            </p:childTnLst>
                          </p:cTn>
                        </p:par>
                      </p:childTnLst>
                    </p:cTn>
                  </p:par>
                  <p:par>
                    <p:cTn id="30" fill="hold" nodeType="clickPar">
                      <p:stCondLst>
                        <p:cond delay="indefinite"/>
                      </p:stCondLst>
                      <p:childTnLst>
                        <p:par>
                          <p:cTn id="31" fill="hold" nodeType="withGroup">
                            <p:stCondLst>
                              <p:cond delay="indefinite"/>
                            </p:stCondLst>
                          </p:cTn>
                        </p:par>
                        <p:par>
                          <p:cTn id="32" fill="hold" nodeType="afterGroup">
                            <p:stCondLst>
                              <p:cond delay="0"/>
                            </p:stCondLst>
                            <p:childTnLst>
                              <p:par>
                                <p:cTn id="33" presetID="2" presetClass="entr" presetSubtype="4" fill="hold" grpId="4" nodeType="clickEffect">
                                  <p:childTnLst>
                                    <p:set>
                                      <p:cBhvr additive="base">
                                        <p:cTn id="34" dur="1" fill="hold">
                                          <p:stCondLst>
                                            <p:cond delay="0"/>
                                          </p:stCondLst>
                                        </p:cTn>
                                        <p:tgtEl>
                                          <p:spTgt spid="2235"/>
                                        </p:tgtEl>
                                        <p:attrNameLst>
                                          <p:attrName>style.visibility</p:attrName>
                                        </p:attrNameLst>
                                      </p:cBhvr>
                                      <p:to>
                                        <p:strVal val="visible"/>
                                      </p:to>
                                    </p:set>
                                    <p:anim calcmode="lin" valueType="num">
                                      <p:cBhvr additive="base">
                                        <p:cTn id="35" dur="500" fill="hold"/>
                                        <p:tgtEl>
                                          <p:spTgt spid="2235"/>
                                        </p:tgtEl>
                                        <p:attrNameLst>
                                          <p:attrName>ppt_x</p:attrName>
                                        </p:attrNameLst>
                                      </p:cBhvr>
                                      <p:tavLst>
                                        <p:tav tm="0">
                                          <p:val>
                                            <p:strVal val="#ppt_x"/>
                                          </p:val>
                                        </p:tav>
                                        <p:tav tm="100000">
                                          <p:val>
                                            <p:strVal val="#ppt_x"/>
                                          </p:val>
                                        </p:tav>
                                      </p:tavLst>
                                    </p:anim>
                                    <p:anim calcmode="lin" valueType="num">
                                      <p:cBhvr additive="base">
                                        <p:cTn id="36" dur="500" fill="hold"/>
                                        <p:tgtEl>
                                          <p:spTgt spid="2235"/>
                                        </p:tgtEl>
                                        <p:attrNameLst>
                                          <p:attrName>ppt_y</p:attrName>
                                        </p:attrNameLst>
                                      </p:cBhvr>
                                      <p:tavLst>
                                        <p:tav tm="0">
                                          <p:val>
                                            <p:strVal val="1+#ppt_h/2"/>
                                          </p:val>
                                        </p:tav>
                                        <p:tav tm="100000">
                                          <p:val>
                                            <p:strVal val="#ppt_y"/>
                                          </p:val>
                                        </p:tav>
                                      </p:tavLst>
                                    </p:anim>
                                  </p:childTnLst>
                                </p:cTn>
                              </p:par>
                            </p:childTnLst>
                          </p:cTn>
                        </p:par>
                      </p:childTnLst>
                    </p:cTn>
                  </p:par>
                  <p:par>
                    <p:cTn id="37" fill="hold" nodeType="clickPar">
                      <p:stCondLst>
                        <p:cond delay="indefinite"/>
                      </p:stCondLst>
                      <p:childTnLst>
                        <p:par>
                          <p:cTn id="38" fill="hold" nodeType="withGroup">
                            <p:stCondLst>
                              <p:cond delay="indefinite"/>
                            </p:stCondLst>
                          </p:cTn>
                        </p:par>
                        <p:par>
                          <p:cTn id="39" fill="hold" nodeType="afterGroup">
                            <p:stCondLst>
                              <p:cond delay="0"/>
                            </p:stCondLst>
                            <p:childTnLst>
                              <p:par>
                                <p:cTn id="40" presetID="2" presetClass="entr" presetSubtype="4" fill="hold" grpId="5" nodeType="clickEffect">
                                  <p:childTnLst>
                                    <p:set>
                                      <p:cBhvr additive="base">
                                        <p:cTn id="41" dur="1" fill="hold">
                                          <p:stCondLst>
                                            <p:cond delay="0"/>
                                          </p:stCondLst>
                                        </p:cTn>
                                        <p:tgtEl>
                                          <p:spTgt spid="2237"/>
                                        </p:tgtEl>
                                        <p:attrNameLst>
                                          <p:attrName>style.visibility</p:attrName>
                                        </p:attrNameLst>
                                      </p:cBhvr>
                                      <p:to>
                                        <p:strVal val="visible"/>
                                      </p:to>
                                    </p:set>
                                    <p:anim calcmode="lin" valueType="num">
                                      <p:cBhvr additive="base">
                                        <p:cTn id="42" dur="500" fill="hold"/>
                                        <p:tgtEl>
                                          <p:spTgt spid="2237"/>
                                        </p:tgtEl>
                                        <p:attrNameLst>
                                          <p:attrName>ppt_x</p:attrName>
                                        </p:attrNameLst>
                                      </p:cBhvr>
                                      <p:tavLst>
                                        <p:tav tm="0">
                                          <p:val>
                                            <p:strVal val="#ppt_x"/>
                                          </p:val>
                                        </p:tav>
                                        <p:tav tm="100000">
                                          <p:val>
                                            <p:strVal val="#ppt_x"/>
                                          </p:val>
                                        </p:tav>
                                      </p:tavLst>
                                    </p:anim>
                                    <p:anim calcmode="lin" valueType="num">
                                      <p:cBhvr additive="base">
                                        <p:cTn id="43" dur="500" fill="hold"/>
                                        <p:tgtEl>
                                          <p:spTgt spid="2237"/>
                                        </p:tgtEl>
                                        <p:attrNameLst>
                                          <p:attrName>ppt_y</p:attrName>
                                        </p:attrNameLst>
                                      </p:cBhvr>
                                      <p:tavLst>
                                        <p:tav tm="0">
                                          <p:val>
                                            <p:strVal val="1+#ppt_h/2"/>
                                          </p:val>
                                        </p:tav>
                                        <p:tav tm="100000">
                                          <p:val>
                                            <p:strVal val="#ppt_y"/>
                                          </p:val>
                                        </p:tav>
                                      </p:tavLst>
                                    </p:anim>
                                  </p:childTnLst>
                                </p:cTn>
                              </p:par>
                            </p:childTnLst>
                          </p:cTn>
                        </p:par>
                      </p:childTnLst>
                    </p:cTn>
                  </p:par>
                  <p:par>
                    <p:cTn id="44" fill="hold" nodeType="clickPar">
                      <p:stCondLst>
                        <p:cond delay="indefinite"/>
                      </p:stCondLst>
                      <p:childTnLst>
                        <p:par>
                          <p:cTn id="45" fill="hold" nodeType="withGroup">
                            <p:stCondLst>
                              <p:cond delay="indefinite"/>
                            </p:stCondLst>
                          </p:cTn>
                        </p:par>
                        <p:par>
                          <p:cTn id="46" fill="hold" nodeType="afterGroup">
                            <p:stCondLst>
                              <p:cond delay="0"/>
                            </p:stCondLst>
                            <p:childTnLst>
                              <p:par>
                                <p:cTn id="47" presetID="2" presetClass="entr" presetSubtype="4" fill="hold" grpId="6" nodeType="clickEffect">
                                  <p:childTnLst>
                                    <p:set>
                                      <p:cBhvr additive="base">
                                        <p:cTn id="48" dur="1" fill="hold">
                                          <p:stCondLst>
                                            <p:cond delay="0"/>
                                          </p:stCondLst>
                                        </p:cTn>
                                        <p:tgtEl>
                                          <p:spTgt spid="2240"/>
                                        </p:tgtEl>
                                        <p:attrNameLst>
                                          <p:attrName>style.visibility</p:attrName>
                                        </p:attrNameLst>
                                      </p:cBhvr>
                                      <p:to>
                                        <p:strVal val="visible"/>
                                      </p:to>
                                    </p:set>
                                    <p:anim calcmode="lin" valueType="num">
                                      <p:cBhvr additive="base">
                                        <p:cTn id="49" dur="500" fill="hold"/>
                                        <p:tgtEl>
                                          <p:spTgt spid="2240"/>
                                        </p:tgtEl>
                                        <p:attrNameLst>
                                          <p:attrName>ppt_x</p:attrName>
                                        </p:attrNameLst>
                                      </p:cBhvr>
                                      <p:tavLst>
                                        <p:tav tm="0">
                                          <p:val>
                                            <p:strVal val="#ppt_x"/>
                                          </p:val>
                                        </p:tav>
                                        <p:tav tm="100000">
                                          <p:val>
                                            <p:strVal val="#ppt_x"/>
                                          </p:val>
                                        </p:tav>
                                      </p:tavLst>
                                    </p:anim>
                                    <p:anim calcmode="lin" valueType="num">
                                      <p:cBhvr additive="base">
                                        <p:cTn id="50" dur="500" fill="hold"/>
                                        <p:tgtEl>
                                          <p:spTgt spid="2240"/>
                                        </p:tgtEl>
                                        <p:attrNameLst>
                                          <p:attrName>ppt_y</p:attrName>
                                        </p:attrNameLst>
                                      </p:cBhvr>
                                      <p:tavLst>
                                        <p:tav tm="0">
                                          <p:val>
                                            <p:strVal val="1+#ppt_h/2"/>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indefinite"/>
                            </p:stCondLst>
                          </p:cTn>
                        </p:par>
                        <p:par>
                          <p:cTn id="53" fill="hold" nodeType="afterGroup">
                            <p:stCondLst>
                              <p:cond delay="0"/>
                            </p:stCondLst>
                            <p:childTnLst>
                              <p:par>
                                <p:cTn id="54" presetID="2" presetClass="entr" presetSubtype="4" fill="hold" grpId="7" nodeType="clickEffect">
                                  <p:childTnLst>
                                    <p:set>
                                      <p:cBhvr additive="base">
                                        <p:cTn id="55" dur="1" fill="hold">
                                          <p:stCondLst>
                                            <p:cond delay="0"/>
                                          </p:stCondLst>
                                        </p:cTn>
                                        <p:tgtEl>
                                          <p:spTgt spid="2242"/>
                                        </p:tgtEl>
                                        <p:attrNameLst>
                                          <p:attrName>style.visibility</p:attrName>
                                        </p:attrNameLst>
                                      </p:cBhvr>
                                      <p:to>
                                        <p:strVal val="visible"/>
                                      </p:to>
                                    </p:set>
                                    <p:anim calcmode="lin" valueType="num">
                                      <p:cBhvr additive="base">
                                        <p:cTn id="56" dur="500" fill="hold"/>
                                        <p:tgtEl>
                                          <p:spTgt spid="2242"/>
                                        </p:tgtEl>
                                        <p:attrNameLst>
                                          <p:attrName>ppt_x</p:attrName>
                                        </p:attrNameLst>
                                      </p:cBhvr>
                                      <p:tavLst>
                                        <p:tav tm="0">
                                          <p:val>
                                            <p:strVal val="#ppt_x"/>
                                          </p:val>
                                        </p:tav>
                                        <p:tav tm="100000">
                                          <p:val>
                                            <p:strVal val="#ppt_x"/>
                                          </p:val>
                                        </p:tav>
                                      </p:tavLst>
                                    </p:anim>
                                    <p:anim calcmode="lin" valueType="num">
                                      <p:cBhvr additive="base">
                                        <p:cTn id="57" dur="500" fill="hold"/>
                                        <p:tgtEl>
                                          <p:spTgt spid="224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26" grpId="0" animBg="1"/>
      <p:bldP spid="2228" grpId="1" animBg="1"/>
      <p:bldP spid="2230" grpId="2" animBg="1"/>
      <p:bldP spid="2232" grpId="3" animBg="1"/>
      <p:bldP spid="2235" grpId="4" animBg="1"/>
      <p:bldP spid="2237" grpId="5" animBg="1"/>
      <p:bldP spid="2240" grpId="6" animBg="1"/>
      <p:bldP spid="2242" grpId="7"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页脚占位符 2">
            <a:extLst>
              <a:ext uri="{FF2B5EF4-FFF2-40B4-BE49-F238E27FC236}">
                <a16:creationId xmlns:a16="http://schemas.microsoft.com/office/drawing/2014/main" id="{06F8B059-B4A1-5A43-827C-E103C35B9B2B}"/>
              </a:ext>
            </a:extLst>
          </p:cNvPr>
          <p:cNvSpPr>
            <a:spLocks noGrp="1"/>
          </p:cNvSpPr>
          <p:nvPr>
            <p:ph type="ftr" sz="quarter" idx="11"/>
          </p:nvPr>
        </p:nvSpPr>
        <p:spPr/>
        <p:txBody>
          <a:bodyPr/>
          <a:lstStyle/>
          <a:p>
            <a:r>
              <a:rPr lang="en-US" altLang="zh-CN"/>
              <a:t>A</a:t>
            </a:r>
          </a:p>
        </p:txBody>
      </p:sp>
      <p:sp>
        <p:nvSpPr>
          <p:cNvPr id="14" name="灯片编号占位符 3">
            <a:extLst>
              <a:ext uri="{FF2B5EF4-FFF2-40B4-BE49-F238E27FC236}">
                <a16:creationId xmlns:a16="http://schemas.microsoft.com/office/drawing/2014/main" id="{4FFFC944-A585-6745-86B6-9B9185FC2DC8}"/>
              </a:ext>
            </a:extLst>
          </p:cNvPr>
          <p:cNvSpPr>
            <a:spLocks noGrp="1"/>
          </p:cNvSpPr>
          <p:nvPr>
            <p:ph type="sldNum" sz="quarter" idx="12"/>
          </p:nvPr>
        </p:nvSpPr>
        <p:spPr/>
        <p:txBody>
          <a:bodyPr/>
          <a:lstStyle/>
          <a:p>
            <a:fld id="{6A1F033A-CB03-634E-9B0F-D29657146190}" type="slidenum">
              <a:rPr lang="en-US" altLang="zh-CN"/>
              <a:pPr/>
              <a:t>25</a:t>
            </a:fld>
            <a:endParaRPr lang="en-US" altLang="zh-CN"/>
          </a:p>
        </p:txBody>
      </p:sp>
      <p:grpSp>
        <p:nvGrpSpPr>
          <p:cNvPr id="2246" name="Group 198">
            <a:extLst>
              <a:ext uri="{FF2B5EF4-FFF2-40B4-BE49-F238E27FC236}">
                <a16:creationId xmlns:a16="http://schemas.microsoft.com/office/drawing/2014/main" id="{BE4DD569-4D8A-B24D-98E3-E8B4529A7012}"/>
              </a:ext>
            </a:extLst>
          </p:cNvPr>
          <p:cNvGrpSpPr>
            <a:grpSpLocks/>
          </p:cNvGrpSpPr>
          <p:nvPr/>
        </p:nvGrpSpPr>
        <p:grpSpPr bwMode="auto">
          <a:xfrm>
            <a:off x="347663" y="579438"/>
            <a:ext cx="8010525" cy="1169987"/>
            <a:chOff x="219" y="365"/>
            <a:chExt cx="5046" cy="737"/>
          </a:xfrm>
        </p:grpSpPr>
        <p:pic>
          <p:nvPicPr>
            <p:cNvPr id="2247" name="标题 1">
              <a:extLst>
                <a:ext uri="{FF2B5EF4-FFF2-40B4-BE49-F238E27FC236}">
                  <a16:creationId xmlns:a16="http://schemas.microsoft.com/office/drawing/2014/main" id="{0686C83D-657F-9340-9B77-A3D521948F81}"/>
                </a:ext>
              </a:extLst>
            </p:cNvPr>
            <p:cNvPicPr preferRelativeResize="0">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 y="365"/>
              <a:ext cx="5046" cy="7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48" name="Rectangle 200">
              <a:extLst>
                <a:ext uri="{FF2B5EF4-FFF2-40B4-BE49-F238E27FC236}">
                  <a16:creationId xmlns:a16="http://schemas.microsoft.com/office/drawing/2014/main" id="{36AE66B5-01E1-5346-8ACE-EC8CB4701909}"/>
                </a:ext>
              </a:extLst>
            </p:cNvPr>
            <p:cNvSpPr>
              <a:spLocks noChangeArrowheads="1"/>
            </p:cNvSpPr>
            <p:nvPr/>
          </p:nvSpPr>
          <p:spPr bwMode="auto">
            <a:xfrm>
              <a:off x="504" y="376"/>
              <a:ext cx="4752" cy="52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eaLnBrk="0" hangingPunct="0">
                <a:defRPr>
                  <a:solidFill>
                    <a:schemeClr val="tx1"/>
                  </a:solidFill>
                  <a:latin typeface="Arial" panose="020B0604020202020204" pitchFamily="34" charset="0"/>
                  <a:ea typeface="宋体" panose="02010600030101010101" pitchFamily="2" charset="-122"/>
                </a:defRPr>
              </a:lvl2pPr>
              <a:lvl3pPr eaLnBrk="0" hangingPunct="0">
                <a:defRPr>
                  <a:solidFill>
                    <a:schemeClr val="tx1"/>
                  </a:solidFill>
                  <a:latin typeface="Arial" panose="020B0604020202020204" pitchFamily="34" charset="0"/>
                  <a:ea typeface="宋体" panose="02010600030101010101" pitchFamily="2" charset="-122"/>
                </a:defRPr>
              </a:lvl3pPr>
              <a:lvl4pPr eaLnBrk="0" hangingPunct="0">
                <a:defRPr>
                  <a:solidFill>
                    <a:schemeClr val="tx1"/>
                  </a:solidFill>
                  <a:latin typeface="Arial" panose="020B0604020202020204" pitchFamily="34" charset="0"/>
                  <a:ea typeface="宋体" panose="02010600030101010101" pitchFamily="2" charset="-122"/>
                </a:defRPr>
              </a:lvl4pPr>
              <a:lvl5pPr eaLnBrk="0" hangingPunct="0">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9pPr>
            </a:lstStyle>
            <a:p>
              <a:pPr>
                <a:lnSpc>
                  <a:spcPct val="150000"/>
                </a:lnSpc>
              </a:pPr>
              <a:r>
                <a:rPr lang="zh-CN" altLang="en-US" sz="2400" b="1">
                  <a:solidFill>
                    <a:srgbClr val="002060"/>
                  </a:solidFill>
                  <a:latin typeface="黑体" panose="02010609060101010101" pitchFamily="49" charset="-122"/>
                  <a:ea typeface="新宋体" panose="02010609030101010101" pitchFamily="49" charset="-122"/>
                </a:rPr>
                <a:t>学习回顾</a:t>
              </a:r>
            </a:p>
          </p:txBody>
        </p:sp>
      </p:grpSp>
      <p:sp>
        <p:nvSpPr>
          <p:cNvPr id="2249" name="TextBox 25">
            <a:extLst>
              <a:ext uri="{FF2B5EF4-FFF2-40B4-BE49-F238E27FC236}">
                <a16:creationId xmlns:a16="http://schemas.microsoft.com/office/drawing/2014/main" id="{D8F5E24D-2E2C-5948-A2F3-B598CAB79B57}"/>
              </a:ext>
            </a:extLst>
          </p:cNvPr>
          <p:cNvSpPr>
            <a:spLocks noChangeArrowheads="1"/>
          </p:cNvSpPr>
          <p:nvPr/>
        </p:nvSpPr>
        <p:spPr bwMode="auto">
          <a:xfrm>
            <a:off x="812800" y="1506538"/>
            <a:ext cx="7526338" cy="7016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eaLnBrk="0" hangingPunct="0">
              <a:defRPr>
                <a:solidFill>
                  <a:schemeClr val="tx1"/>
                </a:solidFill>
                <a:latin typeface="Arial" panose="020B0604020202020204" pitchFamily="34" charset="0"/>
                <a:ea typeface="宋体" panose="02010600030101010101" pitchFamily="2" charset="-122"/>
              </a:defRPr>
            </a:lvl2pPr>
            <a:lvl3pPr eaLnBrk="0" hangingPunct="0">
              <a:defRPr>
                <a:solidFill>
                  <a:schemeClr val="tx1"/>
                </a:solidFill>
                <a:latin typeface="Arial" panose="020B0604020202020204" pitchFamily="34" charset="0"/>
                <a:ea typeface="宋体" panose="02010600030101010101" pitchFamily="2" charset="-122"/>
              </a:defRPr>
            </a:lvl3pPr>
            <a:lvl4pPr eaLnBrk="0" hangingPunct="0">
              <a:defRPr>
                <a:solidFill>
                  <a:schemeClr val="tx1"/>
                </a:solidFill>
                <a:latin typeface="Arial" panose="020B0604020202020204" pitchFamily="34" charset="0"/>
                <a:ea typeface="宋体" panose="02010600030101010101" pitchFamily="2" charset="-122"/>
              </a:defRPr>
            </a:lvl4pPr>
            <a:lvl5pPr eaLnBrk="0" hangingPunct="0">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2000" b="1">
                <a:solidFill>
                  <a:srgbClr val="002060"/>
                </a:solidFill>
                <a:ea typeface="新宋体" panose="02010609030101010101" pitchFamily="49" charset="-122"/>
              </a:rPr>
              <a:t>5</a:t>
            </a:r>
            <a:r>
              <a:rPr lang="zh-CN" altLang="en-US" sz="2000" b="1">
                <a:solidFill>
                  <a:srgbClr val="002060"/>
                </a:solidFill>
                <a:ea typeface="新宋体" panose="02010609030101010101" pitchFamily="49" charset="-122"/>
              </a:rPr>
              <a:t>、广告的诉求方式有两种即：理性诉求和</a:t>
            </a:r>
          </a:p>
          <a:p>
            <a:pPr eaLnBrk="1" hangingPunct="1"/>
            <a:r>
              <a:rPr lang="zh-CN" altLang="en-US" sz="2000" b="1" u="sng">
                <a:solidFill>
                  <a:srgbClr val="C00000"/>
                </a:solidFill>
                <a:ea typeface="新宋体" panose="02010609030101010101" pitchFamily="49" charset="-122"/>
              </a:rPr>
              <a:t>                          </a:t>
            </a:r>
          </a:p>
        </p:txBody>
      </p:sp>
      <p:sp>
        <p:nvSpPr>
          <p:cNvPr id="2250" name="TextBox 20">
            <a:extLst>
              <a:ext uri="{FF2B5EF4-FFF2-40B4-BE49-F238E27FC236}">
                <a16:creationId xmlns:a16="http://schemas.microsoft.com/office/drawing/2014/main" id="{6FB6F013-2174-8242-929A-07E36F50C133}"/>
              </a:ext>
            </a:extLst>
          </p:cNvPr>
          <p:cNvSpPr>
            <a:spLocks noChangeArrowheads="1"/>
          </p:cNvSpPr>
          <p:nvPr/>
        </p:nvSpPr>
        <p:spPr bwMode="auto">
          <a:xfrm>
            <a:off x="5391150" y="1519238"/>
            <a:ext cx="1843088" cy="366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eaLnBrk="0" hangingPunct="0">
              <a:defRPr>
                <a:solidFill>
                  <a:schemeClr val="tx1"/>
                </a:solidFill>
                <a:latin typeface="Arial" panose="020B0604020202020204" pitchFamily="34" charset="0"/>
                <a:ea typeface="宋体" panose="02010600030101010101" pitchFamily="2" charset="-122"/>
              </a:defRPr>
            </a:lvl2pPr>
            <a:lvl3pPr eaLnBrk="0" hangingPunct="0">
              <a:defRPr>
                <a:solidFill>
                  <a:schemeClr val="tx1"/>
                </a:solidFill>
                <a:latin typeface="Arial" panose="020B0604020202020204" pitchFamily="34" charset="0"/>
                <a:ea typeface="宋体" panose="02010600030101010101" pitchFamily="2" charset="-122"/>
              </a:defRPr>
            </a:lvl3pPr>
            <a:lvl4pPr eaLnBrk="0" hangingPunct="0">
              <a:defRPr>
                <a:solidFill>
                  <a:schemeClr val="tx1"/>
                </a:solidFill>
                <a:latin typeface="Arial" panose="020B0604020202020204" pitchFamily="34" charset="0"/>
                <a:ea typeface="宋体" panose="02010600030101010101" pitchFamily="2" charset="-122"/>
              </a:defRPr>
            </a:lvl4pPr>
            <a:lvl5pPr eaLnBrk="0" hangingPunct="0">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b="1">
                <a:solidFill>
                  <a:srgbClr val="002060"/>
                </a:solidFill>
                <a:ea typeface="新宋体" panose="02010609030101010101" pitchFamily="49" charset="-122"/>
              </a:rPr>
              <a:t>感性诉求</a:t>
            </a:r>
          </a:p>
        </p:txBody>
      </p:sp>
      <p:sp>
        <p:nvSpPr>
          <p:cNvPr id="2251" name="直接连接符 22">
            <a:extLst>
              <a:ext uri="{FF2B5EF4-FFF2-40B4-BE49-F238E27FC236}">
                <a16:creationId xmlns:a16="http://schemas.microsoft.com/office/drawing/2014/main" id="{123A5D44-EFC5-334A-89D8-681AC0325C1F}"/>
              </a:ext>
            </a:extLst>
          </p:cNvPr>
          <p:cNvSpPr>
            <a:spLocks noChangeShapeType="1"/>
          </p:cNvSpPr>
          <p:nvPr/>
        </p:nvSpPr>
        <p:spPr bwMode="auto">
          <a:xfrm>
            <a:off x="5499100" y="1855788"/>
            <a:ext cx="1681163" cy="1587"/>
          </a:xfrm>
          <a:prstGeom prst="line">
            <a:avLst/>
          </a:prstGeom>
          <a:noFill/>
          <a:ln w="38100" cap="flat" algn="ctr">
            <a:solidFill>
              <a:srgbClr val="002060"/>
            </a:solidFill>
            <a:prstDash val="solid"/>
            <a:round/>
            <a:headEnd type="none" w="med" len="med"/>
            <a:tailEnd type="none" w="med" len="med"/>
          </a:ln>
          <a:extLst>
            <a:ext uri="{909E8E84-426E-40DD-AFC4-6F175D3DCCD1}">
              <a14:hiddenFill xmlns:a14="http://schemas.microsoft.com/office/drawing/2010/main">
                <a:noFill/>
              </a14:hiddenFill>
            </a:ext>
          </a:extLst>
        </p:spPr>
        <p:txBody>
          <a:bodyPr/>
          <a:lstStyle/>
          <a:p>
            <a:endParaRPr lang="zh-CN" altLang="en-US"/>
          </a:p>
        </p:txBody>
      </p:sp>
      <p:sp>
        <p:nvSpPr>
          <p:cNvPr id="2252" name="TextBox 33">
            <a:extLst>
              <a:ext uri="{FF2B5EF4-FFF2-40B4-BE49-F238E27FC236}">
                <a16:creationId xmlns:a16="http://schemas.microsoft.com/office/drawing/2014/main" id="{70D85088-5836-6D4B-83DA-1CAF9793A5BB}"/>
              </a:ext>
            </a:extLst>
          </p:cNvPr>
          <p:cNvSpPr>
            <a:spLocks noChangeArrowheads="1"/>
          </p:cNvSpPr>
          <p:nvPr/>
        </p:nvSpPr>
        <p:spPr bwMode="auto">
          <a:xfrm>
            <a:off x="812800" y="2168525"/>
            <a:ext cx="7526338" cy="549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eaLnBrk="0" hangingPunct="0">
              <a:defRPr>
                <a:solidFill>
                  <a:schemeClr val="tx1"/>
                </a:solidFill>
                <a:latin typeface="Arial" panose="020B0604020202020204" pitchFamily="34" charset="0"/>
                <a:ea typeface="宋体" panose="02010600030101010101" pitchFamily="2" charset="-122"/>
              </a:defRPr>
            </a:lvl2pPr>
            <a:lvl3pPr eaLnBrk="0" hangingPunct="0">
              <a:defRPr>
                <a:solidFill>
                  <a:schemeClr val="tx1"/>
                </a:solidFill>
                <a:latin typeface="Arial" panose="020B0604020202020204" pitchFamily="34" charset="0"/>
                <a:ea typeface="宋体" panose="02010600030101010101" pitchFamily="2" charset="-122"/>
              </a:defRPr>
            </a:lvl3pPr>
            <a:lvl4pPr eaLnBrk="0" hangingPunct="0">
              <a:defRPr>
                <a:solidFill>
                  <a:schemeClr val="tx1"/>
                </a:solidFill>
                <a:latin typeface="Arial" panose="020B0604020202020204" pitchFamily="34" charset="0"/>
                <a:ea typeface="宋体" panose="02010600030101010101" pitchFamily="2" charset="-122"/>
              </a:defRPr>
            </a:lvl4pPr>
            <a:lvl5pPr eaLnBrk="0" hangingPunct="0">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en-US" altLang="zh-CN" sz="2000" b="1">
                <a:solidFill>
                  <a:srgbClr val="002060"/>
                </a:solidFill>
                <a:ea typeface="新宋体" panose="02010609030101010101" pitchFamily="49" charset="-122"/>
              </a:rPr>
              <a:t>6</a:t>
            </a:r>
            <a:r>
              <a:rPr lang="zh-CN" altLang="en-US" sz="2000" b="1">
                <a:solidFill>
                  <a:srgbClr val="002060"/>
                </a:solidFill>
                <a:ea typeface="新宋体" panose="02010609030101010101" pitchFamily="49" charset="-122"/>
              </a:rPr>
              <a:t>、在哪里传播</a:t>
            </a:r>
            <a:r>
              <a:rPr lang="en-US" altLang="zh-CN" sz="2000" b="1">
                <a:solidFill>
                  <a:srgbClr val="002060"/>
                </a:solidFill>
                <a:ea typeface="新宋体" panose="02010609030101010101" pitchFamily="49" charset="-122"/>
              </a:rPr>
              <a:t>(where)</a:t>
            </a:r>
            <a:r>
              <a:rPr lang="en-US" altLang="zh-CN" sz="2000" b="1">
                <a:solidFill>
                  <a:srgbClr val="C00000"/>
                </a:solidFill>
                <a:ea typeface="新宋体" panose="02010609030101010101" pitchFamily="49" charset="-122"/>
              </a:rPr>
              <a:t> </a:t>
            </a:r>
            <a:r>
              <a:rPr lang="en-US" altLang="en-US" sz="2000" b="1">
                <a:solidFill>
                  <a:srgbClr val="002060"/>
                </a:solidFill>
                <a:ea typeface="新宋体" panose="02010609030101010101" pitchFamily="49" charset="-122"/>
              </a:rPr>
              <a:t>，</a:t>
            </a:r>
            <a:r>
              <a:rPr lang="zh-CN" altLang="en-US" sz="2000" b="1">
                <a:solidFill>
                  <a:srgbClr val="002060"/>
                </a:solidFill>
                <a:ea typeface="新宋体" panose="02010609030101010101" pitchFamily="49" charset="-122"/>
              </a:rPr>
              <a:t>如何选择媒体并进行媒介组合：</a:t>
            </a:r>
          </a:p>
        </p:txBody>
      </p:sp>
      <p:sp>
        <p:nvSpPr>
          <p:cNvPr id="2253" name="TextBox 34">
            <a:extLst>
              <a:ext uri="{FF2B5EF4-FFF2-40B4-BE49-F238E27FC236}">
                <a16:creationId xmlns:a16="http://schemas.microsoft.com/office/drawing/2014/main" id="{E546A01C-B38C-A34D-845E-505A7C23303B}"/>
              </a:ext>
            </a:extLst>
          </p:cNvPr>
          <p:cNvSpPr>
            <a:spLocks noChangeArrowheads="1"/>
          </p:cNvSpPr>
          <p:nvPr/>
        </p:nvSpPr>
        <p:spPr bwMode="auto">
          <a:xfrm>
            <a:off x="812800" y="2787650"/>
            <a:ext cx="7526338" cy="19224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eaLnBrk="0" hangingPunct="0">
              <a:defRPr>
                <a:solidFill>
                  <a:schemeClr val="tx1"/>
                </a:solidFill>
                <a:latin typeface="Arial" panose="020B0604020202020204" pitchFamily="34" charset="0"/>
                <a:ea typeface="宋体" panose="02010600030101010101" pitchFamily="2" charset="-122"/>
              </a:defRPr>
            </a:lvl2pPr>
            <a:lvl3pPr eaLnBrk="0" hangingPunct="0">
              <a:defRPr>
                <a:solidFill>
                  <a:schemeClr val="tx1"/>
                </a:solidFill>
                <a:latin typeface="Arial" panose="020B0604020202020204" pitchFamily="34" charset="0"/>
                <a:ea typeface="宋体" panose="02010600030101010101" pitchFamily="2" charset="-122"/>
              </a:defRPr>
            </a:lvl3pPr>
            <a:lvl4pPr eaLnBrk="0" hangingPunct="0">
              <a:defRPr>
                <a:solidFill>
                  <a:schemeClr val="tx1"/>
                </a:solidFill>
                <a:latin typeface="Arial" panose="020B0604020202020204" pitchFamily="34" charset="0"/>
                <a:ea typeface="宋体" panose="02010600030101010101" pitchFamily="2" charset="-122"/>
              </a:defRPr>
            </a:lvl4pPr>
            <a:lvl5pPr eaLnBrk="0" hangingPunct="0">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zh-CN" altLang="en-US" sz="2000" b="1">
                <a:solidFill>
                  <a:srgbClr val="002060"/>
                </a:solidFill>
                <a:ea typeface="新宋体" panose="02010609030101010101" pitchFamily="49" charset="-122"/>
              </a:rPr>
              <a:t>根据广告的目的选择媒介、根据受众特征选择媒介、根据媒体品位跟产品的匹配性选择媒体、选择具体位置时，注意周围广告的干扰情况、使用特殊版面增强传播效</a:t>
            </a:r>
          </a:p>
          <a:p>
            <a:pPr eaLnBrk="1" hangingPunct="1">
              <a:lnSpc>
                <a:spcPct val="150000"/>
              </a:lnSpc>
            </a:pPr>
            <a:endParaRPr lang="zh-CN" altLang="en-US" sz="2000" b="1">
              <a:solidFill>
                <a:srgbClr val="002060"/>
              </a:solidFill>
              <a:ea typeface="新宋体" panose="02010609030101010101" pitchFamily="49" charset="-122"/>
            </a:endParaRPr>
          </a:p>
        </p:txBody>
      </p:sp>
      <p:sp>
        <p:nvSpPr>
          <p:cNvPr id="2254" name="TextBox 35">
            <a:extLst>
              <a:ext uri="{FF2B5EF4-FFF2-40B4-BE49-F238E27FC236}">
                <a16:creationId xmlns:a16="http://schemas.microsoft.com/office/drawing/2014/main" id="{08EBEEC6-53BF-654E-96B9-213B4684D001}"/>
              </a:ext>
            </a:extLst>
          </p:cNvPr>
          <p:cNvSpPr>
            <a:spLocks noChangeArrowheads="1"/>
          </p:cNvSpPr>
          <p:nvPr/>
        </p:nvSpPr>
        <p:spPr bwMode="auto">
          <a:xfrm>
            <a:off x="812800" y="4267200"/>
            <a:ext cx="7526338" cy="549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eaLnBrk="0" hangingPunct="0">
              <a:defRPr>
                <a:solidFill>
                  <a:schemeClr val="tx1"/>
                </a:solidFill>
                <a:latin typeface="Arial" panose="020B0604020202020204" pitchFamily="34" charset="0"/>
                <a:ea typeface="宋体" panose="02010600030101010101" pitchFamily="2" charset="-122"/>
              </a:defRPr>
            </a:lvl2pPr>
            <a:lvl3pPr eaLnBrk="0" hangingPunct="0">
              <a:defRPr>
                <a:solidFill>
                  <a:schemeClr val="tx1"/>
                </a:solidFill>
                <a:latin typeface="Arial" panose="020B0604020202020204" pitchFamily="34" charset="0"/>
                <a:ea typeface="宋体" panose="02010600030101010101" pitchFamily="2" charset="-122"/>
              </a:defRPr>
            </a:lvl3pPr>
            <a:lvl4pPr eaLnBrk="0" hangingPunct="0">
              <a:defRPr>
                <a:solidFill>
                  <a:schemeClr val="tx1"/>
                </a:solidFill>
                <a:latin typeface="Arial" panose="020B0604020202020204" pitchFamily="34" charset="0"/>
                <a:ea typeface="宋体" panose="02010600030101010101" pitchFamily="2" charset="-122"/>
              </a:defRPr>
            </a:lvl4pPr>
            <a:lvl5pPr eaLnBrk="0" hangingPunct="0">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en-US" altLang="zh-CN" sz="2000" b="1">
                <a:solidFill>
                  <a:srgbClr val="002060"/>
                </a:solidFill>
                <a:ea typeface="新宋体" panose="02010609030101010101" pitchFamily="49" charset="-122"/>
              </a:rPr>
              <a:t>7</a:t>
            </a:r>
            <a:r>
              <a:rPr lang="zh-CN" altLang="en-US" sz="2000" b="1">
                <a:solidFill>
                  <a:srgbClr val="002060"/>
                </a:solidFill>
                <a:ea typeface="新宋体" panose="02010609030101010101" pitchFamily="49" charset="-122"/>
              </a:rPr>
              <a:t>、何时传播</a:t>
            </a:r>
            <a:r>
              <a:rPr lang="en-US" altLang="zh-CN" sz="2000" b="1">
                <a:solidFill>
                  <a:srgbClr val="002060"/>
                </a:solidFill>
                <a:ea typeface="新宋体" panose="02010609030101010101" pitchFamily="49" charset="-122"/>
              </a:rPr>
              <a:t>(when)</a:t>
            </a:r>
            <a:r>
              <a:rPr lang="en-US" altLang="zh-CN" sz="2000" b="1">
                <a:solidFill>
                  <a:srgbClr val="C00000"/>
                </a:solidFill>
                <a:ea typeface="新宋体" panose="02010609030101010101" pitchFamily="49" charset="-122"/>
              </a:rPr>
              <a:t> </a:t>
            </a:r>
            <a:r>
              <a:rPr lang="en-US" altLang="en-US" sz="2000" b="1">
                <a:solidFill>
                  <a:srgbClr val="002060"/>
                </a:solidFill>
                <a:ea typeface="新宋体" panose="02010609030101010101" pitchFamily="49" charset="-122"/>
              </a:rPr>
              <a:t>，</a:t>
            </a:r>
            <a:r>
              <a:rPr lang="zh-CN" altLang="en-US" sz="2000" b="1">
                <a:solidFill>
                  <a:srgbClr val="002060"/>
                </a:solidFill>
                <a:ea typeface="新宋体" panose="02010609030101010101" pitchFamily="49" charset="-122"/>
              </a:rPr>
              <a:t>广告推出时机策略有：</a:t>
            </a:r>
          </a:p>
        </p:txBody>
      </p:sp>
      <p:sp>
        <p:nvSpPr>
          <p:cNvPr id="2255" name="TextBox 36">
            <a:extLst>
              <a:ext uri="{FF2B5EF4-FFF2-40B4-BE49-F238E27FC236}">
                <a16:creationId xmlns:a16="http://schemas.microsoft.com/office/drawing/2014/main" id="{E130AE3E-64ED-A643-955E-C4322225269D}"/>
              </a:ext>
            </a:extLst>
          </p:cNvPr>
          <p:cNvSpPr>
            <a:spLocks noChangeArrowheads="1"/>
          </p:cNvSpPr>
          <p:nvPr/>
        </p:nvSpPr>
        <p:spPr bwMode="auto">
          <a:xfrm>
            <a:off x="812800" y="4810125"/>
            <a:ext cx="7526338" cy="1006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eaLnBrk="0" hangingPunct="0">
              <a:defRPr>
                <a:solidFill>
                  <a:schemeClr val="tx1"/>
                </a:solidFill>
                <a:latin typeface="Arial" panose="020B0604020202020204" pitchFamily="34" charset="0"/>
                <a:ea typeface="宋体" panose="02010600030101010101" pitchFamily="2" charset="-122"/>
              </a:defRPr>
            </a:lvl2pPr>
            <a:lvl3pPr eaLnBrk="0" hangingPunct="0">
              <a:defRPr>
                <a:solidFill>
                  <a:schemeClr val="tx1"/>
                </a:solidFill>
                <a:latin typeface="Arial" panose="020B0604020202020204" pitchFamily="34" charset="0"/>
                <a:ea typeface="宋体" panose="02010600030101010101" pitchFamily="2" charset="-122"/>
              </a:defRPr>
            </a:lvl3pPr>
            <a:lvl4pPr eaLnBrk="0" hangingPunct="0">
              <a:defRPr>
                <a:solidFill>
                  <a:schemeClr val="tx1"/>
                </a:solidFill>
                <a:latin typeface="Arial" panose="020B0604020202020204" pitchFamily="34" charset="0"/>
                <a:ea typeface="宋体" panose="02010600030101010101" pitchFamily="2" charset="-122"/>
              </a:defRPr>
            </a:lvl4pPr>
            <a:lvl5pPr eaLnBrk="0" hangingPunct="0">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zh-CN" altLang="en-US" sz="2000" b="1">
                <a:solidFill>
                  <a:srgbClr val="002060"/>
                </a:solidFill>
                <a:ea typeface="新宋体" panose="02010609030101010101" pitchFamily="49" charset="-122"/>
              </a:rPr>
              <a:t>提前推出策略、即时推出的策略、延时推出策略、利用一些重大事件和社会热点的时机进行宣传</a:t>
            </a:r>
          </a:p>
        </p:txBody>
      </p:sp>
      <p:sp>
        <p:nvSpPr>
          <p:cNvPr id="2256" name="TextBox 37">
            <a:extLst>
              <a:ext uri="{FF2B5EF4-FFF2-40B4-BE49-F238E27FC236}">
                <a16:creationId xmlns:a16="http://schemas.microsoft.com/office/drawing/2014/main" id="{F6429673-D5A8-AA49-8918-DFAB253938FD}"/>
              </a:ext>
            </a:extLst>
          </p:cNvPr>
          <p:cNvSpPr>
            <a:spLocks noChangeArrowheads="1"/>
          </p:cNvSpPr>
          <p:nvPr/>
        </p:nvSpPr>
        <p:spPr bwMode="auto">
          <a:xfrm>
            <a:off x="812800" y="5732463"/>
            <a:ext cx="7526338" cy="1006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eaLnBrk="0" hangingPunct="0">
              <a:defRPr>
                <a:solidFill>
                  <a:schemeClr val="tx1"/>
                </a:solidFill>
                <a:latin typeface="Arial" panose="020B0604020202020204" pitchFamily="34" charset="0"/>
                <a:ea typeface="宋体" panose="02010600030101010101" pitchFamily="2" charset="-122"/>
              </a:defRPr>
            </a:lvl2pPr>
            <a:lvl3pPr eaLnBrk="0" hangingPunct="0">
              <a:defRPr>
                <a:solidFill>
                  <a:schemeClr val="tx1"/>
                </a:solidFill>
                <a:latin typeface="Arial" panose="020B0604020202020204" pitchFamily="34" charset="0"/>
                <a:ea typeface="宋体" panose="02010600030101010101" pitchFamily="2" charset="-122"/>
              </a:defRPr>
            </a:lvl3pPr>
            <a:lvl4pPr eaLnBrk="0" hangingPunct="0">
              <a:defRPr>
                <a:solidFill>
                  <a:schemeClr val="tx1"/>
                </a:solidFill>
                <a:latin typeface="Arial" panose="020B0604020202020204" pitchFamily="34" charset="0"/>
                <a:ea typeface="宋体" panose="02010600030101010101" pitchFamily="2" charset="-122"/>
              </a:defRPr>
            </a:lvl4pPr>
            <a:lvl5pPr eaLnBrk="0" hangingPunct="0">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en-US" altLang="zh-CN" sz="2000" b="1">
                <a:solidFill>
                  <a:srgbClr val="002060"/>
                </a:solidFill>
                <a:ea typeface="新宋体" panose="02010609030101010101" pitchFamily="49" charset="-122"/>
              </a:rPr>
              <a:t>8</a:t>
            </a:r>
            <a:r>
              <a:rPr lang="zh-CN" altLang="en-US" sz="2000" b="1">
                <a:solidFill>
                  <a:srgbClr val="002060"/>
                </a:solidFill>
                <a:ea typeface="新宋体" panose="02010609030101010101" pitchFamily="49" charset="-122"/>
              </a:rPr>
              <a:t>、“节目收视黄金时间═广告达到目标受众黄金时间”吗？</a:t>
            </a:r>
          </a:p>
          <a:p>
            <a:pPr eaLnBrk="1" hangingPunct="1">
              <a:lnSpc>
                <a:spcPct val="150000"/>
              </a:lnSpc>
            </a:pPr>
            <a:endParaRPr lang="zh-CN" altLang="en-US" sz="2000" b="1">
              <a:solidFill>
                <a:srgbClr val="C00000"/>
              </a:solidFill>
              <a:ea typeface="新宋体" panose="0201060903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childTnLst>
                                    <p:set>
                                      <p:cBhvr additive="base">
                                        <p:cTn id="6" dur="1" fill="hold">
                                          <p:stCondLst>
                                            <p:cond delay="0"/>
                                          </p:stCondLst>
                                        </p:cTn>
                                        <p:tgtEl>
                                          <p:spTgt spid="2250"/>
                                        </p:tgtEl>
                                        <p:attrNameLst>
                                          <p:attrName>style.visibility</p:attrName>
                                        </p:attrNameLst>
                                      </p:cBhvr>
                                      <p:to>
                                        <p:strVal val="visible"/>
                                      </p:to>
                                    </p:set>
                                    <p:anim calcmode="lin" valueType="num">
                                      <p:cBhvr additive="base">
                                        <p:cTn id="7" dur="500" fill="hold"/>
                                        <p:tgtEl>
                                          <p:spTgt spid="2250"/>
                                        </p:tgtEl>
                                        <p:attrNameLst>
                                          <p:attrName>ppt_x</p:attrName>
                                        </p:attrNameLst>
                                      </p:cBhvr>
                                      <p:tavLst>
                                        <p:tav tm="0">
                                          <p:val>
                                            <p:strVal val="#ppt_x"/>
                                          </p:val>
                                        </p:tav>
                                        <p:tav tm="100000">
                                          <p:val>
                                            <p:strVal val="#ppt_x"/>
                                          </p:val>
                                        </p:tav>
                                      </p:tavLst>
                                    </p:anim>
                                    <p:anim calcmode="lin" valueType="num">
                                      <p:cBhvr additive="base">
                                        <p:cTn id="8" dur="500" fill="hold"/>
                                        <p:tgtEl>
                                          <p:spTgt spid="2250"/>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indefinite"/>
                            </p:stCondLst>
                          </p:cTn>
                        </p:par>
                        <p:par>
                          <p:cTn id="11" fill="hold" nodeType="afterGroup">
                            <p:stCondLst>
                              <p:cond delay="0"/>
                            </p:stCondLst>
                            <p:childTnLst>
                              <p:par>
                                <p:cTn id="12" presetID="2" presetClass="entr" presetSubtype="4" fill="hold" grpId="1" nodeType="clickEffect">
                                  <p:childTnLst>
                                    <p:set>
                                      <p:cBhvr additive="base">
                                        <p:cTn id="13" dur="1" fill="hold">
                                          <p:stCondLst>
                                            <p:cond delay="0"/>
                                          </p:stCondLst>
                                        </p:cTn>
                                        <p:tgtEl>
                                          <p:spTgt spid="2253"/>
                                        </p:tgtEl>
                                        <p:attrNameLst>
                                          <p:attrName>style.visibility</p:attrName>
                                        </p:attrNameLst>
                                      </p:cBhvr>
                                      <p:to>
                                        <p:strVal val="visible"/>
                                      </p:to>
                                    </p:set>
                                    <p:anim calcmode="lin" valueType="num">
                                      <p:cBhvr additive="base">
                                        <p:cTn id="14" dur="500" fill="hold"/>
                                        <p:tgtEl>
                                          <p:spTgt spid="2253"/>
                                        </p:tgtEl>
                                        <p:attrNameLst>
                                          <p:attrName>ppt_x</p:attrName>
                                        </p:attrNameLst>
                                      </p:cBhvr>
                                      <p:tavLst>
                                        <p:tav tm="0">
                                          <p:val>
                                            <p:strVal val="#ppt_x"/>
                                          </p:val>
                                        </p:tav>
                                        <p:tav tm="100000">
                                          <p:val>
                                            <p:strVal val="#ppt_x"/>
                                          </p:val>
                                        </p:tav>
                                      </p:tavLst>
                                    </p:anim>
                                    <p:anim calcmode="lin" valueType="num">
                                      <p:cBhvr additive="base">
                                        <p:cTn id="15" dur="500" fill="hold"/>
                                        <p:tgtEl>
                                          <p:spTgt spid="2253"/>
                                        </p:tgtEl>
                                        <p:attrNameLst>
                                          <p:attrName>ppt_y</p:attrName>
                                        </p:attrNameLst>
                                      </p:cBhvr>
                                      <p:tavLst>
                                        <p:tav tm="0">
                                          <p:val>
                                            <p:strVal val="1+#ppt_h/2"/>
                                          </p:val>
                                        </p:tav>
                                        <p:tav tm="100000">
                                          <p:val>
                                            <p:strVal val="#ppt_y"/>
                                          </p:val>
                                        </p:tav>
                                      </p:tavLst>
                                    </p:anim>
                                  </p:childTnLst>
                                </p:cTn>
                              </p:par>
                            </p:childTnLst>
                          </p:cTn>
                        </p:par>
                      </p:childTnLst>
                    </p:cTn>
                  </p:par>
                  <p:par>
                    <p:cTn id="16" fill="hold" nodeType="clickPar">
                      <p:stCondLst>
                        <p:cond delay="indefinite"/>
                      </p:stCondLst>
                      <p:childTnLst>
                        <p:par>
                          <p:cTn id="17" fill="hold" nodeType="withGroup">
                            <p:stCondLst>
                              <p:cond delay="indefinite"/>
                            </p:stCondLst>
                          </p:cTn>
                        </p:par>
                        <p:par>
                          <p:cTn id="18" fill="hold" nodeType="afterGroup">
                            <p:stCondLst>
                              <p:cond delay="0"/>
                            </p:stCondLst>
                            <p:childTnLst>
                              <p:par>
                                <p:cTn id="19" presetID="2" presetClass="entr" presetSubtype="4" fill="hold" grpId="2" nodeType="clickEffect">
                                  <p:childTnLst>
                                    <p:set>
                                      <p:cBhvr additive="base">
                                        <p:cTn id="20" dur="1" fill="hold">
                                          <p:stCondLst>
                                            <p:cond delay="0"/>
                                          </p:stCondLst>
                                        </p:cTn>
                                        <p:tgtEl>
                                          <p:spTgt spid="2255"/>
                                        </p:tgtEl>
                                        <p:attrNameLst>
                                          <p:attrName>style.visibility</p:attrName>
                                        </p:attrNameLst>
                                      </p:cBhvr>
                                      <p:to>
                                        <p:strVal val="visible"/>
                                      </p:to>
                                    </p:set>
                                    <p:anim calcmode="lin" valueType="num">
                                      <p:cBhvr additive="base">
                                        <p:cTn id="21" dur="500" fill="hold"/>
                                        <p:tgtEl>
                                          <p:spTgt spid="2255"/>
                                        </p:tgtEl>
                                        <p:attrNameLst>
                                          <p:attrName>ppt_x</p:attrName>
                                        </p:attrNameLst>
                                      </p:cBhvr>
                                      <p:tavLst>
                                        <p:tav tm="0">
                                          <p:val>
                                            <p:strVal val="#ppt_x"/>
                                          </p:val>
                                        </p:tav>
                                        <p:tav tm="100000">
                                          <p:val>
                                            <p:strVal val="#ppt_x"/>
                                          </p:val>
                                        </p:tav>
                                      </p:tavLst>
                                    </p:anim>
                                    <p:anim calcmode="lin" valueType="num">
                                      <p:cBhvr additive="base">
                                        <p:cTn id="22" dur="500" fill="hold"/>
                                        <p:tgtEl>
                                          <p:spTgt spid="225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0" grpId="0" animBg="1"/>
      <p:bldP spid="2253" grpId="1" animBg="1"/>
      <p:bldP spid="2255" grpId="2"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页脚占位符 2">
            <a:extLst>
              <a:ext uri="{FF2B5EF4-FFF2-40B4-BE49-F238E27FC236}">
                <a16:creationId xmlns:a16="http://schemas.microsoft.com/office/drawing/2014/main" id="{BBDCF6BB-353C-4040-9E28-C88F5A2970CE}"/>
              </a:ext>
            </a:extLst>
          </p:cNvPr>
          <p:cNvSpPr>
            <a:spLocks noGrp="1"/>
          </p:cNvSpPr>
          <p:nvPr>
            <p:ph type="ftr" sz="quarter" idx="11"/>
          </p:nvPr>
        </p:nvSpPr>
        <p:spPr/>
        <p:txBody>
          <a:bodyPr/>
          <a:lstStyle/>
          <a:p>
            <a:r>
              <a:rPr lang="en-US" altLang="zh-CN"/>
              <a:t>A</a:t>
            </a:r>
          </a:p>
        </p:txBody>
      </p:sp>
      <p:sp>
        <p:nvSpPr>
          <p:cNvPr id="4" name="灯片编号占位符 3">
            <a:extLst>
              <a:ext uri="{FF2B5EF4-FFF2-40B4-BE49-F238E27FC236}">
                <a16:creationId xmlns:a16="http://schemas.microsoft.com/office/drawing/2014/main" id="{150FEE83-53D3-A847-A445-771E03A7950E}"/>
              </a:ext>
            </a:extLst>
          </p:cNvPr>
          <p:cNvSpPr>
            <a:spLocks noGrp="1"/>
          </p:cNvSpPr>
          <p:nvPr>
            <p:ph type="sldNum" sz="quarter" idx="12"/>
          </p:nvPr>
        </p:nvSpPr>
        <p:spPr/>
        <p:txBody>
          <a:bodyPr/>
          <a:lstStyle/>
          <a:p>
            <a:fld id="{076B1D47-03B3-B049-8BB2-BF7CE1ECAFFF}" type="slidenum">
              <a:rPr lang="en-US" altLang="zh-CN"/>
              <a:pPr/>
              <a:t>26</a:t>
            </a:fld>
            <a:endParaRPr lang="en-US" altLang="zh-CN"/>
          </a:p>
        </p:txBody>
      </p:sp>
      <p:sp>
        <p:nvSpPr>
          <p:cNvPr id="2259" name="TextBox 3">
            <a:extLst>
              <a:ext uri="{FF2B5EF4-FFF2-40B4-BE49-F238E27FC236}">
                <a16:creationId xmlns:a16="http://schemas.microsoft.com/office/drawing/2014/main" id="{46352FBE-FF43-EF49-9BDE-77524A10C90A}"/>
              </a:ext>
            </a:extLst>
          </p:cNvPr>
          <p:cNvSpPr>
            <a:spLocks noChangeArrowheads="1"/>
          </p:cNvSpPr>
          <p:nvPr/>
        </p:nvSpPr>
        <p:spPr bwMode="auto">
          <a:xfrm>
            <a:off x="149225" y="2051050"/>
            <a:ext cx="8845550" cy="19224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eaLnBrk="0" hangingPunct="0">
              <a:defRPr>
                <a:solidFill>
                  <a:schemeClr val="tx1"/>
                </a:solidFill>
                <a:latin typeface="Arial" panose="020B0604020202020204" pitchFamily="34" charset="0"/>
                <a:ea typeface="宋体" panose="02010600030101010101" pitchFamily="2" charset="-122"/>
              </a:defRPr>
            </a:lvl2pPr>
            <a:lvl3pPr eaLnBrk="0" hangingPunct="0">
              <a:defRPr>
                <a:solidFill>
                  <a:schemeClr val="tx1"/>
                </a:solidFill>
                <a:latin typeface="Arial" panose="020B0604020202020204" pitchFamily="34" charset="0"/>
                <a:ea typeface="宋体" panose="02010600030101010101" pitchFamily="2" charset="-122"/>
              </a:defRPr>
            </a:lvl3pPr>
            <a:lvl4pPr eaLnBrk="0" hangingPunct="0">
              <a:defRPr>
                <a:solidFill>
                  <a:schemeClr val="tx1"/>
                </a:solidFill>
                <a:latin typeface="Arial" panose="020B0604020202020204" pitchFamily="34" charset="0"/>
                <a:ea typeface="宋体" panose="02010600030101010101" pitchFamily="2" charset="-122"/>
              </a:defRPr>
            </a:lvl4pPr>
            <a:lvl5pPr eaLnBrk="0" hangingPunct="0">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6000" b="1">
                <a:solidFill>
                  <a:srgbClr val="C00000"/>
                </a:solidFill>
                <a:latin typeface="隶书" pitchFamily="49" charset="-122"/>
                <a:ea typeface="新宋体" panose="02010609030101010101" pitchFamily="49" charset="-122"/>
              </a:rPr>
              <a:t>基于顾客，精准投放</a:t>
            </a:r>
          </a:p>
          <a:p>
            <a:pPr algn="ctr" eaLnBrk="1" hangingPunct="1"/>
            <a:r>
              <a:rPr lang="zh-CN" altLang="en-US" sz="6000" b="1">
                <a:solidFill>
                  <a:srgbClr val="C00000"/>
                </a:solidFill>
                <a:latin typeface="隶书" pitchFamily="49" charset="-122"/>
                <a:ea typeface="新宋体" panose="02010609030101010101" pitchFamily="49" charset="-122"/>
              </a:rPr>
              <a:t>提升广告投放效果</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页脚占位符 2">
            <a:extLst>
              <a:ext uri="{FF2B5EF4-FFF2-40B4-BE49-F238E27FC236}">
                <a16:creationId xmlns:a16="http://schemas.microsoft.com/office/drawing/2014/main" id="{D70F5C93-B88C-3541-9A2F-A4446B313C52}"/>
              </a:ext>
            </a:extLst>
          </p:cNvPr>
          <p:cNvSpPr>
            <a:spLocks noGrp="1"/>
          </p:cNvSpPr>
          <p:nvPr>
            <p:ph type="ftr" sz="quarter" idx="11"/>
          </p:nvPr>
        </p:nvSpPr>
        <p:spPr/>
        <p:txBody>
          <a:bodyPr/>
          <a:lstStyle/>
          <a:p>
            <a:r>
              <a:rPr lang="en-US" altLang="zh-CN"/>
              <a:t>A</a:t>
            </a:r>
          </a:p>
        </p:txBody>
      </p:sp>
      <p:sp>
        <p:nvSpPr>
          <p:cNvPr id="4" name="灯片编号占位符 3">
            <a:extLst>
              <a:ext uri="{FF2B5EF4-FFF2-40B4-BE49-F238E27FC236}">
                <a16:creationId xmlns:a16="http://schemas.microsoft.com/office/drawing/2014/main" id="{CB36467A-4B30-8349-AF53-811864191415}"/>
              </a:ext>
            </a:extLst>
          </p:cNvPr>
          <p:cNvSpPr>
            <a:spLocks noGrp="1"/>
          </p:cNvSpPr>
          <p:nvPr>
            <p:ph type="sldNum" sz="quarter" idx="12"/>
          </p:nvPr>
        </p:nvSpPr>
        <p:spPr/>
        <p:txBody>
          <a:bodyPr/>
          <a:lstStyle/>
          <a:p>
            <a:fld id="{9E2C21EF-D4E9-6945-82DD-9F678D8DA224}" type="slidenum">
              <a:rPr lang="en-US" altLang="zh-CN"/>
              <a:pPr/>
              <a:t>27</a:t>
            </a:fld>
            <a:endParaRPr lang="en-US" altLang="zh-CN"/>
          </a:p>
        </p:txBody>
      </p:sp>
      <p:sp>
        <p:nvSpPr>
          <p:cNvPr id="2262" name="Text Box 2">
            <a:extLst>
              <a:ext uri="{FF2B5EF4-FFF2-40B4-BE49-F238E27FC236}">
                <a16:creationId xmlns:a16="http://schemas.microsoft.com/office/drawing/2014/main" id="{47FE461A-D533-4D44-AABA-44F3BAD3C379}"/>
              </a:ext>
            </a:extLst>
          </p:cNvPr>
          <p:cNvSpPr>
            <a:spLocks noChangeArrowheads="1"/>
          </p:cNvSpPr>
          <p:nvPr/>
        </p:nvSpPr>
        <p:spPr bwMode="auto">
          <a:xfrm>
            <a:off x="-385763" y="3001963"/>
            <a:ext cx="9915526" cy="854075"/>
          </a:xfrm>
          <a:prstGeom prst="rect">
            <a:avLst/>
          </a:prstGeom>
          <a:noFill/>
          <a:ln>
            <a:noFill/>
          </a:ln>
          <a:effectLst>
            <a:outerShdw dist="17961" dir="2700000" algn="ctr" rotWithShape="0">
              <a:schemeClr val="tx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miter lim="800000"/>
                <a:headEnd type="none" w="med" len="med"/>
                <a:tailEnd type="none" w="med" len="me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eaLnBrk="0" hangingPunct="0">
              <a:defRPr>
                <a:solidFill>
                  <a:schemeClr val="tx1"/>
                </a:solidFill>
                <a:latin typeface="Arial" panose="020B0604020202020204" pitchFamily="34" charset="0"/>
                <a:ea typeface="宋体" panose="02010600030101010101" pitchFamily="2" charset="-122"/>
              </a:defRPr>
            </a:lvl2pPr>
            <a:lvl3pPr eaLnBrk="0" hangingPunct="0">
              <a:defRPr>
                <a:solidFill>
                  <a:schemeClr val="tx1"/>
                </a:solidFill>
                <a:latin typeface="Arial" panose="020B0604020202020204" pitchFamily="34" charset="0"/>
                <a:ea typeface="宋体" panose="02010600030101010101" pitchFamily="2" charset="-122"/>
              </a:defRPr>
            </a:lvl3pPr>
            <a:lvl4pPr eaLnBrk="0" hangingPunct="0">
              <a:defRPr>
                <a:solidFill>
                  <a:schemeClr val="tx1"/>
                </a:solidFill>
                <a:latin typeface="Arial" panose="020B0604020202020204" pitchFamily="34" charset="0"/>
                <a:ea typeface="宋体" panose="02010600030101010101" pitchFamily="2" charset="-122"/>
              </a:defRPr>
            </a:lvl4pPr>
            <a:lvl5pPr eaLnBrk="0" hangingPunct="0">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SzPct val="100000"/>
              <a:defRPr>
                <a:solidFill>
                  <a:schemeClr val="tx1"/>
                </a:solidFill>
                <a:latin typeface="Arial" panose="020B0604020202020204" pitchFamily="34" charset="0"/>
                <a:ea typeface="宋体" panose="02010600030101010101" pitchFamily="2" charset="-122"/>
              </a:defRPr>
            </a:lvl9pPr>
          </a:lstStyle>
          <a:p>
            <a:pPr algn="ctr" eaLnBrk="1" hangingPunct="1">
              <a:spcBef>
                <a:spcPct val="50000"/>
              </a:spcBef>
            </a:pPr>
            <a:r>
              <a:rPr lang="zh-CN" altLang="ru-RU" sz="5000" b="1">
                <a:solidFill>
                  <a:srgbClr val="C00000"/>
                </a:solidFill>
                <a:latin typeface="Harlow Solid Italic" pitchFamily="82" charset="0"/>
                <a:ea typeface="新宋体" panose="02010609030101010101" pitchFamily="49" charset="-122"/>
              </a:rPr>
              <a:t>谢 谢 大 家</a:t>
            </a:r>
            <a:r>
              <a:rPr lang="zh-CN" altLang="zh-CN" sz="5000" b="1">
                <a:solidFill>
                  <a:srgbClr val="C00000"/>
                </a:solidFill>
                <a:latin typeface="Harlow Solid Italic" pitchFamily="82" charset="0"/>
                <a:ea typeface="新宋体" panose="02010609030101010101" pitchFamily="49" charset="-122"/>
              </a:rPr>
              <a:t>!</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S_NET" val="4.0.30319.42000"/>
  <p:tag name="AS_OS" val="Microsoft Windows NT 6.2.9200.0"/>
  <p:tag name="AS_RELEASE_DATE" val="2016.11.28"/>
  <p:tag name="AS_TITLE" val="Aspose.Slides for .NET 4.0"/>
  <p:tag name="AS_VERSION" val="16.11.0.0"/>
</p:tagLst>
</file>

<file path=ppt/theme/theme1.xml><?xml version="1.0" encoding="utf-8"?>
<a:theme xmlns:a="http://schemas.openxmlformats.org/drawingml/2006/main" name="模板">
  <a:themeElements>
    <a:clrScheme name="Office 主题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主题">
      <a:majorFont>
        <a:latin typeface="Arial"/>
        <a:ea typeface="宋体"/>
        <a:cs typeface="Arial"/>
      </a:majorFont>
      <a:minorFont>
        <a:latin typeface="Arial"/>
        <a:ea typeface="宋体"/>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模板 6">
        <a:dk1>
          <a:srgbClr val="005A58"/>
        </a:dk1>
        <a:lt1>
          <a:srgbClr val="FFFFFF"/>
        </a:lt1>
        <a:dk2>
          <a:srgbClr val="008080"/>
        </a:dk2>
        <a:lt2>
          <a:srgbClr val="FFFF99"/>
        </a:lt2>
        <a:accent1>
          <a:srgbClr val="006462"/>
        </a:accent1>
        <a:accent2>
          <a:srgbClr val="6D6FC7"/>
        </a:accent2>
        <a:accent3>
          <a:srgbClr val="FFFFFF"/>
        </a:accent3>
        <a:accent4>
          <a:srgbClr val="004C4A"/>
        </a:accent4>
        <a:accent5>
          <a:srgbClr val="AAB8B7"/>
        </a:accent5>
        <a:accent6>
          <a:srgbClr val="6264B4"/>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模板 7">
        <a:dk1>
          <a:srgbClr val="5C1F00"/>
        </a:dk1>
        <a:lt1>
          <a:srgbClr val="FFFFFF"/>
        </a:lt1>
        <a:dk2>
          <a:srgbClr val="800000"/>
        </a:dk2>
        <a:lt2>
          <a:srgbClr val="DFD293"/>
        </a:lt2>
        <a:accent1>
          <a:srgbClr val="CC3300"/>
        </a:accent1>
        <a:accent2>
          <a:srgbClr val="BE7960"/>
        </a:accent2>
        <a:accent3>
          <a:srgbClr val="FFFFFF"/>
        </a:accent3>
        <a:accent4>
          <a:srgbClr val="4D1900"/>
        </a:accent4>
        <a:accent5>
          <a:srgbClr val="E2ADAA"/>
        </a:accent5>
        <a:accent6>
          <a:srgbClr val="AC6D5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模板 8">
        <a:dk1>
          <a:srgbClr val="003366"/>
        </a:dk1>
        <a:lt1>
          <a:srgbClr val="FFFFFF"/>
        </a:lt1>
        <a:dk2>
          <a:srgbClr val="000099"/>
        </a:dk2>
        <a:lt2>
          <a:srgbClr val="CCFFFF"/>
        </a:lt2>
        <a:accent1>
          <a:srgbClr val="3366CC"/>
        </a:accent1>
        <a:accent2>
          <a:srgbClr val="00B000"/>
        </a:accent2>
        <a:accent3>
          <a:srgbClr val="FFFFFF"/>
        </a:accent3>
        <a:accent4>
          <a:srgbClr val="002A56"/>
        </a:accent4>
        <a:accent5>
          <a:srgbClr val="ADB8E2"/>
        </a:accent5>
        <a:accent6>
          <a:srgbClr val="009F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模板 9">
        <a:dk1>
          <a:srgbClr val="336699"/>
        </a:dk1>
        <a:lt1>
          <a:srgbClr val="FFFFFF"/>
        </a:lt1>
        <a:dk2>
          <a:srgbClr val="000000"/>
        </a:dk2>
        <a:lt2>
          <a:srgbClr val="E3EBF1"/>
        </a:lt2>
        <a:accent1>
          <a:srgbClr val="003399"/>
        </a:accent1>
        <a:accent2>
          <a:srgbClr val="468A4B"/>
        </a:accent2>
        <a:accent3>
          <a:srgbClr val="FFFFFF"/>
        </a:accent3>
        <a:accent4>
          <a:srgbClr val="2A5682"/>
        </a:accent4>
        <a:accent5>
          <a:srgbClr val="AAADCA"/>
        </a:accent5>
        <a:accent6>
          <a:srgbClr val="3F7D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模板 10">
        <a:dk1>
          <a:srgbClr val="777777"/>
        </a:dk1>
        <a:lt1>
          <a:srgbClr val="FFFFFF"/>
        </a:lt1>
        <a:dk2>
          <a:srgbClr val="686B5D"/>
        </a:dk2>
        <a:lt2>
          <a:srgbClr val="D1D1CB"/>
        </a:lt2>
        <a:accent1>
          <a:srgbClr val="909082"/>
        </a:accent1>
        <a:accent2>
          <a:srgbClr val="809EA8"/>
        </a:accent2>
        <a:accent3>
          <a:srgbClr val="FFFFFF"/>
        </a:accent3>
        <a:accent4>
          <a:srgbClr val="656565"/>
        </a:accent4>
        <a:accent5>
          <a:srgbClr val="C6C6C1"/>
        </a:accent5>
        <a:accent6>
          <a:srgbClr val="738F98"/>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模板 11">
        <a:dk1>
          <a:srgbClr val="3E3E5C"/>
        </a:dk1>
        <a:lt1>
          <a:srgbClr val="FFFFFF"/>
        </a:lt1>
        <a:dk2>
          <a:srgbClr val="666699"/>
        </a:dk2>
        <a:lt2>
          <a:srgbClr val="FFFFFF"/>
        </a:lt2>
        <a:accent1>
          <a:srgbClr val="60597B"/>
        </a:accent1>
        <a:accent2>
          <a:srgbClr val="6666FF"/>
        </a:accent2>
        <a:accent3>
          <a:srgbClr val="FFFFFF"/>
        </a:accent3>
        <a:accent4>
          <a:srgbClr val="34344D"/>
        </a:accent4>
        <a:accent5>
          <a:srgbClr val="B6B5BF"/>
        </a:accent5>
        <a:accent6>
          <a:srgbClr val="5C5CE7"/>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模板 12">
        <a:dk1>
          <a:srgbClr val="2D2015"/>
        </a:dk1>
        <a:lt1>
          <a:srgbClr val="FFFFFF"/>
        </a:lt1>
        <a:dk2>
          <a:srgbClr val="523E26"/>
        </a:dk2>
        <a:lt2>
          <a:srgbClr val="DFC08D"/>
        </a:lt2>
        <a:accent1>
          <a:srgbClr val="8C7B70"/>
        </a:accent1>
        <a:accent2>
          <a:srgbClr val="8F5F2F"/>
        </a:accent2>
        <a:accent3>
          <a:srgbClr val="FFFFFF"/>
        </a:accent3>
        <a:accent4>
          <a:srgbClr val="251A10"/>
        </a:accent4>
        <a:accent5>
          <a:srgbClr val="C5BFBB"/>
        </a:accent5>
        <a:accent6>
          <a:srgbClr val="81552A"/>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模板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模板 14">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模板 15">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模板 16">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模板 17">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模板 18">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模板 19">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模板 20">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模板 21">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模板 22">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模板 23">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模板 24">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模板 25">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模板 26">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模板 27">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模板 28">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模板 29">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模板 30">
        <a:dk1>
          <a:srgbClr val="005A58"/>
        </a:dk1>
        <a:lt1>
          <a:srgbClr val="FFFFFF"/>
        </a:lt1>
        <a:dk2>
          <a:srgbClr val="008080"/>
        </a:dk2>
        <a:lt2>
          <a:srgbClr val="FFFF99"/>
        </a:lt2>
        <a:accent1>
          <a:srgbClr val="006462"/>
        </a:accent1>
        <a:accent2>
          <a:srgbClr val="6D6FC7"/>
        </a:accent2>
        <a:accent3>
          <a:srgbClr val="FFFFFF"/>
        </a:accent3>
        <a:accent4>
          <a:srgbClr val="004C4A"/>
        </a:accent4>
        <a:accent5>
          <a:srgbClr val="AAB8B7"/>
        </a:accent5>
        <a:accent6>
          <a:srgbClr val="6264B4"/>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模板 31">
        <a:dk1>
          <a:srgbClr val="5C1F00"/>
        </a:dk1>
        <a:lt1>
          <a:srgbClr val="FFFFFF"/>
        </a:lt1>
        <a:dk2>
          <a:srgbClr val="800000"/>
        </a:dk2>
        <a:lt2>
          <a:srgbClr val="DFD293"/>
        </a:lt2>
        <a:accent1>
          <a:srgbClr val="CC3300"/>
        </a:accent1>
        <a:accent2>
          <a:srgbClr val="BE7960"/>
        </a:accent2>
        <a:accent3>
          <a:srgbClr val="FFFFFF"/>
        </a:accent3>
        <a:accent4>
          <a:srgbClr val="4D1900"/>
        </a:accent4>
        <a:accent5>
          <a:srgbClr val="E2ADAA"/>
        </a:accent5>
        <a:accent6>
          <a:srgbClr val="AC6D5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模板 32">
        <a:dk1>
          <a:srgbClr val="003366"/>
        </a:dk1>
        <a:lt1>
          <a:srgbClr val="FFFFFF"/>
        </a:lt1>
        <a:dk2>
          <a:srgbClr val="000099"/>
        </a:dk2>
        <a:lt2>
          <a:srgbClr val="CCFFFF"/>
        </a:lt2>
        <a:accent1>
          <a:srgbClr val="3366CC"/>
        </a:accent1>
        <a:accent2>
          <a:srgbClr val="00B000"/>
        </a:accent2>
        <a:accent3>
          <a:srgbClr val="FFFFFF"/>
        </a:accent3>
        <a:accent4>
          <a:srgbClr val="002A56"/>
        </a:accent4>
        <a:accent5>
          <a:srgbClr val="ADB8E2"/>
        </a:accent5>
        <a:accent6>
          <a:srgbClr val="009F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模板 33">
        <a:dk1>
          <a:srgbClr val="336699"/>
        </a:dk1>
        <a:lt1>
          <a:srgbClr val="FFFFFF"/>
        </a:lt1>
        <a:dk2>
          <a:srgbClr val="000000"/>
        </a:dk2>
        <a:lt2>
          <a:srgbClr val="E3EBF1"/>
        </a:lt2>
        <a:accent1>
          <a:srgbClr val="003399"/>
        </a:accent1>
        <a:accent2>
          <a:srgbClr val="468A4B"/>
        </a:accent2>
        <a:accent3>
          <a:srgbClr val="FFFFFF"/>
        </a:accent3>
        <a:accent4>
          <a:srgbClr val="2A5682"/>
        </a:accent4>
        <a:accent5>
          <a:srgbClr val="AAADCA"/>
        </a:accent5>
        <a:accent6>
          <a:srgbClr val="3F7D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模板 34">
        <a:dk1>
          <a:srgbClr val="777777"/>
        </a:dk1>
        <a:lt1>
          <a:srgbClr val="FFFFFF"/>
        </a:lt1>
        <a:dk2>
          <a:srgbClr val="686B5D"/>
        </a:dk2>
        <a:lt2>
          <a:srgbClr val="D1D1CB"/>
        </a:lt2>
        <a:accent1>
          <a:srgbClr val="909082"/>
        </a:accent1>
        <a:accent2>
          <a:srgbClr val="809EA8"/>
        </a:accent2>
        <a:accent3>
          <a:srgbClr val="FFFFFF"/>
        </a:accent3>
        <a:accent4>
          <a:srgbClr val="656565"/>
        </a:accent4>
        <a:accent5>
          <a:srgbClr val="C6C6C1"/>
        </a:accent5>
        <a:accent6>
          <a:srgbClr val="738F98"/>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模板 35">
        <a:dk1>
          <a:srgbClr val="3E3E5C"/>
        </a:dk1>
        <a:lt1>
          <a:srgbClr val="FFFFFF"/>
        </a:lt1>
        <a:dk2>
          <a:srgbClr val="666699"/>
        </a:dk2>
        <a:lt2>
          <a:srgbClr val="FFFFFF"/>
        </a:lt2>
        <a:accent1>
          <a:srgbClr val="60597B"/>
        </a:accent1>
        <a:accent2>
          <a:srgbClr val="6666FF"/>
        </a:accent2>
        <a:accent3>
          <a:srgbClr val="FFFFFF"/>
        </a:accent3>
        <a:accent4>
          <a:srgbClr val="34344D"/>
        </a:accent4>
        <a:accent5>
          <a:srgbClr val="B6B5BF"/>
        </a:accent5>
        <a:accent6>
          <a:srgbClr val="5C5CE7"/>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模板 36">
        <a:dk1>
          <a:srgbClr val="2D2015"/>
        </a:dk1>
        <a:lt1>
          <a:srgbClr val="FFFFFF"/>
        </a:lt1>
        <a:dk2>
          <a:srgbClr val="523E26"/>
        </a:dk2>
        <a:lt2>
          <a:srgbClr val="DFC08D"/>
        </a:lt2>
        <a:accent1>
          <a:srgbClr val="8C7B70"/>
        </a:accent1>
        <a:accent2>
          <a:srgbClr val="8F5F2F"/>
        </a:accent2>
        <a:accent3>
          <a:srgbClr val="FFFFFF"/>
        </a:accent3>
        <a:accent4>
          <a:srgbClr val="251A10"/>
        </a:accent4>
        <a:accent5>
          <a:srgbClr val="C5BFBB"/>
        </a:accent5>
        <a:accent6>
          <a:srgbClr val="81552A"/>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模板 37">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模板 38">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模板 39">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模板 40">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模板 41">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模板 42">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模板 43">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模板 44">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模板 45">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模板 46">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模板 47">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模板 48">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模板 49">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模板 50">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模板 51">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模板 52">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模板 53">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模板 54">
        <a:dk1>
          <a:srgbClr val="005A58"/>
        </a:dk1>
        <a:lt1>
          <a:srgbClr val="FFFFFF"/>
        </a:lt1>
        <a:dk2>
          <a:srgbClr val="008080"/>
        </a:dk2>
        <a:lt2>
          <a:srgbClr val="FFFF99"/>
        </a:lt2>
        <a:accent1>
          <a:srgbClr val="006462"/>
        </a:accent1>
        <a:accent2>
          <a:srgbClr val="6D6FC7"/>
        </a:accent2>
        <a:accent3>
          <a:srgbClr val="FFFFFF"/>
        </a:accent3>
        <a:accent4>
          <a:srgbClr val="004C4A"/>
        </a:accent4>
        <a:accent5>
          <a:srgbClr val="AAB8B7"/>
        </a:accent5>
        <a:accent6>
          <a:srgbClr val="6264B4"/>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模板 55">
        <a:dk1>
          <a:srgbClr val="5C1F00"/>
        </a:dk1>
        <a:lt1>
          <a:srgbClr val="FFFFFF"/>
        </a:lt1>
        <a:dk2>
          <a:srgbClr val="800000"/>
        </a:dk2>
        <a:lt2>
          <a:srgbClr val="DFD293"/>
        </a:lt2>
        <a:accent1>
          <a:srgbClr val="CC3300"/>
        </a:accent1>
        <a:accent2>
          <a:srgbClr val="BE7960"/>
        </a:accent2>
        <a:accent3>
          <a:srgbClr val="FFFFFF"/>
        </a:accent3>
        <a:accent4>
          <a:srgbClr val="4D1900"/>
        </a:accent4>
        <a:accent5>
          <a:srgbClr val="E2ADAA"/>
        </a:accent5>
        <a:accent6>
          <a:srgbClr val="AC6D5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模板 56">
        <a:dk1>
          <a:srgbClr val="003366"/>
        </a:dk1>
        <a:lt1>
          <a:srgbClr val="FFFFFF"/>
        </a:lt1>
        <a:dk2>
          <a:srgbClr val="000099"/>
        </a:dk2>
        <a:lt2>
          <a:srgbClr val="CCFFFF"/>
        </a:lt2>
        <a:accent1>
          <a:srgbClr val="3366CC"/>
        </a:accent1>
        <a:accent2>
          <a:srgbClr val="00B000"/>
        </a:accent2>
        <a:accent3>
          <a:srgbClr val="FFFFFF"/>
        </a:accent3>
        <a:accent4>
          <a:srgbClr val="002A56"/>
        </a:accent4>
        <a:accent5>
          <a:srgbClr val="ADB8E2"/>
        </a:accent5>
        <a:accent6>
          <a:srgbClr val="009F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模板 57">
        <a:dk1>
          <a:srgbClr val="336699"/>
        </a:dk1>
        <a:lt1>
          <a:srgbClr val="FFFFFF"/>
        </a:lt1>
        <a:dk2>
          <a:srgbClr val="000000"/>
        </a:dk2>
        <a:lt2>
          <a:srgbClr val="E3EBF1"/>
        </a:lt2>
        <a:accent1>
          <a:srgbClr val="003399"/>
        </a:accent1>
        <a:accent2>
          <a:srgbClr val="468A4B"/>
        </a:accent2>
        <a:accent3>
          <a:srgbClr val="FFFFFF"/>
        </a:accent3>
        <a:accent4>
          <a:srgbClr val="2A5682"/>
        </a:accent4>
        <a:accent5>
          <a:srgbClr val="AAADCA"/>
        </a:accent5>
        <a:accent6>
          <a:srgbClr val="3F7D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模板 58">
        <a:dk1>
          <a:srgbClr val="777777"/>
        </a:dk1>
        <a:lt1>
          <a:srgbClr val="FFFFFF"/>
        </a:lt1>
        <a:dk2>
          <a:srgbClr val="686B5D"/>
        </a:dk2>
        <a:lt2>
          <a:srgbClr val="D1D1CB"/>
        </a:lt2>
        <a:accent1>
          <a:srgbClr val="909082"/>
        </a:accent1>
        <a:accent2>
          <a:srgbClr val="809EA8"/>
        </a:accent2>
        <a:accent3>
          <a:srgbClr val="FFFFFF"/>
        </a:accent3>
        <a:accent4>
          <a:srgbClr val="656565"/>
        </a:accent4>
        <a:accent5>
          <a:srgbClr val="C6C6C1"/>
        </a:accent5>
        <a:accent6>
          <a:srgbClr val="738F98"/>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模板 59">
        <a:dk1>
          <a:srgbClr val="3E3E5C"/>
        </a:dk1>
        <a:lt1>
          <a:srgbClr val="FFFFFF"/>
        </a:lt1>
        <a:dk2>
          <a:srgbClr val="666699"/>
        </a:dk2>
        <a:lt2>
          <a:srgbClr val="FFFFFF"/>
        </a:lt2>
        <a:accent1>
          <a:srgbClr val="60597B"/>
        </a:accent1>
        <a:accent2>
          <a:srgbClr val="6666FF"/>
        </a:accent2>
        <a:accent3>
          <a:srgbClr val="FFFFFF"/>
        </a:accent3>
        <a:accent4>
          <a:srgbClr val="34344D"/>
        </a:accent4>
        <a:accent5>
          <a:srgbClr val="B6B5BF"/>
        </a:accent5>
        <a:accent6>
          <a:srgbClr val="5C5CE7"/>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模板 60">
        <a:dk1>
          <a:srgbClr val="2D2015"/>
        </a:dk1>
        <a:lt1>
          <a:srgbClr val="FFFFFF"/>
        </a:lt1>
        <a:dk2>
          <a:srgbClr val="523E26"/>
        </a:dk2>
        <a:lt2>
          <a:srgbClr val="DFC08D"/>
        </a:lt2>
        <a:accent1>
          <a:srgbClr val="8C7B70"/>
        </a:accent1>
        <a:accent2>
          <a:srgbClr val="8F5F2F"/>
        </a:accent2>
        <a:accent3>
          <a:srgbClr val="FFFFFF"/>
        </a:accent3>
        <a:accent4>
          <a:srgbClr val="251A10"/>
        </a:accent4>
        <a:accent5>
          <a:srgbClr val="C5BFBB"/>
        </a:accent5>
        <a:accent6>
          <a:srgbClr val="81552A"/>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模板 6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模板 6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模板 6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模板 6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模板 6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模板 6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模板 6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模板 6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模板 6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模板 7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模板 7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模板 7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模板 7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模板 74">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模板 75">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模板 76">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模板 77">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模板 78">
        <a:dk1>
          <a:srgbClr val="005A58"/>
        </a:dk1>
        <a:lt1>
          <a:srgbClr val="FFFFFF"/>
        </a:lt1>
        <a:dk2>
          <a:srgbClr val="008080"/>
        </a:dk2>
        <a:lt2>
          <a:srgbClr val="FFFF99"/>
        </a:lt2>
        <a:accent1>
          <a:srgbClr val="006462"/>
        </a:accent1>
        <a:accent2>
          <a:srgbClr val="6D6FC7"/>
        </a:accent2>
        <a:accent3>
          <a:srgbClr val="FFFFFF"/>
        </a:accent3>
        <a:accent4>
          <a:srgbClr val="004C4A"/>
        </a:accent4>
        <a:accent5>
          <a:srgbClr val="AAB8B7"/>
        </a:accent5>
        <a:accent6>
          <a:srgbClr val="6264B4"/>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模板 79">
        <a:dk1>
          <a:srgbClr val="5C1F00"/>
        </a:dk1>
        <a:lt1>
          <a:srgbClr val="FFFFFF"/>
        </a:lt1>
        <a:dk2>
          <a:srgbClr val="800000"/>
        </a:dk2>
        <a:lt2>
          <a:srgbClr val="DFD293"/>
        </a:lt2>
        <a:accent1>
          <a:srgbClr val="CC3300"/>
        </a:accent1>
        <a:accent2>
          <a:srgbClr val="BE7960"/>
        </a:accent2>
        <a:accent3>
          <a:srgbClr val="FFFFFF"/>
        </a:accent3>
        <a:accent4>
          <a:srgbClr val="4D1900"/>
        </a:accent4>
        <a:accent5>
          <a:srgbClr val="E2ADAA"/>
        </a:accent5>
        <a:accent6>
          <a:srgbClr val="AC6D56"/>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模板 80">
        <a:dk1>
          <a:srgbClr val="003366"/>
        </a:dk1>
        <a:lt1>
          <a:srgbClr val="FFFFFF"/>
        </a:lt1>
        <a:dk2>
          <a:srgbClr val="000099"/>
        </a:dk2>
        <a:lt2>
          <a:srgbClr val="CCFFFF"/>
        </a:lt2>
        <a:accent1>
          <a:srgbClr val="3366CC"/>
        </a:accent1>
        <a:accent2>
          <a:srgbClr val="00B000"/>
        </a:accent2>
        <a:accent3>
          <a:srgbClr val="FFFFFF"/>
        </a:accent3>
        <a:accent4>
          <a:srgbClr val="002A56"/>
        </a:accent4>
        <a:accent5>
          <a:srgbClr val="ADB8E2"/>
        </a:accent5>
        <a:accent6>
          <a:srgbClr val="009F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模板 81">
        <a:dk1>
          <a:srgbClr val="336699"/>
        </a:dk1>
        <a:lt1>
          <a:srgbClr val="FFFFFF"/>
        </a:lt1>
        <a:dk2>
          <a:srgbClr val="000000"/>
        </a:dk2>
        <a:lt2>
          <a:srgbClr val="E3EBF1"/>
        </a:lt2>
        <a:accent1>
          <a:srgbClr val="003399"/>
        </a:accent1>
        <a:accent2>
          <a:srgbClr val="468A4B"/>
        </a:accent2>
        <a:accent3>
          <a:srgbClr val="FFFFFF"/>
        </a:accent3>
        <a:accent4>
          <a:srgbClr val="2A5682"/>
        </a:accent4>
        <a:accent5>
          <a:srgbClr val="AAADCA"/>
        </a:accent5>
        <a:accent6>
          <a:srgbClr val="3F7D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模板 82">
        <a:dk1>
          <a:srgbClr val="777777"/>
        </a:dk1>
        <a:lt1>
          <a:srgbClr val="FFFFFF"/>
        </a:lt1>
        <a:dk2>
          <a:srgbClr val="686B5D"/>
        </a:dk2>
        <a:lt2>
          <a:srgbClr val="D1D1CB"/>
        </a:lt2>
        <a:accent1>
          <a:srgbClr val="909082"/>
        </a:accent1>
        <a:accent2>
          <a:srgbClr val="809EA8"/>
        </a:accent2>
        <a:accent3>
          <a:srgbClr val="FFFFFF"/>
        </a:accent3>
        <a:accent4>
          <a:srgbClr val="656565"/>
        </a:accent4>
        <a:accent5>
          <a:srgbClr val="C6C6C1"/>
        </a:accent5>
        <a:accent6>
          <a:srgbClr val="738F98"/>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模板 83">
        <a:dk1>
          <a:srgbClr val="3E3E5C"/>
        </a:dk1>
        <a:lt1>
          <a:srgbClr val="FFFFFF"/>
        </a:lt1>
        <a:dk2>
          <a:srgbClr val="666699"/>
        </a:dk2>
        <a:lt2>
          <a:srgbClr val="FFFFFF"/>
        </a:lt2>
        <a:accent1>
          <a:srgbClr val="60597B"/>
        </a:accent1>
        <a:accent2>
          <a:srgbClr val="6666FF"/>
        </a:accent2>
        <a:accent3>
          <a:srgbClr val="FFFFFF"/>
        </a:accent3>
        <a:accent4>
          <a:srgbClr val="34344D"/>
        </a:accent4>
        <a:accent5>
          <a:srgbClr val="B6B5BF"/>
        </a:accent5>
        <a:accent6>
          <a:srgbClr val="5C5CE7"/>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模板 84">
        <a:dk1>
          <a:srgbClr val="2D2015"/>
        </a:dk1>
        <a:lt1>
          <a:srgbClr val="FFFFFF"/>
        </a:lt1>
        <a:dk2>
          <a:srgbClr val="523E26"/>
        </a:dk2>
        <a:lt2>
          <a:srgbClr val="DFC08D"/>
        </a:lt2>
        <a:accent1>
          <a:srgbClr val="8C7B70"/>
        </a:accent1>
        <a:accent2>
          <a:srgbClr val="8F5F2F"/>
        </a:accent2>
        <a:accent3>
          <a:srgbClr val="FFFFFF"/>
        </a:accent3>
        <a:accent4>
          <a:srgbClr val="251A10"/>
        </a:accent4>
        <a:accent5>
          <a:srgbClr val="C5BFBB"/>
        </a:accent5>
        <a:accent6>
          <a:srgbClr val="81552A"/>
        </a:accent6>
        <a:hlink>
          <a:srgbClr val="CCB400"/>
        </a:hlink>
        <a:folHlink>
          <a:srgbClr val="8C9EA0"/>
        </a:folHlink>
      </a:clrScheme>
      <a:clrMap bg1="lt1" tx1="dk1" bg2="lt2" tx2="dk2" accent1="accent1" accent2="accent2" accent3="accent3" accent4="accent4" accent5="accent5" accent6="accent6" hlink="hlink" folHlink="folHlink"/>
    </a:extraClrScheme>
    <a:extraClrScheme>
      <a:clrScheme name="模板 85">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模板 86">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模板 87">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模板 88">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模板 89">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模板 90">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模板 91">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模板 92">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模板 93">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模板 94">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模板 95">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模板 96">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000000"/>
      </a:dk2>
      <a:lt2>
        <a:srgbClr val="808080"/>
      </a:lt2>
      <a:accent1>
        <a:srgbClr val="BBE0E3"/>
      </a:accent1>
      <a:accent2>
        <a:srgbClr val="333399"/>
      </a:accent2>
      <a:accent3>
        <a:srgbClr val="9BBB59"/>
      </a:accent3>
      <a:accent4>
        <a:srgbClr val="8064A2"/>
      </a:accent4>
      <a:accent5>
        <a:srgbClr val="4BACC6"/>
      </a:accent5>
      <a:accent6>
        <a:srgbClr val="F79646"/>
      </a:accent6>
      <a:hlink>
        <a:srgbClr val="009999"/>
      </a:hlink>
      <a:folHlink>
        <a:srgbClr val="99CC00"/>
      </a:folHlink>
    </a:clrScheme>
    <a:fontScheme name="Arial">
      <a:majorFont>
        <a:latin typeface="Arial"/>
        <a:ea typeface="Arial"/>
        <a:cs typeface="Arial"/>
        <a:font script="Jpan" typeface="ＭＳ%20Ｐゴシック"/>
        <a:font script="Hang" typeface="맑은%20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Arial"/>
        <a:cs typeface="Arial"/>
        <a:font script="Jpan" typeface="ＭＳ%20Ｐゴシック"/>
        <a:font script="Hang" typeface="맑은%20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prstClr val="black">
                <a:alpha val="38000"/>
              </a:prstClr>
            </a:outerShdw>
          </a:effectLst>
        </a:effectStyle>
        <a:effectStyle>
          <a:effectLst>
            <a:outerShdw blurRad="40000" dist="23000" dir="5400000" rotWithShape="0">
              <a:prstClr val="black">
                <a:alpha val="35000"/>
              </a:prstClr>
            </a:outerShdw>
          </a:effectLst>
        </a:effectStyle>
        <a:effectStyle>
          <a:effectLst>
            <a:outerShdw blurRad="40000" dist="23000" dir="5400000" rotWithShape="0">
              <a:prstClr val="black">
                <a:alpha val="35000"/>
              </a:prst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1568</TotalTime>
  <Words>1973</Words>
  <Application>Microsoft Macintosh PowerPoint</Application>
  <PresentationFormat>全屏显示(4:3)</PresentationFormat>
  <Paragraphs>171</Paragraphs>
  <Slides>27</Slides>
  <Notes>1</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27</vt:i4>
      </vt:variant>
    </vt:vector>
  </HeadingPairs>
  <TitlesOfParts>
    <vt:vector size="39" baseType="lpstr">
      <vt:lpstr>Arial</vt:lpstr>
      <vt:lpstr>宋体</vt:lpstr>
      <vt:lpstr>宋体</vt:lpstr>
      <vt:lpstr>隶书</vt:lpstr>
      <vt:lpstr>新宋体</vt:lpstr>
      <vt:lpstr>黑体</vt:lpstr>
      <vt:lpstr>宋体</vt:lpstr>
      <vt:lpstr>Wingdings</vt:lpstr>
      <vt:lpstr>华文行楷</vt:lpstr>
      <vt:lpstr>Harlow Solid Italic</vt:lpstr>
      <vt:lpstr>Calibri</vt:lpstr>
      <vt:lpstr>模板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Manager/>
  <Company>微软中国</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健 康 食 法</dc:title>
  <dc:subject/>
  <dc:creator>微软用户</dc:creator>
  <cp:keywords/>
  <dc:description/>
  <cp:lastModifiedBy>钟 云昇</cp:lastModifiedBy>
  <cp:revision>90</cp:revision>
  <cp:lastPrinted>2021-05-14T05:50:54Z</cp:lastPrinted>
  <dcterms:created xsi:type="dcterms:W3CDTF">2009-07-04T02:24:11Z</dcterms:created>
  <dcterms:modified xsi:type="dcterms:W3CDTF">2021-05-14T05:51:04Z</dcterms:modified>
  <cp:category/>
</cp:coreProperties>
</file>