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30" r:id="rId2"/>
    <p:sldId id="594" r:id="rId3"/>
    <p:sldId id="595" r:id="rId4"/>
    <p:sldId id="596" r:id="rId5"/>
    <p:sldId id="597" r:id="rId6"/>
    <p:sldId id="598" r:id="rId7"/>
    <p:sldId id="599" r:id="rId8"/>
    <p:sldId id="600" r:id="rId9"/>
    <p:sldId id="601" r:id="rId10"/>
    <p:sldId id="602" r:id="rId11"/>
    <p:sldId id="603" r:id="rId12"/>
    <p:sldId id="604" r:id="rId13"/>
    <p:sldId id="605" r:id="rId14"/>
    <p:sldId id="606" r:id="rId15"/>
    <p:sldId id="607" r:id="rId16"/>
    <p:sldId id="608" r:id="rId17"/>
    <p:sldId id="609" r:id="rId18"/>
    <p:sldId id="610" r:id="rId19"/>
    <p:sldId id="611" r:id="rId20"/>
    <p:sldId id="612" r:id="rId21"/>
    <p:sldId id="613" r:id="rId22"/>
    <p:sldId id="614" r:id="rId23"/>
    <p:sldId id="615" r:id="rId24"/>
    <p:sldId id="616" r:id="rId25"/>
    <p:sldId id="617" r:id="rId26"/>
    <p:sldId id="618" r:id="rId27"/>
    <p:sldId id="619" r:id="rId28"/>
    <p:sldId id="620" r:id="rId29"/>
    <p:sldId id="621" r:id="rId30"/>
    <p:sldId id="622" r:id="rId31"/>
    <p:sldId id="623" r:id="rId32"/>
    <p:sldId id="624" r:id="rId33"/>
    <p:sldId id="625" r:id="rId34"/>
    <p:sldId id="626" r:id="rId35"/>
    <p:sldId id="627" r:id="rId36"/>
    <p:sldId id="628" r:id="rId37"/>
    <p:sldId id="629" r:id="rId38"/>
    <p:sldId id="630" r:id="rId39"/>
    <p:sldId id="631" r:id="rId40"/>
    <p:sldId id="632" r:id="rId41"/>
    <p:sldId id="633" r:id="rId42"/>
    <p:sldId id="634" r:id="rId43"/>
    <p:sldId id="635" r:id="rId44"/>
    <p:sldId id="636" r:id="rId45"/>
    <p:sldId id="637" r:id="rId46"/>
    <p:sldId id="638" r:id="rId47"/>
  </p:sldIdLst>
  <p:sldSz cx="7980363" cy="4489450"/>
  <p:notesSz cx="6858000" cy="9144000"/>
  <p:custDataLst>
    <p:tags r:id="rId5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4" userDrawn="1">
          <p15:clr>
            <a:srgbClr val="A4A3A4"/>
          </p15:clr>
        </p15:guide>
        <p15:guide id="2" pos="251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EB19B"/>
    <a:srgbClr val="FFFFFF"/>
    <a:srgbClr val="FF0000"/>
    <a:srgbClr val="030305"/>
    <a:srgbClr val="C08F67"/>
    <a:srgbClr val="C19069"/>
    <a:srgbClr val="C09068"/>
    <a:srgbClr val="CAA78A"/>
    <a:srgbClr val="D1B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554" y="732"/>
      </p:cViewPr>
      <p:guideLst>
        <p:guide orient="horz" pos="1414"/>
        <p:guide pos="251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2024/7/31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2024/7/31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663" y="1143000"/>
            <a:ext cx="5486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84766" y="598560"/>
            <a:ext cx="6414811" cy="1682566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930"/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84766" y="2330614"/>
            <a:ext cx="6414811" cy="963823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570" spc="200">
                <a:uFillTx/>
              </a:defRPr>
            </a:lvl1pPr>
            <a:lvl2pPr marL="299085" indent="0" algn="ctr">
              <a:buNone/>
              <a:defRPr sz="1310"/>
            </a:lvl2pPr>
            <a:lvl3pPr marL="598805" indent="0" algn="ctr">
              <a:buNone/>
              <a:defRPr sz="1180"/>
            </a:lvl3pPr>
            <a:lvl4pPr marL="897890" indent="0" algn="ctr">
              <a:buNone/>
              <a:defRPr sz="1045"/>
            </a:lvl4pPr>
            <a:lvl5pPr marL="1196975" indent="0" algn="ctr">
              <a:buNone/>
              <a:defRPr sz="1045"/>
            </a:lvl5pPr>
            <a:lvl6pPr marL="1496695" indent="0" algn="ctr">
              <a:buNone/>
              <a:defRPr sz="1045"/>
            </a:lvl6pPr>
            <a:lvl7pPr marL="1795780" indent="0" algn="ctr">
              <a:buNone/>
              <a:defRPr sz="1045"/>
            </a:lvl7pPr>
            <a:lvl8pPr marL="2094865" indent="0" algn="ctr">
              <a:buNone/>
              <a:defRPr sz="1045"/>
            </a:lvl8pPr>
            <a:lvl9pPr marL="2393950" indent="0" algn="ctr">
              <a:buNone/>
              <a:defRPr sz="1045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2024/7/31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8274" y="398254"/>
            <a:ext cx="7180723" cy="46188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98274" y="975606"/>
            <a:ext cx="7180723" cy="311534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10" Type="http://schemas.openxmlformats.org/officeDocument/2006/relationships/tags" Target="../tags/tag7.xml"/><Relationship Id="rId4" Type="http://schemas.openxmlformats.org/officeDocument/2006/relationships/theme" Target="../theme/theme1.xml"/><Relationship Id="rId9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398274" y="398254"/>
            <a:ext cx="7180723" cy="461881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398274" y="975606"/>
            <a:ext cx="7180723" cy="311534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400631" y="4133363"/>
            <a:ext cx="1767490" cy="207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5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2694440" y="4133363"/>
            <a:ext cx="2592319" cy="207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5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5811507" y="4133363"/>
            <a:ext cx="1767490" cy="207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65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598805" rtl="0" eaLnBrk="1" fontAlgn="auto" latinLnBrk="0" hangingPunct="1">
        <a:lnSpc>
          <a:spcPct val="100000"/>
        </a:lnSpc>
        <a:spcBef>
          <a:spcPct val="0"/>
        </a:spcBef>
        <a:buNone/>
        <a:defRPr sz="235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49860" indent="-149860" algn="l" defTabSz="59880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1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448945" indent="-149860" algn="l" defTabSz="598805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053465" algn="l"/>
          <a:tab pos="1053465" algn="l"/>
          <a:tab pos="1053465" algn="l"/>
          <a:tab pos="1053465" algn="l"/>
        </a:tabLst>
        <a:defRPr sz="104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748030" indent="-149860" algn="l" defTabSz="598805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04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047750" indent="-149860" algn="l" defTabSz="598805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9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346835" indent="-149860" algn="l" defTabSz="598805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9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64592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94500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24472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54381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1pPr>
      <a:lvl2pPr marL="29908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2pPr>
      <a:lvl3pPr marL="59880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3pPr>
      <a:lvl4pPr marL="89789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4pPr>
      <a:lvl5pPr marL="119697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5pPr>
      <a:lvl6pPr marL="149669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79578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09486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39395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7.xml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_5019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_3116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_2909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_470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_95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6_1303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7_3441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8_624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9_1766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0_3606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1_6618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2_4571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3_3232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4_312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5_5196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6_5296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7_4552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8_6465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9_944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0_6513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1_172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2_3642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3_1022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4_2678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5_2172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6_4211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7_264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8_1494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9_5432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0_5137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1_876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2_2399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3_1854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4_2134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5_341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6_5972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7_1155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8_3685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9_5839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0_3858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1_4190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2_6367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3_655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4_1017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5_5016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6_4866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75d0b0e-a6dc-45b0-8aec-7c42340b38b4"/>
  <p:tag name="COMMONDATA" val="eyJoZGlkIjoiMmMzY2Y4NGI0MmYwZmY2YjUyZTg1ZDBkOTZkZTZiY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heme/theme1.xml><?xml version="1.0" encoding="utf-8"?>
<a:theme xmlns:a="http://schemas.openxmlformats.org/drawingml/2006/main" name="1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自定义</PresentationFormat>
  <Paragraphs>0</Paragraphs>
  <Slides>46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0" baseType="lpstr">
      <vt:lpstr>Wingdings</vt:lpstr>
      <vt:lpstr>Arial</vt:lpstr>
      <vt:lpstr>Calibri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2024-07-31T03:13:49Z</dcterms:created>
  <dcterms:modified xsi:type="dcterms:W3CDTF">2024-07-31T03:13:52Z</dcterms:modified>
</cp:coreProperties>
</file>