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62" r:id="rId7"/>
    <p:sldId id="263" r:id="rId8"/>
    <p:sldId id="259" r:id="rId9"/>
    <p:sldId id="264" r:id="rId10"/>
    <p:sldId id="265" r:id="rId11"/>
    <p:sldId id="260" r:id="rId12"/>
    <p:sldId id="266" r:id="rId13"/>
    <p:sldId id="267" r:id="rId14"/>
    <p:sldId id="261" r:id="rId15"/>
    <p:sldId id="268" r:id="rId16"/>
    <p:sldId id="269" r:id="rId17"/>
    <p:sldId id="270" r:id="rId18"/>
    <p:sldId id="274" r:id="rId19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8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438" userDrawn="1">
          <p15:clr>
            <a:srgbClr val="A4A3A4"/>
          </p15:clr>
        </p15:guide>
        <p15:guide id="6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3F6"/>
    <a:srgbClr val="F2F3ED"/>
    <a:srgbClr val="E7E8DA"/>
    <a:srgbClr val="BE2621"/>
    <a:srgbClr val="0D3745"/>
    <a:srgbClr val="C5C5C5"/>
    <a:srgbClr val="E5C4B5"/>
    <a:srgbClr val="252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43" autoAdjust="0"/>
  </p:normalViewPr>
  <p:slideViewPr>
    <p:cSldViewPr snapToGrid="0" showGuides="1">
      <p:cViewPr varScale="1">
        <p:scale>
          <a:sx n="106" d="100"/>
          <a:sy n="106" d="100"/>
        </p:scale>
        <p:origin x="762" y="108"/>
      </p:cViewPr>
      <p:guideLst>
        <p:guide orient="horz" pos="2319"/>
        <p:guide pos="3840"/>
        <p:guide orient="horz" pos="28"/>
        <p:guide orient="horz" pos="3838"/>
        <p:guide pos="438"/>
        <p:guide pos="72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7134F75A-87D6-432B-9361-0A8F6BF171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fld id="{C9D250C8-7890-4E69-9CBE-C2AB4B2218B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 Light" panose="020B0502040204020203" pitchFamily="34" charset="-122"/>
        <a:ea typeface="微软雅黑 Light" panose="020B0502040204020203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 Light" panose="020B0502040204020203" pitchFamily="34" charset="-122"/>
        <a:ea typeface="微软雅黑 Light" panose="020B0502040204020203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 Light" panose="020B0502040204020203" pitchFamily="34" charset="-122"/>
        <a:ea typeface="微软雅黑 Light" panose="020B0502040204020203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 Light" panose="020B0502040204020203" pitchFamily="34" charset="-122"/>
        <a:ea typeface="微软雅黑 Light" panose="020B0502040204020203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 Light" panose="020B0502040204020203" pitchFamily="34" charset="-122"/>
        <a:ea typeface="微软雅黑 Light" panose="020B0502040204020203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https://v.youku.com/v_show/id_XNTg4OTcwMDM3Ng==.html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250C8-7890-4E69-9CBE-C2AB4B2218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D250C8-7890-4E69-9CBE-C2AB4B2218B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21920" y="121920"/>
            <a:ext cx="11948160" cy="6614160"/>
          </a:xfrm>
          <a:prstGeom prst="rect">
            <a:avLst/>
          </a:prstGeom>
          <a:solidFill>
            <a:srgbClr val="FDF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0" hasCustomPrompt="1"/>
          </p:nvPr>
        </p:nvSpPr>
        <p:spPr>
          <a:xfrm>
            <a:off x="3505200" y="485098"/>
            <a:ext cx="5181600" cy="517525"/>
          </a:xfrm>
          <a:noFill/>
        </p:spPr>
        <p:txBody>
          <a:bodyPr>
            <a:noAutofit/>
          </a:bodyPr>
          <a:lstStyle>
            <a:lvl1pPr algn="ctr">
              <a:buNone/>
              <a:defRPr sz="3200" b="0" spc="3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输入页面标题文字</a:t>
            </a:r>
            <a:endParaRPr lang="zh-CN" altLang="en-US" dirty="0"/>
          </a:p>
        </p:txBody>
      </p:sp>
      <p:grpSp>
        <p:nvGrpSpPr>
          <p:cNvPr id="11" name="组合 10"/>
          <p:cNvGrpSpPr/>
          <p:nvPr userDrawn="1"/>
        </p:nvGrpSpPr>
        <p:grpSpPr>
          <a:xfrm rot="4886071">
            <a:off x="-1203647" y="-721910"/>
            <a:ext cx="2407294" cy="2125805"/>
            <a:chOff x="-2280503" y="3747294"/>
            <a:chExt cx="4887972" cy="4316413"/>
          </a:xfrm>
        </p:grpSpPr>
        <p:sp>
          <p:nvSpPr>
            <p:cNvPr id="12" name="自由曲线10"/>
            <p:cNvSpPr/>
            <p:nvPr/>
          </p:nvSpPr>
          <p:spPr bwMode="auto">
            <a:xfrm>
              <a:off x="-2180431" y="3960019"/>
              <a:ext cx="4546600" cy="4046538"/>
            </a:xfrm>
            <a:custGeom>
              <a:avLst/>
              <a:gdLst>
                <a:gd name="T0" fmla="*/ 158 w 471"/>
                <a:gd name="T1" fmla="*/ 393 h 419"/>
                <a:gd name="T2" fmla="*/ 401 w 471"/>
                <a:gd name="T3" fmla="*/ 215 h 419"/>
                <a:gd name="T4" fmla="*/ 287 w 471"/>
                <a:gd name="T5" fmla="*/ 132 h 419"/>
                <a:gd name="T6" fmla="*/ 242 w 471"/>
                <a:gd name="T7" fmla="*/ 49 h 419"/>
                <a:gd name="T8" fmla="*/ 100 w 471"/>
                <a:gd name="T9" fmla="*/ 20 h 419"/>
                <a:gd name="T10" fmla="*/ 23 w 471"/>
                <a:gd name="T11" fmla="*/ 83 h 419"/>
                <a:gd name="T12" fmla="*/ 17 w 471"/>
                <a:gd name="T13" fmla="*/ 166 h 419"/>
                <a:gd name="T14" fmla="*/ 69 w 471"/>
                <a:gd name="T15" fmla="*/ 238 h 419"/>
                <a:gd name="T16" fmla="*/ 77 w 471"/>
                <a:gd name="T17" fmla="*/ 342 h 419"/>
                <a:gd name="T18" fmla="*/ 158 w 471"/>
                <a:gd name="T19" fmla="*/ 39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19">
                  <a:moveTo>
                    <a:pt x="158" y="393"/>
                  </a:moveTo>
                  <a:cubicBezTo>
                    <a:pt x="280" y="419"/>
                    <a:pt x="471" y="353"/>
                    <a:pt x="401" y="215"/>
                  </a:cubicBezTo>
                  <a:cubicBezTo>
                    <a:pt x="375" y="166"/>
                    <a:pt x="316" y="175"/>
                    <a:pt x="287" y="132"/>
                  </a:cubicBezTo>
                  <a:cubicBezTo>
                    <a:pt x="269" y="105"/>
                    <a:pt x="266" y="72"/>
                    <a:pt x="242" y="49"/>
                  </a:cubicBezTo>
                  <a:cubicBezTo>
                    <a:pt x="207" y="15"/>
                    <a:pt x="145" y="0"/>
                    <a:pt x="100" y="20"/>
                  </a:cubicBezTo>
                  <a:cubicBezTo>
                    <a:pt x="71" y="33"/>
                    <a:pt x="41" y="57"/>
                    <a:pt x="23" y="83"/>
                  </a:cubicBezTo>
                  <a:cubicBezTo>
                    <a:pt x="5" y="108"/>
                    <a:pt x="0" y="140"/>
                    <a:pt x="17" y="166"/>
                  </a:cubicBezTo>
                  <a:cubicBezTo>
                    <a:pt x="33" y="190"/>
                    <a:pt x="63" y="208"/>
                    <a:pt x="69" y="238"/>
                  </a:cubicBezTo>
                  <a:cubicBezTo>
                    <a:pt x="77" y="271"/>
                    <a:pt x="59" y="309"/>
                    <a:pt x="77" y="342"/>
                  </a:cubicBezTo>
                  <a:cubicBezTo>
                    <a:pt x="92" y="373"/>
                    <a:pt x="126" y="386"/>
                    <a:pt x="158" y="39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自由曲线11"/>
            <p:cNvSpPr/>
            <p:nvPr/>
          </p:nvSpPr>
          <p:spPr bwMode="auto">
            <a:xfrm>
              <a:off x="-2239169" y="3747294"/>
              <a:ext cx="4846638" cy="4316413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7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3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50"/>
                    <a:pt x="18" y="178"/>
                  </a:cubicBezTo>
                  <a:cubicBezTo>
                    <a:pt x="36" y="203"/>
                    <a:pt x="67" y="223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8"/>
                    <a:pt x="135" y="412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4" name="自由曲线11"/>
            <p:cNvSpPr/>
            <p:nvPr/>
          </p:nvSpPr>
          <p:spPr bwMode="auto">
            <a:xfrm>
              <a:off x="-2280503" y="4074340"/>
              <a:ext cx="4205862" cy="3914751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7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3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50"/>
                    <a:pt x="18" y="178"/>
                  </a:cubicBezTo>
                  <a:cubicBezTo>
                    <a:pt x="36" y="203"/>
                    <a:pt x="67" y="223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8"/>
                    <a:pt x="135" y="412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9776461" y="5977409"/>
            <a:ext cx="3323844" cy="2135800"/>
            <a:chOff x="4980781" y="3863181"/>
            <a:chExt cx="10714038" cy="7674675"/>
          </a:xfrm>
        </p:grpSpPr>
        <p:sp>
          <p:nvSpPr>
            <p:cNvPr id="16" name="自由曲线6"/>
            <p:cNvSpPr/>
            <p:nvPr/>
          </p:nvSpPr>
          <p:spPr bwMode="auto">
            <a:xfrm>
              <a:off x="4980781" y="3863181"/>
              <a:ext cx="10714038" cy="7088188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4 h 734"/>
                <a:gd name="T4" fmla="*/ 967 w 1110"/>
                <a:gd name="T5" fmla="*/ 89 h 734"/>
                <a:gd name="T6" fmla="*/ 1076 w 1110"/>
                <a:gd name="T7" fmla="*/ 149 h 734"/>
                <a:gd name="T8" fmla="*/ 1105 w 1110"/>
                <a:gd name="T9" fmla="*/ 234 h 734"/>
                <a:gd name="T10" fmla="*/ 1058 w 1110"/>
                <a:gd name="T11" fmla="*/ 315 h 734"/>
                <a:gd name="T12" fmla="*/ 1027 w 1110"/>
                <a:gd name="T13" fmla="*/ 426 h 734"/>
                <a:gd name="T14" fmla="*/ 1018 w 1110"/>
                <a:gd name="T15" fmla="*/ 536 h 734"/>
                <a:gd name="T16" fmla="*/ 906 w 1110"/>
                <a:gd name="T17" fmla="*/ 593 h 734"/>
                <a:gd name="T18" fmla="*/ 787 w 1110"/>
                <a:gd name="T19" fmla="*/ 671 h 734"/>
                <a:gd name="T20" fmla="*/ 618 w 1110"/>
                <a:gd name="T21" fmla="*/ 675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7 h 734"/>
                <a:gd name="T28" fmla="*/ 87 w 1110"/>
                <a:gd name="T29" fmla="*/ 721 h 734"/>
                <a:gd name="T30" fmla="*/ 9 w 1110"/>
                <a:gd name="T31" fmla="*/ 641 h 734"/>
                <a:gd name="T32" fmla="*/ 33 w 1110"/>
                <a:gd name="T33" fmla="*/ 537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6 h 734"/>
                <a:gd name="T40" fmla="*/ 392 w 1110"/>
                <a:gd name="T41" fmla="*/ 154 h 734"/>
                <a:gd name="T42" fmla="*/ 428 w 1110"/>
                <a:gd name="T43" fmla="*/ 105 h 734"/>
                <a:gd name="T44" fmla="*/ 686 w 1110"/>
                <a:gd name="T45" fmla="*/ 37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8"/>
                    <a:pt x="764" y="78"/>
                    <a:pt x="785" y="84"/>
                  </a:cubicBezTo>
                  <a:cubicBezTo>
                    <a:pt x="843" y="101"/>
                    <a:pt x="906" y="79"/>
                    <a:pt x="967" y="89"/>
                  </a:cubicBezTo>
                  <a:cubicBezTo>
                    <a:pt x="1009" y="95"/>
                    <a:pt x="1048" y="117"/>
                    <a:pt x="1076" y="149"/>
                  </a:cubicBezTo>
                  <a:cubicBezTo>
                    <a:pt x="1096" y="172"/>
                    <a:pt x="1110" y="203"/>
                    <a:pt x="1105" y="234"/>
                  </a:cubicBezTo>
                  <a:cubicBezTo>
                    <a:pt x="1099" y="265"/>
                    <a:pt x="1075" y="289"/>
                    <a:pt x="1058" y="315"/>
                  </a:cubicBezTo>
                  <a:cubicBezTo>
                    <a:pt x="1037" y="348"/>
                    <a:pt x="1026" y="387"/>
                    <a:pt x="1027" y="426"/>
                  </a:cubicBezTo>
                  <a:cubicBezTo>
                    <a:pt x="1027" y="463"/>
                    <a:pt x="1038" y="504"/>
                    <a:pt x="1018" y="536"/>
                  </a:cubicBezTo>
                  <a:cubicBezTo>
                    <a:pt x="994" y="573"/>
                    <a:pt x="944" y="578"/>
                    <a:pt x="906" y="593"/>
                  </a:cubicBezTo>
                  <a:cubicBezTo>
                    <a:pt x="859" y="611"/>
                    <a:pt x="830" y="647"/>
                    <a:pt x="787" y="671"/>
                  </a:cubicBezTo>
                  <a:cubicBezTo>
                    <a:pt x="736" y="699"/>
                    <a:pt x="674" y="690"/>
                    <a:pt x="618" y="675"/>
                  </a:cubicBezTo>
                  <a:cubicBezTo>
                    <a:pt x="562" y="660"/>
                    <a:pt x="505" y="641"/>
                    <a:pt x="448" y="651"/>
                  </a:cubicBezTo>
                  <a:cubicBezTo>
                    <a:pt x="412" y="657"/>
                    <a:pt x="378" y="674"/>
                    <a:pt x="344" y="689"/>
                  </a:cubicBezTo>
                  <a:cubicBezTo>
                    <a:pt x="299" y="707"/>
                    <a:pt x="252" y="720"/>
                    <a:pt x="203" y="727"/>
                  </a:cubicBezTo>
                  <a:cubicBezTo>
                    <a:pt x="165" y="732"/>
                    <a:pt x="124" y="734"/>
                    <a:pt x="87" y="721"/>
                  </a:cubicBezTo>
                  <a:cubicBezTo>
                    <a:pt x="51" y="708"/>
                    <a:pt x="18" y="679"/>
                    <a:pt x="9" y="641"/>
                  </a:cubicBezTo>
                  <a:cubicBezTo>
                    <a:pt x="0" y="606"/>
                    <a:pt x="13" y="568"/>
                    <a:pt x="33" y="537"/>
                  </a:cubicBezTo>
                  <a:cubicBezTo>
                    <a:pt x="57" y="500"/>
                    <a:pt x="80" y="460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0"/>
                    <a:pt x="131" y="215"/>
                    <a:pt x="194" y="216"/>
                  </a:cubicBezTo>
                  <a:cubicBezTo>
                    <a:pt x="265" y="218"/>
                    <a:pt x="345" y="208"/>
                    <a:pt x="392" y="154"/>
                  </a:cubicBezTo>
                  <a:cubicBezTo>
                    <a:pt x="405" y="139"/>
                    <a:pt x="416" y="121"/>
                    <a:pt x="428" y="105"/>
                  </a:cubicBezTo>
                  <a:cubicBezTo>
                    <a:pt x="486" y="29"/>
                    <a:pt x="598" y="0"/>
                    <a:pt x="686" y="37"/>
                  </a:cubicBezTo>
                  <a:cubicBezTo>
                    <a:pt x="700" y="43"/>
                    <a:pt x="713" y="50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25000"/>
                  <a:lumOff val="7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7" name="自由曲线7"/>
            <p:cNvSpPr/>
            <p:nvPr/>
          </p:nvSpPr>
          <p:spPr bwMode="auto">
            <a:xfrm>
              <a:off x="5290344" y="4094956"/>
              <a:ext cx="10153650" cy="6721475"/>
            </a:xfrm>
            <a:custGeom>
              <a:avLst/>
              <a:gdLst>
                <a:gd name="T0" fmla="*/ 689 w 1052"/>
                <a:gd name="T1" fmla="*/ 55 h 696"/>
                <a:gd name="T2" fmla="*/ 744 w 1052"/>
                <a:gd name="T3" fmla="*/ 80 h 696"/>
                <a:gd name="T4" fmla="*/ 916 w 1052"/>
                <a:gd name="T5" fmla="*/ 84 h 696"/>
                <a:gd name="T6" fmla="*/ 1019 w 1052"/>
                <a:gd name="T7" fmla="*/ 141 h 696"/>
                <a:gd name="T8" fmla="*/ 1047 w 1052"/>
                <a:gd name="T9" fmla="*/ 222 h 696"/>
                <a:gd name="T10" fmla="*/ 1003 w 1052"/>
                <a:gd name="T11" fmla="*/ 299 h 696"/>
                <a:gd name="T12" fmla="*/ 973 w 1052"/>
                <a:gd name="T13" fmla="*/ 404 h 696"/>
                <a:gd name="T14" fmla="*/ 965 w 1052"/>
                <a:gd name="T15" fmla="*/ 508 h 696"/>
                <a:gd name="T16" fmla="*/ 859 w 1052"/>
                <a:gd name="T17" fmla="*/ 562 h 696"/>
                <a:gd name="T18" fmla="*/ 746 w 1052"/>
                <a:gd name="T19" fmla="*/ 636 h 696"/>
                <a:gd name="T20" fmla="*/ 585 w 1052"/>
                <a:gd name="T21" fmla="*/ 640 h 696"/>
                <a:gd name="T22" fmla="*/ 424 w 1052"/>
                <a:gd name="T23" fmla="*/ 617 h 696"/>
                <a:gd name="T24" fmla="*/ 326 w 1052"/>
                <a:gd name="T25" fmla="*/ 653 h 696"/>
                <a:gd name="T26" fmla="*/ 192 w 1052"/>
                <a:gd name="T27" fmla="*/ 689 h 696"/>
                <a:gd name="T28" fmla="*/ 83 w 1052"/>
                <a:gd name="T29" fmla="*/ 683 h 696"/>
                <a:gd name="T30" fmla="*/ 8 w 1052"/>
                <a:gd name="T31" fmla="*/ 608 h 696"/>
                <a:gd name="T32" fmla="*/ 31 w 1052"/>
                <a:gd name="T33" fmla="*/ 509 h 696"/>
                <a:gd name="T34" fmla="*/ 63 w 1052"/>
                <a:gd name="T35" fmla="*/ 393 h 696"/>
                <a:gd name="T36" fmla="*/ 30 w 1052"/>
                <a:gd name="T37" fmla="*/ 270 h 696"/>
                <a:gd name="T38" fmla="*/ 183 w 1052"/>
                <a:gd name="T39" fmla="*/ 205 h 696"/>
                <a:gd name="T40" fmla="*/ 371 w 1052"/>
                <a:gd name="T41" fmla="*/ 146 h 696"/>
                <a:gd name="T42" fmla="*/ 405 w 1052"/>
                <a:gd name="T43" fmla="*/ 100 h 696"/>
                <a:gd name="T44" fmla="*/ 650 w 1052"/>
                <a:gd name="T45" fmla="*/ 35 h 696"/>
                <a:gd name="T46" fmla="*/ 689 w 1052"/>
                <a:gd name="T47" fmla="*/ 5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2" h="696">
                  <a:moveTo>
                    <a:pt x="689" y="55"/>
                  </a:moveTo>
                  <a:cubicBezTo>
                    <a:pt x="706" y="65"/>
                    <a:pt x="724" y="74"/>
                    <a:pt x="744" y="80"/>
                  </a:cubicBezTo>
                  <a:cubicBezTo>
                    <a:pt x="799" y="96"/>
                    <a:pt x="859" y="75"/>
                    <a:pt x="916" y="84"/>
                  </a:cubicBezTo>
                  <a:cubicBezTo>
                    <a:pt x="956" y="90"/>
                    <a:pt x="993" y="111"/>
                    <a:pt x="1019" y="141"/>
                  </a:cubicBezTo>
                  <a:cubicBezTo>
                    <a:pt x="1039" y="164"/>
                    <a:pt x="1052" y="193"/>
                    <a:pt x="1047" y="222"/>
                  </a:cubicBezTo>
                  <a:cubicBezTo>
                    <a:pt x="1042" y="251"/>
                    <a:pt x="1019" y="274"/>
                    <a:pt x="1003" y="299"/>
                  </a:cubicBezTo>
                  <a:cubicBezTo>
                    <a:pt x="983" y="330"/>
                    <a:pt x="972" y="367"/>
                    <a:pt x="973" y="404"/>
                  </a:cubicBezTo>
                  <a:cubicBezTo>
                    <a:pt x="974" y="439"/>
                    <a:pt x="984" y="478"/>
                    <a:pt x="965" y="508"/>
                  </a:cubicBezTo>
                  <a:cubicBezTo>
                    <a:pt x="942" y="543"/>
                    <a:pt x="895" y="549"/>
                    <a:pt x="859" y="562"/>
                  </a:cubicBezTo>
                  <a:cubicBezTo>
                    <a:pt x="814" y="579"/>
                    <a:pt x="786" y="614"/>
                    <a:pt x="746" y="636"/>
                  </a:cubicBezTo>
                  <a:cubicBezTo>
                    <a:pt x="698" y="663"/>
                    <a:pt x="638" y="654"/>
                    <a:pt x="585" y="640"/>
                  </a:cubicBezTo>
                  <a:cubicBezTo>
                    <a:pt x="533" y="626"/>
                    <a:pt x="478" y="608"/>
                    <a:pt x="424" y="617"/>
                  </a:cubicBezTo>
                  <a:cubicBezTo>
                    <a:pt x="390" y="623"/>
                    <a:pt x="358" y="639"/>
                    <a:pt x="326" y="653"/>
                  </a:cubicBezTo>
                  <a:cubicBezTo>
                    <a:pt x="283" y="671"/>
                    <a:pt x="238" y="683"/>
                    <a:pt x="192" y="689"/>
                  </a:cubicBezTo>
                  <a:cubicBezTo>
                    <a:pt x="156" y="694"/>
                    <a:pt x="118" y="696"/>
                    <a:pt x="83" y="683"/>
                  </a:cubicBezTo>
                  <a:cubicBezTo>
                    <a:pt x="48" y="671"/>
                    <a:pt x="16" y="644"/>
                    <a:pt x="8" y="608"/>
                  </a:cubicBezTo>
                  <a:cubicBezTo>
                    <a:pt x="0" y="574"/>
                    <a:pt x="12" y="538"/>
                    <a:pt x="31" y="509"/>
                  </a:cubicBezTo>
                  <a:cubicBezTo>
                    <a:pt x="54" y="474"/>
                    <a:pt x="75" y="436"/>
                    <a:pt x="63" y="393"/>
                  </a:cubicBezTo>
                  <a:cubicBezTo>
                    <a:pt x="50" y="350"/>
                    <a:pt x="7" y="319"/>
                    <a:pt x="30" y="270"/>
                  </a:cubicBezTo>
                  <a:cubicBezTo>
                    <a:pt x="58" y="209"/>
                    <a:pt x="124" y="204"/>
                    <a:pt x="183" y="205"/>
                  </a:cubicBezTo>
                  <a:cubicBezTo>
                    <a:pt x="251" y="207"/>
                    <a:pt x="326" y="197"/>
                    <a:pt x="371" y="146"/>
                  </a:cubicBezTo>
                  <a:cubicBezTo>
                    <a:pt x="384" y="132"/>
                    <a:pt x="394" y="115"/>
                    <a:pt x="405" y="100"/>
                  </a:cubicBezTo>
                  <a:cubicBezTo>
                    <a:pt x="461" y="28"/>
                    <a:pt x="567" y="0"/>
                    <a:pt x="650" y="35"/>
                  </a:cubicBezTo>
                  <a:cubicBezTo>
                    <a:pt x="663" y="41"/>
                    <a:pt x="676" y="48"/>
                    <a:pt x="689" y="55"/>
                  </a:cubicBez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自由曲线6"/>
            <p:cNvSpPr/>
            <p:nvPr/>
          </p:nvSpPr>
          <p:spPr bwMode="auto">
            <a:xfrm>
              <a:off x="6020330" y="4449668"/>
              <a:ext cx="8980247" cy="7088188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4 h 734"/>
                <a:gd name="T4" fmla="*/ 967 w 1110"/>
                <a:gd name="T5" fmla="*/ 89 h 734"/>
                <a:gd name="T6" fmla="*/ 1076 w 1110"/>
                <a:gd name="T7" fmla="*/ 149 h 734"/>
                <a:gd name="T8" fmla="*/ 1105 w 1110"/>
                <a:gd name="T9" fmla="*/ 234 h 734"/>
                <a:gd name="T10" fmla="*/ 1058 w 1110"/>
                <a:gd name="T11" fmla="*/ 315 h 734"/>
                <a:gd name="T12" fmla="*/ 1027 w 1110"/>
                <a:gd name="T13" fmla="*/ 426 h 734"/>
                <a:gd name="T14" fmla="*/ 1018 w 1110"/>
                <a:gd name="T15" fmla="*/ 536 h 734"/>
                <a:gd name="T16" fmla="*/ 906 w 1110"/>
                <a:gd name="T17" fmla="*/ 593 h 734"/>
                <a:gd name="T18" fmla="*/ 787 w 1110"/>
                <a:gd name="T19" fmla="*/ 671 h 734"/>
                <a:gd name="T20" fmla="*/ 618 w 1110"/>
                <a:gd name="T21" fmla="*/ 675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7 h 734"/>
                <a:gd name="T28" fmla="*/ 87 w 1110"/>
                <a:gd name="T29" fmla="*/ 721 h 734"/>
                <a:gd name="T30" fmla="*/ 9 w 1110"/>
                <a:gd name="T31" fmla="*/ 641 h 734"/>
                <a:gd name="T32" fmla="*/ 33 w 1110"/>
                <a:gd name="T33" fmla="*/ 537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6 h 734"/>
                <a:gd name="T40" fmla="*/ 392 w 1110"/>
                <a:gd name="T41" fmla="*/ 154 h 734"/>
                <a:gd name="T42" fmla="*/ 428 w 1110"/>
                <a:gd name="T43" fmla="*/ 105 h 734"/>
                <a:gd name="T44" fmla="*/ 686 w 1110"/>
                <a:gd name="T45" fmla="*/ 37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8"/>
                    <a:pt x="764" y="78"/>
                    <a:pt x="785" y="84"/>
                  </a:cubicBezTo>
                  <a:cubicBezTo>
                    <a:pt x="843" y="101"/>
                    <a:pt x="906" y="79"/>
                    <a:pt x="967" y="89"/>
                  </a:cubicBezTo>
                  <a:cubicBezTo>
                    <a:pt x="1009" y="95"/>
                    <a:pt x="1048" y="117"/>
                    <a:pt x="1076" y="149"/>
                  </a:cubicBezTo>
                  <a:cubicBezTo>
                    <a:pt x="1096" y="172"/>
                    <a:pt x="1110" y="203"/>
                    <a:pt x="1105" y="234"/>
                  </a:cubicBezTo>
                  <a:cubicBezTo>
                    <a:pt x="1099" y="265"/>
                    <a:pt x="1075" y="289"/>
                    <a:pt x="1058" y="315"/>
                  </a:cubicBezTo>
                  <a:cubicBezTo>
                    <a:pt x="1037" y="348"/>
                    <a:pt x="1026" y="387"/>
                    <a:pt x="1027" y="426"/>
                  </a:cubicBezTo>
                  <a:cubicBezTo>
                    <a:pt x="1027" y="463"/>
                    <a:pt x="1038" y="504"/>
                    <a:pt x="1018" y="536"/>
                  </a:cubicBezTo>
                  <a:cubicBezTo>
                    <a:pt x="994" y="573"/>
                    <a:pt x="944" y="578"/>
                    <a:pt x="906" y="593"/>
                  </a:cubicBezTo>
                  <a:cubicBezTo>
                    <a:pt x="859" y="611"/>
                    <a:pt x="830" y="647"/>
                    <a:pt x="787" y="671"/>
                  </a:cubicBezTo>
                  <a:cubicBezTo>
                    <a:pt x="736" y="699"/>
                    <a:pt x="674" y="690"/>
                    <a:pt x="618" y="675"/>
                  </a:cubicBezTo>
                  <a:cubicBezTo>
                    <a:pt x="562" y="660"/>
                    <a:pt x="505" y="641"/>
                    <a:pt x="448" y="651"/>
                  </a:cubicBezTo>
                  <a:cubicBezTo>
                    <a:pt x="412" y="657"/>
                    <a:pt x="378" y="674"/>
                    <a:pt x="344" y="689"/>
                  </a:cubicBezTo>
                  <a:cubicBezTo>
                    <a:pt x="299" y="707"/>
                    <a:pt x="252" y="720"/>
                    <a:pt x="203" y="727"/>
                  </a:cubicBezTo>
                  <a:cubicBezTo>
                    <a:pt x="165" y="732"/>
                    <a:pt x="124" y="734"/>
                    <a:pt x="87" y="721"/>
                  </a:cubicBezTo>
                  <a:cubicBezTo>
                    <a:pt x="51" y="708"/>
                    <a:pt x="18" y="679"/>
                    <a:pt x="9" y="641"/>
                  </a:cubicBezTo>
                  <a:cubicBezTo>
                    <a:pt x="0" y="606"/>
                    <a:pt x="13" y="568"/>
                    <a:pt x="33" y="537"/>
                  </a:cubicBezTo>
                  <a:cubicBezTo>
                    <a:pt x="57" y="500"/>
                    <a:pt x="80" y="460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0"/>
                    <a:pt x="131" y="215"/>
                    <a:pt x="194" y="216"/>
                  </a:cubicBezTo>
                  <a:cubicBezTo>
                    <a:pt x="265" y="218"/>
                    <a:pt x="345" y="208"/>
                    <a:pt x="392" y="154"/>
                  </a:cubicBezTo>
                  <a:cubicBezTo>
                    <a:pt x="405" y="139"/>
                    <a:pt x="416" y="121"/>
                    <a:pt x="428" y="105"/>
                  </a:cubicBezTo>
                  <a:cubicBezTo>
                    <a:pt x="486" y="29"/>
                    <a:pt x="598" y="0"/>
                    <a:pt x="686" y="37"/>
                  </a:cubicBezTo>
                  <a:cubicBezTo>
                    <a:pt x="700" y="43"/>
                    <a:pt x="713" y="50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F3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dirty="0"/>
          </a:p>
        </p:txBody>
      </p:sp>
      <p:grpSp>
        <p:nvGrpSpPr>
          <p:cNvPr id="40" name="组合 39"/>
          <p:cNvGrpSpPr/>
          <p:nvPr/>
        </p:nvGrpSpPr>
        <p:grpSpPr>
          <a:xfrm>
            <a:off x="-1765119" y="-1765233"/>
            <a:ext cx="5618546" cy="4947092"/>
            <a:chOff x="-4521983" y="-4986720"/>
            <a:chExt cx="10001858" cy="8806570"/>
          </a:xfrm>
        </p:grpSpPr>
        <p:sp>
          <p:nvSpPr>
            <p:cNvPr id="54" name="自由曲线2"/>
            <p:cNvSpPr/>
            <p:nvPr/>
          </p:nvSpPr>
          <p:spPr bwMode="auto">
            <a:xfrm>
              <a:off x="-4278756" y="-4634040"/>
              <a:ext cx="9127977" cy="8042141"/>
            </a:xfrm>
            <a:custGeom>
              <a:avLst/>
              <a:gdLst>
                <a:gd name="T0" fmla="*/ 207 w 754"/>
                <a:gd name="T1" fmla="*/ 656 h 664"/>
                <a:gd name="T2" fmla="*/ 60 w 754"/>
                <a:gd name="T3" fmla="*/ 615 h 664"/>
                <a:gd name="T4" fmla="*/ 32 w 754"/>
                <a:gd name="T5" fmla="*/ 565 h 664"/>
                <a:gd name="T6" fmla="*/ 8 w 754"/>
                <a:gd name="T7" fmla="*/ 462 h 664"/>
                <a:gd name="T8" fmla="*/ 79 w 754"/>
                <a:gd name="T9" fmla="*/ 253 h 664"/>
                <a:gd name="T10" fmla="*/ 315 w 754"/>
                <a:gd name="T11" fmla="*/ 122 h 664"/>
                <a:gd name="T12" fmla="*/ 387 w 754"/>
                <a:gd name="T13" fmla="*/ 55 h 664"/>
                <a:gd name="T14" fmla="*/ 601 w 754"/>
                <a:gd name="T15" fmla="*/ 29 h 664"/>
                <a:gd name="T16" fmla="*/ 743 w 754"/>
                <a:gd name="T17" fmla="*/ 195 h 664"/>
                <a:gd name="T18" fmla="*/ 745 w 754"/>
                <a:gd name="T19" fmla="*/ 282 h 664"/>
                <a:gd name="T20" fmla="*/ 705 w 754"/>
                <a:gd name="T21" fmla="*/ 345 h 664"/>
                <a:gd name="T22" fmla="*/ 532 w 754"/>
                <a:gd name="T23" fmla="*/ 434 h 664"/>
                <a:gd name="T24" fmla="*/ 376 w 754"/>
                <a:gd name="T25" fmla="*/ 461 h 664"/>
                <a:gd name="T26" fmla="*/ 323 w 754"/>
                <a:gd name="T27" fmla="*/ 568 h 664"/>
                <a:gd name="T28" fmla="*/ 207 w 754"/>
                <a:gd name="T29" fmla="*/ 656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4" h="664">
                  <a:moveTo>
                    <a:pt x="207" y="656"/>
                  </a:moveTo>
                  <a:cubicBezTo>
                    <a:pt x="162" y="664"/>
                    <a:pt x="92" y="649"/>
                    <a:pt x="60" y="615"/>
                  </a:cubicBezTo>
                  <a:cubicBezTo>
                    <a:pt x="46" y="601"/>
                    <a:pt x="38" y="583"/>
                    <a:pt x="32" y="565"/>
                  </a:cubicBezTo>
                  <a:cubicBezTo>
                    <a:pt x="19" y="532"/>
                    <a:pt x="11" y="497"/>
                    <a:pt x="8" y="462"/>
                  </a:cubicBezTo>
                  <a:cubicBezTo>
                    <a:pt x="0" y="390"/>
                    <a:pt x="24" y="302"/>
                    <a:pt x="79" y="253"/>
                  </a:cubicBezTo>
                  <a:cubicBezTo>
                    <a:pt x="147" y="193"/>
                    <a:pt x="246" y="180"/>
                    <a:pt x="315" y="122"/>
                  </a:cubicBezTo>
                  <a:cubicBezTo>
                    <a:pt x="341" y="101"/>
                    <a:pt x="361" y="75"/>
                    <a:pt x="387" y="55"/>
                  </a:cubicBezTo>
                  <a:cubicBezTo>
                    <a:pt x="447" y="9"/>
                    <a:pt x="532" y="0"/>
                    <a:pt x="601" y="29"/>
                  </a:cubicBezTo>
                  <a:cubicBezTo>
                    <a:pt x="671" y="58"/>
                    <a:pt x="723" y="122"/>
                    <a:pt x="743" y="195"/>
                  </a:cubicBezTo>
                  <a:cubicBezTo>
                    <a:pt x="751" y="223"/>
                    <a:pt x="754" y="254"/>
                    <a:pt x="745" y="282"/>
                  </a:cubicBezTo>
                  <a:cubicBezTo>
                    <a:pt x="738" y="306"/>
                    <a:pt x="722" y="327"/>
                    <a:pt x="705" y="345"/>
                  </a:cubicBezTo>
                  <a:cubicBezTo>
                    <a:pt x="659" y="393"/>
                    <a:pt x="598" y="428"/>
                    <a:pt x="532" y="434"/>
                  </a:cubicBezTo>
                  <a:cubicBezTo>
                    <a:pt x="478" y="438"/>
                    <a:pt x="416" y="425"/>
                    <a:pt x="376" y="461"/>
                  </a:cubicBezTo>
                  <a:cubicBezTo>
                    <a:pt x="346" y="488"/>
                    <a:pt x="340" y="532"/>
                    <a:pt x="323" y="568"/>
                  </a:cubicBezTo>
                  <a:cubicBezTo>
                    <a:pt x="300" y="613"/>
                    <a:pt x="256" y="647"/>
                    <a:pt x="207" y="656"/>
                  </a:cubicBez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55" name="自由曲线3"/>
            <p:cNvSpPr/>
            <p:nvPr/>
          </p:nvSpPr>
          <p:spPr bwMode="auto">
            <a:xfrm>
              <a:off x="-4521983" y="-4986720"/>
              <a:ext cx="10001858" cy="8806570"/>
            </a:xfrm>
            <a:custGeom>
              <a:avLst/>
              <a:gdLst>
                <a:gd name="T0" fmla="*/ 226 w 826"/>
                <a:gd name="T1" fmla="*/ 718 h 727"/>
                <a:gd name="T2" fmla="*/ 65 w 826"/>
                <a:gd name="T3" fmla="*/ 673 h 727"/>
                <a:gd name="T4" fmla="*/ 34 w 826"/>
                <a:gd name="T5" fmla="*/ 618 h 727"/>
                <a:gd name="T6" fmla="*/ 8 w 826"/>
                <a:gd name="T7" fmla="*/ 505 h 727"/>
                <a:gd name="T8" fmla="*/ 87 w 826"/>
                <a:gd name="T9" fmla="*/ 276 h 727"/>
                <a:gd name="T10" fmla="*/ 345 w 826"/>
                <a:gd name="T11" fmla="*/ 133 h 727"/>
                <a:gd name="T12" fmla="*/ 424 w 826"/>
                <a:gd name="T13" fmla="*/ 60 h 727"/>
                <a:gd name="T14" fmla="*/ 658 w 826"/>
                <a:gd name="T15" fmla="*/ 31 h 727"/>
                <a:gd name="T16" fmla="*/ 814 w 826"/>
                <a:gd name="T17" fmla="*/ 213 h 727"/>
                <a:gd name="T18" fmla="*/ 816 w 826"/>
                <a:gd name="T19" fmla="*/ 309 h 727"/>
                <a:gd name="T20" fmla="*/ 772 w 826"/>
                <a:gd name="T21" fmla="*/ 377 h 727"/>
                <a:gd name="T22" fmla="*/ 582 w 826"/>
                <a:gd name="T23" fmla="*/ 474 h 727"/>
                <a:gd name="T24" fmla="*/ 411 w 826"/>
                <a:gd name="T25" fmla="*/ 504 h 727"/>
                <a:gd name="T26" fmla="*/ 353 w 826"/>
                <a:gd name="T27" fmla="*/ 622 h 727"/>
                <a:gd name="T28" fmla="*/ 226 w 826"/>
                <a:gd name="T29" fmla="*/ 718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6" h="727">
                  <a:moveTo>
                    <a:pt x="226" y="718"/>
                  </a:moveTo>
                  <a:cubicBezTo>
                    <a:pt x="178" y="727"/>
                    <a:pt x="101" y="711"/>
                    <a:pt x="65" y="673"/>
                  </a:cubicBezTo>
                  <a:cubicBezTo>
                    <a:pt x="50" y="658"/>
                    <a:pt x="41" y="638"/>
                    <a:pt x="34" y="618"/>
                  </a:cubicBezTo>
                  <a:cubicBezTo>
                    <a:pt x="21" y="582"/>
                    <a:pt x="12" y="544"/>
                    <a:pt x="8" y="505"/>
                  </a:cubicBezTo>
                  <a:cubicBezTo>
                    <a:pt x="0" y="426"/>
                    <a:pt x="26" y="331"/>
                    <a:pt x="87" y="276"/>
                  </a:cubicBezTo>
                  <a:cubicBezTo>
                    <a:pt x="160" y="210"/>
                    <a:pt x="269" y="196"/>
                    <a:pt x="345" y="133"/>
                  </a:cubicBezTo>
                  <a:cubicBezTo>
                    <a:pt x="373" y="110"/>
                    <a:pt x="395" y="82"/>
                    <a:pt x="424" y="60"/>
                  </a:cubicBezTo>
                  <a:cubicBezTo>
                    <a:pt x="489" y="9"/>
                    <a:pt x="582" y="0"/>
                    <a:pt x="658" y="31"/>
                  </a:cubicBezTo>
                  <a:cubicBezTo>
                    <a:pt x="734" y="63"/>
                    <a:pt x="792" y="133"/>
                    <a:pt x="814" y="213"/>
                  </a:cubicBezTo>
                  <a:cubicBezTo>
                    <a:pt x="823" y="244"/>
                    <a:pt x="826" y="278"/>
                    <a:pt x="816" y="309"/>
                  </a:cubicBezTo>
                  <a:cubicBezTo>
                    <a:pt x="808" y="335"/>
                    <a:pt x="791" y="358"/>
                    <a:pt x="772" y="377"/>
                  </a:cubicBezTo>
                  <a:cubicBezTo>
                    <a:pt x="722" y="430"/>
                    <a:pt x="654" y="469"/>
                    <a:pt x="582" y="474"/>
                  </a:cubicBezTo>
                  <a:cubicBezTo>
                    <a:pt x="523" y="479"/>
                    <a:pt x="455" y="465"/>
                    <a:pt x="411" y="504"/>
                  </a:cubicBezTo>
                  <a:cubicBezTo>
                    <a:pt x="378" y="534"/>
                    <a:pt x="372" y="582"/>
                    <a:pt x="353" y="622"/>
                  </a:cubicBezTo>
                  <a:cubicBezTo>
                    <a:pt x="329" y="671"/>
                    <a:pt x="280" y="708"/>
                    <a:pt x="226" y="71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10000"/>
                  <a:lumOff val="9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405221" y="-3733682"/>
            <a:ext cx="10944464" cy="7360358"/>
            <a:chOff x="6997050" y="-4925913"/>
            <a:chExt cx="14249651" cy="9583160"/>
          </a:xfrm>
        </p:grpSpPr>
        <p:sp>
          <p:nvSpPr>
            <p:cNvPr id="50" name="自由曲线6"/>
            <p:cNvSpPr/>
            <p:nvPr/>
          </p:nvSpPr>
          <p:spPr bwMode="auto">
            <a:xfrm>
              <a:off x="7480030" y="-4694847"/>
              <a:ext cx="13294115" cy="8938608"/>
            </a:xfrm>
            <a:custGeom>
              <a:avLst/>
              <a:gdLst>
                <a:gd name="T0" fmla="*/ 1096 w 1098"/>
                <a:gd name="T1" fmla="*/ 362 h 738"/>
                <a:gd name="T2" fmla="*/ 1065 w 1098"/>
                <a:gd name="T3" fmla="*/ 435 h 738"/>
                <a:gd name="T4" fmla="*/ 1058 w 1098"/>
                <a:gd name="T5" fmla="*/ 528 h 738"/>
                <a:gd name="T6" fmla="*/ 1019 w 1098"/>
                <a:gd name="T7" fmla="*/ 589 h 738"/>
                <a:gd name="T8" fmla="*/ 809 w 1098"/>
                <a:gd name="T9" fmla="*/ 636 h 738"/>
                <a:gd name="T10" fmla="*/ 736 w 1098"/>
                <a:gd name="T11" fmla="*/ 686 h 738"/>
                <a:gd name="T12" fmla="*/ 544 w 1098"/>
                <a:gd name="T13" fmla="*/ 650 h 738"/>
                <a:gd name="T14" fmla="*/ 490 w 1098"/>
                <a:gd name="T15" fmla="*/ 534 h 738"/>
                <a:gd name="T16" fmla="*/ 402 w 1098"/>
                <a:gd name="T17" fmla="*/ 518 h 738"/>
                <a:gd name="T18" fmla="*/ 212 w 1098"/>
                <a:gd name="T19" fmla="*/ 516 h 738"/>
                <a:gd name="T20" fmla="*/ 133 w 1098"/>
                <a:gd name="T21" fmla="*/ 438 h 738"/>
                <a:gd name="T22" fmla="*/ 26 w 1098"/>
                <a:gd name="T23" fmla="*/ 374 h 738"/>
                <a:gd name="T24" fmla="*/ 75 w 1098"/>
                <a:gd name="T25" fmla="*/ 210 h 738"/>
                <a:gd name="T26" fmla="*/ 219 w 1098"/>
                <a:gd name="T27" fmla="*/ 120 h 738"/>
                <a:gd name="T28" fmla="*/ 379 w 1098"/>
                <a:gd name="T29" fmla="*/ 27 h 738"/>
                <a:gd name="T30" fmla="*/ 606 w 1098"/>
                <a:gd name="T31" fmla="*/ 97 h 738"/>
                <a:gd name="T32" fmla="*/ 695 w 1098"/>
                <a:gd name="T33" fmla="*/ 182 h 738"/>
                <a:gd name="T34" fmla="*/ 797 w 1098"/>
                <a:gd name="T35" fmla="*/ 193 h 738"/>
                <a:gd name="T36" fmla="*/ 1061 w 1098"/>
                <a:gd name="T37" fmla="*/ 301 h 738"/>
                <a:gd name="T38" fmla="*/ 1096 w 1098"/>
                <a:gd name="T39" fmla="*/ 361 h 738"/>
                <a:gd name="T40" fmla="*/ 1096 w 1098"/>
                <a:gd name="T41" fmla="*/ 36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8" h="738">
                  <a:moveTo>
                    <a:pt x="1096" y="362"/>
                  </a:moveTo>
                  <a:cubicBezTo>
                    <a:pt x="1098" y="393"/>
                    <a:pt x="1075" y="409"/>
                    <a:pt x="1065" y="435"/>
                  </a:cubicBezTo>
                  <a:cubicBezTo>
                    <a:pt x="1053" y="465"/>
                    <a:pt x="1067" y="498"/>
                    <a:pt x="1058" y="528"/>
                  </a:cubicBezTo>
                  <a:cubicBezTo>
                    <a:pt x="1051" y="551"/>
                    <a:pt x="1037" y="573"/>
                    <a:pt x="1019" y="589"/>
                  </a:cubicBezTo>
                  <a:cubicBezTo>
                    <a:pt x="955" y="648"/>
                    <a:pt x="885" y="622"/>
                    <a:pt x="809" y="636"/>
                  </a:cubicBezTo>
                  <a:cubicBezTo>
                    <a:pt x="775" y="642"/>
                    <a:pt x="760" y="665"/>
                    <a:pt x="736" y="686"/>
                  </a:cubicBezTo>
                  <a:cubicBezTo>
                    <a:pt x="678" y="738"/>
                    <a:pt x="578" y="724"/>
                    <a:pt x="544" y="650"/>
                  </a:cubicBezTo>
                  <a:cubicBezTo>
                    <a:pt x="525" y="609"/>
                    <a:pt x="531" y="564"/>
                    <a:pt x="490" y="534"/>
                  </a:cubicBezTo>
                  <a:cubicBezTo>
                    <a:pt x="464" y="515"/>
                    <a:pt x="433" y="514"/>
                    <a:pt x="402" y="518"/>
                  </a:cubicBezTo>
                  <a:cubicBezTo>
                    <a:pt x="341" y="525"/>
                    <a:pt x="267" y="560"/>
                    <a:pt x="212" y="516"/>
                  </a:cubicBezTo>
                  <a:cubicBezTo>
                    <a:pt x="182" y="492"/>
                    <a:pt x="169" y="458"/>
                    <a:pt x="133" y="438"/>
                  </a:cubicBezTo>
                  <a:cubicBezTo>
                    <a:pt x="95" y="418"/>
                    <a:pt x="48" y="415"/>
                    <a:pt x="26" y="374"/>
                  </a:cubicBezTo>
                  <a:cubicBezTo>
                    <a:pt x="0" y="326"/>
                    <a:pt x="44" y="246"/>
                    <a:pt x="75" y="210"/>
                  </a:cubicBezTo>
                  <a:cubicBezTo>
                    <a:pt x="117" y="161"/>
                    <a:pt x="164" y="144"/>
                    <a:pt x="219" y="120"/>
                  </a:cubicBezTo>
                  <a:cubicBezTo>
                    <a:pt x="276" y="96"/>
                    <a:pt x="320" y="47"/>
                    <a:pt x="379" y="27"/>
                  </a:cubicBezTo>
                  <a:cubicBezTo>
                    <a:pt x="458" y="0"/>
                    <a:pt x="549" y="35"/>
                    <a:pt x="606" y="97"/>
                  </a:cubicBezTo>
                  <a:cubicBezTo>
                    <a:pt x="634" y="127"/>
                    <a:pt x="657" y="166"/>
                    <a:pt x="695" y="182"/>
                  </a:cubicBezTo>
                  <a:cubicBezTo>
                    <a:pt x="727" y="196"/>
                    <a:pt x="763" y="192"/>
                    <a:pt x="797" y="193"/>
                  </a:cubicBezTo>
                  <a:cubicBezTo>
                    <a:pt x="895" y="194"/>
                    <a:pt x="991" y="234"/>
                    <a:pt x="1061" y="301"/>
                  </a:cubicBezTo>
                  <a:cubicBezTo>
                    <a:pt x="1078" y="317"/>
                    <a:pt x="1094" y="337"/>
                    <a:pt x="1096" y="361"/>
                  </a:cubicBezTo>
                  <a:cubicBezTo>
                    <a:pt x="1096" y="361"/>
                    <a:pt x="1096" y="362"/>
                    <a:pt x="1096" y="36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自由曲线7"/>
            <p:cNvSpPr/>
            <p:nvPr/>
          </p:nvSpPr>
          <p:spPr bwMode="auto">
            <a:xfrm>
              <a:off x="6997050" y="-4925913"/>
              <a:ext cx="14249651" cy="9583160"/>
            </a:xfrm>
            <a:custGeom>
              <a:avLst/>
              <a:gdLst>
                <a:gd name="T0" fmla="*/ 1175 w 1177"/>
                <a:gd name="T1" fmla="*/ 388 h 791"/>
                <a:gd name="T2" fmla="*/ 1141 w 1177"/>
                <a:gd name="T3" fmla="*/ 466 h 791"/>
                <a:gd name="T4" fmla="*/ 1134 w 1177"/>
                <a:gd name="T5" fmla="*/ 566 h 791"/>
                <a:gd name="T6" fmla="*/ 1093 w 1177"/>
                <a:gd name="T7" fmla="*/ 631 h 791"/>
                <a:gd name="T8" fmla="*/ 868 w 1177"/>
                <a:gd name="T9" fmla="*/ 681 h 791"/>
                <a:gd name="T10" fmla="*/ 789 w 1177"/>
                <a:gd name="T11" fmla="*/ 735 h 791"/>
                <a:gd name="T12" fmla="*/ 583 w 1177"/>
                <a:gd name="T13" fmla="*/ 697 h 791"/>
                <a:gd name="T14" fmla="*/ 526 w 1177"/>
                <a:gd name="T15" fmla="*/ 572 h 791"/>
                <a:gd name="T16" fmla="*/ 431 w 1177"/>
                <a:gd name="T17" fmla="*/ 555 h 791"/>
                <a:gd name="T18" fmla="*/ 228 w 1177"/>
                <a:gd name="T19" fmla="*/ 553 h 791"/>
                <a:gd name="T20" fmla="*/ 142 w 1177"/>
                <a:gd name="T21" fmla="*/ 470 h 791"/>
                <a:gd name="T22" fmla="*/ 28 w 1177"/>
                <a:gd name="T23" fmla="*/ 401 h 791"/>
                <a:gd name="T24" fmla="*/ 81 w 1177"/>
                <a:gd name="T25" fmla="*/ 224 h 791"/>
                <a:gd name="T26" fmla="*/ 235 w 1177"/>
                <a:gd name="T27" fmla="*/ 129 h 791"/>
                <a:gd name="T28" fmla="*/ 407 w 1177"/>
                <a:gd name="T29" fmla="*/ 28 h 791"/>
                <a:gd name="T30" fmla="*/ 649 w 1177"/>
                <a:gd name="T31" fmla="*/ 103 h 791"/>
                <a:gd name="T32" fmla="*/ 745 w 1177"/>
                <a:gd name="T33" fmla="*/ 195 h 791"/>
                <a:gd name="T34" fmla="*/ 855 w 1177"/>
                <a:gd name="T35" fmla="*/ 206 h 791"/>
                <a:gd name="T36" fmla="*/ 1137 w 1177"/>
                <a:gd name="T37" fmla="*/ 322 h 791"/>
                <a:gd name="T38" fmla="*/ 1175 w 1177"/>
                <a:gd name="T39" fmla="*/ 387 h 791"/>
                <a:gd name="T40" fmla="*/ 1175 w 1177"/>
                <a:gd name="T41" fmla="*/ 38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77" h="791">
                  <a:moveTo>
                    <a:pt x="1175" y="388"/>
                  </a:moveTo>
                  <a:cubicBezTo>
                    <a:pt x="1177" y="421"/>
                    <a:pt x="1152" y="438"/>
                    <a:pt x="1141" y="466"/>
                  </a:cubicBezTo>
                  <a:cubicBezTo>
                    <a:pt x="1129" y="498"/>
                    <a:pt x="1144" y="534"/>
                    <a:pt x="1134" y="566"/>
                  </a:cubicBezTo>
                  <a:cubicBezTo>
                    <a:pt x="1127" y="591"/>
                    <a:pt x="1112" y="614"/>
                    <a:pt x="1093" y="631"/>
                  </a:cubicBezTo>
                  <a:cubicBezTo>
                    <a:pt x="1024" y="694"/>
                    <a:pt x="949" y="666"/>
                    <a:pt x="868" y="681"/>
                  </a:cubicBezTo>
                  <a:cubicBezTo>
                    <a:pt x="831" y="688"/>
                    <a:pt x="814" y="712"/>
                    <a:pt x="789" y="735"/>
                  </a:cubicBezTo>
                  <a:cubicBezTo>
                    <a:pt x="727" y="791"/>
                    <a:pt x="620" y="775"/>
                    <a:pt x="583" y="697"/>
                  </a:cubicBezTo>
                  <a:cubicBezTo>
                    <a:pt x="563" y="652"/>
                    <a:pt x="569" y="605"/>
                    <a:pt x="526" y="572"/>
                  </a:cubicBezTo>
                  <a:cubicBezTo>
                    <a:pt x="498" y="552"/>
                    <a:pt x="464" y="551"/>
                    <a:pt x="431" y="555"/>
                  </a:cubicBezTo>
                  <a:cubicBezTo>
                    <a:pt x="365" y="563"/>
                    <a:pt x="287" y="600"/>
                    <a:pt x="228" y="553"/>
                  </a:cubicBezTo>
                  <a:cubicBezTo>
                    <a:pt x="196" y="527"/>
                    <a:pt x="181" y="491"/>
                    <a:pt x="142" y="470"/>
                  </a:cubicBezTo>
                  <a:cubicBezTo>
                    <a:pt x="102" y="448"/>
                    <a:pt x="51" y="444"/>
                    <a:pt x="28" y="401"/>
                  </a:cubicBezTo>
                  <a:cubicBezTo>
                    <a:pt x="0" y="349"/>
                    <a:pt x="48" y="263"/>
                    <a:pt x="81" y="224"/>
                  </a:cubicBezTo>
                  <a:cubicBezTo>
                    <a:pt x="126" y="172"/>
                    <a:pt x="176" y="154"/>
                    <a:pt x="235" y="129"/>
                  </a:cubicBezTo>
                  <a:cubicBezTo>
                    <a:pt x="296" y="102"/>
                    <a:pt x="343" y="50"/>
                    <a:pt x="407" y="28"/>
                  </a:cubicBezTo>
                  <a:cubicBezTo>
                    <a:pt x="491" y="0"/>
                    <a:pt x="589" y="37"/>
                    <a:pt x="649" y="103"/>
                  </a:cubicBezTo>
                  <a:cubicBezTo>
                    <a:pt x="679" y="136"/>
                    <a:pt x="704" y="177"/>
                    <a:pt x="745" y="195"/>
                  </a:cubicBezTo>
                  <a:cubicBezTo>
                    <a:pt x="779" y="210"/>
                    <a:pt x="818" y="206"/>
                    <a:pt x="855" y="206"/>
                  </a:cubicBezTo>
                  <a:cubicBezTo>
                    <a:pt x="959" y="208"/>
                    <a:pt x="1062" y="250"/>
                    <a:pt x="1137" y="322"/>
                  </a:cubicBezTo>
                  <a:cubicBezTo>
                    <a:pt x="1155" y="340"/>
                    <a:pt x="1173" y="361"/>
                    <a:pt x="1175" y="387"/>
                  </a:cubicBezTo>
                  <a:cubicBezTo>
                    <a:pt x="1175" y="387"/>
                    <a:pt x="1175" y="387"/>
                    <a:pt x="1175" y="388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52" name="自由曲线8"/>
            <p:cNvSpPr/>
            <p:nvPr/>
          </p:nvSpPr>
          <p:spPr bwMode="auto">
            <a:xfrm>
              <a:off x="10199005" y="-2822505"/>
              <a:ext cx="5919113" cy="3749876"/>
            </a:xfrm>
            <a:custGeom>
              <a:avLst/>
              <a:gdLst>
                <a:gd name="T0" fmla="*/ 452 w 489"/>
                <a:gd name="T1" fmla="*/ 372 h 409"/>
                <a:gd name="T2" fmla="*/ 456 w 489"/>
                <a:gd name="T3" fmla="*/ 246 h 409"/>
                <a:gd name="T4" fmla="*/ 410 w 489"/>
                <a:gd name="T5" fmla="*/ 200 h 409"/>
                <a:gd name="T6" fmla="*/ 389 w 489"/>
                <a:gd name="T7" fmla="*/ 128 h 409"/>
                <a:gd name="T8" fmla="*/ 331 w 489"/>
                <a:gd name="T9" fmla="*/ 21 h 409"/>
                <a:gd name="T10" fmla="*/ 211 w 489"/>
                <a:gd name="T11" fmla="*/ 33 h 409"/>
                <a:gd name="T12" fmla="*/ 118 w 489"/>
                <a:gd name="T13" fmla="*/ 118 h 409"/>
                <a:gd name="T14" fmla="*/ 38 w 489"/>
                <a:gd name="T15" fmla="*/ 210 h 409"/>
                <a:gd name="T16" fmla="*/ 189 w 489"/>
                <a:gd name="T17" fmla="*/ 342 h 409"/>
                <a:gd name="T18" fmla="*/ 218 w 489"/>
                <a:gd name="T19" fmla="*/ 328 h 409"/>
                <a:gd name="T20" fmla="*/ 310 w 489"/>
                <a:gd name="T21" fmla="*/ 378 h 409"/>
                <a:gd name="T22" fmla="*/ 452 w 489"/>
                <a:gd name="T23" fmla="*/ 372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9" h="409">
                  <a:moveTo>
                    <a:pt x="452" y="372"/>
                  </a:moveTo>
                  <a:cubicBezTo>
                    <a:pt x="484" y="340"/>
                    <a:pt x="489" y="278"/>
                    <a:pt x="456" y="246"/>
                  </a:cubicBezTo>
                  <a:cubicBezTo>
                    <a:pt x="438" y="228"/>
                    <a:pt x="422" y="225"/>
                    <a:pt x="410" y="200"/>
                  </a:cubicBezTo>
                  <a:cubicBezTo>
                    <a:pt x="400" y="177"/>
                    <a:pt x="395" y="152"/>
                    <a:pt x="389" y="128"/>
                  </a:cubicBezTo>
                  <a:cubicBezTo>
                    <a:pt x="380" y="87"/>
                    <a:pt x="367" y="43"/>
                    <a:pt x="331" y="21"/>
                  </a:cubicBezTo>
                  <a:cubicBezTo>
                    <a:pt x="294" y="0"/>
                    <a:pt x="246" y="10"/>
                    <a:pt x="211" y="33"/>
                  </a:cubicBezTo>
                  <a:cubicBezTo>
                    <a:pt x="175" y="55"/>
                    <a:pt x="148" y="89"/>
                    <a:pt x="118" y="118"/>
                  </a:cubicBezTo>
                  <a:cubicBezTo>
                    <a:pt x="88" y="147"/>
                    <a:pt x="54" y="173"/>
                    <a:pt x="38" y="210"/>
                  </a:cubicBezTo>
                  <a:cubicBezTo>
                    <a:pt x="0" y="295"/>
                    <a:pt x="111" y="380"/>
                    <a:pt x="189" y="342"/>
                  </a:cubicBezTo>
                  <a:cubicBezTo>
                    <a:pt x="198" y="337"/>
                    <a:pt x="208" y="331"/>
                    <a:pt x="218" y="328"/>
                  </a:cubicBezTo>
                  <a:cubicBezTo>
                    <a:pt x="253" y="321"/>
                    <a:pt x="281" y="357"/>
                    <a:pt x="310" y="378"/>
                  </a:cubicBezTo>
                  <a:cubicBezTo>
                    <a:pt x="351" y="409"/>
                    <a:pt x="415" y="408"/>
                    <a:pt x="452" y="37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自由曲线9"/>
            <p:cNvSpPr/>
            <p:nvPr/>
          </p:nvSpPr>
          <p:spPr bwMode="auto">
            <a:xfrm>
              <a:off x="9738609" y="-3021159"/>
              <a:ext cx="6791257" cy="4299474"/>
            </a:xfrm>
            <a:custGeom>
              <a:avLst/>
              <a:gdLst>
                <a:gd name="T0" fmla="*/ 519 w 561"/>
                <a:gd name="T1" fmla="*/ 426 h 469"/>
                <a:gd name="T2" fmla="*/ 523 w 561"/>
                <a:gd name="T3" fmla="*/ 282 h 469"/>
                <a:gd name="T4" fmla="*/ 471 w 561"/>
                <a:gd name="T5" fmla="*/ 229 h 469"/>
                <a:gd name="T6" fmla="*/ 447 w 561"/>
                <a:gd name="T7" fmla="*/ 147 h 469"/>
                <a:gd name="T8" fmla="*/ 380 w 561"/>
                <a:gd name="T9" fmla="*/ 25 h 469"/>
                <a:gd name="T10" fmla="*/ 242 w 561"/>
                <a:gd name="T11" fmla="*/ 38 h 469"/>
                <a:gd name="T12" fmla="*/ 136 w 561"/>
                <a:gd name="T13" fmla="*/ 136 h 469"/>
                <a:gd name="T14" fmla="*/ 44 w 561"/>
                <a:gd name="T15" fmla="*/ 241 h 469"/>
                <a:gd name="T16" fmla="*/ 217 w 561"/>
                <a:gd name="T17" fmla="*/ 392 h 469"/>
                <a:gd name="T18" fmla="*/ 251 w 561"/>
                <a:gd name="T19" fmla="*/ 377 h 469"/>
                <a:gd name="T20" fmla="*/ 356 w 561"/>
                <a:gd name="T21" fmla="*/ 434 h 469"/>
                <a:gd name="T22" fmla="*/ 519 w 561"/>
                <a:gd name="T23" fmla="*/ 426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1" h="469">
                  <a:moveTo>
                    <a:pt x="519" y="426"/>
                  </a:moveTo>
                  <a:cubicBezTo>
                    <a:pt x="555" y="390"/>
                    <a:pt x="561" y="319"/>
                    <a:pt x="523" y="282"/>
                  </a:cubicBezTo>
                  <a:cubicBezTo>
                    <a:pt x="503" y="262"/>
                    <a:pt x="485" y="258"/>
                    <a:pt x="471" y="229"/>
                  </a:cubicBezTo>
                  <a:cubicBezTo>
                    <a:pt x="459" y="203"/>
                    <a:pt x="453" y="175"/>
                    <a:pt x="447" y="147"/>
                  </a:cubicBezTo>
                  <a:cubicBezTo>
                    <a:pt x="437" y="100"/>
                    <a:pt x="421" y="49"/>
                    <a:pt x="380" y="25"/>
                  </a:cubicBezTo>
                  <a:cubicBezTo>
                    <a:pt x="338" y="0"/>
                    <a:pt x="283" y="11"/>
                    <a:pt x="242" y="38"/>
                  </a:cubicBezTo>
                  <a:cubicBezTo>
                    <a:pt x="202" y="64"/>
                    <a:pt x="171" y="102"/>
                    <a:pt x="136" y="136"/>
                  </a:cubicBezTo>
                  <a:cubicBezTo>
                    <a:pt x="102" y="168"/>
                    <a:pt x="63" y="198"/>
                    <a:pt x="44" y="241"/>
                  </a:cubicBezTo>
                  <a:cubicBezTo>
                    <a:pt x="0" y="339"/>
                    <a:pt x="128" y="435"/>
                    <a:pt x="217" y="392"/>
                  </a:cubicBezTo>
                  <a:cubicBezTo>
                    <a:pt x="228" y="387"/>
                    <a:pt x="239" y="379"/>
                    <a:pt x="251" y="377"/>
                  </a:cubicBezTo>
                  <a:cubicBezTo>
                    <a:pt x="291" y="368"/>
                    <a:pt x="322" y="409"/>
                    <a:pt x="356" y="434"/>
                  </a:cubicBezTo>
                  <a:cubicBezTo>
                    <a:pt x="403" y="469"/>
                    <a:pt x="477" y="468"/>
                    <a:pt x="519" y="426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 rot="20732177">
            <a:off x="-3534603" y="3278866"/>
            <a:ext cx="11795328" cy="8845551"/>
            <a:chOff x="-5962237" y="2026916"/>
            <a:chExt cx="16284075" cy="12211754"/>
          </a:xfrm>
        </p:grpSpPr>
        <p:sp>
          <p:nvSpPr>
            <p:cNvPr id="46" name="自由曲线10"/>
            <p:cNvSpPr/>
            <p:nvPr/>
          </p:nvSpPr>
          <p:spPr bwMode="auto">
            <a:xfrm>
              <a:off x="-5755493" y="2343112"/>
              <a:ext cx="15667320" cy="11749622"/>
            </a:xfrm>
            <a:custGeom>
              <a:avLst/>
              <a:gdLst>
                <a:gd name="T0" fmla="*/ 2 w 1294"/>
                <a:gd name="T1" fmla="*/ 523 h 970"/>
                <a:gd name="T2" fmla="*/ 16 w 1294"/>
                <a:gd name="T3" fmla="*/ 455 h 970"/>
                <a:gd name="T4" fmla="*/ 80 w 1294"/>
                <a:gd name="T5" fmla="*/ 357 h 970"/>
                <a:gd name="T6" fmla="*/ 60 w 1294"/>
                <a:gd name="T7" fmla="*/ 261 h 970"/>
                <a:gd name="T8" fmla="*/ 65 w 1294"/>
                <a:gd name="T9" fmla="*/ 85 h 970"/>
                <a:gd name="T10" fmla="*/ 225 w 1294"/>
                <a:gd name="T11" fmla="*/ 10 h 970"/>
                <a:gd name="T12" fmla="*/ 386 w 1294"/>
                <a:gd name="T13" fmla="*/ 108 h 970"/>
                <a:gd name="T14" fmla="*/ 466 w 1294"/>
                <a:gd name="T15" fmla="*/ 196 h 970"/>
                <a:gd name="T16" fmla="*/ 602 w 1294"/>
                <a:gd name="T17" fmla="*/ 193 h 970"/>
                <a:gd name="T18" fmla="*/ 728 w 1294"/>
                <a:gd name="T19" fmla="*/ 247 h 970"/>
                <a:gd name="T20" fmla="*/ 845 w 1294"/>
                <a:gd name="T21" fmla="*/ 265 h 970"/>
                <a:gd name="T22" fmla="*/ 973 w 1294"/>
                <a:gd name="T23" fmla="*/ 290 h 970"/>
                <a:gd name="T24" fmla="*/ 1057 w 1294"/>
                <a:gd name="T25" fmla="*/ 418 h 970"/>
                <a:gd name="T26" fmla="*/ 1251 w 1294"/>
                <a:gd name="T27" fmla="*/ 590 h 970"/>
                <a:gd name="T28" fmla="*/ 1291 w 1294"/>
                <a:gd name="T29" fmla="*/ 664 h 970"/>
                <a:gd name="T30" fmla="*/ 1209 w 1294"/>
                <a:gd name="T31" fmla="*/ 765 h 970"/>
                <a:gd name="T32" fmla="*/ 1124 w 1294"/>
                <a:gd name="T33" fmla="*/ 879 h 970"/>
                <a:gd name="T34" fmla="*/ 1007 w 1294"/>
                <a:gd name="T35" fmla="*/ 958 h 970"/>
                <a:gd name="T36" fmla="*/ 873 w 1294"/>
                <a:gd name="T37" fmla="*/ 956 h 970"/>
                <a:gd name="T38" fmla="*/ 626 w 1294"/>
                <a:gd name="T39" fmla="*/ 849 h 970"/>
                <a:gd name="T40" fmla="*/ 514 w 1294"/>
                <a:gd name="T41" fmla="*/ 747 h 970"/>
                <a:gd name="T42" fmla="*/ 377 w 1294"/>
                <a:gd name="T43" fmla="*/ 686 h 970"/>
                <a:gd name="T44" fmla="*/ 262 w 1294"/>
                <a:gd name="T45" fmla="*/ 705 h 970"/>
                <a:gd name="T46" fmla="*/ 53 w 1294"/>
                <a:gd name="T47" fmla="*/ 631 h 970"/>
                <a:gd name="T48" fmla="*/ 2 w 1294"/>
                <a:gd name="T49" fmla="*/ 52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94" h="970">
                  <a:moveTo>
                    <a:pt x="2" y="523"/>
                  </a:moveTo>
                  <a:cubicBezTo>
                    <a:pt x="0" y="499"/>
                    <a:pt x="4" y="476"/>
                    <a:pt x="16" y="455"/>
                  </a:cubicBezTo>
                  <a:cubicBezTo>
                    <a:pt x="34" y="421"/>
                    <a:pt x="72" y="396"/>
                    <a:pt x="80" y="357"/>
                  </a:cubicBezTo>
                  <a:cubicBezTo>
                    <a:pt x="87" y="325"/>
                    <a:pt x="71" y="292"/>
                    <a:pt x="60" y="261"/>
                  </a:cubicBezTo>
                  <a:cubicBezTo>
                    <a:pt x="40" y="204"/>
                    <a:pt x="37" y="138"/>
                    <a:pt x="65" y="85"/>
                  </a:cubicBezTo>
                  <a:cubicBezTo>
                    <a:pt x="96" y="26"/>
                    <a:pt x="160" y="0"/>
                    <a:pt x="225" y="10"/>
                  </a:cubicBezTo>
                  <a:cubicBezTo>
                    <a:pt x="294" y="22"/>
                    <a:pt x="347" y="47"/>
                    <a:pt x="386" y="108"/>
                  </a:cubicBezTo>
                  <a:cubicBezTo>
                    <a:pt x="406" y="139"/>
                    <a:pt x="429" y="180"/>
                    <a:pt x="466" y="196"/>
                  </a:cubicBezTo>
                  <a:cubicBezTo>
                    <a:pt x="510" y="214"/>
                    <a:pt x="557" y="197"/>
                    <a:pt x="602" y="193"/>
                  </a:cubicBezTo>
                  <a:cubicBezTo>
                    <a:pt x="663" y="187"/>
                    <a:pt x="682" y="214"/>
                    <a:pt x="728" y="247"/>
                  </a:cubicBezTo>
                  <a:cubicBezTo>
                    <a:pt x="763" y="271"/>
                    <a:pt x="805" y="268"/>
                    <a:pt x="845" y="265"/>
                  </a:cubicBezTo>
                  <a:cubicBezTo>
                    <a:pt x="890" y="261"/>
                    <a:pt x="932" y="266"/>
                    <a:pt x="973" y="290"/>
                  </a:cubicBezTo>
                  <a:cubicBezTo>
                    <a:pt x="1022" y="319"/>
                    <a:pt x="1038" y="367"/>
                    <a:pt x="1057" y="418"/>
                  </a:cubicBezTo>
                  <a:cubicBezTo>
                    <a:pt x="1094" y="515"/>
                    <a:pt x="1181" y="529"/>
                    <a:pt x="1251" y="590"/>
                  </a:cubicBezTo>
                  <a:cubicBezTo>
                    <a:pt x="1273" y="609"/>
                    <a:pt x="1289" y="635"/>
                    <a:pt x="1291" y="664"/>
                  </a:cubicBezTo>
                  <a:cubicBezTo>
                    <a:pt x="1294" y="716"/>
                    <a:pt x="1246" y="740"/>
                    <a:pt x="1209" y="765"/>
                  </a:cubicBezTo>
                  <a:cubicBezTo>
                    <a:pt x="1164" y="796"/>
                    <a:pt x="1158" y="842"/>
                    <a:pt x="1124" y="879"/>
                  </a:cubicBezTo>
                  <a:cubicBezTo>
                    <a:pt x="1092" y="914"/>
                    <a:pt x="1053" y="945"/>
                    <a:pt x="1007" y="958"/>
                  </a:cubicBezTo>
                  <a:cubicBezTo>
                    <a:pt x="963" y="970"/>
                    <a:pt x="917" y="964"/>
                    <a:pt x="873" y="956"/>
                  </a:cubicBezTo>
                  <a:cubicBezTo>
                    <a:pt x="784" y="938"/>
                    <a:pt x="697" y="906"/>
                    <a:pt x="626" y="849"/>
                  </a:cubicBezTo>
                  <a:cubicBezTo>
                    <a:pt x="586" y="818"/>
                    <a:pt x="553" y="779"/>
                    <a:pt x="514" y="747"/>
                  </a:cubicBezTo>
                  <a:cubicBezTo>
                    <a:pt x="475" y="714"/>
                    <a:pt x="428" y="687"/>
                    <a:pt x="377" y="686"/>
                  </a:cubicBezTo>
                  <a:cubicBezTo>
                    <a:pt x="338" y="686"/>
                    <a:pt x="300" y="700"/>
                    <a:pt x="262" y="705"/>
                  </a:cubicBezTo>
                  <a:cubicBezTo>
                    <a:pt x="186" y="715"/>
                    <a:pt x="105" y="687"/>
                    <a:pt x="53" y="631"/>
                  </a:cubicBezTo>
                  <a:cubicBezTo>
                    <a:pt x="25" y="602"/>
                    <a:pt x="6" y="562"/>
                    <a:pt x="2" y="52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7" name="自由曲线11"/>
            <p:cNvSpPr/>
            <p:nvPr/>
          </p:nvSpPr>
          <p:spPr bwMode="auto">
            <a:xfrm>
              <a:off x="-5962237" y="2026916"/>
              <a:ext cx="16284075" cy="12211754"/>
            </a:xfrm>
            <a:custGeom>
              <a:avLst/>
              <a:gdLst>
                <a:gd name="T0" fmla="*/ 2 w 1345"/>
                <a:gd name="T1" fmla="*/ 543 h 1008"/>
                <a:gd name="T2" fmla="*/ 16 w 1345"/>
                <a:gd name="T3" fmla="*/ 473 h 1008"/>
                <a:gd name="T4" fmla="*/ 83 w 1345"/>
                <a:gd name="T5" fmla="*/ 371 h 1008"/>
                <a:gd name="T6" fmla="*/ 62 w 1345"/>
                <a:gd name="T7" fmla="*/ 271 h 1008"/>
                <a:gd name="T8" fmla="*/ 67 w 1345"/>
                <a:gd name="T9" fmla="*/ 88 h 1008"/>
                <a:gd name="T10" fmla="*/ 233 w 1345"/>
                <a:gd name="T11" fmla="*/ 11 h 1008"/>
                <a:gd name="T12" fmla="*/ 401 w 1345"/>
                <a:gd name="T13" fmla="*/ 112 h 1008"/>
                <a:gd name="T14" fmla="*/ 484 w 1345"/>
                <a:gd name="T15" fmla="*/ 203 h 1008"/>
                <a:gd name="T16" fmla="*/ 626 w 1345"/>
                <a:gd name="T17" fmla="*/ 200 h 1008"/>
                <a:gd name="T18" fmla="*/ 757 w 1345"/>
                <a:gd name="T19" fmla="*/ 256 h 1008"/>
                <a:gd name="T20" fmla="*/ 878 w 1345"/>
                <a:gd name="T21" fmla="*/ 275 h 1008"/>
                <a:gd name="T22" fmla="*/ 1011 w 1345"/>
                <a:gd name="T23" fmla="*/ 301 h 1008"/>
                <a:gd name="T24" fmla="*/ 1099 w 1345"/>
                <a:gd name="T25" fmla="*/ 434 h 1008"/>
                <a:gd name="T26" fmla="*/ 1301 w 1345"/>
                <a:gd name="T27" fmla="*/ 614 h 1008"/>
                <a:gd name="T28" fmla="*/ 1342 w 1345"/>
                <a:gd name="T29" fmla="*/ 690 h 1008"/>
                <a:gd name="T30" fmla="*/ 1256 w 1345"/>
                <a:gd name="T31" fmla="*/ 795 h 1008"/>
                <a:gd name="T32" fmla="*/ 1168 w 1345"/>
                <a:gd name="T33" fmla="*/ 914 h 1008"/>
                <a:gd name="T34" fmla="*/ 1046 w 1345"/>
                <a:gd name="T35" fmla="*/ 996 h 1008"/>
                <a:gd name="T36" fmla="*/ 908 w 1345"/>
                <a:gd name="T37" fmla="*/ 993 h 1008"/>
                <a:gd name="T38" fmla="*/ 650 w 1345"/>
                <a:gd name="T39" fmla="*/ 883 h 1008"/>
                <a:gd name="T40" fmla="*/ 534 w 1345"/>
                <a:gd name="T41" fmla="*/ 776 h 1008"/>
                <a:gd name="T42" fmla="*/ 392 w 1345"/>
                <a:gd name="T43" fmla="*/ 713 h 1008"/>
                <a:gd name="T44" fmla="*/ 272 w 1345"/>
                <a:gd name="T45" fmla="*/ 733 h 1008"/>
                <a:gd name="T46" fmla="*/ 55 w 1345"/>
                <a:gd name="T47" fmla="*/ 656 h 1008"/>
                <a:gd name="T48" fmla="*/ 2 w 1345"/>
                <a:gd name="T49" fmla="*/ 543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45" h="1008">
                  <a:moveTo>
                    <a:pt x="2" y="543"/>
                  </a:moveTo>
                  <a:cubicBezTo>
                    <a:pt x="0" y="519"/>
                    <a:pt x="4" y="495"/>
                    <a:pt x="16" y="473"/>
                  </a:cubicBezTo>
                  <a:cubicBezTo>
                    <a:pt x="36" y="437"/>
                    <a:pt x="74" y="411"/>
                    <a:pt x="83" y="371"/>
                  </a:cubicBezTo>
                  <a:cubicBezTo>
                    <a:pt x="90" y="337"/>
                    <a:pt x="74" y="304"/>
                    <a:pt x="62" y="271"/>
                  </a:cubicBezTo>
                  <a:cubicBezTo>
                    <a:pt x="42" y="212"/>
                    <a:pt x="38" y="144"/>
                    <a:pt x="67" y="88"/>
                  </a:cubicBezTo>
                  <a:cubicBezTo>
                    <a:pt x="99" y="27"/>
                    <a:pt x="167" y="0"/>
                    <a:pt x="233" y="11"/>
                  </a:cubicBezTo>
                  <a:cubicBezTo>
                    <a:pt x="306" y="23"/>
                    <a:pt x="361" y="49"/>
                    <a:pt x="401" y="112"/>
                  </a:cubicBezTo>
                  <a:cubicBezTo>
                    <a:pt x="421" y="144"/>
                    <a:pt x="446" y="187"/>
                    <a:pt x="484" y="203"/>
                  </a:cubicBezTo>
                  <a:cubicBezTo>
                    <a:pt x="530" y="223"/>
                    <a:pt x="579" y="205"/>
                    <a:pt x="626" y="200"/>
                  </a:cubicBezTo>
                  <a:cubicBezTo>
                    <a:pt x="689" y="195"/>
                    <a:pt x="709" y="223"/>
                    <a:pt x="757" y="256"/>
                  </a:cubicBezTo>
                  <a:cubicBezTo>
                    <a:pt x="793" y="281"/>
                    <a:pt x="837" y="278"/>
                    <a:pt x="878" y="275"/>
                  </a:cubicBezTo>
                  <a:cubicBezTo>
                    <a:pt x="925" y="272"/>
                    <a:pt x="969" y="276"/>
                    <a:pt x="1011" y="301"/>
                  </a:cubicBezTo>
                  <a:cubicBezTo>
                    <a:pt x="1062" y="332"/>
                    <a:pt x="1079" y="381"/>
                    <a:pt x="1099" y="434"/>
                  </a:cubicBezTo>
                  <a:cubicBezTo>
                    <a:pt x="1137" y="535"/>
                    <a:pt x="1228" y="549"/>
                    <a:pt x="1301" y="614"/>
                  </a:cubicBezTo>
                  <a:cubicBezTo>
                    <a:pt x="1323" y="633"/>
                    <a:pt x="1340" y="660"/>
                    <a:pt x="1342" y="690"/>
                  </a:cubicBezTo>
                  <a:cubicBezTo>
                    <a:pt x="1345" y="744"/>
                    <a:pt x="1295" y="769"/>
                    <a:pt x="1256" y="795"/>
                  </a:cubicBezTo>
                  <a:cubicBezTo>
                    <a:pt x="1210" y="827"/>
                    <a:pt x="1204" y="875"/>
                    <a:pt x="1168" y="914"/>
                  </a:cubicBezTo>
                  <a:cubicBezTo>
                    <a:pt x="1135" y="950"/>
                    <a:pt x="1095" y="983"/>
                    <a:pt x="1046" y="996"/>
                  </a:cubicBezTo>
                  <a:cubicBezTo>
                    <a:pt x="1001" y="1008"/>
                    <a:pt x="953" y="1002"/>
                    <a:pt x="908" y="993"/>
                  </a:cubicBezTo>
                  <a:cubicBezTo>
                    <a:pt x="815" y="975"/>
                    <a:pt x="724" y="942"/>
                    <a:pt x="650" y="883"/>
                  </a:cubicBezTo>
                  <a:cubicBezTo>
                    <a:pt x="609" y="850"/>
                    <a:pt x="574" y="810"/>
                    <a:pt x="534" y="776"/>
                  </a:cubicBezTo>
                  <a:cubicBezTo>
                    <a:pt x="493" y="742"/>
                    <a:pt x="444" y="714"/>
                    <a:pt x="392" y="713"/>
                  </a:cubicBezTo>
                  <a:cubicBezTo>
                    <a:pt x="351" y="713"/>
                    <a:pt x="312" y="728"/>
                    <a:pt x="272" y="733"/>
                  </a:cubicBezTo>
                  <a:cubicBezTo>
                    <a:pt x="193" y="743"/>
                    <a:pt x="109" y="714"/>
                    <a:pt x="55" y="656"/>
                  </a:cubicBezTo>
                  <a:cubicBezTo>
                    <a:pt x="26" y="625"/>
                    <a:pt x="6" y="584"/>
                    <a:pt x="2" y="543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自由曲线12"/>
            <p:cNvSpPr/>
            <p:nvPr/>
          </p:nvSpPr>
          <p:spPr bwMode="auto">
            <a:xfrm rot="20246529">
              <a:off x="-2620248" y="4860913"/>
              <a:ext cx="5703683" cy="5086928"/>
            </a:xfrm>
            <a:custGeom>
              <a:avLst/>
              <a:gdLst>
                <a:gd name="T0" fmla="*/ 158 w 471"/>
                <a:gd name="T1" fmla="*/ 393 h 420"/>
                <a:gd name="T2" fmla="*/ 401 w 471"/>
                <a:gd name="T3" fmla="*/ 216 h 420"/>
                <a:gd name="T4" fmla="*/ 287 w 471"/>
                <a:gd name="T5" fmla="*/ 133 h 420"/>
                <a:gd name="T6" fmla="*/ 242 w 471"/>
                <a:gd name="T7" fmla="*/ 49 h 420"/>
                <a:gd name="T8" fmla="*/ 100 w 471"/>
                <a:gd name="T9" fmla="*/ 21 h 420"/>
                <a:gd name="T10" fmla="*/ 23 w 471"/>
                <a:gd name="T11" fmla="*/ 84 h 420"/>
                <a:gd name="T12" fmla="*/ 17 w 471"/>
                <a:gd name="T13" fmla="*/ 167 h 420"/>
                <a:gd name="T14" fmla="*/ 69 w 471"/>
                <a:gd name="T15" fmla="*/ 238 h 420"/>
                <a:gd name="T16" fmla="*/ 77 w 471"/>
                <a:gd name="T17" fmla="*/ 343 h 420"/>
                <a:gd name="T18" fmla="*/ 158 w 471"/>
                <a:gd name="T19" fmla="*/ 393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20">
                  <a:moveTo>
                    <a:pt x="158" y="393"/>
                  </a:moveTo>
                  <a:cubicBezTo>
                    <a:pt x="280" y="420"/>
                    <a:pt x="471" y="353"/>
                    <a:pt x="401" y="216"/>
                  </a:cubicBezTo>
                  <a:cubicBezTo>
                    <a:pt x="375" y="166"/>
                    <a:pt x="316" y="176"/>
                    <a:pt x="287" y="133"/>
                  </a:cubicBezTo>
                  <a:cubicBezTo>
                    <a:pt x="269" y="106"/>
                    <a:pt x="266" y="73"/>
                    <a:pt x="242" y="49"/>
                  </a:cubicBezTo>
                  <a:cubicBezTo>
                    <a:pt x="207" y="15"/>
                    <a:pt x="145" y="0"/>
                    <a:pt x="100" y="21"/>
                  </a:cubicBezTo>
                  <a:cubicBezTo>
                    <a:pt x="71" y="34"/>
                    <a:pt x="41" y="58"/>
                    <a:pt x="23" y="84"/>
                  </a:cubicBezTo>
                  <a:cubicBezTo>
                    <a:pt x="5" y="108"/>
                    <a:pt x="0" y="141"/>
                    <a:pt x="17" y="167"/>
                  </a:cubicBezTo>
                  <a:cubicBezTo>
                    <a:pt x="33" y="191"/>
                    <a:pt x="63" y="209"/>
                    <a:pt x="69" y="238"/>
                  </a:cubicBezTo>
                  <a:cubicBezTo>
                    <a:pt x="77" y="271"/>
                    <a:pt x="59" y="310"/>
                    <a:pt x="77" y="343"/>
                  </a:cubicBezTo>
                  <a:cubicBezTo>
                    <a:pt x="92" y="373"/>
                    <a:pt x="126" y="386"/>
                    <a:pt x="158" y="39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自由曲线13"/>
            <p:cNvSpPr/>
            <p:nvPr/>
          </p:nvSpPr>
          <p:spPr bwMode="auto">
            <a:xfrm rot="20246529">
              <a:off x="-2693218" y="4605524"/>
              <a:ext cx="6078947" cy="5415285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6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2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49"/>
                    <a:pt x="18" y="178"/>
                  </a:cubicBezTo>
                  <a:cubicBezTo>
                    <a:pt x="36" y="203"/>
                    <a:pt x="67" y="222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7"/>
                    <a:pt x="135" y="411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702105" y="3490761"/>
            <a:ext cx="11881623" cy="7859134"/>
            <a:chOff x="4934351" y="4136045"/>
            <a:chExt cx="13440051" cy="8889962"/>
          </a:xfrm>
        </p:grpSpPr>
        <p:sp>
          <p:nvSpPr>
            <p:cNvPr id="44" name="自由曲线4"/>
            <p:cNvSpPr/>
            <p:nvPr/>
          </p:nvSpPr>
          <p:spPr bwMode="auto">
            <a:xfrm>
              <a:off x="4934351" y="4136045"/>
              <a:ext cx="13440051" cy="8889962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5 h 734"/>
                <a:gd name="T4" fmla="*/ 967 w 1110"/>
                <a:gd name="T5" fmla="*/ 89 h 734"/>
                <a:gd name="T6" fmla="*/ 1076 w 1110"/>
                <a:gd name="T7" fmla="*/ 150 h 734"/>
                <a:gd name="T8" fmla="*/ 1105 w 1110"/>
                <a:gd name="T9" fmla="*/ 235 h 734"/>
                <a:gd name="T10" fmla="*/ 1058 w 1110"/>
                <a:gd name="T11" fmla="*/ 316 h 734"/>
                <a:gd name="T12" fmla="*/ 1027 w 1110"/>
                <a:gd name="T13" fmla="*/ 427 h 734"/>
                <a:gd name="T14" fmla="*/ 1018 w 1110"/>
                <a:gd name="T15" fmla="*/ 537 h 734"/>
                <a:gd name="T16" fmla="*/ 906 w 1110"/>
                <a:gd name="T17" fmla="*/ 594 h 734"/>
                <a:gd name="T18" fmla="*/ 787 w 1110"/>
                <a:gd name="T19" fmla="*/ 672 h 734"/>
                <a:gd name="T20" fmla="*/ 618 w 1110"/>
                <a:gd name="T21" fmla="*/ 676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8 h 734"/>
                <a:gd name="T28" fmla="*/ 87 w 1110"/>
                <a:gd name="T29" fmla="*/ 721 h 734"/>
                <a:gd name="T30" fmla="*/ 9 w 1110"/>
                <a:gd name="T31" fmla="*/ 642 h 734"/>
                <a:gd name="T32" fmla="*/ 33 w 1110"/>
                <a:gd name="T33" fmla="*/ 538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7 h 734"/>
                <a:gd name="T40" fmla="*/ 392 w 1110"/>
                <a:gd name="T41" fmla="*/ 155 h 734"/>
                <a:gd name="T42" fmla="*/ 428 w 1110"/>
                <a:gd name="T43" fmla="*/ 106 h 734"/>
                <a:gd name="T44" fmla="*/ 686 w 1110"/>
                <a:gd name="T45" fmla="*/ 38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9"/>
                    <a:pt x="764" y="79"/>
                    <a:pt x="785" y="85"/>
                  </a:cubicBezTo>
                  <a:cubicBezTo>
                    <a:pt x="843" y="101"/>
                    <a:pt x="906" y="80"/>
                    <a:pt x="967" y="89"/>
                  </a:cubicBezTo>
                  <a:cubicBezTo>
                    <a:pt x="1009" y="96"/>
                    <a:pt x="1048" y="118"/>
                    <a:pt x="1076" y="150"/>
                  </a:cubicBezTo>
                  <a:cubicBezTo>
                    <a:pt x="1096" y="173"/>
                    <a:pt x="1110" y="204"/>
                    <a:pt x="1105" y="235"/>
                  </a:cubicBezTo>
                  <a:cubicBezTo>
                    <a:pt x="1099" y="266"/>
                    <a:pt x="1075" y="289"/>
                    <a:pt x="1058" y="316"/>
                  </a:cubicBezTo>
                  <a:cubicBezTo>
                    <a:pt x="1037" y="349"/>
                    <a:pt x="1026" y="388"/>
                    <a:pt x="1027" y="427"/>
                  </a:cubicBezTo>
                  <a:cubicBezTo>
                    <a:pt x="1027" y="464"/>
                    <a:pt x="1038" y="505"/>
                    <a:pt x="1018" y="537"/>
                  </a:cubicBezTo>
                  <a:cubicBezTo>
                    <a:pt x="994" y="573"/>
                    <a:pt x="944" y="579"/>
                    <a:pt x="906" y="594"/>
                  </a:cubicBezTo>
                  <a:cubicBezTo>
                    <a:pt x="859" y="612"/>
                    <a:pt x="830" y="648"/>
                    <a:pt x="787" y="672"/>
                  </a:cubicBezTo>
                  <a:cubicBezTo>
                    <a:pt x="736" y="700"/>
                    <a:pt x="674" y="690"/>
                    <a:pt x="618" y="676"/>
                  </a:cubicBezTo>
                  <a:cubicBezTo>
                    <a:pt x="562" y="661"/>
                    <a:pt x="505" y="642"/>
                    <a:pt x="448" y="651"/>
                  </a:cubicBezTo>
                  <a:cubicBezTo>
                    <a:pt x="412" y="657"/>
                    <a:pt x="378" y="675"/>
                    <a:pt x="344" y="689"/>
                  </a:cubicBezTo>
                  <a:cubicBezTo>
                    <a:pt x="299" y="708"/>
                    <a:pt x="252" y="721"/>
                    <a:pt x="203" y="728"/>
                  </a:cubicBezTo>
                  <a:cubicBezTo>
                    <a:pt x="165" y="733"/>
                    <a:pt x="124" y="734"/>
                    <a:pt x="87" y="721"/>
                  </a:cubicBezTo>
                  <a:cubicBezTo>
                    <a:pt x="51" y="709"/>
                    <a:pt x="18" y="680"/>
                    <a:pt x="9" y="642"/>
                  </a:cubicBezTo>
                  <a:cubicBezTo>
                    <a:pt x="0" y="606"/>
                    <a:pt x="13" y="569"/>
                    <a:pt x="33" y="538"/>
                  </a:cubicBezTo>
                  <a:cubicBezTo>
                    <a:pt x="57" y="500"/>
                    <a:pt x="80" y="461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1"/>
                    <a:pt x="131" y="215"/>
                    <a:pt x="194" y="217"/>
                  </a:cubicBezTo>
                  <a:cubicBezTo>
                    <a:pt x="265" y="218"/>
                    <a:pt x="345" y="208"/>
                    <a:pt x="392" y="155"/>
                  </a:cubicBezTo>
                  <a:cubicBezTo>
                    <a:pt x="405" y="140"/>
                    <a:pt x="416" y="122"/>
                    <a:pt x="428" y="106"/>
                  </a:cubicBezTo>
                  <a:cubicBezTo>
                    <a:pt x="486" y="30"/>
                    <a:pt x="598" y="0"/>
                    <a:pt x="686" y="38"/>
                  </a:cubicBezTo>
                  <a:cubicBezTo>
                    <a:pt x="700" y="44"/>
                    <a:pt x="713" y="51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25000"/>
                  <a:lumOff val="7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5" name="自由曲线5"/>
            <p:cNvSpPr/>
            <p:nvPr/>
          </p:nvSpPr>
          <p:spPr bwMode="auto">
            <a:xfrm>
              <a:off x="5321778" y="4426181"/>
              <a:ext cx="12738167" cy="8431305"/>
            </a:xfrm>
            <a:custGeom>
              <a:avLst/>
              <a:gdLst>
                <a:gd name="T0" fmla="*/ 689 w 1052"/>
                <a:gd name="T1" fmla="*/ 55 h 696"/>
                <a:gd name="T2" fmla="*/ 744 w 1052"/>
                <a:gd name="T3" fmla="*/ 80 h 696"/>
                <a:gd name="T4" fmla="*/ 916 w 1052"/>
                <a:gd name="T5" fmla="*/ 85 h 696"/>
                <a:gd name="T6" fmla="*/ 1019 w 1052"/>
                <a:gd name="T7" fmla="*/ 142 h 696"/>
                <a:gd name="T8" fmla="*/ 1047 w 1052"/>
                <a:gd name="T9" fmla="*/ 223 h 696"/>
                <a:gd name="T10" fmla="*/ 1003 w 1052"/>
                <a:gd name="T11" fmla="*/ 300 h 696"/>
                <a:gd name="T12" fmla="*/ 973 w 1052"/>
                <a:gd name="T13" fmla="*/ 405 h 696"/>
                <a:gd name="T14" fmla="*/ 965 w 1052"/>
                <a:gd name="T15" fmla="*/ 509 h 696"/>
                <a:gd name="T16" fmla="*/ 859 w 1052"/>
                <a:gd name="T17" fmla="*/ 563 h 696"/>
                <a:gd name="T18" fmla="*/ 746 w 1052"/>
                <a:gd name="T19" fmla="*/ 637 h 696"/>
                <a:gd name="T20" fmla="*/ 585 w 1052"/>
                <a:gd name="T21" fmla="*/ 641 h 696"/>
                <a:gd name="T22" fmla="*/ 424 w 1052"/>
                <a:gd name="T23" fmla="*/ 618 h 696"/>
                <a:gd name="T24" fmla="*/ 326 w 1052"/>
                <a:gd name="T25" fmla="*/ 654 h 696"/>
                <a:gd name="T26" fmla="*/ 192 w 1052"/>
                <a:gd name="T27" fmla="*/ 690 h 696"/>
                <a:gd name="T28" fmla="*/ 83 w 1052"/>
                <a:gd name="T29" fmla="*/ 684 h 696"/>
                <a:gd name="T30" fmla="*/ 8 w 1052"/>
                <a:gd name="T31" fmla="*/ 609 h 696"/>
                <a:gd name="T32" fmla="*/ 31 w 1052"/>
                <a:gd name="T33" fmla="*/ 510 h 696"/>
                <a:gd name="T34" fmla="*/ 63 w 1052"/>
                <a:gd name="T35" fmla="*/ 394 h 696"/>
                <a:gd name="T36" fmla="*/ 30 w 1052"/>
                <a:gd name="T37" fmla="*/ 271 h 696"/>
                <a:gd name="T38" fmla="*/ 183 w 1052"/>
                <a:gd name="T39" fmla="*/ 206 h 696"/>
                <a:gd name="T40" fmla="*/ 371 w 1052"/>
                <a:gd name="T41" fmla="*/ 147 h 696"/>
                <a:gd name="T42" fmla="*/ 405 w 1052"/>
                <a:gd name="T43" fmla="*/ 100 h 696"/>
                <a:gd name="T44" fmla="*/ 650 w 1052"/>
                <a:gd name="T45" fmla="*/ 36 h 696"/>
                <a:gd name="T46" fmla="*/ 689 w 1052"/>
                <a:gd name="T47" fmla="*/ 5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2" h="696">
                  <a:moveTo>
                    <a:pt x="689" y="55"/>
                  </a:moveTo>
                  <a:cubicBezTo>
                    <a:pt x="706" y="65"/>
                    <a:pt x="724" y="75"/>
                    <a:pt x="744" y="80"/>
                  </a:cubicBezTo>
                  <a:cubicBezTo>
                    <a:pt x="799" y="96"/>
                    <a:pt x="859" y="76"/>
                    <a:pt x="916" y="85"/>
                  </a:cubicBezTo>
                  <a:cubicBezTo>
                    <a:pt x="956" y="91"/>
                    <a:pt x="993" y="112"/>
                    <a:pt x="1019" y="142"/>
                  </a:cubicBezTo>
                  <a:cubicBezTo>
                    <a:pt x="1039" y="164"/>
                    <a:pt x="1052" y="194"/>
                    <a:pt x="1047" y="223"/>
                  </a:cubicBezTo>
                  <a:cubicBezTo>
                    <a:pt x="1042" y="252"/>
                    <a:pt x="1019" y="274"/>
                    <a:pt x="1003" y="300"/>
                  </a:cubicBezTo>
                  <a:cubicBezTo>
                    <a:pt x="983" y="331"/>
                    <a:pt x="972" y="368"/>
                    <a:pt x="973" y="405"/>
                  </a:cubicBezTo>
                  <a:cubicBezTo>
                    <a:pt x="974" y="440"/>
                    <a:pt x="984" y="479"/>
                    <a:pt x="965" y="509"/>
                  </a:cubicBezTo>
                  <a:cubicBezTo>
                    <a:pt x="942" y="544"/>
                    <a:pt x="895" y="549"/>
                    <a:pt x="859" y="563"/>
                  </a:cubicBezTo>
                  <a:cubicBezTo>
                    <a:pt x="814" y="580"/>
                    <a:pt x="786" y="615"/>
                    <a:pt x="746" y="637"/>
                  </a:cubicBezTo>
                  <a:cubicBezTo>
                    <a:pt x="698" y="663"/>
                    <a:pt x="638" y="655"/>
                    <a:pt x="585" y="641"/>
                  </a:cubicBezTo>
                  <a:cubicBezTo>
                    <a:pt x="533" y="627"/>
                    <a:pt x="478" y="608"/>
                    <a:pt x="424" y="618"/>
                  </a:cubicBezTo>
                  <a:cubicBezTo>
                    <a:pt x="390" y="623"/>
                    <a:pt x="358" y="640"/>
                    <a:pt x="326" y="654"/>
                  </a:cubicBezTo>
                  <a:cubicBezTo>
                    <a:pt x="283" y="671"/>
                    <a:pt x="238" y="684"/>
                    <a:pt x="192" y="690"/>
                  </a:cubicBezTo>
                  <a:cubicBezTo>
                    <a:pt x="156" y="695"/>
                    <a:pt x="118" y="696"/>
                    <a:pt x="83" y="684"/>
                  </a:cubicBezTo>
                  <a:cubicBezTo>
                    <a:pt x="48" y="672"/>
                    <a:pt x="16" y="645"/>
                    <a:pt x="8" y="609"/>
                  </a:cubicBezTo>
                  <a:cubicBezTo>
                    <a:pt x="0" y="575"/>
                    <a:pt x="12" y="539"/>
                    <a:pt x="31" y="510"/>
                  </a:cubicBezTo>
                  <a:cubicBezTo>
                    <a:pt x="54" y="474"/>
                    <a:pt x="75" y="437"/>
                    <a:pt x="63" y="394"/>
                  </a:cubicBezTo>
                  <a:cubicBezTo>
                    <a:pt x="50" y="350"/>
                    <a:pt x="7" y="320"/>
                    <a:pt x="30" y="271"/>
                  </a:cubicBezTo>
                  <a:cubicBezTo>
                    <a:pt x="58" y="210"/>
                    <a:pt x="124" y="204"/>
                    <a:pt x="183" y="206"/>
                  </a:cubicBezTo>
                  <a:cubicBezTo>
                    <a:pt x="251" y="207"/>
                    <a:pt x="326" y="198"/>
                    <a:pt x="371" y="147"/>
                  </a:cubicBezTo>
                  <a:cubicBezTo>
                    <a:pt x="384" y="133"/>
                    <a:pt x="394" y="116"/>
                    <a:pt x="405" y="100"/>
                  </a:cubicBezTo>
                  <a:cubicBezTo>
                    <a:pt x="461" y="28"/>
                    <a:pt x="567" y="0"/>
                    <a:pt x="650" y="36"/>
                  </a:cubicBezTo>
                  <a:cubicBezTo>
                    <a:pt x="663" y="42"/>
                    <a:pt x="676" y="49"/>
                    <a:pt x="689" y="55"/>
                  </a:cubicBez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sp>
        <p:nvSpPr>
          <p:cNvPr id="26" name="内容占位符 25"/>
          <p:cNvSpPr>
            <a:spLocks noGrp="1"/>
          </p:cNvSpPr>
          <p:nvPr>
            <p:ph sz="quarter" idx="13" hasCustomPrompt="1"/>
          </p:nvPr>
        </p:nvSpPr>
        <p:spPr>
          <a:xfrm>
            <a:off x="5618947" y="2164736"/>
            <a:ext cx="954108" cy="840230"/>
          </a:xfrm>
          <a:noFill/>
        </p:spPr>
        <p:txBody>
          <a:bodyPr wrap="none" rtlCol="0">
            <a:spAutoFit/>
          </a:bodyPr>
          <a:lstStyle>
            <a:lvl1pPr>
              <a:buNone/>
              <a:defRPr lang="zh-CN" altLang="en-US" sz="5400" dirty="0"/>
            </a:lvl1pPr>
          </a:lstStyle>
          <a:p>
            <a:pPr marL="0" lvl="0" algn="ctr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7" name="内容占位符 25"/>
          <p:cNvSpPr>
            <a:spLocks noGrp="1"/>
          </p:cNvSpPr>
          <p:nvPr>
            <p:ph sz="quarter" idx="14" hasCustomPrompt="1"/>
          </p:nvPr>
        </p:nvSpPr>
        <p:spPr>
          <a:xfrm>
            <a:off x="4003120" y="2927747"/>
            <a:ext cx="4185761" cy="701731"/>
          </a:xfrm>
          <a:noFill/>
        </p:spPr>
        <p:txBody>
          <a:bodyPr wrap="none" rtlCol="0">
            <a:spAutoFit/>
          </a:bodyPr>
          <a:lstStyle>
            <a:lvl1pPr>
              <a:buNone/>
              <a:defRPr lang="zh-CN" altLang="en-US" sz="4400" b="0" spc="800" baseline="0" dirty="0">
                <a:latin typeface="+mj-ea"/>
                <a:ea typeface="+mj-ea"/>
              </a:defRPr>
            </a:lvl1pPr>
          </a:lstStyle>
          <a:p>
            <a:pPr marL="0" lvl="0" algn="ctr"/>
            <a:r>
              <a:rPr lang="zh-CN" altLang="en-US" dirty="0"/>
              <a:t>输入您的标题</a:t>
            </a:r>
            <a:endParaRPr lang="zh-CN" altLang="en-US" dirty="0"/>
          </a:p>
        </p:txBody>
      </p:sp>
      <p:sp>
        <p:nvSpPr>
          <p:cNvPr id="28" name="内容占位符 25"/>
          <p:cNvSpPr>
            <a:spLocks noGrp="1"/>
          </p:cNvSpPr>
          <p:nvPr>
            <p:ph sz="quarter" idx="15" hasCustomPrompt="1"/>
          </p:nvPr>
        </p:nvSpPr>
        <p:spPr>
          <a:xfrm>
            <a:off x="2103120" y="3703802"/>
            <a:ext cx="7985760" cy="626646"/>
          </a:xfrm>
          <a:noFill/>
        </p:spPr>
        <p:txBody>
          <a:bodyPr wrap="square" rtlCol="0">
            <a:spAutoFit/>
          </a:bodyPr>
          <a:lstStyle>
            <a:lvl1pPr>
              <a:buNone/>
              <a:defRPr lang="zh-CN" altLang="en-US" sz="1400" dirty="0">
                <a:latin typeface="+mn-ea"/>
              </a:defRPr>
            </a:lvl1pPr>
          </a:lstStyle>
          <a:p>
            <a:pPr marL="0" lvl="0" algn="ctr">
              <a:lnSpc>
                <a:spcPct val="130000"/>
              </a:lnSpc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r>
              <a:rPr lang="en-US" altLang="zh-CN" dirty="0" err="1"/>
              <a:t>Fusce</a:t>
            </a:r>
            <a:r>
              <a:rPr lang="en-US" altLang="zh-CN" dirty="0"/>
              <a:t> </a:t>
            </a:r>
            <a:r>
              <a:rPr lang="en-US" altLang="zh-CN" dirty="0" err="1"/>
              <a:t>posuere</a:t>
            </a:r>
            <a:r>
              <a:rPr lang="en-US" altLang="zh-CN" dirty="0"/>
              <a:t>, magna sed</a:t>
            </a:r>
            <a:endParaRPr lang="en-US" altLang="zh-CN" dirty="0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5618946" y="4582392"/>
            <a:ext cx="95410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220D-5511-4CDC-A4A5-0F0289D412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E2C3-12E8-4B3C-90D9-02E693B88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220D-5511-4CDC-A4A5-0F0289D412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0E2C3-12E8-4B3C-90D9-02E693B885C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F3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dirty="0">
              <a:latin typeface="+mj-ea"/>
              <a:ea typeface="+mj-ea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-1394320" y="-1611254"/>
            <a:ext cx="4265924" cy="3756118"/>
            <a:chOff x="-4521983" y="-4986720"/>
            <a:chExt cx="10001858" cy="8806570"/>
          </a:xfrm>
        </p:grpSpPr>
        <p:sp>
          <p:nvSpPr>
            <p:cNvPr id="32" name="自由曲线2"/>
            <p:cNvSpPr/>
            <p:nvPr/>
          </p:nvSpPr>
          <p:spPr bwMode="auto">
            <a:xfrm>
              <a:off x="-4278756" y="-4634040"/>
              <a:ext cx="9127977" cy="8042141"/>
            </a:xfrm>
            <a:custGeom>
              <a:avLst/>
              <a:gdLst>
                <a:gd name="T0" fmla="*/ 207 w 754"/>
                <a:gd name="T1" fmla="*/ 656 h 664"/>
                <a:gd name="T2" fmla="*/ 60 w 754"/>
                <a:gd name="T3" fmla="*/ 615 h 664"/>
                <a:gd name="T4" fmla="*/ 32 w 754"/>
                <a:gd name="T5" fmla="*/ 565 h 664"/>
                <a:gd name="T6" fmla="*/ 8 w 754"/>
                <a:gd name="T7" fmla="*/ 462 h 664"/>
                <a:gd name="T8" fmla="*/ 79 w 754"/>
                <a:gd name="T9" fmla="*/ 253 h 664"/>
                <a:gd name="T10" fmla="*/ 315 w 754"/>
                <a:gd name="T11" fmla="*/ 122 h 664"/>
                <a:gd name="T12" fmla="*/ 387 w 754"/>
                <a:gd name="T13" fmla="*/ 55 h 664"/>
                <a:gd name="T14" fmla="*/ 601 w 754"/>
                <a:gd name="T15" fmla="*/ 29 h 664"/>
                <a:gd name="T16" fmla="*/ 743 w 754"/>
                <a:gd name="T17" fmla="*/ 195 h 664"/>
                <a:gd name="T18" fmla="*/ 745 w 754"/>
                <a:gd name="T19" fmla="*/ 282 h 664"/>
                <a:gd name="T20" fmla="*/ 705 w 754"/>
                <a:gd name="T21" fmla="*/ 345 h 664"/>
                <a:gd name="T22" fmla="*/ 532 w 754"/>
                <a:gd name="T23" fmla="*/ 434 h 664"/>
                <a:gd name="T24" fmla="*/ 376 w 754"/>
                <a:gd name="T25" fmla="*/ 461 h 664"/>
                <a:gd name="T26" fmla="*/ 323 w 754"/>
                <a:gd name="T27" fmla="*/ 568 h 664"/>
                <a:gd name="T28" fmla="*/ 207 w 754"/>
                <a:gd name="T29" fmla="*/ 656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4" h="664">
                  <a:moveTo>
                    <a:pt x="207" y="656"/>
                  </a:moveTo>
                  <a:cubicBezTo>
                    <a:pt x="162" y="664"/>
                    <a:pt x="92" y="649"/>
                    <a:pt x="60" y="615"/>
                  </a:cubicBezTo>
                  <a:cubicBezTo>
                    <a:pt x="46" y="601"/>
                    <a:pt x="38" y="583"/>
                    <a:pt x="32" y="565"/>
                  </a:cubicBezTo>
                  <a:cubicBezTo>
                    <a:pt x="19" y="532"/>
                    <a:pt x="11" y="497"/>
                    <a:pt x="8" y="462"/>
                  </a:cubicBezTo>
                  <a:cubicBezTo>
                    <a:pt x="0" y="390"/>
                    <a:pt x="24" y="302"/>
                    <a:pt x="79" y="253"/>
                  </a:cubicBezTo>
                  <a:cubicBezTo>
                    <a:pt x="147" y="193"/>
                    <a:pt x="246" y="180"/>
                    <a:pt x="315" y="122"/>
                  </a:cubicBezTo>
                  <a:cubicBezTo>
                    <a:pt x="341" y="101"/>
                    <a:pt x="361" y="75"/>
                    <a:pt x="387" y="55"/>
                  </a:cubicBezTo>
                  <a:cubicBezTo>
                    <a:pt x="447" y="9"/>
                    <a:pt x="532" y="0"/>
                    <a:pt x="601" y="29"/>
                  </a:cubicBezTo>
                  <a:cubicBezTo>
                    <a:pt x="671" y="58"/>
                    <a:pt x="723" y="122"/>
                    <a:pt x="743" y="195"/>
                  </a:cubicBezTo>
                  <a:cubicBezTo>
                    <a:pt x="751" y="223"/>
                    <a:pt x="754" y="254"/>
                    <a:pt x="745" y="282"/>
                  </a:cubicBezTo>
                  <a:cubicBezTo>
                    <a:pt x="738" y="306"/>
                    <a:pt x="722" y="327"/>
                    <a:pt x="705" y="345"/>
                  </a:cubicBezTo>
                  <a:cubicBezTo>
                    <a:pt x="659" y="393"/>
                    <a:pt x="598" y="428"/>
                    <a:pt x="532" y="434"/>
                  </a:cubicBezTo>
                  <a:cubicBezTo>
                    <a:pt x="478" y="438"/>
                    <a:pt x="416" y="425"/>
                    <a:pt x="376" y="461"/>
                  </a:cubicBezTo>
                  <a:cubicBezTo>
                    <a:pt x="346" y="488"/>
                    <a:pt x="340" y="532"/>
                    <a:pt x="323" y="568"/>
                  </a:cubicBezTo>
                  <a:cubicBezTo>
                    <a:pt x="300" y="613"/>
                    <a:pt x="256" y="647"/>
                    <a:pt x="207" y="656"/>
                  </a:cubicBez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3" name="自由曲线3"/>
            <p:cNvSpPr/>
            <p:nvPr/>
          </p:nvSpPr>
          <p:spPr bwMode="auto">
            <a:xfrm>
              <a:off x="-4521983" y="-4986720"/>
              <a:ext cx="10001858" cy="8806570"/>
            </a:xfrm>
            <a:custGeom>
              <a:avLst/>
              <a:gdLst>
                <a:gd name="T0" fmla="*/ 226 w 826"/>
                <a:gd name="T1" fmla="*/ 718 h 727"/>
                <a:gd name="T2" fmla="*/ 65 w 826"/>
                <a:gd name="T3" fmla="*/ 673 h 727"/>
                <a:gd name="T4" fmla="*/ 34 w 826"/>
                <a:gd name="T5" fmla="*/ 618 h 727"/>
                <a:gd name="T6" fmla="*/ 8 w 826"/>
                <a:gd name="T7" fmla="*/ 505 h 727"/>
                <a:gd name="T8" fmla="*/ 87 w 826"/>
                <a:gd name="T9" fmla="*/ 276 h 727"/>
                <a:gd name="T10" fmla="*/ 345 w 826"/>
                <a:gd name="T11" fmla="*/ 133 h 727"/>
                <a:gd name="T12" fmla="*/ 424 w 826"/>
                <a:gd name="T13" fmla="*/ 60 h 727"/>
                <a:gd name="T14" fmla="*/ 658 w 826"/>
                <a:gd name="T15" fmla="*/ 31 h 727"/>
                <a:gd name="T16" fmla="*/ 814 w 826"/>
                <a:gd name="T17" fmla="*/ 213 h 727"/>
                <a:gd name="T18" fmla="*/ 816 w 826"/>
                <a:gd name="T19" fmla="*/ 309 h 727"/>
                <a:gd name="T20" fmla="*/ 772 w 826"/>
                <a:gd name="T21" fmla="*/ 377 h 727"/>
                <a:gd name="T22" fmla="*/ 582 w 826"/>
                <a:gd name="T23" fmla="*/ 474 h 727"/>
                <a:gd name="T24" fmla="*/ 411 w 826"/>
                <a:gd name="T25" fmla="*/ 504 h 727"/>
                <a:gd name="T26" fmla="*/ 353 w 826"/>
                <a:gd name="T27" fmla="*/ 622 h 727"/>
                <a:gd name="T28" fmla="*/ 226 w 826"/>
                <a:gd name="T29" fmla="*/ 718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6" h="727">
                  <a:moveTo>
                    <a:pt x="226" y="718"/>
                  </a:moveTo>
                  <a:cubicBezTo>
                    <a:pt x="178" y="727"/>
                    <a:pt x="101" y="711"/>
                    <a:pt x="65" y="673"/>
                  </a:cubicBezTo>
                  <a:cubicBezTo>
                    <a:pt x="50" y="658"/>
                    <a:pt x="41" y="638"/>
                    <a:pt x="34" y="618"/>
                  </a:cubicBezTo>
                  <a:cubicBezTo>
                    <a:pt x="21" y="582"/>
                    <a:pt x="12" y="544"/>
                    <a:pt x="8" y="505"/>
                  </a:cubicBezTo>
                  <a:cubicBezTo>
                    <a:pt x="0" y="426"/>
                    <a:pt x="26" y="331"/>
                    <a:pt x="87" y="276"/>
                  </a:cubicBezTo>
                  <a:cubicBezTo>
                    <a:pt x="160" y="210"/>
                    <a:pt x="269" y="196"/>
                    <a:pt x="345" y="133"/>
                  </a:cubicBezTo>
                  <a:cubicBezTo>
                    <a:pt x="373" y="110"/>
                    <a:pt x="395" y="82"/>
                    <a:pt x="424" y="60"/>
                  </a:cubicBezTo>
                  <a:cubicBezTo>
                    <a:pt x="489" y="9"/>
                    <a:pt x="582" y="0"/>
                    <a:pt x="658" y="31"/>
                  </a:cubicBezTo>
                  <a:cubicBezTo>
                    <a:pt x="734" y="63"/>
                    <a:pt x="792" y="133"/>
                    <a:pt x="814" y="213"/>
                  </a:cubicBezTo>
                  <a:cubicBezTo>
                    <a:pt x="823" y="244"/>
                    <a:pt x="826" y="278"/>
                    <a:pt x="816" y="309"/>
                  </a:cubicBezTo>
                  <a:cubicBezTo>
                    <a:pt x="808" y="335"/>
                    <a:pt x="791" y="358"/>
                    <a:pt x="772" y="377"/>
                  </a:cubicBezTo>
                  <a:cubicBezTo>
                    <a:pt x="722" y="430"/>
                    <a:pt x="654" y="469"/>
                    <a:pt x="582" y="474"/>
                  </a:cubicBezTo>
                  <a:cubicBezTo>
                    <a:pt x="523" y="479"/>
                    <a:pt x="455" y="465"/>
                    <a:pt x="411" y="504"/>
                  </a:cubicBezTo>
                  <a:cubicBezTo>
                    <a:pt x="378" y="534"/>
                    <a:pt x="372" y="582"/>
                    <a:pt x="353" y="622"/>
                  </a:cubicBezTo>
                  <a:cubicBezTo>
                    <a:pt x="329" y="671"/>
                    <a:pt x="280" y="708"/>
                    <a:pt x="226" y="71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10000"/>
                  <a:lumOff val="9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667353" y="-3269162"/>
            <a:ext cx="10080195" cy="6779122"/>
            <a:chOff x="6997050" y="-4925913"/>
            <a:chExt cx="14249651" cy="9583160"/>
          </a:xfrm>
        </p:grpSpPr>
        <p:sp>
          <p:nvSpPr>
            <p:cNvPr id="36" name="自由曲线6"/>
            <p:cNvSpPr/>
            <p:nvPr/>
          </p:nvSpPr>
          <p:spPr bwMode="auto">
            <a:xfrm>
              <a:off x="7480030" y="-4694847"/>
              <a:ext cx="13294115" cy="8938608"/>
            </a:xfrm>
            <a:custGeom>
              <a:avLst/>
              <a:gdLst>
                <a:gd name="T0" fmla="*/ 1096 w 1098"/>
                <a:gd name="T1" fmla="*/ 362 h 738"/>
                <a:gd name="T2" fmla="*/ 1065 w 1098"/>
                <a:gd name="T3" fmla="*/ 435 h 738"/>
                <a:gd name="T4" fmla="*/ 1058 w 1098"/>
                <a:gd name="T5" fmla="*/ 528 h 738"/>
                <a:gd name="T6" fmla="*/ 1019 w 1098"/>
                <a:gd name="T7" fmla="*/ 589 h 738"/>
                <a:gd name="T8" fmla="*/ 809 w 1098"/>
                <a:gd name="T9" fmla="*/ 636 h 738"/>
                <a:gd name="T10" fmla="*/ 736 w 1098"/>
                <a:gd name="T11" fmla="*/ 686 h 738"/>
                <a:gd name="T12" fmla="*/ 544 w 1098"/>
                <a:gd name="T13" fmla="*/ 650 h 738"/>
                <a:gd name="T14" fmla="*/ 490 w 1098"/>
                <a:gd name="T15" fmla="*/ 534 h 738"/>
                <a:gd name="T16" fmla="*/ 402 w 1098"/>
                <a:gd name="T17" fmla="*/ 518 h 738"/>
                <a:gd name="T18" fmla="*/ 212 w 1098"/>
                <a:gd name="T19" fmla="*/ 516 h 738"/>
                <a:gd name="T20" fmla="*/ 133 w 1098"/>
                <a:gd name="T21" fmla="*/ 438 h 738"/>
                <a:gd name="T22" fmla="*/ 26 w 1098"/>
                <a:gd name="T23" fmla="*/ 374 h 738"/>
                <a:gd name="T24" fmla="*/ 75 w 1098"/>
                <a:gd name="T25" fmla="*/ 210 h 738"/>
                <a:gd name="T26" fmla="*/ 219 w 1098"/>
                <a:gd name="T27" fmla="*/ 120 h 738"/>
                <a:gd name="T28" fmla="*/ 379 w 1098"/>
                <a:gd name="T29" fmla="*/ 27 h 738"/>
                <a:gd name="T30" fmla="*/ 606 w 1098"/>
                <a:gd name="T31" fmla="*/ 97 h 738"/>
                <a:gd name="T32" fmla="*/ 695 w 1098"/>
                <a:gd name="T33" fmla="*/ 182 h 738"/>
                <a:gd name="T34" fmla="*/ 797 w 1098"/>
                <a:gd name="T35" fmla="*/ 193 h 738"/>
                <a:gd name="T36" fmla="*/ 1061 w 1098"/>
                <a:gd name="T37" fmla="*/ 301 h 738"/>
                <a:gd name="T38" fmla="*/ 1096 w 1098"/>
                <a:gd name="T39" fmla="*/ 361 h 738"/>
                <a:gd name="T40" fmla="*/ 1096 w 1098"/>
                <a:gd name="T41" fmla="*/ 36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8" h="738">
                  <a:moveTo>
                    <a:pt x="1096" y="362"/>
                  </a:moveTo>
                  <a:cubicBezTo>
                    <a:pt x="1098" y="393"/>
                    <a:pt x="1075" y="409"/>
                    <a:pt x="1065" y="435"/>
                  </a:cubicBezTo>
                  <a:cubicBezTo>
                    <a:pt x="1053" y="465"/>
                    <a:pt x="1067" y="498"/>
                    <a:pt x="1058" y="528"/>
                  </a:cubicBezTo>
                  <a:cubicBezTo>
                    <a:pt x="1051" y="551"/>
                    <a:pt x="1037" y="573"/>
                    <a:pt x="1019" y="589"/>
                  </a:cubicBezTo>
                  <a:cubicBezTo>
                    <a:pt x="955" y="648"/>
                    <a:pt x="885" y="622"/>
                    <a:pt x="809" y="636"/>
                  </a:cubicBezTo>
                  <a:cubicBezTo>
                    <a:pt x="775" y="642"/>
                    <a:pt x="760" y="665"/>
                    <a:pt x="736" y="686"/>
                  </a:cubicBezTo>
                  <a:cubicBezTo>
                    <a:pt x="678" y="738"/>
                    <a:pt x="578" y="724"/>
                    <a:pt x="544" y="650"/>
                  </a:cubicBezTo>
                  <a:cubicBezTo>
                    <a:pt x="525" y="609"/>
                    <a:pt x="531" y="564"/>
                    <a:pt x="490" y="534"/>
                  </a:cubicBezTo>
                  <a:cubicBezTo>
                    <a:pt x="464" y="515"/>
                    <a:pt x="433" y="514"/>
                    <a:pt x="402" y="518"/>
                  </a:cubicBezTo>
                  <a:cubicBezTo>
                    <a:pt x="341" y="525"/>
                    <a:pt x="267" y="560"/>
                    <a:pt x="212" y="516"/>
                  </a:cubicBezTo>
                  <a:cubicBezTo>
                    <a:pt x="182" y="492"/>
                    <a:pt x="169" y="458"/>
                    <a:pt x="133" y="438"/>
                  </a:cubicBezTo>
                  <a:cubicBezTo>
                    <a:pt x="95" y="418"/>
                    <a:pt x="48" y="415"/>
                    <a:pt x="26" y="374"/>
                  </a:cubicBezTo>
                  <a:cubicBezTo>
                    <a:pt x="0" y="326"/>
                    <a:pt x="44" y="246"/>
                    <a:pt x="75" y="210"/>
                  </a:cubicBezTo>
                  <a:cubicBezTo>
                    <a:pt x="117" y="161"/>
                    <a:pt x="164" y="144"/>
                    <a:pt x="219" y="120"/>
                  </a:cubicBezTo>
                  <a:cubicBezTo>
                    <a:pt x="276" y="96"/>
                    <a:pt x="320" y="47"/>
                    <a:pt x="379" y="27"/>
                  </a:cubicBezTo>
                  <a:cubicBezTo>
                    <a:pt x="458" y="0"/>
                    <a:pt x="549" y="35"/>
                    <a:pt x="606" y="97"/>
                  </a:cubicBezTo>
                  <a:cubicBezTo>
                    <a:pt x="634" y="127"/>
                    <a:pt x="657" y="166"/>
                    <a:pt x="695" y="182"/>
                  </a:cubicBezTo>
                  <a:cubicBezTo>
                    <a:pt x="727" y="196"/>
                    <a:pt x="763" y="192"/>
                    <a:pt x="797" y="193"/>
                  </a:cubicBezTo>
                  <a:cubicBezTo>
                    <a:pt x="895" y="194"/>
                    <a:pt x="991" y="234"/>
                    <a:pt x="1061" y="301"/>
                  </a:cubicBezTo>
                  <a:cubicBezTo>
                    <a:pt x="1078" y="317"/>
                    <a:pt x="1094" y="337"/>
                    <a:pt x="1096" y="361"/>
                  </a:cubicBezTo>
                  <a:cubicBezTo>
                    <a:pt x="1096" y="361"/>
                    <a:pt x="1096" y="362"/>
                    <a:pt x="1096" y="36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自由曲线7"/>
            <p:cNvSpPr/>
            <p:nvPr/>
          </p:nvSpPr>
          <p:spPr bwMode="auto">
            <a:xfrm>
              <a:off x="6997050" y="-4925913"/>
              <a:ext cx="14249651" cy="9583160"/>
            </a:xfrm>
            <a:custGeom>
              <a:avLst/>
              <a:gdLst>
                <a:gd name="T0" fmla="*/ 1175 w 1177"/>
                <a:gd name="T1" fmla="*/ 388 h 791"/>
                <a:gd name="T2" fmla="*/ 1141 w 1177"/>
                <a:gd name="T3" fmla="*/ 466 h 791"/>
                <a:gd name="T4" fmla="*/ 1134 w 1177"/>
                <a:gd name="T5" fmla="*/ 566 h 791"/>
                <a:gd name="T6" fmla="*/ 1093 w 1177"/>
                <a:gd name="T7" fmla="*/ 631 h 791"/>
                <a:gd name="T8" fmla="*/ 868 w 1177"/>
                <a:gd name="T9" fmla="*/ 681 h 791"/>
                <a:gd name="T10" fmla="*/ 789 w 1177"/>
                <a:gd name="T11" fmla="*/ 735 h 791"/>
                <a:gd name="T12" fmla="*/ 583 w 1177"/>
                <a:gd name="T13" fmla="*/ 697 h 791"/>
                <a:gd name="T14" fmla="*/ 526 w 1177"/>
                <a:gd name="T15" fmla="*/ 572 h 791"/>
                <a:gd name="T16" fmla="*/ 431 w 1177"/>
                <a:gd name="T17" fmla="*/ 555 h 791"/>
                <a:gd name="T18" fmla="*/ 228 w 1177"/>
                <a:gd name="T19" fmla="*/ 553 h 791"/>
                <a:gd name="T20" fmla="*/ 142 w 1177"/>
                <a:gd name="T21" fmla="*/ 470 h 791"/>
                <a:gd name="T22" fmla="*/ 28 w 1177"/>
                <a:gd name="T23" fmla="*/ 401 h 791"/>
                <a:gd name="T24" fmla="*/ 81 w 1177"/>
                <a:gd name="T25" fmla="*/ 224 h 791"/>
                <a:gd name="T26" fmla="*/ 235 w 1177"/>
                <a:gd name="T27" fmla="*/ 129 h 791"/>
                <a:gd name="T28" fmla="*/ 407 w 1177"/>
                <a:gd name="T29" fmla="*/ 28 h 791"/>
                <a:gd name="T30" fmla="*/ 649 w 1177"/>
                <a:gd name="T31" fmla="*/ 103 h 791"/>
                <a:gd name="T32" fmla="*/ 745 w 1177"/>
                <a:gd name="T33" fmla="*/ 195 h 791"/>
                <a:gd name="T34" fmla="*/ 855 w 1177"/>
                <a:gd name="T35" fmla="*/ 206 h 791"/>
                <a:gd name="T36" fmla="*/ 1137 w 1177"/>
                <a:gd name="T37" fmla="*/ 322 h 791"/>
                <a:gd name="T38" fmla="*/ 1175 w 1177"/>
                <a:gd name="T39" fmla="*/ 387 h 791"/>
                <a:gd name="T40" fmla="*/ 1175 w 1177"/>
                <a:gd name="T41" fmla="*/ 38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77" h="791">
                  <a:moveTo>
                    <a:pt x="1175" y="388"/>
                  </a:moveTo>
                  <a:cubicBezTo>
                    <a:pt x="1177" y="421"/>
                    <a:pt x="1152" y="438"/>
                    <a:pt x="1141" y="466"/>
                  </a:cubicBezTo>
                  <a:cubicBezTo>
                    <a:pt x="1129" y="498"/>
                    <a:pt x="1144" y="534"/>
                    <a:pt x="1134" y="566"/>
                  </a:cubicBezTo>
                  <a:cubicBezTo>
                    <a:pt x="1127" y="591"/>
                    <a:pt x="1112" y="614"/>
                    <a:pt x="1093" y="631"/>
                  </a:cubicBezTo>
                  <a:cubicBezTo>
                    <a:pt x="1024" y="694"/>
                    <a:pt x="949" y="666"/>
                    <a:pt x="868" y="681"/>
                  </a:cubicBezTo>
                  <a:cubicBezTo>
                    <a:pt x="831" y="688"/>
                    <a:pt x="814" y="712"/>
                    <a:pt x="789" y="735"/>
                  </a:cubicBezTo>
                  <a:cubicBezTo>
                    <a:pt x="727" y="791"/>
                    <a:pt x="620" y="775"/>
                    <a:pt x="583" y="697"/>
                  </a:cubicBezTo>
                  <a:cubicBezTo>
                    <a:pt x="563" y="652"/>
                    <a:pt x="569" y="605"/>
                    <a:pt x="526" y="572"/>
                  </a:cubicBezTo>
                  <a:cubicBezTo>
                    <a:pt x="498" y="552"/>
                    <a:pt x="464" y="551"/>
                    <a:pt x="431" y="555"/>
                  </a:cubicBezTo>
                  <a:cubicBezTo>
                    <a:pt x="365" y="563"/>
                    <a:pt x="287" y="600"/>
                    <a:pt x="228" y="553"/>
                  </a:cubicBezTo>
                  <a:cubicBezTo>
                    <a:pt x="196" y="527"/>
                    <a:pt x="181" y="491"/>
                    <a:pt x="142" y="470"/>
                  </a:cubicBezTo>
                  <a:cubicBezTo>
                    <a:pt x="102" y="448"/>
                    <a:pt x="51" y="444"/>
                    <a:pt x="28" y="401"/>
                  </a:cubicBezTo>
                  <a:cubicBezTo>
                    <a:pt x="0" y="349"/>
                    <a:pt x="48" y="263"/>
                    <a:pt x="81" y="224"/>
                  </a:cubicBezTo>
                  <a:cubicBezTo>
                    <a:pt x="126" y="172"/>
                    <a:pt x="176" y="154"/>
                    <a:pt x="235" y="129"/>
                  </a:cubicBezTo>
                  <a:cubicBezTo>
                    <a:pt x="296" y="102"/>
                    <a:pt x="343" y="50"/>
                    <a:pt x="407" y="28"/>
                  </a:cubicBezTo>
                  <a:cubicBezTo>
                    <a:pt x="491" y="0"/>
                    <a:pt x="589" y="37"/>
                    <a:pt x="649" y="103"/>
                  </a:cubicBezTo>
                  <a:cubicBezTo>
                    <a:pt x="679" y="136"/>
                    <a:pt x="704" y="177"/>
                    <a:pt x="745" y="195"/>
                  </a:cubicBezTo>
                  <a:cubicBezTo>
                    <a:pt x="779" y="210"/>
                    <a:pt x="818" y="206"/>
                    <a:pt x="855" y="206"/>
                  </a:cubicBezTo>
                  <a:cubicBezTo>
                    <a:pt x="959" y="208"/>
                    <a:pt x="1062" y="250"/>
                    <a:pt x="1137" y="322"/>
                  </a:cubicBezTo>
                  <a:cubicBezTo>
                    <a:pt x="1155" y="340"/>
                    <a:pt x="1173" y="361"/>
                    <a:pt x="1175" y="387"/>
                  </a:cubicBezTo>
                  <a:cubicBezTo>
                    <a:pt x="1175" y="387"/>
                    <a:pt x="1175" y="387"/>
                    <a:pt x="1175" y="388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0" name="自由曲线8"/>
            <p:cNvSpPr/>
            <p:nvPr/>
          </p:nvSpPr>
          <p:spPr bwMode="auto">
            <a:xfrm>
              <a:off x="10680050" y="-2568174"/>
              <a:ext cx="5919113" cy="3749876"/>
            </a:xfrm>
            <a:custGeom>
              <a:avLst/>
              <a:gdLst>
                <a:gd name="T0" fmla="*/ 452 w 489"/>
                <a:gd name="T1" fmla="*/ 372 h 409"/>
                <a:gd name="T2" fmla="*/ 456 w 489"/>
                <a:gd name="T3" fmla="*/ 246 h 409"/>
                <a:gd name="T4" fmla="*/ 410 w 489"/>
                <a:gd name="T5" fmla="*/ 200 h 409"/>
                <a:gd name="T6" fmla="*/ 389 w 489"/>
                <a:gd name="T7" fmla="*/ 128 h 409"/>
                <a:gd name="T8" fmla="*/ 331 w 489"/>
                <a:gd name="T9" fmla="*/ 21 h 409"/>
                <a:gd name="T10" fmla="*/ 211 w 489"/>
                <a:gd name="T11" fmla="*/ 33 h 409"/>
                <a:gd name="T12" fmla="*/ 118 w 489"/>
                <a:gd name="T13" fmla="*/ 118 h 409"/>
                <a:gd name="T14" fmla="*/ 38 w 489"/>
                <a:gd name="T15" fmla="*/ 210 h 409"/>
                <a:gd name="T16" fmla="*/ 189 w 489"/>
                <a:gd name="T17" fmla="*/ 342 h 409"/>
                <a:gd name="T18" fmla="*/ 218 w 489"/>
                <a:gd name="T19" fmla="*/ 328 h 409"/>
                <a:gd name="T20" fmla="*/ 310 w 489"/>
                <a:gd name="T21" fmla="*/ 378 h 409"/>
                <a:gd name="T22" fmla="*/ 452 w 489"/>
                <a:gd name="T23" fmla="*/ 372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9" h="409">
                  <a:moveTo>
                    <a:pt x="452" y="372"/>
                  </a:moveTo>
                  <a:cubicBezTo>
                    <a:pt x="484" y="340"/>
                    <a:pt x="489" y="278"/>
                    <a:pt x="456" y="246"/>
                  </a:cubicBezTo>
                  <a:cubicBezTo>
                    <a:pt x="438" y="228"/>
                    <a:pt x="422" y="225"/>
                    <a:pt x="410" y="200"/>
                  </a:cubicBezTo>
                  <a:cubicBezTo>
                    <a:pt x="400" y="177"/>
                    <a:pt x="395" y="152"/>
                    <a:pt x="389" y="128"/>
                  </a:cubicBezTo>
                  <a:cubicBezTo>
                    <a:pt x="380" y="87"/>
                    <a:pt x="367" y="43"/>
                    <a:pt x="331" y="21"/>
                  </a:cubicBezTo>
                  <a:cubicBezTo>
                    <a:pt x="294" y="0"/>
                    <a:pt x="246" y="10"/>
                    <a:pt x="211" y="33"/>
                  </a:cubicBezTo>
                  <a:cubicBezTo>
                    <a:pt x="175" y="55"/>
                    <a:pt x="148" y="89"/>
                    <a:pt x="118" y="118"/>
                  </a:cubicBezTo>
                  <a:cubicBezTo>
                    <a:pt x="88" y="147"/>
                    <a:pt x="54" y="173"/>
                    <a:pt x="38" y="210"/>
                  </a:cubicBezTo>
                  <a:cubicBezTo>
                    <a:pt x="0" y="295"/>
                    <a:pt x="111" y="380"/>
                    <a:pt x="189" y="342"/>
                  </a:cubicBezTo>
                  <a:cubicBezTo>
                    <a:pt x="198" y="337"/>
                    <a:pt x="208" y="331"/>
                    <a:pt x="218" y="328"/>
                  </a:cubicBezTo>
                  <a:cubicBezTo>
                    <a:pt x="253" y="321"/>
                    <a:pt x="281" y="357"/>
                    <a:pt x="310" y="378"/>
                  </a:cubicBezTo>
                  <a:cubicBezTo>
                    <a:pt x="351" y="409"/>
                    <a:pt x="415" y="408"/>
                    <a:pt x="452" y="37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自由曲线9"/>
            <p:cNvSpPr/>
            <p:nvPr/>
          </p:nvSpPr>
          <p:spPr bwMode="auto">
            <a:xfrm>
              <a:off x="10219655" y="-2766829"/>
              <a:ext cx="6791257" cy="4299473"/>
            </a:xfrm>
            <a:custGeom>
              <a:avLst/>
              <a:gdLst>
                <a:gd name="T0" fmla="*/ 519 w 561"/>
                <a:gd name="T1" fmla="*/ 426 h 469"/>
                <a:gd name="T2" fmla="*/ 523 w 561"/>
                <a:gd name="T3" fmla="*/ 282 h 469"/>
                <a:gd name="T4" fmla="*/ 471 w 561"/>
                <a:gd name="T5" fmla="*/ 229 h 469"/>
                <a:gd name="T6" fmla="*/ 447 w 561"/>
                <a:gd name="T7" fmla="*/ 147 h 469"/>
                <a:gd name="T8" fmla="*/ 380 w 561"/>
                <a:gd name="T9" fmla="*/ 25 h 469"/>
                <a:gd name="T10" fmla="*/ 242 w 561"/>
                <a:gd name="T11" fmla="*/ 38 h 469"/>
                <a:gd name="T12" fmla="*/ 136 w 561"/>
                <a:gd name="T13" fmla="*/ 136 h 469"/>
                <a:gd name="T14" fmla="*/ 44 w 561"/>
                <a:gd name="T15" fmla="*/ 241 h 469"/>
                <a:gd name="T16" fmla="*/ 217 w 561"/>
                <a:gd name="T17" fmla="*/ 392 h 469"/>
                <a:gd name="T18" fmla="*/ 251 w 561"/>
                <a:gd name="T19" fmla="*/ 377 h 469"/>
                <a:gd name="T20" fmla="*/ 356 w 561"/>
                <a:gd name="T21" fmla="*/ 434 h 469"/>
                <a:gd name="T22" fmla="*/ 519 w 561"/>
                <a:gd name="T23" fmla="*/ 426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1" h="469">
                  <a:moveTo>
                    <a:pt x="519" y="426"/>
                  </a:moveTo>
                  <a:cubicBezTo>
                    <a:pt x="555" y="390"/>
                    <a:pt x="561" y="319"/>
                    <a:pt x="523" y="282"/>
                  </a:cubicBezTo>
                  <a:cubicBezTo>
                    <a:pt x="503" y="262"/>
                    <a:pt x="485" y="258"/>
                    <a:pt x="471" y="229"/>
                  </a:cubicBezTo>
                  <a:cubicBezTo>
                    <a:pt x="459" y="203"/>
                    <a:pt x="453" y="175"/>
                    <a:pt x="447" y="147"/>
                  </a:cubicBezTo>
                  <a:cubicBezTo>
                    <a:pt x="437" y="100"/>
                    <a:pt x="421" y="49"/>
                    <a:pt x="380" y="25"/>
                  </a:cubicBezTo>
                  <a:cubicBezTo>
                    <a:pt x="338" y="0"/>
                    <a:pt x="283" y="11"/>
                    <a:pt x="242" y="38"/>
                  </a:cubicBezTo>
                  <a:cubicBezTo>
                    <a:pt x="202" y="64"/>
                    <a:pt x="171" y="102"/>
                    <a:pt x="136" y="136"/>
                  </a:cubicBezTo>
                  <a:cubicBezTo>
                    <a:pt x="102" y="168"/>
                    <a:pt x="63" y="198"/>
                    <a:pt x="44" y="241"/>
                  </a:cubicBezTo>
                  <a:cubicBezTo>
                    <a:pt x="0" y="339"/>
                    <a:pt x="128" y="435"/>
                    <a:pt x="217" y="392"/>
                  </a:cubicBezTo>
                  <a:cubicBezTo>
                    <a:pt x="228" y="387"/>
                    <a:pt x="239" y="379"/>
                    <a:pt x="251" y="377"/>
                  </a:cubicBezTo>
                  <a:cubicBezTo>
                    <a:pt x="291" y="368"/>
                    <a:pt x="322" y="409"/>
                    <a:pt x="356" y="434"/>
                  </a:cubicBezTo>
                  <a:cubicBezTo>
                    <a:pt x="403" y="469"/>
                    <a:pt x="477" y="468"/>
                    <a:pt x="519" y="426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 rot="20732177">
            <a:off x="-2262972" y="3406835"/>
            <a:ext cx="10583515" cy="7936790"/>
            <a:chOff x="-5962237" y="2026916"/>
            <a:chExt cx="16284075" cy="12211754"/>
          </a:xfrm>
        </p:grpSpPr>
        <p:sp>
          <p:nvSpPr>
            <p:cNvPr id="34" name="自由曲线10"/>
            <p:cNvSpPr/>
            <p:nvPr/>
          </p:nvSpPr>
          <p:spPr bwMode="auto">
            <a:xfrm>
              <a:off x="-5755493" y="2343112"/>
              <a:ext cx="15667320" cy="11749622"/>
            </a:xfrm>
            <a:custGeom>
              <a:avLst/>
              <a:gdLst>
                <a:gd name="T0" fmla="*/ 2 w 1294"/>
                <a:gd name="T1" fmla="*/ 523 h 970"/>
                <a:gd name="T2" fmla="*/ 16 w 1294"/>
                <a:gd name="T3" fmla="*/ 455 h 970"/>
                <a:gd name="T4" fmla="*/ 80 w 1294"/>
                <a:gd name="T5" fmla="*/ 357 h 970"/>
                <a:gd name="T6" fmla="*/ 60 w 1294"/>
                <a:gd name="T7" fmla="*/ 261 h 970"/>
                <a:gd name="T8" fmla="*/ 65 w 1294"/>
                <a:gd name="T9" fmla="*/ 85 h 970"/>
                <a:gd name="T10" fmla="*/ 225 w 1294"/>
                <a:gd name="T11" fmla="*/ 10 h 970"/>
                <a:gd name="T12" fmla="*/ 386 w 1294"/>
                <a:gd name="T13" fmla="*/ 108 h 970"/>
                <a:gd name="T14" fmla="*/ 466 w 1294"/>
                <a:gd name="T15" fmla="*/ 196 h 970"/>
                <a:gd name="T16" fmla="*/ 602 w 1294"/>
                <a:gd name="T17" fmla="*/ 193 h 970"/>
                <a:gd name="T18" fmla="*/ 728 w 1294"/>
                <a:gd name="T19" fmla="*/ 247 h 970"/>
                <a:gd name="T20" fmla="*/ 845 w 1294"/>
                <a:gd name="T21" fmla="*/ 265 h 970"/>
                <a:gd name="T22" fmla="*/ 973 w 1294"/>
                <a:gd name="T23" fmla="*/ 290 h 970"/>
                <a:gd name="T24" fmla="*/ 1057 w 1294"/>
                <a:gd name="T25" fmla="*/ 418 h 970"/>
                <a:gd name="T26" fmla="*/ 1251 w 1294"/>
                <a:gd name="T27" fmla="*/ 590 h 970"/>
                <a:gd name="T28" fmla="*/ 1291 w 1294"/>
                <a:gd name="T29" fmla="*/ 664 h 970"/>
                <a:gd name="T30" fmla="*/ 1209 w 1294"/>
                <a:gd name="T31" fmla="*/ 765 h 970"/>
                <a:gd name="T32" fmla="*/ 1124 w 1294"/>
                <a:gd name="T33" fmla="*/ 879 h 970"/>
                <a:gd name="T34" fmla="*/ 1007 w 1294"/>
                <a:gd name="T35" fmla="*/ 958 h 970"/>
                <a:gd name="T36" fmla="*/ 873 w 1294"/>
                <a:gd name="T37" fmla="*/ 956 h 970"/>
                <a:gd name="T38" fmla="*/ 626 w 1294"/>
                <a:gd name="T39" fmla="*/ 849 h 970"/>
                <a:gd name="T40" fmla="*/ 514 w 1294"/>
                <a:gd name="T41" fmla="*/ 747 h 970"/>
                <a:gd name="T42" fmla="*/ 377 w 1294"/>
                <a:gd name="T43" fmla="*/ 686 h 970"/>
                <a:gd name="T44" fmla="*/ 262 w 1294"/>
                <a:gd name="T45" fmla="*/ 705 h 970"/>
                <a:gd name="T46" fmla="*/ 53 w 1294"/>
                <a:gd name="T47" fmla="*/ 631 h 970"/>
                <a:gd name="T48" fmla="*/ 2 w 1294"/>
                <a:gd name="T49" fmla="*/ 52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94" h="970">
                  <a:moveTo>
                    <a:pt x="2" y="523"/>
                  </a:moveTo>
                  <a:cubicBezTo>
                    <a:pt x="0" y="499"/>
                    <a:pt x="4" y="476"/>
                    <a:pt x="16" y="455"/>
                  </a:cubicBezTo>
                  <a:cubicBezTo>
                    <a:pt x="34" y="421"/>
                    <a:pt x="72" y="396"/>
                    <a:pt x="80" y="357"/>
                  </a:cubicBezTo>
                  <a:cubicBezTo>
                    <a:pt x="87" y="325"/>
                    <a:pt x="71" y="292"/>
                    <a:pt x="60" y="261"/>
                  </a:cubicBezTo>
                  <a:cubicBezTo>
                    <a:pt x="40" y="204"/>
                    <a:pt x="37" y="138"/>
                    <a:pt x="65" y="85"/>
                  </a:cubicBezTo>
                  <a:cubicBezTo>
                    <a:pt x="96" y="26"/>
                    <a:pt x="160" y="0"/>
                    <a:pt x="225" y="10"/>
                  </a:cubicBezTo>
                  <a:cubicBezTo>
                    <a:pt x="294" y="22"/>
                    <a:pt x="347" y="47"/>
                    <a:pt x="386" y="108"/>
                  </a:cubicBezTo>
                  <a:cubicBezTo>
                    <a:pt x="406" y="139"/>
                    <a:pt x="429" y="180"/>
                    <a:pt x="466" y="196"/>
                  </a:cubicBezTo>
                  <a:cubicBezTo>
                    <a:pt x="510" y="214"/>
                    <a:pt x="557" y="197"/>
                    <a:pt x="602" y="193"/>
                  </a:cubicBezTo>
                  <a:cubicBezTo>
                    <a:pt x="663" y="187"/>
                    <a:pt x="682" y="214"/>
                    <a:pt x="728" y="247"/>
                  </a:cubicBezTo>
                  <a:cubicBezTo>
                    <a:pt x="763" y="271"/>
                    <a:pt x="805" y="268"/>
                    <a:pt x="845" y="265"/>
                  </a:cubicBezTo>
                  <a:cubicBezTo>
                    <a:pt x="890" y="261"/>
                    <a:pt x="932" y="266"/>
                    <a:pt x="973" y="290"/>
                  </a:cubicBezTo>
                  <a:cubicBezTo>
                    <a:pt x="1022" y="319"/>
                    <a:pt x="1038" y="367"/>
                    <a:pt x="1057" y="418"/>
                  </a:cubicBezTo>
                  <a:cubicBezTo>
                    <a:pt x="1094" y="515"/>
                    <a:pt x="1181" y="529"/>
                    <a:pt x="1251" y="590"/>
                  </a:cubicBezTo>
                  <a:cubicBezTo>
                    <a:pt x="1273" y="609"/>
                    <a:pt x="1289" y="635"/>
                    <a:pt x="1291" y="664"/>
                  </a:cubicBezTo>
                  <a:cubicBezTo>
                    <a:pt x="1294" y="716"/>
                    <a:pt x="1246" y="740"/>
                    <a:pt x="1209" y="765"/>
                  </a:cubicBezTo>
                  <a:cubicBezTo>
                    <a:pt x="1164" y="796"/>
                    <a:pt x="1158" y="842"/>
                    <a:pt x="1124" y="879"/>
                  </a:cubicBezTo>
                  <a:cubicBezTo>
                    <a:pt x="1092" y="914"/>
                    <a:pt x="1053" y="945"/>
                    <a:pt x="1007" y="958"/>
                  </a:cubicBezTo>
                  <a:cubicBezTo>
                    <a:pt x="963" y="970"/>
                    <a:pt x="917" y="964"/>
                    <a:pt x="873" y="956"/>
                  </a:cubicBezTo>
                  <a:cubicBezTo>
                    <a:pt x="784" y="938"/>
                    <a:pt x="697" y="906"/>
                    <a:pt x="626" y="849"/>
                  </a:cubicBezTo>
                  <a:cubicBezTo>
                    <a:pt x="586" y="818"/>
                    <a:pt x="553" y="779"/>
                    <a:pt x="514" y="747"/>
                  </a:cubicBezTo>
                  <a:cubicBezTo>
                    <a:pt x="475" y="714"/>
                    <a:pt x="428" y="687"/>
                    <a:pt x="377" y="686"/>
                  </a:cubicBezTo>
                  <a:cubicBezTo>
                    <a:pt x="338" y="686"/>
                    <a:pt x="300" y="700"/>
                    <a:pt x="262" y="705"/>
                  </a:cubicBezTo>
                  <a:cubicBezTo>
                    <a:pt x="186" y="715"/>
                    <a:pt x="105" y="687"/>
                    <a:pt x="53" y="631"/>
                  </a:cubicBezTo>
                  <a:cubicBezTo>
                    <a:pt x="25" y="602"/>
                    <a:pt x="6" y="562"/>
                    <a:pt x="2" y="52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5" name="自由曲线11"/>
            <p:cNvSpPr/>
            <p:nvPr/>
          </p:nvSpPr>
          <p:spPr bwMode="auto">
            <a:xfrm>
              <a:off x="-5962237" y="2026916"/>
              <a:ext cx="16284075" cy="12211754"/>
            </a:xfrm>
            <a:custGeom>
              <a:avLst/>
              <a:gdLst>
                <a:gd name="T0" fmla="*/ 2 w 1345"/>
                <a:gd name="T1" fmla="*/ 543 h 1008"/>
                <a:gd name="T2" fmla="*/ 16 w 1345"/>
                <a:gd name="T3" fmla="*/ 473 h 1008"/>
                <a:gd name="T4" fmla="*/ 83 w 1345"/>
                <a:gd name="T5" fmla="*/ 371 h 1008"/>
                <a:gd name="T6" fmla="*/ 62 w 1345"/>
                <a:gd name="T7" fmla="*/ 271 h 1008"/>
                <a:gd name="T8" fmla="*/ 67 w 1345"/>
                <a:gd name="T9" fmla="*/ 88 h 1008"/>
                <a:gd name="T10" fmla="*/ 233 w 1345"/>
                <a:gd name="T11" fmla="*/ 11 h 1008"/>
                <a:gd name="T12" fmla="*/ 401 w 1345"/>
                <a:gd name="T13" fmla="*/ 112 h 1008"/>
                <a:gd name="T14" fmla="*/ 484 w 1345"/>
                <a:gd name="T15" fmla="*/ 203 h 1008"/>
                <a:gd name="T16" fmla="*/ 626 w 1345"/>
                <a:gd name="T17" fmla="*/ 200 h 1008"/>
                <a:gd name="T18" fmla="*/ 757 w 1345"/>
                <a:gd name="T19" fmla="*/ 256 h 1008"/>
                <a:gd name="T20" fmla="*/ 878 w 1345"/>
                <a:gd name="T21" fmla="*/ 275 h 1008"/>
                <a:gd name="T22" fmla="*/ 1011 w 1345"/>
                <a:gd name="T23" fmla="*/ 301 h 1008"/>
                <a:gd name="T24" fmla="*/ 1099 w 1345"/>
                <a:gd name="T25" fmla="*/ 434 h 1008"/>
                <a:gd name="T26" fmla="*/ 1301 w 1345"/>
                <a:gd name="T27" fmla="*/ 614 h 1008"/>
                <a:gd name="T28" fmla="*/ 1342 w 1345"/>
                <a:gd name="T29" fmla="*/ 690 h 1008"/>
                <a:gd name="T30" fmla="*/ 1256 w 1345"/>
                <a:gd name="T31" fmla="*/ 795 h 1008"/>
                <a:gd name="T32" fmla="*/ 1168 w 1345"/>
                <a:gd name="T33" fmla="*/ 914 h 1008"/>
                <a:gd name="T34" fmla="*/ 1046 w 1345"/>
                <a:gd name="T35" fmla="*/ 996 h 1008"/>
                <a:gd name="T36" fmla="*/ 908 w 1345"/>
                <a:gd name="T37" fmla="*/ 993 h 1008"/>
                <a:gd name="T38" fmla="*/ 650 w 1345"/>
                <a:gd name="T39" fmla="*/ 883 h 1008"/>
                <a:gd name="T40" fmla="*/ 534 w 1345"/>
                <a:gd name="T41" fmla="*/ 776 h 1008"/>
                <a:gd name="T42" fmla="*/ 392 w 1345"/>
                <a:gd name="T43" fmla="*/ 713 h 1008"/>
                <a:gd name="T44" fmla="*/ 272 w 1345"/>
                <a:gd name="T45" fmla="*/ 733 h 1008"/>
                <a:gd name="T46" fmla="*/ 55 w 1345"/>
                <a:gd name="T47" fmla="*/ 656 h 1008"/>
                <a:gd name="T48" fmla="*/ 2 w 1345"/>
                <a:gd name="T49" fmla="*/ 543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45" h="1008">
                  <a:moveTo>
                    <a:pt x="2" y="543"/>
                  </a:moveTo>
                  <a:cubicBezTo>
                    <a:pt x="0" y="519"/>
                    <a:pt x="4" y="495"/>
                    <a:pt x="16" y="473"/>
                  </a:cubicBezTo>
                  <a:cubicBezTo>
                    <a:pt x="36" y="437"/>
                    <a:pt x="74" y="411"/>
                    <a:pt x="83" y="371"/>
                  </a:cubicBezTo>
                  <a:cubicBezTo>
                    <a:pt x="90" y="337"/>
                    <a:pt x="74" y="304"/>
                    <a:pt x="62" y="271"/>
                  </a:cubicBezTo>
                  <a:cubicBezTo>
                    <a:pt x="42" y="212"/>
                    <a:pt x="38" y="144"/>
                    <a:pt x="67" y="88"/>
                  </a:cubicBezTo>
                  <a:cubicBezTo>
                    <a:pt x="99" y="27"/>
                    <a:pt x="167" y="0"/>
                    <a:pt x="233" y="11"/>
                  </a:cubicBezTo>
                  <a:cubicBezTo>
                    <a:pt x="306" y="23"/>
                    <a:pt x="361" y="49"/>
                    <a:pt x="401" y="112"/>
                  </a:cubicBezTo>
                  <a:cubicBezTo>
                    <a:pt x="421" y="144"/>
                    <a:pt x="446" y="187"/>
                    <a:pt x="484" y="203"/>
                  </a:cubicBezTo>
                  <a:cubicBezTo>
                    <a:pt x="530" y="223"/>
                    <a:pt x="579" y="205"/>
                    <a:pt x="626" y="200"/>
                  </a:cubicBezTo>
                  <a:cubicBezTo>
                    <a:pt x="689" y="195"/>
                    <a:pt x="709" y="223"/>
                    <a:pt x="757" y="256"/>
                  </a:cubicBezTo>
                  <a:cubicBezTo>
                    <a:pt x="793" y="281"/>
                    <a:pt x="837" y="278"/>
                    <a:pt x="878" y="275"/>
                  </a:cubicBezTo>
                  <a:cubicBezTo>
                    <a:pt x="925" y="272"/>
                    <a:pt x="969" y="276"/>
                    <a:pt x="1011" y="301"/>
                  </a:cubicBezTo>
                  <a:cubicBezTo>
                    <a:pt x="1062" y="332"/>
                    <a:pt x="1079" y="381"/>
                    <a:pt x="1099" y="434"/>
                  </a:cubicBezTo>
                  <a:cubicBezTo>
                    <a:pt x="1137" y="535"/>
                    <a:pt x="1228" y="549"/>
                    <a:pt x="1301" y="614"/>
                  </a:cubicBezTo>
                  <a:cubicBezTo>
                    <a:pt x="1323" y="633"/>
                    <a:pt x="1340" y="660"/>
                    <a:pt x="1342" y="690"/>
                  </a:cubicBezTo>
                  <a:cubicBezTo>
                    <a:pt x="1345" y="744"/>
                    <a:pt x="1295" y="769"/>
                    <a:pt x="1256" y="795"/>
                  </a:cubicBezTo>
                  <a:cubicBezTo>
                    <a:pt x="1210" y="827"/>
                    <a:pt x="1204" y="875"/>
                    <a:pt x="1168" y="914"/>
                  </a:cubicBezTo>
                  <a:cubicBezTo>
                    <a:pt x="1135" y="950"/>
                    <a:pt x="1095" y="983"/>
                    <a:pt x="1046" y="996"/>
                  </a:cubicBezTo>
                  <a:cubicBezTo>
                    <a:pt x="1001" y="1008"/>
                    <a:pt x="953" y="1002"/>
                    <a:pt x="908" y="993"/>
                  </a:cubicBezTo>
                  <a:cubicBezTo>
                    <a:pt x="815" y="975"/>
                    <a:pt x="724" y="942"/>
                    <a:pt x="650" y="883"/>
                  </a:cubicBezTo>
                  <a:cubicBezTo>
                    <a:pt x="609" y="850"/>
                    <a:pt x="574" y="810"/>
                    <a:pt x="534" y="776"/>
                  </a:cubicBezTo>
                  <a:cubicBezTo>
                    <a:pt x="493" y="742"/>
                    <a:pt x="444" y="714"/>
                    <a:pt x="392" y="713"/>
                  </a:cubicBezTo>
                  <a:cubicBezTo>
                    <a:pt x="351" y="713"/>
                    <a:pt x="312" y="728"/>
                    <a:pt x="272" y="733"/>
                  </a:cubicBezTo>
                  <a:cubicBezTo>
                    <a:pt x="193" y="743"/>
                    <a:pt x="109" y="714"/>
                    <a:pt x="55" y="656"/>
                  </a:cubicBezTo>
                  <a:cubicBezTo>
                    <a:pt x="26" y="625"/>
                    <a:pt x="6" y="584"/>
                    <a:pt x="2" y="543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自由曲线12"/>
            <p:cNvSpPr/>
            <p:nvPr/>
          </p:nvSpPr>
          <p:spPr bwMode="auto">
            <a:xfrm rot="20246529">
              <a:off x="-4186042" y="4469708"/>
              <a:ext cx="5703683" cy="5086928"/>
            </a:xfrm>
            <a:custGeom>
              <a:avLst/>
              <a:gdLst>
                <a:gd name="T0" fmla="*/ 158 w 471"/>
                <a:gd name="T1" fmla="*/ 393 h 420"/>
                <a:gd name="T2" fmla="*/ 401 w 471"/>
                <a:gd name="T3" fmla="*/ 216 h 420"/>
                <a:gd name="T4" fmla="*/ 287 w 471"/>
                <a:gd name="T5" fmla="*/ 133 h 420"/>
                <a:gd name="T6" fmla="*/ 242 w 471"/>
                <a:gd name="T7" fmla="*/ 49 h 420"/>
                <a:gd name="T8" fmla="*/ 100 w 471"/>
                <a:gd name="T9" fmla="*/ 21 h 420"/>
                <a:gd name="T10" fmla="*/ 23 w 471"/>
                <a:gd name="T11" fmla="*/ 84 h 420"/>
                <a:gd name="T12" fmla="*/ 17 w 471"/>
                <a:gd name="T13" fmla="*/ 167 h 420"/>
                <a:gd name="T14" fmla="*/ 69 w 471"/>
                <a:gd name="T15" fmla="*/ 238 h 420"/>
                <a:gd name="T16" fmla="*/ 77 w 471"/>
                <a:gd name="T17" fmla="*/ 343 h 420"/>
                <a:gd name="T18" fmla="*/ 158 w 471"/>
                <a:gd name="T19" fmla="*/ 393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20">
                  <a:moveTo>
                    <a:pt x="158" y="393"/>
                  </a:moveTo>
                  <a:cubicBezTo>
                    <a:pt x="280" y="420"/>
                    <a:pt x="471" y="353"/>
                    <a:pt x="401" y="216"/>
                  </a:cubicBezTo>
                  <a:cubicBezTo>
                    <a:pt x="375" y="166"/>
                    <a:pt x="316" y="176"/>
                    <a:pt x="287" y="133"/>
                  </a:cubicBezTo>
                  <a:cubicBezTo>
                    <a:pt x="269" y="106"/>
                    <a:pt x="266" y="73"/>
                    <a:pt x="242" y="49"/>
                  </a:cubicBezTo>
                  <a:cubicBezTo>
                    <a:pt x="207" y="15"/>
                    <a:pt x="145" y="0"/>
                    <a:pt x="100" y="21"/>
                  </a:cubicBezTo>
                  <a:cubicBezTo>
                    <a:pt x="71" y="34"/>
                    <a:pt x="41" y="58"/>
                    <a:pt x="23" y="84"/>
                  </a:cubicBezTo>
                  <a:cubicBezTo>
                    <a:pt x="5" y="108"/>
                    <a:pt x="0" y="141"/>
                    <a:pt x="17" y="167"/>
                  </a:cubicBezTo>
                  <a:cubicBezTo>
                    <a:pt x="33" y="191"/>
                    <a:pt x="63" y="209"/>
                    <a:pt x="69" y="238"/>
                  </a:cubicBezTo>
                  <a:cubicBezTo>
                    <a:pt x="77" y="271"/>
                    <a:pt x="59" y="310"/>
                    <a:pt x="77" y="343"/>
                  </a:cubicBezTo>
                  <a:cubicBezTo>
                    <a:pt x="92" y="373"/>
                    <a:pt x="126" y="386"/>
                    <a:pt x="158" y="39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自由曲线13"/>
            <p:cNvSpPr/>
            <p:nvPr/>
          </p:nvSpPr>
          <p:spPr bwMode="auto">
            <a:xfrm rot="20246529">
              <a:off x="-4259012" y="4214320"/>
              <a:ext cx="6078948" cy="5415285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6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2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49"/>
                    <a:pt x="18" y="178"/>
                  </a:cubicBezTo>
                  <a:cubicBezTo>
                    <a:pt x="36" y="203"/>
                    <a:pt x="67" y="222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7"/>
                    <a:pt x="135" y="411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2198140" y="2183277"/>
            <a:ext cx="779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spc="600" dirty="0">
                <a:latin typeface="+mj-ea"/>
                <a:ea typeface="+mj-ea"/>
              </a:rPr>
              <a:t>高级几何工作汇报</a:t>
            </a:r>
            <a:r>
              <a:rPr lang="en-US" altLang="zh-CN" sz="5400" spc="600" dirty="0">
                <a:latin typeface="+mj-ea"/>
                <a:ea typeface="+mj-ea"/>
              </a:rPr>
              <a:t>PPT</a:t>
            </a:r>
            <a:endParaRPr lang="zh-CN" altLang="en-US" sz="5400" spc="600" dirty="0">
              <a:latin typeface="+mj-ea"/>
              <a:ea typeface="+mj-ea"/>
            </a:endParaRPr>
          </a:p>
        </p:txBody>
      </p:sp>
      <p:sp>
        <p:nvSpPr>
          <p:cNvPr id="166" name="文本框 165"/>
          <p:cNvSpPr txBox="1"/>
          <p:nvPr/>
        </p:nvSpPr>
        <p:spPr>
          <a:xfrm>
            <a:off x="2032008" y="3209731"/>
            <a:ext cx="8127992" cy="626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n-ea"/>
              </a:rPr>
              <a:t>Lorem ipsum dolor sit amet, consectetuer adipiscing elit. Maecenas porttitor congue massa. Fusce posuere, magna sed pulvinar ultricies, purus lectus </a:t>
            </a:r>
            <a:r>
              <a:rPr lang="en-US" altLang="zh-CN" sz="1400" dirty="0" err="1">
                <a:latin typeface="+mn-ea"/>
              </a:rPr>
              <a:t>malesuada</a:t>
            </a:r>
            <a:r>
              <a:rPr lang="en-US" altLang="zh-CN" sz="1400" dirty="0">
                <a:latin typeface="+mn-ea"/>
              </a:rPr>
              <a:t> libero</a:t>
            </a:r>
            <a:endParaRPr lang="zh-CN" altLang="en-US" sz="1400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45761" y="4220009"/>
            <a:ext cx="13004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spc="600" dirty="0"/>
              <a:t>汇报人：</a:t>
            </a:r>
            <a:endParaRPr lang="zh-CN" altLang="en-US" sz="1600" spc="600" dirty="0"/>
          </a:p>
        </p:txBody>
      </p:sp>
      <p:cxnSp>
        <p:nvCxnSpPr>
          <p:cNvPr id="16" name="直接连接符 15"/>
          <p:cNvCxnSpPr/>
          <p:nvPr/>
        </p:nvCxnSpPr>
        <p:spPr>
          <a:xfrm>
            <a:off x="5887720" y="3980052"/>
            <a:ext cx="41656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/>
          <p:cNvGrpSpPr/>
          <p:nvPr/>
        </p:nvGrpSpPr>
        <p:grpSpPr>
          <a:xfrm>
            <a:off x="5887720" y="3489770"/>
            <a:ext cx="13440051" cy="8889962"/>
            <a:chOff x="4934351" y="4136045"/>
            <a:chExt cx="13440051" cy="8889962"/>
          </a:xfrm>
        </p:grpSpPr>
        <p:sp>
          <p:nvSpPr>
            <p:cNvPr id="38" name="自由曲线4"/>
            <p:cNvSpPr/>
            <p:nvPr/>
          </p:nvSpPr>
          <p:spPr bwMode="auto">
            <a:xfrm>
              <a:off x="4934351" y="4136045"/>
              <a:ext cx="13440051" cy="8889962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5 h 734"/>
                <a:gd name="T4" fmla="*/ 967 w 1110"/>
                <a:gd name="T5" fmla="*/ 89 h 734"/>
                <a:gd name="T6" fmla="*/ 1076 w 1110"/>
                <a:gd name="T7" fmla="*/ 150 h 734"/>
                <a:gd name="T8" fmla="*/ 1105 w 1110"/>
                <a:gd name="T9" fmla="*/ 235 h 734"/>
                <a:gd name="T10" fmla="*/ 1058 w 1110"/>
                <a:gd name="T11" fmla="*/ 316 h 734"/>
                <a:gd name="T12" fmla="*/ 1027 w 1110"/>
                <a:gd name="T13" fmla="*/ 427 h 734"/>
                <a:gd name="T14" fmla="*/ 1018 w 1110"/>
                <a:gd name="T15" fmla="*/ 537 h 734"/>
                <a:gd name="T16" fmla="*/ 906 w 1110"/>
                <a:gd name="T17" fmla="*/ 594 h 734"/>
                <a:gd name="T18" fmla="*/ 787 w 1110"/>
                <a:gd name="T19" fmla="*/ 672 h 734"/>
                <a:gd name="T20" fmla="*/ 618 w 1110"/>
                <a:gd name="T21" fmla="*/ 676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8 h 734"/>
                <a:gd name="T28" fmla="*/ 87 w 1110"/>
                <a:gd name="T29" fmla="*/ 721 h 734"/>
                <a:gd name="T30" fmla="*/ 9 w 1110"/>
                <a:gd name="T31" fmla="*/ 642 h 734"/>
                <a:gd name="T32" fmla="*/ 33 w 1110"/>
                <a:gd name="T33" fmla="*/ 538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7 h 734"/>
                <a:gd name="T40" fmla="*/ 392 w 1110"/>
                <a:gd name="T41" fmla="*/ 155 h 734"/>
                <a:gd name="T42" fmla="*/ 428 w 1110"/>
                <a:gd name="T43" fmla="*/ 106 h 734"/>
                <a:gd name="T44" fmla="*/ 686 w 1110"/>
                <a:gd name="T45" fmla="*/ 38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9"/>
                    <a:pt x="764" y="79"/>
                    <a:pt x="785" y="85"/>
                  </a:cubicBezTo>
                  <a:cubicBezTo>
                    <a:pt x="843" y="101"/>
                    <a:pt x="906" y="80"/>
                    <a:pt x="967" y="89"/>
                  </a:cubicBezTo>
                  <a:cubicBezTo>
                    <a:pt x="1009" y="96"/>
                    <a:pt x="1048" y="118"/>
                    <a:pt x="1076" y="150"/>
                  </a:cubicBezTo>
                  <a:cubicBezTo>
                    <a:pt x="1096" y="173"/>
                    <a:pt x="1110" y="204"/>
                    <a:pt x="1105" y="235"/>
                  </a:cubicBezTo>
                  <a:cubicBezTo>
                    <a:pt x="1099" y="266"/>
                    <a:pt x="1075" y="289"/>
                    <a:pt x="1058" y="316"/>
                  </a:cubicBezTo>
                  <a:cubicBezTo>
                    <a:pt x="1037" y="349"/>
                    <a:pt x="1026" y="388"/>
                    <a:pt x="1027" y="427"/>
                  </a:cubicBezTo>
                  <a:cubicBezTo>
                    <a:pt x="1027" y="464"/>
                    <a:pt x="1038" y="505"/>
                    <a:pt x="1018" y="537"/>
                  </a:cubicBezTo>
                  <a:cubicBezTo>
                    <a:pt x="994" y="573"/>
                    <a:pt x="944" y="579"/>
                    <a:pt x="906" y="594"/>
                  </a:cubicBezTo>
                  <a:cubicBezTo>
                    <a:pt x="859" y="612"/>
                    <a:pt x="830" y="648"/>
                    <a:pt x="787" y="672"/>
                  </a:cubicBezTo>
                  <a:cubicBezTo>
                    <a:pt x="736" y="700"/>
                    <a:pt x="674" y="690"/>
                    <a:pt x="618" y="676"/>
                  </a:cubicBezTo>
                  <a:cubicBezTo>
                    <a:pt x="562" y="661"/>
                    <a:pt x="505" y="642"/>
                    <a:pt x="448" y="651"/>
                  </a:cubicBezTo>
                  <a:cubicBezTo>
                    <a:pt x="412" y="657"/>
                    <a:pt x="378" y="675"/>
                    <a:pt x="344" y="689"/>
                  </a:cubicBezTo>
                  <a:cubicBezTo>
                    <a:pt x="299" y="708"/>
                    <a:pt x="252" y="721"/>
                    <a:pt x="203" y="728"/>
                  </a:cubicBezTo>
                  <a:cubicBezTo>
                    <a:pt x="165" y="733"/>
                    <a:pt x="124" y="734"/>
                    <a:pt x="87" y="721"/>
                  </a:cubicBezTo>
                  <a:cubicBezTo>
                    <a:pt x="51" y="709"/>
                    <a:pt x="18" y="680"/>
                    <a:pt x="9" y="642"/>
                  </a:cubicBezTo>
                  <a:cubicBezTo>
                    <a:pt x="0" y="606"/>
                    <a:pt x="13" y="569"/>
                    <a:pt x="33" y="538"/>
                  </a:cubicBezTo>
                  <a:cubicBezTo>
                    <a:pt x="57" y="500"/>
                    <a:pt x="80" y="461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1"/>
                    <a:pt x="131" y="215"/>
                    <a:pt x="194" y="217"/>
                  </a:cubicBezTo>
                  <a:cubicBezTo>
                    <a:pt x="265" y="218"/>
                    <a:pt x="345" y="208"/>
                    <a:pt x="392" y="155"/>
                  </a:cubicBezTo>
                  <a:cubicBezTo>
                    <a:pt x="405" y="140"/>
                    <a:pt x="416" y="122"/>
                    <a:pt x="428" y="106"/>
                  </a:cubicBezTo>
                  <a:cubicBezTo>
                    <a:pt x="486" y="30"/>
                    <a:pt x="598" y="0"/>
                    <a:pt x="686" y="38"/>
                  </a:cubicBezTo>
                  <a:cubicBezTo>
                    <a:pt x="700" y="44"/>
                    <a:pt x="713" y="51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25000"/>
                  <a:lumOff val="7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9" name="自由曲线5"/>
            <p:cNvSpPr/>
            <p:nvPr/>
          </p:nvSpPr>
          <p:spPr bwMode="auto">
            <a:xfrm>
              <a:off x="5321778" y="4426181"/>
              <a:ext cx="12738167" cy="8431305"/>
            </a:xfrm>
            <a:custGeom>
              <a:avLst/>
              <a:gdLst>
                <a:gd name="T0" fmla="*/ 689 w 1052"/>
                <a:gd name="T1" fmla="*/ 55 h 696"/>
                <a:gd name="T2" fmla="*/ 744 w 1052"/>
                <a:gd name="T3" fmla="*/ 80 h 696"/>
                <a:gd name="T4" fmla="*/ 916 w 1052"/>
                <a:gd name="T5" fmla="*/ 85 h 696"/>
                <a:gd name="T6" fmla="*/ 1019 w 1052"/>
                <a:gd name="T7" fmla="*/ 142 h 696"/>
                <a:gd name="T8" fmla="*/ 1047 w 1052"/>
                <a:gd name="T9" fmla="*/ 223 h 696"/>
                <a:gd name="T10" fmla="*/ 1003 w 1052"/>
                <a:gd name="T11" fmla="*/ 300 h 696"/>
                <a:gd name="T12" fmla="*/ 973 w 1052"/>
                <a:gd name="T13" fmla="*/ 405 h 696"/>
                <a:gd name="T14" fmla="*/ 965 w 1052"/>
                <a:gd name="T15" fmla="*/ 509 h 696"/>
                <a:gd name="T16" fmla="*/ 859 w 1052"/>
                <a:gd name="T17" fmla="*/ 563 h 696"/>
                <a:gd name="T18" fmla="*/ 746 w 1052"/>
                <a:gd name="T19" fmla="*/ 637 h 696"/>
                <a:gd name="T20" fmla="*/ 585 w 1052"/>
                <a:gd name="T21" fmla="*/ 641 h 696"/>
                <a:gd name="T22" fmla="*/ 424 w 1052"/>
                <a:gd name="T23" fmla="*/ 618 h 696"/>
                <a:gd name="T24" fmla="*/ 326 w 1052"/>
                <a:gd name="T25" fmla="*/ 654 h 696"/>
                <a:gd name="T26" fmla="*/ 192 w 1052"/>
                <a:gd name="T27" fmla="*/ 690 h 696"/>
                <a:gd name="T28" fmla="*/ 83 w 1052"/>
                <a:gd name="T29" fmla="*/ 684 h 696"/>
                <a:gd name="T30" fmla="*/ 8 w 1052"/>
                <a:gd name="T31" fmla="*/ 609 h 696"/>
                <a:gd name="T32" fmla="*/ 31 w 1052"/>
                <a:gd name="T33" fmla="*/ 510 h 696"/>
                <a:gd name="T34" fmla="*/ 63 w 1052"/>
                <a:gd name="T35" fmla="*/ 394 h 696"/>
                <a:gd name="T36" fmla="*/ 30 w 1052"/>
                <a:gd name="T37" fmla="*/ 271 h 696"/>
                <a:gd name="T38" fmla="*/ 183 w 1052"/>
                <a:gd name="T39" fmla="*/ 206 h 696"/>
                <a:gd name="T40" fmla="*/ 371 w 1052"/>
                <a:gd name="T41" fmla="*/ 147 h 696"/>
                <a:gd name="T42" fmla="*/ 405 w 1052"/>
                <a:gd name="T43" fmla="*/ 100 h 696"/>
                <a:gd name="T44" fmla="*/ 650 w 1052"/>
                <a:gd name="T45" fmla="*/ 36 h 696"/>
                <a:gd name="T46" fmla="*/ 689 w 1052"/>
                <a:gd name="T47" fmla="*/ 5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2" h="696">
                  <a:moveTo>
                    <a:pt x="689" y="55"/>
                  </a:moveTo>
                  <a:cubicBezTo>
                    <a:pt x="706" y="65"/>
                    <a:pt x="724" y="75"/>
                    <a:pt x="744" y="80"/>
                  </a:cubicBezTo>
                  <a:cubicBezTo>
                    <a:pt x="799" y="96"/>
                    <a:pt x="859" y="76"/>
                    <a:pt x="916" y="85"/>
                  </a:cubicBezTo>
                  <a:cubicBezTo>
                    <a:pt x="956" y="91"/>
                    <a:pt x="993" y="112"/>
                    <a:pt x="1019" y="142"/>
                  </a:cubicBezTo>
                  <a:cubicBezTo>
                    <a:pt x="1039" y="164"/>
                    <a:pt x="1052" y="194"/>
                    <a:pt x="1047" y="223"/>
                  </a:cubicBezTo>
                  <a:cubicBezTo>
                    <a:pt x="1042" y="252"/>
                    <a:pt x="1019" y="274"/>
                    <a:pt x="1003" y="300"/>
                  </a:cubicBezTo>
                  <a:cubicBezTo>
                    <a:pt x="983" y="331"/>
                    <a:pt x="972" y="368"/>
                    <a:pt x="973" y="405"/>
                  </a:cubicBezTo>
                  <a:cubicBezTo>
                    <a:pt x="974" y="440"/>
                    <a:pt x="984" y="479"/>
                    <a:pt x="965" y="509"/>
                  </a:cubicBezTo>
                  <a:cubicBezTo>
                    <a:pt x="942" y="544"/>
                    <a:pt x="895" y="549"/>
                    <a:pt x="859" y="563"/>
                  </a:cubicBezTo>
                  <a:cubicBezTo>
                    <a:pt x="814" y="580"/>
                    <a:pt x="786" y="615"/>
                    <a:pt x="746" y="637"/>
                  </a:cubicBezTo>
                  <a:cubicBezTo>
                    <a:pt x="698" y="663"/>
                    <a:pt x="638" y="655"/>
                    <a:pt x="585" y="641"/>
                  </a:cubicBezTo>
                  <a:cubicBezTo>
                    <a:pt x="533" y="627"/>
                    <a:pt x="478" y="608"/>
                    <a:pt x="424" y="618"/>
                  </a:cubicBezTo>
                  <a:cubicBezTo>
                    <a:pt x="390" y="623"/>
                    <a:pt x="358" y="640"/>
                    <a:pt x="326" y="654"/>
                  </a:cubicBezTo>
                  <a:cubicBezTo>
                    <a:pt x="283" y="671"/>
                    <a:pt x="238" y="684"/>
                    <a:pt x="192" y="690"/>
                  </a:cubicBezTo>
                  <a:cubicBezTo>
                    <a:pt x="156" y="695"/>
                    <a:pt x="118" y="696"/>
                    <a:pt x="83" y="684"/>
                  </a:cubicBezTo>
                  <a:cubicBezTo>
                    <a:pt x="48" y="672"/>
                    <a:pt x="16" y="645"/>
                    <a:pt x="8" y="609"/>
                  </a:cubicBezTo>
                  <a:cubicBezTo>
                    <a:pt x="0" y="575"/>
                    <a:pt x="12" y="539"/>
                    <a:pt x="31" y="510"/>
                  </a:cubicBezTo>
                  <a:cubicBezTo>
                    <a:pt x="54" y="474"/>
                    <a:pt x="75" y="437"/>
                    <a:pt x="63" y="394"/>
                  </a:cubicBezTo>
                  <a:cubicBezTo>
                    <a:pt x="50" y="350"/>
                    <a:pt x="7" y="320"/>
                    <a:pt x="30" y="271"/>
                  </a:cubicBezTo>
                  <a:cubicBezTo>
                    <a:pt x="58" y="210"/>
                    <a:pt x="124" y="204"/>
                    <a:pt x="183" y="206"/>
                  </a:cubicBezTo>
                  <a:cubicBezTo>
                    <a:pt x="251" y="207"/>
                    <a:pt x="326" y="198"/>
                    <a:pt x="371" y="147"/>
                  </a:cubicBezTo>
                  <a:cubicBezTo>
                    <a:pt x="384" y="133"/>
                    <a:pt x="394" y="116"/>
                    <a:pt x="405" y="100"/>
                  </a:cubicBezTo>
                  <a:cubicBezTo>
                    <a:pt x="461" y="28"/>
                    <a:pt x="567" y="0"/>
                    <a:pt x="650" y="36"/>
                  </a:cubicBezTo>
                  <a:cubicBezTo>
                    <a:pt x="663" y="42"/>
                    <a:pt x="676" y="49"/>
                    <a:pt x="689" y="55"/>
                  </a:cubicBez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03.</a:t>
            </a:r>
            <a:r>
              <a:rPr lang="zh-CN" altLang="en-US" dirty="0"/>
              <a:t>存在问题及不足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1044495" y="4423680"/>
            <a:ext cx="4442990" cy="1481397"/>
            <a:chOff x="3011107" y="4074871"/>
            <a:chExt cx="4442990" cy="1481397"/>
          </a:xfrm>
        </p:grpSpPr>
        <p:sp>
          <p:nvSpPr>
            <p:cNvPr id="9" name="内容占位符 4"/>
            <p:cNvSpPr txBox="1"/>
            <p:nvPr/>
          </p:nvSpPr>
          <p:spPr>
            <a:xfrm>
              <a:off x="3703374" y="4074871"/>
              <a:ext cx="3058454" cy="2769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/>
                <a:t>标题文本预设</a:t>
              </a:r>
              <a:endParaRPr lang="zh-CN" altLang="en-US" sz="2000" dirty="0"/>
            </a:p>
          </p:txBody>
        </p:sp>
        <p:sp>
          <p:nvSpPr>
            <p:cNvPr id="11" name="内容占位符 4"/>
            <p:cNvSpPr txBox="1"/>
            <p:nvPr/>
          </p:nvSpPr>
          <p:spPr>
            <a:xfrm>
              <a:off x="3011107" y="4461801"/>
              <a:ext cx="4442990" cy="109446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30000"/>
                </a:lnSpc>
              </a:pPr>
              <a:r>
                <a:rPr lang="en-US" altLang="zh-CN" sz="1400" b="0" spc="0" dirty="0">
                  <a:latin typeface="+mn-ea"/>
                  <a:ea typeface="+mn-ea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urna</a:t>
              </a:r>
              <a:r>
                <a:rPr lang="en-US" altLang="zh-CN" sz="1400" b="0" spc="0" dirty="0">
                  <a:latin typeface="+mn-ea"/>
                  <a:ea typeface="+mn-ea"/>
                </a:rPr>
                <a:t>.</a:t>
              </a:r>
              <a:endParaRPr lang="en-US" altLang="zh-CN" sz="1400" b="0" spc="0" dirty="0">
                <a:latin typeface="+mn-ea"/>
                <a:ea typeface="+mn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704516" y="4423680"/>
            <a:ext cx="4442990" cy="1481397"/>
            <a:chOff x="3011107" y="4074871"/>
            <a:chExt cx="4442990" cy="1481397"/>
          </a:xfrm>
        </p:grpSpPr>
        <p:sp>
          <p:nvSpPr>
            <p:cNvPr id="8" name="内容占位符 4"/>
            <p:cNvSpPr txBox="1"/>
            <p:nvPr/>
          </p:nvSpPr>
          <p:spPr>
            <a:xfrm>
              <a:off x="3703374" y="4074871"/>
              <a:ext cx="3058454" cy="2769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/>
                <a:t>标题文本预设</a:t>
              </a:r>
              <a:endParaRPr lang="zh-CN" altLang="en-US" sz="2000" dirty="0"/>
            </a:p>
          </p:txBody>
        </p:sp>
        <p:sp>
          <p:nvSpPr>
            <p:cNvPr id="10" name="内容占位符 4"/>
            <p:cNvSpPr txBox="1"/>
            <p:nvPr/>
          </p:nvSpPr>
          <p:spPr>
            <a:xfrm>
              <a:off x="3011107" y="4461801"/>
              <a:ext cx="4442990" cy="109446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30000"/>
                </a:lnSpc>
              </a:pPr>
              <a:r>
                <a:rPr lang="en-US" altLang="zh-CN" sz="1400" b="0" spc="0" dirty="0">
                  <a:latin typeface="+mn-ea"/>
                  <a:ea typeface="+mn-ea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urna</a:t>
              </a:r>
              <a:r>
                <a:rPr lang="en-US" altLang="zh-CN" sz="1400" b="0" spc="0" dirty="0">
                  <a:latin typeface="+mn-ea"/>
                  <a:ea typeface="+mn-ea"/>
                </a:rPr>
                <a:t>.</a:t>
              </a:r>
              <a:endParaRPr lang="en-US" altLang="zh-CN" sz="1400" b="0" spc="0" dirty="0">
                <a:latin typeface="+mn-ea"/>
                <a:ea typeface="+mn-ea"/>
              </a:endParaRPr>
            </a:p>
          </p:txBody>
        </p:sp>
      </p:grpSp>
      <p:sp>
        <p:nvSpPr>
          <p:cNvPr id="4" name="矩形: 圆角 3"/>
          <p:cNvSpPr/>
          <p:nvPr/>
        </p:nvSpPr>
        <p:spPr>
          <a:xfrm>
            <a:off x="1" y="1878833"/>
            <a:ext cx="12192000" cy="1987111"/>
          </a:xfrm>
          <a:prstGeom prst="roundRect">
            <a:avLst>
              <a:gd name="adj" fmla="val 0"/>
            </a:avLst>
          </a:prstGeom>
          <a:blipFill dpi="0" rotWithShape="1">
            <a:blip r:embed="rId1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8624570" y="3644900"/>
            <a:ext cx="602886" cy="602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solidFill>
                  <a:schemeClr val="accent2"/>
                </a:solidFill>
              </a:rPr>
              <a:t>02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2964547" y="3644900"/>
            <a:ext cx="602886" cy="602886"/>
          </a:xfrm>
          <a:prstGeom prst="ellipse">
            <a:avLst/>
          </a:prstGeom>
          <a:solidFill>
            <a:schemeClr val="accent1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dirty="0">
                <a:solidFill>
                  <a:schemeClr val="accent1"/>
                </a:solidFill>
              </a:rPr>
              <a:t>01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03.</a:t>
            </a:r>
            <a:r>
              <a:rPr lang="zh-CN" altLang="en-US"/>
              <a:t>存在问题及不足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824781" y="1746175"/>
            <a:ext cx="5971951" cy="3797449"/>
            <a:chOff x="5272311" y="2482853"/>
            <a:chExt cx="5971951" cy="3797449"/>
          </a:xfrm>
        </p:grpSpPr>
        <p:sp>
          <p:nvSpPr>
            <p:cNvPr id="4" name="矩形: 圆角 3"/>
            <p:cNvSpPr/>
            <p:nvPr/>
          </p:nvSpPr>
          <p:spPr>
            <a:xfrm>
              <a:off x="5272311" y="2482853"/>
              <a:ext cx="5971951" cy="379744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10000"/>
                <a:lumOff val="90000"/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6244217" y="2760170"/>
              <a:ext cx="4885166" cy="921243"/>
              <a:chOff x="5754147" y="2760170"/>
              <a:chExt cx="5315472" cy="921243"/>
            </a:xfrm>
          </p:grpSpPr>
          <p:sp>
            <p:nvSpPr>
              <p:cNvPr id="3" name="内容占位符 4"/>
              <p:cNvSpPr txBox="1"/>
              <p:nvPr/>
            </p:nvSpPr>
            <p:spPr>
              <a:xfrm>
                <a:off x="5754148" y="2760170"/>
                <a:ext cx="3058454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8" name="内容占位符 4"/>
              <p:cNvSpPr txBox="1"/>
              <p:nvPr/>
            </p:nvSpPr>
            <p:spPr>
              <a:xfrm>
                <a:off x="5754147" y="3147100"/>
                <a:ext cx="5315472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6244217" y="3920955"/>
              <a:ext cx="4885166" cy="921243"/>
              <a:chOff x="5754147" y="2760170"/>
              <a:chExt cx="5315472" cy="921243"/>
            </a:xfrm>
          </p:grpSpPr>
          <p:sp>
            <p:nvSpPr>
              <p:cNvPr id="11" name="内容占位符 4"/>
              <p:cNvSpPr txBox="1"/>
              <p:nvPr/>
            </p:nvSpPr>
            <p:spPr>
              <a:xfrm>
                <a:off x="5754148" y="2760170"/>
                <a:ext cx="3058454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12" name="内容占位符 4"/>
              <p:cNvSpPr txBox="1"/>
              <p:nvPr/>
            </p:nvSpPr>
            <p:spPr>
              <a:xfrm>
                <a:off x="5754147" y="3147100"/>
                <a:ext cx="5315472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6244217" y="5081740"/>
              <a:ext cx="4885166" cy="921243"/>
              <a:chOff x="5754147" y="2760170"/>
              <a:chExt cx="5315472" cy="921243"/>
            </a:xfrm>
          </p:grpSpPr>
          <p:sp>
            <p:nvSpPr>
              <p:cNvPr id="14" name="内容占位符 4"/>
              <p:cNvSpPr txBox="1"/>
              <p:nvPr/>
            </p:nvSpPr>
            <p:spPr>
              <a:xfrm>
                <a:off x="5754148" y="2760170"/>
                <a:ext cx="3058454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15" name="内容占位符 4"/>
              <p:cNvSpPr txBox="1"/>
              <p:nvPr/>
            </p:nvSpPr>
            <p:spPr>
              <a:xfrm>
                <a:off x="5754147" y="3147100"/>
                <a:ext cx="5315472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cxnSp>
          <p:nvCxnSpPr>
            <p:cNvPr id="17" name="直接连接符 16"/>
            <p:cNvCxnSpPr/>
            <p:nvPr/>
          </p:nvCxnSpPr>
          <p:spPr>
            <a:xfrm>
              <a:off x="5531223" y="3767477"/>
              <a:ext cx="5454127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5531223" y="4972333"/>
              <a:ext cx="5454127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636480" y="3037169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√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636480" y="423679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√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636480" y="5436423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√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矩形: 圆角 5"/>
          <p:cNvSpPr/>
          <p:nvPr/>
        </p:nvSpPr>
        <p:spPr>
          <a:xfrm>
            <a:off x="6547466" y="3644900"/>
            <a:ext cx="4413205" cy="2439131"/>
          </a:xfrm>
          <a:prstGeom prst="roundRect">
            <a:avLst>
              <a:gd name="adj" fmla="val 0"/>
            </a:avLst>
          </a:prstGeom>
          <a:blipFill dpi="0" rotWithShape="1">
            <a:blip r:embed="rId1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/>
          <p:cNvSpPr/>
          <p:nvPr/>
        </p:nvSpPr>
        <p:spPr>
          <a:xfrm>
            <a:off x="7994860" y="1565133"/>
            <a:ext cx="3372359" cy="1863867"/>
          </a:xfrm>
          <a:prstGeom prst="roundRect">
            <a:avLst>
              <a:gd name="adj" fmla="val 0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n-US" altLang="zh-CN" sz="4000" dirty="0"/>
              <a:t>04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zh-CN" altLang="en-US" dirty="0"/>
              <a:t>未来工作计划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lvl="0" algn="ctr">
              <a:lnSpc>
                <a:spcPct val="130000"/>
              </a:lnSpc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r>
              <a:rPr lang="en-US" altLang="zh-CN" dirty="0" err="1"/>
              <a:t>Fusce</a:t>
            </a:r>
            <a:r>
              <a:rPr lang="en-US" altLang="zh-CN" dirty="0"/>
              <a:t> </a:t>
            </a:r>
            <a:r>
              <a:rPr lang="en-US" altLang="zh-CN" dirty="0" err="1"/>
              <a:t>posuere</a:t>
            </a:r>
            <a:r>
              <a:rPr lang="en-US" altLang="zh-CN" dirty="0"/>
              <a:t>, magna sed</a:t>
            </a:r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04.</a:t>
            </a:r>
            <a:r>
              <a:rPr lang="zh-CN" altLang="en-US" dirty="0"/>
              <a:t>未来工作计划</a:t>
            </a:r>
            <a:endParaRPr lang="zh-CN" altLang="en-US" dirty="0"/>
          </a:p>
        </p:txBody>
      </p:sp>
      <p:grpSp>
        <p:nvGrpSpPr>
          <p:cNvPr id="17" name="组合 16"/>
          <p:cNvGrpSpPr/>
          <p:nvPr/>
        </p:nvGrpSpPr>
        <p:grpSpPr>
          <a:xfrm>
            <a:off x="1442880" y="2356512"/>
            <a:ext cx="5612877" cy="2796538"/>
            <a:chOff x="695325" y="2356512"/>
            <a:chExt cx="5612877" cy="2796538"/>
          </a:xfrm>
        </p:grpSpPr>
        <p:grpSp>
          <p:nvGrpSpPr>
            <p:cNvPr id="7" name="组合 6"/>
            <p:cNvGrpSpPr/>
            <p:nvPr/>
          </p:nvGrpSpPr>
          <p:grpSpPr>
            <a:xfrm>
              <a:off x="695325" y="2356512"/>
              <a:ext cx="5612877" cy="534313"/>
              <a:chOff x="695325" y="2356512"/>
              <a:chExt cx="5612877" cy="534313"/>
            </a:xfrm>
          </p:grpSpPr>
          <p:sp>
            <p:nvSpPr>
              <p:cNvPr id="4" name="内容占位符 4"/>
              <p:cNvSpPr txBox="1"/>
              <p:nvPr/>
            </p:nvSpPr>
            <p:spPr>
              <a:xfrm>
                <a:off x="1283403" y="2356512"/>
                <a:ext cx="5024799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  <p:sp>
            <p:nvSpPr>
              <p:cNvPr id="2" name="文本框 1"/>
              <p:cNvSpPr txBox="1"/>
              <p:nvPr/>
            </p:nvSpPr>
            <p:spPr>
              <a:xfrm>
                <a:off x="695325" y="243900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accent1"/>
                    </a:solidFill>
                    <a:latin typeface="+mj-ea"/>
                    <a:ea typeface="+mj-ea"/>
                  </a:rPr>
                  <a:t>√</a:t>
                </a:r>
                <a:endParaRPr lang="zh-CN" altLang="en-US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695325" y="3110587"/>
              <a:ext cx="5612877" cy="534313"/>
              <a:chOff x="695325" y="2356512"/>
              <a:chExt cx="5612877" cy="534313"/>
            </a:xfrm>
          </p:grpSpPr>
          <p:sp>
            <p:nvSpPr>
              <p:cNvPr id="9" name="内容占位符 4"/>
              <p:cNvSpPr txBox="1"/>
              <p:nvPr/>
            </p:nvSpPr>
            <p:spPr>
              <a:xfrm>
                <a:off x="1283403" y="2356512"/>
                <a:ext cx="5024799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695325" y="243900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accent1"/>
                    </a:solidFill>
                    <a:latin typeface="+mj-ea"/>
                    <a:ea typeface="+mj-ea"/>
                  </a:rPr>
                  <a:t>√</a:t>
                </a:r>
                <a:endParaRPr lang="zh-CN" altLang="en-US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95325" y="3864662"/>
              <a:ext cx="5612877" cy="534313"/>
              <a:chOff x="695325" y="2356512"/>
              <a:chExt cx="5612877" cy="534313"/>
            </a:xfrm>
          </p:grpSpPr>
          <p:sp>
            <p:nvSpPr>
              <p:cNvPr id="12" name="内容占位符 4"/>
              <p:cNvSpPr txBox="1"/>
              <p:nvPr/>
            </p:nvSpPr>
            <p:spPr>
              <a:xfrm>
                <a:off x="1283403" y="2356512"/>
                <a:ext cx="5024799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695325" y="243900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accent1"/>
                    </a:solidFill>
                    <a:latin typeface="+mj-ea"/>
                    <a:ea typeface="+mj-ea"/>
                  </a:rPr>
                  <a:t>√</a:t>
                </a:r>
                <a:endParaRPr lang="zh-CN" altLang="en-US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695325" y="4618737"/>
              <a:ext cx="5612877" cy="534313"/>
              <a:chOff x="695325" y="2356512"/>
              <a:chExt cx="5612877" cy="534313"/>
            </a:xfrm>
          </p:grpSpPr>
          <p:sp>
            <p:nvSpPr>
              <p:cNvPr id="15" name="内容占位符 4"/>
              <p:cNvSpPr txBox="1"/>
              <p:nvPr/>
            </p:nvSpPr>
            <p:spPr>
              <a:xfrm>
                <a:off x="1283403" y="2356512"/>
                <a:ext cx="5024799" cy="534313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695325" y="2439002"/>
                <a:ext cx="415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accent1"/>
                    </a:solidFill>
                    <a:latin typeface="+mj-ea"/>
                    <a:ea typeface="+mj-ea"/>
                  </a:rPr>
                  <a:t>√</a:t>
                </a:r>
                <a:endParaRPr lang="zh-CN" altLang="en-US" dirty="0">
                  <a:solidFill>
                    <a:schemeClr val="accent1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8" name="矩形: 圆角 17"/>
          <p:cNvSpPr/>
          <p:nvPr/>
        </p:nvSpPr>
        <p:spPr>
          <a:xfrm>
            <a:off x="1153512" y="1967696"/>
            <a:ext cx="6932392" cy="3574170"/>
          </a:xfrm>
          <a:prstGeom prst="roundRect">
            <a:avLst>
              <a:gd name="adj" fmla="val 0"/>
            </a:avLst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/>
          <p:cNvSpPr/>
          <p:nvPr/>
        </p:nvSpPr>
        <p:spPr>
          <a:xfrm>
            <a:off x="7228337" y="1316134"/>
            <a:ext cx="3810152" cy="4877294"/>
          </a:xfrm>
          <a:prstGeom prst="roundRect">
            <a:avLst>
              <a:gd name="adj" fmla="val 0"/>
            </a:avLst>
          </a:prstGeom>
          <a:blipFill dpi="0" rotWithShape="1">
            <a:blip r:embed="rId1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04.</a:t>
            </a:r>
            <a:r>
              <a:rPr lang="zh-CN" altLang="en-US" dirty="0"/>
              <a:t>未来工作计划</a:t>
            </a:r>
            <a:endParaRPr lang="zh-CN" altLang="en-US" dirty="0"/>
          </a:p>
        </p:txBody>
      </p:sp>
      <p:grpSp>
        <p:nvGrpSpPr>
          <p:cNvPr id="43" name="组合 42"/>
          <p:cNvGrpSpPr/>
          <p:nvPr/>
        </p:nvGrpSpPr>
        <p:grpSpPr>
          <a:xfrm>
            <a:off x="665163" y="2048718"/>
            <a:ext cx="10861675" cy="3530279"/>
            <a:chOff x="635000" y="2048718"/>
            <a:chExt cx="10861675" cy="3530279"/>
          </a:xfrm>
        </p:grpSpPr>
        <p:sp>
          <p:nvSpPr>
            <p:cNvPr id="35" name="矩形: 圆角 34"/>
            <p:cNvSpPr/>
            <p:nvPr/>
          </p:nvSpPr>
          <p:spPr>
            <a:xfrm>
              <a:off x="635000" y="3888758"/>
              <a:ext cx="3628089" cy="16902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: 圆角 35"/>
            <p:cNvSpPr/>
            <p:nvPr/>
          </p:nvSpPr>
          <p:spPr>
            <a:xfrm>
              <a:off x="635000" y="2048718"/>
              <a:ext cx="3628089" cy="169023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10000"/>
                <a:lumOff val="90000"/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: 圆角 36"/>
            <p:cNvSpPr/>
            <p:nvPr/>
          </p:nvSpPr>
          <p:spPr>
            <a:xfrm>
              <a:off x="4402601" y="3888758"/>
              <a:ext cx="3628089" cy="169023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10000"/>
                <a:lumOff val="90000"/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4402601" y="2048718"/>
              <a:ext cx="3628089" cy="16902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: 圆角 11"/>
            <p:cNvSpPr/>
            <p:nvPr/>
          </p:nvSpPr>
          <p:spPr>
            <a:xfrm>
              <a:off x="8125427" y="2048718"/>
              <a:ext cx="3371248" cy="3530279"/>
            </a:xfrm>
            <a:prstGeom prst="roundRect">
              <a:avLst>
                <a:gd name="adj" fmla="val 0"/>
              </a:avLst>
            </a:prstGeom>
            <a:blipFill dpi="0" rotWithShape="1">
              <a:blip r:embed="rId1" cstate="print"/>
              <a:srcRect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1081100" y="4133217"/>
              <a:ext cx="2800326" cy="1201320"/>
              <a:chOff x="1067481" y="3644900"/>
              <a:chExt cx="2800326" cy="1201320"/>
            </a:xfrm>
          </p:grpSpPr>
          <p:sp>
            <p:nvSpPr>
              <p:cNvPr id="3" name="内容占位符 4"/>
              <p:cNvSpPr txBox="1"/>
              <p:nvPr/>
            </p:nvSpPr>
            <p:spPr>
              <a:xfrm>
                <a:off x="1067483" y="3644900"/>
                <a:ext cx="1901270" cy="2492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1800" dirty="0"/>
                  <a:t>标题文本预设</a:t>
                </a:r>
                <a:endParaRPr lang="zh-CN" altLang="en-US" sz="1800" dirty="0"/>
              </a:p>
            </p:txBody>
          </p:sp>
          <p:sp>
            <p:nvSpPr>
              <p:cNvPr id="6" name="内容占位符 4"/>
              <p:cNvSpPr txBox="1"/>
              <p:nvPr/>
            </p:nvSpPr>
            <p:spPr>
              <a:xfrm>
                <a:off x="1067481" y="4031830"/>
                <a:ext cx="2800326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1081100" y="2293177"/>
              <a:ext cx="2800326" cy="1201320"/>
              <a:chOff x="1067481" y="3644900"/>
              <a:chExt cx="2800326" cy="1201320"/>
            </a:xfrm>
          </p:grpSpPr>
          <p:sp>
            <p:nvSpPr>
              <p:cNvPr id="22" name="内容占位符 4"/>
              <p:cNvSpPr txBox="1"/>
              <p:nvPr/>
            </p:nvSpPr>
            <p:spPr>
              <a:xfrm>
                <a:off x="1067483" y="3644900"/>
                <a:ext cx="1901270" cy="2492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1800" dirty="0"/>
                  <a:t>标题文本预设</a:t>
                </a:r>
                <a:endParaRPr lang="zh-CN" altLang="en-US" sz="1800" dirty="0"/>
              </a:p>
            </p:txBody>
          </p:sp>
          <p:sp>
            <p:nvSpPr>
              <p:cNvPr id="23" name="内容占位符 4"/>
              <p:cNvSpPr txBox="1"/>
              <p:nvPr/>
            </p:nvSpPr>
            <p:spPr>
              <a:xfrm>
                <a:off x="1067481" y="4031830"/>
                <a:ext cx="2800326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4848701" y="4133217"/>
              <a:ext cx="2800326" cy="1201320"/>
              <a:chOff x="1067481" y="3644900"/>
              <a:chExt cx="2800326" cy="1201320"/>
            </a:xfrm>
          </p:grpSpPr>
          <p:sp>
            <p:nvSpPr>
              <p:cNvPr id="25" name="内容占位符 4"/>
              <p:cNvSpPr txBox="1"/>
              <p:nvPr/>
            </p:nvSpPr>
            <p:spPr>
              <a:xfrm>
                <a:off x="1067483" y="3644900"/>
                <a:ext cx="1901270" cy="2492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1800" dirty="0"/>
                  <a:t>标题文本预设</a:t>
                </a:r>
                <a:endParaRPr lang="zh-CN" altLang="en-US" sz="1800" dirty="0"/>
              </a:p>
            </p:txBody>
          </p:sp>
          <p:sp>
            <p:nvSpPr>
              <p:cNvPr id="26" name="内容占位符 4"/>
              <p:cNvSpPr txBox="1"/>
              <p:nvPr/>
            </p:nvSpPr>
            <p:spPr>
              <a:xfrm>
                <a:off x="1067481" y="4031830"/>
                <a:ext cx="2800326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4848701" y="2293177"/>
              <a:ext cx="2800326" cy="1201320"/>
              <a:chOff x="1067481" y="3644900"/>
              <a:chExt cx="2800326" cy="1201320"/>
            </a:xfrm>
          </p:grpSpPr>
          <p:sp>
            <p:nvSpPr>
              <p:cNvPr id="28" name="内容占位符 4"/>
              <p:cNvSpPr txBox="1"/>
              <p:nvPr/>
            </p:nvSpPr>
            <p:spPr>
              <a:xfrm>
                <a:off x="1067483" y="3644900"/>
                <a:ext cx="1901270" cy="2492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1800" dirty="0"/>
                  <a:t>标题文本预设</a:t>
                </a:r>
                <a:endParaRPr lang="zh-CN" altLang="en-US" sz="1800" dirty="0"/>
              </a:p>
            </p:txBody>
          </p:sp>
          <p:sp>
            <p:nvSpPr>
              <p:cNvPr id="29" name="内容占位符 4"/>
              <p:cNvSpPr txBox="1"/>
              <p:nvPr/>
            </p:nvSpPr>
            <p:spPr>
              <a:xfrm>
                <a:off x="1067481" y="4031830"/>
                <a:ext cx="2800326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F3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dirty="0"/>
          </a:p>
        </p:txBody>
      </p:sp>
      <p:grpSp>
        <p:nvGrpSpPr>
          <p:cNvPr id="59" name="组合 58"/>
          <p:cNvGrpSpPr/>
          <p:nvPr/>
        </p:nvGrpSpPr>
        <p:grpSpPr>
          <a:xfrm>
            <a:off x="-1394320" y="-1611254"/>
            <a:ext cx="4265924" cy="3756118"/>
            <a:chOff x="-4521983" y="-4986720"/>
            <a:chExt cx="10001858" cy="8806570"/>
          </a:xfrm>
        </p:grpSpPr>
        <p:sp>
          <p:nvSpPr>
            <p:cNvPr id="32" name="自由曲线2"/>
            <p:cNvSpPr/>
            <p:nvPr/>
          </p:nvSpPr>
          <p:spPr bwMode="auto">
            <a:xfrm>
              <a:off x="-4278756" y="-4634040"/>
              <a:ext cx="9127977" cy="8042141"/>
            </a:xfrm>
            <a:custGeom>
              <a:avLst/>
              <a:gdLst>
                <a:gd name="T0" fmla="*/ 207 w 754"/>
                <a:gd name="T1" fmla="*/ 656 h 664"/>
                <a:gd name="T2" fmla="*/ 60 w 754"/>
                <a:gd name="T3" fmla="*/ 615 h 664"/>
                <a:gd name="T4" fmla="*/ 32 w 754"/>
                <a:gd name="T5" fmla="*/ 565 h 664"/>
                <a:gd name="T6" fmla="*/ 8 w 754"/>
                <a:gd name="T7" fmla="*/ 462 h 664"/>
                <a:gd name="T8" fmla="*/ 79 w 754"/>
                <a:gd name="T9" fmla="*/ 253 h 664"/>
                <a:gd name="T10" fmla="*/ 315 w 754"/>
                <a:gd name="T11" fmla="*/ 122 h 664"/>
                <a:gd name="T12" fmla="*/ 387 w 754"/>
                <a:gd name="T13" fmla="*/ 55 h 664"/>
                <a:gd name="T14" fmla="*/ 601 w 754"/>
                <a:gd name="T15" fmla="*/ 29 h 664"/>
                <a:gd name="T16" fmla="*/ 743 w 754"/>
                <a:gd name="T17" fmla="*/ 195 h 664"/>
                <a:gd name="T18" fmla="*/ 745 w 754"/>
                <a:gd name="T19" fmla="*/ 282 h 664"/>
                <a:gd name="T20" fmla="*/ 705 w 754"/>
                <a:gd name="T21" fmla="*/ 345 h 664"/>
                <a:gd name="T22" fmla="*/ 532 w 754"/>
                <a:gd name="T23" fmla="*/ 434 h 664"/>
                <a:gd name="T24" fmla="*/ 376 w 754"/>
                <a:gd name="T25" fmla="*/ 461 h 664"/>
                <a:gd name="T26" fmla="*/ 323 w 754"/>
                <a:gd name="T27" fmla="*/ 568 h 664"/>
                <a:gd name="T28" fmla="*/ 207 w 754"/>
                <a:gd name="T29" fmla="*/ 656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54" h="664">
                  <a:moveTo>
                    <a:pt x="207" y="656"/>
                  </a:moveTo>
                  <a:cubicBezTo>
                    <a:pt x="162" y="664"/>
                    <a:pt x="92" y="649"/>
                    <a:pt x="60" y="615"/>
                  </a:cubicBezTo>
                  <a:cubicBezTo>
                    <a:pt x="46" y="601"/>
                    <a:pt x="38" y="583"/>
                    <a:pt x="32" y="565"/>
                  </a:cubicBezTo>
                  <a:cubicBezTo>
                    <a:pt x="19" y="532"/>
                    <a:pt x="11" y="497"/>
                    <a:pt x="8" y="462"/>
                  </a:cubicBezTo>
                  <a:cubicBezTo>
                    <a:pt x="0" y="390"/>
                    <a:pt x="24" y="302"/>
                    <a:pt x="79" y="253"/>
                  </a:cubicBezTo>
                  <a:cubicBezTo>
                    <a:pt x="147" y="193"/>
                    <a:pt x="246" y="180"/>
                    <a:pt x="315" y="122"/>
                  </a:cubicBezTo>
                  <a:cubicBezTo>
                    <a:pt x="341" y="101"/>
                    <a:pt x="361" y="75"/>
                    <a:pt x="387" y="55"/>
                  </a:cubicBezTo>
                  <a:cubicBezTo>
                    <a:pt x="447" y="9"/>
                    <a:pt x="532" y="0"/>
                    <a:pt x="601" y="29"/>
                  </a:cubicBezTo>
                  <a:cubicBezTo>
                    <a:pt x="671" y="58"/>
                    <a:pt x="723" y="122"/>
                    <a:pt x="743" y="195"/>
                  </a:cubicBezTo>
                  <a:cubicBezTo>
                    <a:pt x="751" y="223"/>
                    <a:pt x="754" y="254"/>
                    <a:pt x="745" y="282"/>
                  </a:cubicBezTo>
                  <a:cubicBezTo>
                    <a:pt x="738" y="306"/>
                    <a:pt x="722" y="327"/>
                    <a:pt x="705" y="345"/>
                  </a:cubicBezTo>
                  <a:cubicBezTo>
                    <a:pt x="659" y="393"/>
                    <a:pt x="598" y="428"/>
                    <a:pt x="532" y="434"/>
                  </a:cubicBezTo>
                  <a:cubicBezTo>
                    <a:pt x="478" y="438"/>
                    <a:pt x="416" y="425"/>
                    <a:pt x="376" y="461"/>
                  </a:cubicBezTo>
                  <a:cubicBezTo>
                    <a:pt x="346" y="488"/>
                    <a:pt x="340" y="532"/>
                    <a:pt x="323" y="568"/>
                  </a:cubicBezTo>
                  <a:cubicBezTo>
                    <a:pt x="300" y="613"/>
                    <a:pt x="256" y="647"/>
                    <a:pt x="207" y="656"/>
                  </a:cubicBez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3" name="自由曲线3"/>
            <p:cNvSpPr/>
            <p:nvPr/>
          </p:nvSpPr>
          <p:spPr bwMode="auto">
            <a:xfrm>
              <a:off x="-4521983" y="-4986720"/>
              <a:ext cx="10001858" cy="8806570"/>
            </a:xfrm>
            <a:custGeom>
              <a:avLst/>
              <a:gdLst>
                <a:gd name="T0" fmla="*/ 226 w 826"/>
                <a:gd name="T1" fmla="*/ 718 h 727"/>
                <a:gd name="T2" fmla="*/ 65 w 826"/>
                <a:gd name="T3" fmla="*/ 673 h 727"/>
                <a:gd name="T4" fmla="*/ 34 w 826"/>
                <a:gd name="T5" fmla="*/ 618 h 727"/>
                <a:gd name="T6" fmla="*/ 8 w 826"/>
                <a:gd name="T7" fmla="*/ 505 h 727"/>
                <a:gd name="T8" fmla="*/ 87 w 826"/>
                <a:gd name="T9" fmla="*/ 276 h 727"/>
                <a:gd name="T10" fmla="*/ 345 w 826"/>
                <a:gd name="T11" fmla="*/ 133 h 727"/>
                <a:gd name="T12" fmla="*/ 424 w 826"/>
                <a:gd name="T13" fmla="*/ 60 h 727"/>
                <a:gd name="T14" fmla="*/ 658 w 826"/>
                <a:gd name="T15" fmla="*/ 31 h 727"/>
                <a:gd name="T16" fmla="*/ 814 w 826"/>
                <a:gd name="T17" fmla="*/ 213 h 727"/>
                <a:gd name="T18" fmla="*/ 816 w 826"/>
                <a:gd name="T19" fmla="*/ 309 h 727"/>
                <a:gd name="T20" fmla="*/ 772 w 826"/>
                <a:gd name="T21" fmla="*/ 377 h 727"/>
                <a:gd name="T22" fmla="*/ 582 w 826"/>
                <a:gd name="T23" fmla="*/ 474 h 727"/>
                <a:gd name="T24" fmla="*/ 411 w 826"/>
                <a:gd name="T25" fmla="*/ 504 h 727"/>
                <a:gd name="T26" fmla="*/ 353 w 826"/>
                <a:gd name="T27" fmla="*/ 622 h 727"/>
                <a:gd name="T28" fmla="*/ 226 w 826"/>
                <a:gd name="T29" fmla="*/ 718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6" h="727">
                  <a:moveTo>
                    <a:pt x="226" y="718"/>
                  </a:moveTo>
                  <a:cubicBezTo>
                    <a:pt x="178" y="727"/>
                    <a:pt x="101" y="711"/>
                    <a:pt x="65" y="673"/>
                  </a:cubicBezTo>
                  <a:cubicBezTo>
                    <a:pt x="50" y="658"/>
                    <a:pt x="41" y="638"/>
                    <a:pt x="34" y="618"/>
                  </a:cubicBezTo>
                  <a:cubicBezTo>
                    <a:pt x="21" y="582"/>
                    <a:pt x="12" y="544"/>
                    <a:pt x="8" y="505"/>
                  </a:cubicBezTo>
                  <a:cubicBezTo>
                    <a:pt x="0" y="426"/>
                    <a:pt x="26" y="331"/>
                    <a:pt x="87" y="276"/>
                  </a:cubicBezTo>
                  <a:cubicBezTo>
                    <a:pt x="160" y="210"/>
                    <a:pt x="269" y="196"/>
                    <a:pt x="345" y="133"/>
                  </a:cubicBezTo>
                  <a:cubicBezTo>
                    <a:pt x="373" y="110"/>
                    <a:pt x="395" y="82"/>
                    <a:pt x="424" y="60"/>
                  </a:cubicBezTo>
                  <a:cubicBezTo>
                    <a:pt x="489" y="9"/>
                    <a:pt x="582" y="0"/>
                    <a:pt x="658" y="31"/>
                  </a:cubicBezTo>
                  <a:cubicBezTo>
                    <a:pt x="734" y="63"/>
                    <a:pt x="792" y="133"/>
                    <a:pt x="814" y="213"/>
                  </a:cubicBezTo>
                  <a:cubicBezTo>
                    <a:pt x="823" y="244"/>
                    <a:pt x="826" y="278"/>
                    <a:pt x="816" y="309"/>
                  </a:cubicBezTo>
                  <a:cubicBezTo>
                    <a:pt x="808" y="335"/>
                    <a:pt x="791" y="358"/>
                    <a:pt x="772" y="377"/>
                  </a:cubicBezTo>
                  <a:cubicBezTo>
                    <a:pt x="722" y="430"/>
                    <a:pt x="654" y="469"/>
                    <a:pt x="582" y="474"/>
                  </a:cubicBezTo>
                  <a:cubicBezTo>
                    <a:pt x="523" y="479"/>
                    <a:pt x="455" y="465"/>
                    <a:pt x="411" y="504"/>
                  </a:cubicBezTo>
                  <a:cubicBezTo>
                    <a:pt x="378" y="534"/>
                    <a:pt x="372" y="582"/>
                    <a:pt x="353" y="622"/>
                  </a:cubicBezTo>
                  <a:cubicBezTo>
                    <a:pt x="329" y="671"/>
                    <a:pt x="280" y="708"/>
                    <a:pt x="226" y="71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10000"/>
                  <a:lumOff val="9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667353" y="-3269162"/>
            <a:ext cx="10080195" cy="6779122"/>
            <a:chOff x="6997050" y="-4925913"/>
            <a:chExt cx="14249651" cy="9583160"/>
          </a:xfrm>
        </p:grpSpPr>
        <p:sp>
          <p:nvSpPr>
            <p:cNvPr id="36" name="自由曲线6"/>
            <p:cNvSpPr/>
            <p:nvPr/>
          </p:nvSpPr>
          <p:spPr bwMode="auto">
            <a:xfrm>
              <a:off x="7480030" y="-4694847"/>
              <a:ext cx="13294115" cy="8938608"/>
            </a:xfrm>
            <a:custGeom>
              <a:avLst/>
              <a:gdLst>
                <a:gd name="T0" fmla="*/ 1096 w 1098"/>
                <a:gd name="T1" fmla="*/ 362 h 738"/>
                <a:gd name="T2" fmla="*/ 1065 w 1098"/>
                <a:gd name="T3" fmla="*/ 435 h 738"/>
                <a:gd name="T4" fmla="*/ 1058 w 1098"/>
                <a:gd name="T5" fmla="*/ 528 h 738"/>
                <a:gd name="T6" fmla="*/ 1019 w 1098"/>
                <a:gd name="T7" fmla="*/ 589 h 738"/>
                <a:gd name="T8" fmla="*/ 809 w 1098"/>
                <a:gd name="T9" fmla="*/ 636 h 738"/>
                <a:gd name="T10" fmla="*/ 736 w 1098"/>
                <a:gd name="T11" fmla="*/ 686 h 738"/>
                <a:gd name="T12" fmla="*/ 544 w 1098"/>
                <a:gd name="T13" fmla="*/ 650 h 738"/>
                <a:gd name="T14" fmla="*/ 490 w 1098"/>
                <a:gd name="T15" fmla="*/ 534 h 738"/>
                <a:gd name="T16" fmla="*/ 402 w 1098"/>
                <a:gd name="T17" fmla="*/ 518 h 738"/>
                <a:gd name="T18" fmla="*/ 212 w 1098"/>
                <a:gd name="T19" fmla="*/ 516 h 738"/>
                <a:gd name="T20" fmla="*/ 133 w 1098"/>
                <a:gd name="T21" fmla="*/ 438 h 738"/>
                <a:gd name="T22" fmla="*/ 26 w 1098"/>
                <a:gd name="T23" fmla="*/ 374 h 738"/>
                <a:gd name="T24" fmla="*/ 75 w 1098"/>
                <a:gd name="T25" fmla="*/ 210 h 738"/>
                <a:gd name="T26" fmla="*/ 219 w 1098"/>
                <a:gd name="T27" fmla="*/ 120 h 738"/>
                <a:gd name="T28" fmla="*/ 379 w 1098"/>
                <a:gd name="T29" fmla="*/ 27 h 738"/>
                <a:gd name="T30" fmla="*/ 606 w 1098"/>
                <a:gd name="T31" fmla="*/ 97 h 738"/>
                <a:gd name="T32" fmla="*/ 695 w 1098"/>
                <a:gd name="T33" fmla="*/ 182 h 738"/>
                <a:gd name="T34" fmla="*/ 797 w 1098"/>
                <a:gd name="T35" fmla="*/ 193 h 738"/>
                <a:gd name="T36" fmla="*/ 1061 w 1098"/>
                <a:gd name="T37" fmla="*/ 301 h 738"/>
                <a:gd name="T38" fmla="*/ 1096 w 1098"/>
                <a:gd name="T39" fmla="*/ 361 h 738"/>
                <a:gd name="T40" fmla="*/ 1096 w 1098"/>
                <a:gd name="T41" fmla="*/ 36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8" h="738">
                  <a:moveTo>
                    <a:pt x="1096" y="362"/>
                  </a:moveTo>
                  <a:cubicBezTo>
                    <a:pt x="1098" y="393"/>
                    <a:pt x="1075" y="409"/>
                    <a:pt x="1065" y="435"/>
                  </a:cubicBezTo>
                  <a:cubicBezTo>
                    <a:pt x="1053" y="465"/>
                    <a:pt x="1067" y="498"/>
                    <a:pt x="1058" y="528"/>
                  </a:cubicBezTo>
                  <a:cubicBezTo>
                    <a:pt x="1051" y="551"/>
                    <a:pt x="1037" y="573"/>
                    <a:pt x="1019" y="589"/>
                  </a:cubicBezTo>
                  <a:cubicBezTo>
                    <a:pt x="955" y="648"/>
                    <a:pt x="885" y="622"/>
                    <a:pt x="809" y="636"/>
                  </a:cubicBezTo>
                  <a:cubicBezTo>
                    <a:pt x="775" y="642"/>
                    <a:pt x="760" y="665"/>
                    <a:pt x="736" y="686"/>
                  </a:cubicBezTo>
                  <a:cubicBezTo>
                    <a:pt x="678" y="738"/>
                    <a:pt x="578" y="724"/>
                    <a:pt x="544" y="650"/>
                  </a:cubicBezTo>
                  <a:cubicBezTo>
                    <a:pt x="525" y="609"/>
                    <a:pt x="531" y="564"/>
                    <a:pt x="490" y="534"/>
                  </a:cubicBezTo>
                  <a:cubicBezTo>
                    <a:pt x="464" y="515"/>
                    <a:pt x="433" y="514"/>
                    <a:pt x="402" y="518"/>
                  </a:cubicBezTo>
                  <a:cubicBezTo>
                    <a:pt x="341" y="525"/>
                    <a:pt x="267" y="560"/>
                    <a:pt x="212" y="516"/>
                  </a:cubicBezTo>
                  <a:cubicBezTo>
                    <a:pt x="182" y="492"/>
                    <a:pt x="169" y="458"/>
                    <a:pt x="133" y="438"/>
                  </a:cubicBezTo>
                  <a:cubicBezTo>
                    <a:pt x="95" y="418"/>
                    <a:pt x="48" y="415"/>
                    <a:pt x="26" y="374"/>
                  </a:cubicBezTo>
                  <a:cubicBezTo>
                    <a:pt x="0" y="326"/>
                    <a:pt x="44" y="246"/>
                    <a:pt x="75" y="210"/>
                  </a:cubicBezTo>
                  <a:cubicBezTo>
                    <a:pt x="117" y="161"/>
                    <a:pt x="164" y="144"/>
                    <a:pt x="219" y="120"/>
                  </a:cubicBezTo>
                  <a:cubicBezTo>
                    <a:pt x="276" y="96"/>
                    <a:pt x="320" y="47"/>
                    <a:pt x="379" y="27"/>
                  </a:cubicBezTo>
                  <a:cubicBezTo>
                    <a:pt x="458" y="0"/>
                    <a:pt x="549" y="35"/>
                    <a:pt x="606" y="97"/>
                  </a:cubicBezTo>
                  <a:cubicBezTo>
                    <a:pt x="634" y="127"/>
                    <a:pt x="657" y="166"/>
                    <a:pt x="695" y="182"/>
                  </a:cubicBezTo>
                  <a:cubicBezTo>
                    <a:pt x="727" y="196"/>
                    <a:pt x="763" y="192"/>
                    <a:pt x="797" y="193"/>
                  </a:cubicBezTo>
                  <a:cubicBezTo>
                    <a:pt x="895" y="194"/>
                    <a:pt x="991" y="234"/>
                    <a:pt x="1061" y="301"/>
                  </a:cubicBezTo>
                  <a:cubicBezTo>
                    <a:pt x="1078" y="317"/>
                    <a:pt x="1094" y="337"/>
                    <a:pt x="1096" y="361"/>
                  </a:cubicBezTo>
                  <a:cubicBezTo>
                    <a:pt x="1096" y="361"/>
                    <a:pt x="1096" y="362"/>
                    <a:pt x="1096" y="36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自由曲线7"/>
            <p:cNvSpPr/>
            <p:nvPr/>
          </p:nvSpPr>
          <p:spPr bwMode="auto">
            <a:xfrm>
              <a:off x="6997050" y="-4925913"/>
              <a:ext cx="14249651" cy="9583160"/>
            </a:xfrm>
            <a:custGeom>
              <a:avLst/>
              <a:gdLst>
                <a:gd name="T0" fmla="*/ 1175 w 1177"/>
                <a:gd name="T1" fmla="*/ 388 h 791"/>
                <a:gd name="T2" fmla="*/ 1141 w 1177"/>
                <a:gd name="T3" fmla="*/ 466 h 791"/>
                <a:gd name="T4" fmla="*/ 1134 w 1177"/>
                <a:gd name="T5" fmla="*/ 566 h 791"/>
                <a:gd name="T6" fmla="*/ 1093 w 1177"/>
                <a:gd name="T7" fmla="*/ 631 h 791"/>
                <a:gd name="T8" fmla="*/ 868 w 1177"/>
                <a:gd name="T9" fmla="*/ 681 h 791"/>
                <a:gd name="T10" fmla="*/ 789 w 1177"/>
                <a:gd name="T11" fmla="*/ 735 h 791"/>
                <a:gd name="T12" fmla="*/ 583 w 1177"/>
                <a:gd name="T13" fmla="*/ 697 h 791"/>
                <a:gd name="T14" fmla="*/ 526 w 1177"/>
                <a:gd name="T15" fmla="*/ 572 h 791"/>
                <a:gd name="T16" fmla="*/ 431 w 1177"/>
                <a:gd name="T17" fmla="*/ 555 h 791"/>
                <a:gd name="T18" fmla="*/ 228 w 1177"/>
                <a:gd name="T19" fmla="*/ 553 h 791"/>
                <a:gd name="T20" fmla="*/ 142 w 1177"/>
                <a:gd name="T21" fmla="*/ 470 h 791"/>
                <a:gd name="T22" fmla="*/ 28 w 1177"/>
                <a:gd name="T23" fmla="*/ 401 h 791"/>
                <a:gd name="T24" fmla="*/ 81 w 1177"/>
                <a:gd name="T25" fmla="*/ 224 h 791"/>
                <a:gd name="T26" fmla="*/ 235 w 1177"/>
                <a:gd name="T27" fmla="*/ 129 h 791"/>
                <a:gd name="T28" fmla="*/ 407 w 1177"/>
                <a:gd name="T29" fmla="*/ 28 h 791"/>
                <a:gd name="T30" fmla="*/ 649 w 1177"/>
                <a:gd name="T31" fmla="*/ 103 h 791"/>
                <a:gd name="T32" fmla="*/ 745 w 1177"/>
                <a:gd name="T33" fmla="*/ 195 h 791"/>
                <a:gd name="T34" fmla="*/ 855 w 1177"/>
                <a:gd name="T35" fmla="*/ 206 h 791"/>
                <a:gd name="T36" fmla="*/ 1137 w 1177"/>
                <a:gd name="T37" fmla="*/ 322 h 791"/>
                <a:gd name="T38" fmla="*/ 1175 w 1177"/>
                <a:gd name="T39" fmla="*/ 387 h 791"/>
                <a:gd name="T40" fmla="*/ 1175 w 1177"/>
                <a:gd name="T41" fmla="*/ 388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77" h="791">
                  <a:moveTo>
                    <a:pt x="1175" y="388"/>
                  </a:moveTo>
                  <a:cubicBezTo>
                    <a:pt x="1177" y="421"/>
                    <a:pt x="1152" y="438"/>
                    <a:pt x="1141" y="466"/>
                  </a:cubicBezTo>
                  <a:cubicBezTo>
                    <a:pt x="1129" y="498"/>
                    <a:pt x="1144" y="534"/>
                    <a:pt x="1134" y="566"/>
                  </a:cubicBezTo>
                  <a:cubicBezTo>
                    <a:pt x="1127" y="591"/>
                    <a:pt x="1112" y="614"/>
                    <a:pt x="1093" y="631"/>
                  </a:cubicBezTo>
                  <a:cubicBezTo>
                    <a:pt x="1024" y="694"/>
                    <a:pt x="949" y="666"/>
                    <a:pt x="868" y="681"/>
                  </a:cubicBezTo>
                  <a:cubicBezTo>
                    <a:pt x="831" y="688"/>
                    <a:pt x="814" y="712"/>
                    <a:pt x="789" y="735"/>
                  </a:cubicBezTo>
                  <a:cubicBezTo>
                    <a:pt x="727" y="791"/>
                    <a:pt x="620" y="775"/>
                    <a:pt x="583" y="697"/>
                  </a:cubicBezTo>
                  <a:cubicBezTo>
                    <a:pt x="563" y="652"/>
                    <a:pt x="569" y="605"/>
                    <a:pt x="526" y="572"/>
                  </a:cubicBezTo>
                  <a:cubicBezTo>
                    <a:pt x="498" y="552"/>
                    <a:pt x="464" y="551"/>
                    <a:pt x="431" y="555"/>
                  </a:cubicBezTo>
                  <a:cubicBezTo>
                    <a:pt x="365" y="563"/>
                    <a:pt x="287" y="600"/>
                    <a:pt x="228" y="553"/>
                  </a:cubicBezTo>
                  <a:cubicBezTo>
                    <a:pt x="196" y="527"/>
                    <a:pt x="181" y="491"/>
                    <a:pt x="142" y="470"/>
                  </a:cubicBezTo>
                  <a:cubicBezTo>
                    <a:pt x="102" y="448"/>
                    <a:pt x="51" y="444"/>
                    <a:pt x="28" y="401"/>
                  </a:cubicBezTo>
                  <a:cubicBezTo>
                    <a:pt x="0" y="349"/>
                    <a:pt x="48" y="263"/>
                    <a:pt x="81" y="224"/>
                  </a:cubicBezTo>
                  <a:cubicBezTo>
                    <a:pt x="126" y="172"/>
                    <a:pt x="176" y="154"/>
                    <a:pt x="235" y="129"/>
                  </a:cubicBezTo>
                  <a:cubicBezTo>
                    <a:pt x="296" y="102"/>
                    <a:pt x="343" y="50"/>
                    <a:pt x="407" y="28"/>
                  </a:cubicBezTo>
                  <a:cubicBezTo>
                    <a:pt x="491" y="0"/>
                    <a:pt x="589" y="37"/>
                    <a:pt x="649" y="103"/>
                  </a:cubicBezTo>
                  <a:cubicBezTo>
                    <a:pt x="679" y="136"/>
                    <a:pt x="704" y="177"/>
                    <a:pt x="745" y="195"/>
                  </a:cubicBezTo>
                  <a:cubicBezTo>
                    <a:pt x="779" y="210"/>
                    <a:pt x="818" y="206"/>
                    <a:pt x="855" y="206"/>
                  </a:cubicBezTo>
                  <a:cubicBezTo>
                    <a:pt x="959" y="208"/>
                    <a:pt x="1062" y="250"/>
                    <a:pt x="1137" y="322"/>
                  </a:cubicBezTo>
                  <a:cubicBezTo>
                    <a:pt x="1155" y="340"/>
                    <a:pt x="1173" y="361"/>
                    <a:pt x="1175" y="387"/>
                  </a:cubicBezTo>
                  <a:cubicBezTo>
                    <a:pt x="1175" y="387"/>
                    <a:pt x="1175" y="387"/>
                    <a:pt x="1175" y="388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0" name="自由曲线8"/>
            <p:cNvSpPr/>
            <p:nvPr/>
          </p:nvSpPr>
          <p:spPr bwMode="auto">
            <a:xfrm>
              <a:off x="10680050" y="-2568174"/>
              <a:ext cx="5919113" cy="3749876"/>
            </a:xfrm>
            <a:custGeom>
              <a:avLst/>
              <a:gdLst>
                <a:gd name="T0" fmla="*/ 452 w 489"/>
                <a:gd name="T1" fmla="*/ 372 h 409"/>
                <a:gd name="T2" fmla="*/ 456 w 489"/>
                <a:gd name="T3" fmla="*/ 246 h 409"/>
                <a:gd name="T4" fmla="*/ 410 w 489"/>
                <a:gd name="T5" fmla="*/ 200 h 409"/>
                <a:gd name="T6" fmla="*/ 389 w 489"/>
                <a:gd name="T7" fmla="*/ 128 h 409"/>
                <a:gd name="T8" fmla="*/ 331 w 489"/>
                <a:gd name="T9" fmla="*/ 21 h 409"/>
                <a:gd name="T10" fmla="*/ 211 w 489"/>
                <a:gd name="T11" fmla="*/ 33 h 409"/>
                <a:gd name="T12" fmla="*/ 118 w 489"/>
                <a:gd name="T13" fmla="*/ 118 h 409"/>
                <a:gd name="T14" fmla="*/ 38 w 489"/>
                <a:gd name="T15" fmla="*/ 210 h 409"/>
                <a:gd name="T16" fmla="*/ 189 w 489"/>
                <a:gd name="T17" fmla="*/ 342 h 409"/>
                <a:gd name="T18" fmla="*/ 218 w 489"/>
                <a:gd name="T19" fmla="*/ 328 h 409"/>
                <a:gd name="T20" fmla="*/ 310 w 489"/>
                <a:gd name="T21" fmla="*/ 378 h 409"/>
                <a:gd name="T22" fmla="*/ 452 w 489"/>
                <a:gd name="T23" fmla="*/ 372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9" h="409">
                  <a:moveTo>
                    <a:pt x="452" y="372"/>
                  </a:moveTo>
                  <a:cubicBezTo>
                    <a:pt x="484" y="340"/>
                    <a:pt x="489" y="278"/>
                    <a:pt x="456" y="246"/>
                  </a:cubicBezTo>
                  <a:cubicBezTo>
                    <a:pt x="438" y="228"/>
                    <a:pt x="422" y="225"/>
                    <a:pt x="410" y="200"/>
                  </a:cubicBezTo>
                  <a:cubicBezTo>
                    <a:pt x="400" y="177"/>
                    <a:pt x="395" y="152"/>
                    <a:pt x="389" y="128"/>
                  </a:cubicBezTo>
                  <a:cubicBezTo>
                    <a:pt x="380" y="87"/>
                    <a:pt x="367" y="43"/>
                    <a:pt x="331" y="21"/>
                  </a:cubicBezTo>
                  <a:cubicBezTo>
                    <a:pt x="294" y="0"/>
                    <a:pt x="246" y="10"/>
                    <a:pt x="211" y="33"/>
                  </a:cubicBezTo>
                  <a:cubicBezTo>
                    <a:pt x="175" y="55"/>
                    <a:pt x="148" y="89"/>
                    <a:pt x="118" y="118"/>
                  </a:cubicBezTo>
                  <a:cubicBezTo>
                    <a:pt x="88" y="147"/>
                    <a:pt x="54" y="173"/>
                    <a:pt x="38" y="210"/>
                  </a:cubicBezTo>
                  <a:cubicBezTo>
                    <a:pt x="0" y="295"/>
                    <a:pt x="111" y="380"/>
                    <a:pt x="189" y="342"/>
                  </a:cubicBezTo>
                  <a:cubicBezTo>
                    <a:pt x="198" y="337"/>
                    <a:pt x="208" y="331"/>
                    <a:pt x="218" y="328"/>
                  </a:cubicBezTo>
                  <a:cubicBezTo>
                    <a:pt x="253" y="321"/>
                    <a:pt x="281" y="357"/>
                    <a:pt x="310" y="378"/>
                  </a:cubicBezTo>
                  <a:cubicBezTo>
                    <a:pt x="351" y="409"/>
                    <a:pt x="415" y="408"/>
                    <a:pt x="452" y="37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自由曲线9"/>
            <p:cNvSpPr/>
            <p:nvPr/>
          </p:nvSpPr>
          <p:spPr bwMode="auto">
            <a:xfrm>
              <a:off x="10219655" y="-2766829"/>
              <a:ext cx="6791257" cy="4299473"/>
            </a:xfrm>
            <a:custGeom>
              <a:avLst/>
              <a:gdLst>
                <a:gd name="T0" fmla="*/ 519 w 561"/>
                <a:gd name="T1" fmla="*/ 426 h 469"/>
                <a:gd name="T2" fmla="*/ 523 w 561"/>
                <a:gd name="T3" fmla="*/ 282 h 469"/>
                <a:gd name="T4" fmla="*/ 471 w 561"/>
                <a:gd name="T5" fmla="*/ 229 h 469"/>
                <a:gd name="T6" fmla="*/ 447 w 561"/>
                <a:gd name="T7" fmla="*/ 147 h 469"/>
                <a:gd name="T8" fmla="*/ 380 w 561"/>
                <a:gd name="T9" fmla="*/ 25 h 469"/>
                <a:gd name="T10" fmla="*/ 242 w 561"/>
                <a:gd name="T11" fmla="*/ 38 h 469"/>
                <a:gd name="T12" fmla="*/ 136 w 561"/>
                <a:gd name="T13" fmla="*/ 136 h 469"/>
                <a:gd name="T14" fmla="*/ 44 w 561"/>
                <a:gd name="T15" fmla="*/ 241 h 469"/>
                <a:gd name="T16" fmla="*/ 217 w 561"/>
                <a:gd name="T17" fmla="*/ 392 h 469"/>
                <a:gd name="T18" fmla="*/ 251 w 561"/>
                <a:gd name="T19" fmla="*/ 377 h 469"/>
                <a:gd name="T20" fmla="*/ 356 w 561"/>
                <a:gd name="T21" fmla="*/ 434 h 469"/>
                <a:gd name="T22" fmla="*/ 519 w 561"/>
                <a:gd name="T23" fmla="*/ 426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1" h="469">
                  <a:moveTo>
                    <a:pt x="519" y="426"/>
                  </a:moveTo>
                  <a:cubicBezTo>
                    <a:pt x="555" y="390"/>
                    <a:pt x="561" y="319"/>
                    <a:pt x="523" y="282"/>
                  </a:cubicBezTo>
                  <a:cubicBezTo>
                    <a:pt x="503" y="262"/>
                    <a:pt x="485" y="258"/>
                    <a:pt x="471" y="229"/>
                  </a:cubicBezTo>
                  <a:cubicBezTo>
                    <a:pt x="459" y="203"/>
                    <a:pt x="453" y="175"/>
                    <a:pt x="447" y="147"/>
                  </a:cubicBezTo>
                  <a:cubicBezTo>
                    <a:pt x="437" y="100"/>
                    <a:pt x="421" y="49"/>
                    <a:pt x="380" y="25"/>
                  </a:cubicBezTo>
                  <a:cubicBezTo>
                    <a:pt x="338" y="0"/>
                    <a:pt x="283" y="11"/>
                    <a:pt x="242" y="38"/>
                  </a:cubicBezTo>
                  <a:cubicBezTo>
                    <a:pt x="202" y="64"/>
                    <a:pt x="171" y="102"/>
                    <a:pt x="136" y="136"/>
                  </a:cubicBezTo>
                  <a:cubicBezTo>
                    <a:pt x="102" y="168"/>
                    <a:pt x="63" y="198"/>
                    <a:pt x="44" y="241"/>
                  </a:cubicBezTo>
                  <a:cubicBezTo>
                    <a:pt x="0" y="339"/>
                    <a:pt x="128" y="435"/>
                    <a:pt x="217" y="392"/>
                  </a:cubicBezTo>
                  <a:cubicBezTo>
                    <a:pt x="228" y="387"/>
                    <a:pt x="239" y="379"/>
                    <a:pt x="251" y="377"/>
                  </a:cubicBezTo>
                  <a:cubicBezTo>
                    <a:pt x="291" y="368"/>
                    <a:pt x="322" y="409"/>
                    <a:pt x="356" y="434"/>
                  </a:cubicBezTo>
                  <a:cubicBezTo>
                    <a:pt x="403" y="469"/>
                    <a:pt x="477" y="468"/>
                    <a:pt x="519" y="426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 rot="20732177">
            <a:off x="-2262972" y="3406835"/>
            <a:ext cx="10583515" cy="7936790"/>
            <a:chOff x="-5962237" y="2026916"/>
            <a:chExt cx="16284075" cy="12211754"/>
          </a:xfrm>
        </p:grpSpPr>
        <p:sp>
          <p:nvSpPr>
            <p:cNvPr id="34" name="自由曲线10"/>
            <p:cNvSpPr/>
            <p:nvPr/>
          </p:nvSpPr>
          <p:spPr bwMode="auto">
            <a:xfrm>
              <a:off x="-5755493" y="2343112"/>
              <a:ext cx="15667320" cy="11749622"/>
            </a:xfrm>
            <a:custGeom>
              <a:avLst/>
              <a:gdLst>
                <a:gd name="T0" fmla="*/ 2 w 1294"/>
                <a:gd name="T1" fmla="*/ 523 h 970"/>
                <a:gd name="T2" fmla="*/ 16 w 1294"/>
                <a:gd name="T3" fmla="*/ 455 h 970"/>
                <a:gd name="T4" fmla="*/ 80 w 1294"/>
                <a:gd name="T5" fmla="*/ 357 h 970"/>
                <a:gd name="T6" fmla="*/ 60 w 1294"/>
                <a:gd name="T7" fmla="*/ 261 h 970"/>
                <a:gd name="T8" fmla="*/ 65 w 1294"/>
                <a:gd name="T9" fmla="*/ 85 h 970"/>
                <a:gd name="T10" fmla="*/ 225 w 1294"/>
                <a:gd name="T11" fmla="*/ 10 h 970"/>
                <a:gd name="T12" fmla="*/ 386 w 1294"/>
                <a:gd name="T13" fmla="*/ 108 h 970"/>
                <a:gd name="T14" fmla="*/ 466 w 1294"/>
                <a:gd name="T15" fmla="*/ 196 h 970"/>
                <a:gd name="T16" fmla="*/ 602 w 1294"/>
                <a:gd name="T17" fmla="*/ 193 h 970"/>
                <a:gd name="T18" fmla="*/ 728 w 1294"/>
                <a:gd name="T19" fmla="*/ 247 h 970"/>
                <a:gd name="T20" fmla="*/ 845 w 1294"/>
                <a:gd name="T21" fmla="*/ 265 h 970"/>
                <a:gd name="T22" fmla="*/ 973 w 1294"/>
                <a:gd name="T23" fmla="*/ 290 h 970"/>
                <a:gd name="T24" fmla="*/ 1057 w 1294"/>
                <a:gd name="T25" fmla="*/ 418 h 970"/>
                <a:gd name="T26" fmla="*/ 1251 w 1294"/>
                <a:gd name="T27" fmla="*/ 590 h 970"/>
                <a:gd name="T28" fmla="*/ 1291 w 1294"/>
                <a:gd name="T29" fmla="*/ 664 h 970"/>
                <a:gd name="T30" fmla="*/ 1209 w 1294"/>
                <a:gd name="T31" fmla="*/ 765 h 970"/>
                <a:gd name="T32" fmla="*/ 1124 w 1294"/>
                <a:gd name="T33" fmla="*/ 879 h 970"/>
                <a:gd name="T34" fmla="*/ 1007 w 1294"/>
                <a:gd name="T35" fmla="*/ 958 h 970"/>
                <a:gd name="T36" fmla="*/ 873 w 1294"/>
                <a:gd name="T37" fmla="*/ 956 h 970"/>
                <a:gd name="T38" fmla="*/ 626 w 1294"/>
                <a:gd name="T39" fmla="*/ 849 h 970"/>
                <a:gd name="T40" fmla="*/ 514 w 1294"/>
                <a:gd name="T41" fmla="*/ 747 h 970"/>
                <a:gd name="T42" fmla="*/ 377 w 1294"/>
                <a:gd name="T43" fmla="*/ 686 h 970"/>
                <a:gd name="T44" fmla="*/ 262 w 1294"/>
                <a:gd name="T45" fmla="*/ 705 h 970"/>
                <a:gd name="T46" fmla="*/ 53 w 1294"/>
                <a:gd name="T47" fmla="*/ 631 h 970"/>
                <a:gd name="T48" fmla="*/ 2 w 1294"/>
                <a:gd name="T49" fmla="*/ 523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94" h="970">
                  <a:moveTo>
                    <a:pt x="2" y="523"/>
                  </a:moveTo>
                  <a:cubicBezTo>
                    <a:pt x="0" y="499"/>
                    <a:pt x="4" y="476"/>
                    <a:pt x="16" y="455"/>
                  </a:cubicBezTo>
                  <a:cubicBezTo>
                    <a:pt x="34" y="421"/>
                    <a:pt x="72" y="396"/>
                    <a:pt x="80" y="357"/>
                  </a:cubicBezTo>
                  <a:cubicBezTo>
                    <a:pt x="87" y="325"/>
                    <a:pt x="71" y="292"/>
                    <a:pt x="60" y="261"/>
                  </a:cubicBezTo>
                  <a:cubicBezTo>
                    <a:pt x="40" y="204"/>
                    <a:pt x="37" y="138"/>
                    <a:pt x="65" y="85"/>
                  </a:cubicBezTo>
                  <a:cubicBezTo>
                    <a:pt x="96" y="26"/>
                    <a:pt x="160" y="0"/>
                    <a:pt x="225" y="10"/>
                  </a:cubicBezTo>
                  <a:cubicBezTo>
                    <a:pt x="294" y="22"/>
                    <a:pt x="347" y="47"/>
                    <a:pt x="386" y="108"/>
                  </a:cubicBezTo>
                  <a:cubicBezTo>
                    <a:pt x="406" y="139"/>
                    <a:pt x="429" y="180"/>
                    <a:pt x="466" y="196"/>
                  </a:cubicBezTo>
                  <a:cubicBezTo>
                    <a:pt x="510" y="214"/>
                    <a:pt x="557" y="197"/>
                    <a:pt x="602" y="193"/>
                  </a:cubicBezTo>
                  <a:cubicBezTo>
                    <a:pt x="663" y="187"/>
                    <a:pt x="682" y="214"/>
                    <a:pt x="728" y="247"/>
                  </a:cubicBezTo>
                  <a:cubicBezTo>
                    <a:pt x="763" y="271"/>
                    <a:pt x="805" y="268"/>
                    <a:pt x="845" y="265"/>
                  </a:cubicBezTo>
                  <a:cubicBezTo>
                    <a:pt x="890" y="261"/>
                    <a:pt x="932" y="266"/>
                    <a:pt x="973" y="290"/>
                  </a:cubicBezTo>
                  <a:cubicBezTo>
                    <a:pt x="1022" y="319"/>
                    <a:pt x="1038" y="367"/>
                    <a:pt x="1057" y="418"/>
                  </a:cubicBezTo>
                  <a:cubicBezTo>
                    <a:pt x="1094" y="515"/>
                    <a:pt x="1181" y="529"/>
                    <a:pt x="1251" y="590"/>
                  </a:cubicBezTo>
                  <a:cubicBezTo>
                    <a:pt x="1273" y="609"/>
                    <a:pt x="1289" y="635"/>
                    <a:pt x="1291" y="664"/>
                  </a:cubicBezTo>
                  <a:cubicBezTo>
                    <a:pt x="1294" y="716"/>
                    <a:pt x="1246" y="740"/>
                    <a:pt x="1209" y="765"/>
                  </a:cubicBezTo>
                  <a:cubicBezTo>
                    <a:pt x="1164" y="796"/>
                    <a:pt x="1158" y="842"/>
                    <a:pt x="1124" y="879"/>
                  </a:cubicBezTo>
                  <a:cubicBezTo>
                    <a:pt x="1092" y="914"/>
                    <a:pt x="1053" y="945"/>
                    <a:pt x="1007" y="958"/>
                  </a:cubicBezTo>
                  <a:cubicBezTo>
                    <a:pt x="963" y="970"/>
                    <a:pt x="917" y="964"/>
                    <a:pt x="873" y="956"/>
                  </a:cubicBezTo>
                  <a:cubicBezTo>
                    <a:pt x="784" y="938"/>
                    <a:pt x="697" y="906"/>
                    <a:pt x="626" y="849"/>
                  </a:cubicBezTo>
                  <a:cubicBezTo>
                    <a:pt x="586" y="818"/>
                    <a:pt x="553" y="779"/>
                    <a:pt x="514" y="747"/>
                  </a:cubicBezTo>
                  <a:cubicBezTo>
                    <a:pt x="475" y="714"/>
                    <a:pt x="428" y="687"/>
                    <a:pt x="377" y="686"/>
                  </a:cubicBezTo>
                  <a:cubicBezTo>
                    <a:pt x="338" y="686"/>
                    <a:pt x="300" y="700"/>
                    <a:pt x="262" y="705"/>
                  </a:cubicBezTo>
                  <a:cubicBezTo>
                    <a:pt x="186" y="715"/>
                    <a:pt x="105" y="687"/>
                    <a:pt x="53" y="631"/>
                  </a:cubicBezTo>
                  <a:cubicBezTo>
                    <a:pt x="25" y="602"/>
                    <a:pt x="6" y="562"/>
                    <a:pt x="2" y="52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5" name="自由曲线11"/>
            <p:cNvSpPr/>
            <p:nvPr/>
          </p:nvSpPr>
          <p:spPr bwMode="auto">
            <a:xfrm>
              <a:off x="-5962237" y="2026916"/>
              <a:ext cx="16284075" cy="12211754"/>
            </a:xfrm>
            <a:custGeom>
              <a:avLst/>
              <a:gdLst>
                <a:gd name="T0" fmla="*/ 2 w 1345"/>
                <a:gd name="T1" fmla="*/ 543 h 1008"/>
                <a:gd name="T2" fmla="*/ 16 w 1345"/>
                <a:gd name="T3" fmla="*/ 473 h 1008"/>
                <a:gd name="T4" fmla="*/ 83 w 1345"/>
                <a:gd name="T5" fmla="*/ 371 h 1008"/>
                <a:gd name="T6" fmla="*/ 62 w 1345"/>
                <a:gd name="T7" fmla="*/ 271 h 1008"/>
                <a:gd name="T8" fmla="*/ 67 w 1345"/>
                <a:gd name="T9" fmla="*/ 88 h 1008"/>
                <a:gd name="T10" fmla="*/ 233 w 1345"/>
                <a:gd name="T11" fmla="*/ 11 h 1008"/>
                <a:gd name="T12" fmla="*/ 401 w 1345"/>
                <a:gd name="T13" fmla="*/ 112 h 1008"/>
                <a:gd name="T14" fmla="*/ 484 w 1345"/>
                <a:gd name="T15" fmla="*/ 203 h 1008"/>
                <a:gd name="T16" fmla="*/ 626 w 1345"/>
                <a:gd name="T17" fmla="*/ 200 h 1008"/>
                <a:gd name="T18" fmla="*/ 757 w 1345"/>
                <a:gd name="T19" fmla="*/ 256 h 1008"/>
                <a:gd name="T20" fmla="*/ 878 w 1345"/>
                <a:gd name="T21" fmla="*/ 275 h 1008"/>
                <a:gd name="T22" fmla="*/ 1011 w 1345"/>
                <a:gd name="T23" fmla="*/ 301 h 1008"/>
                <a:gd name="T24" fmla="*/ 1099 w 1345"/>
                <a:gd name="T25" fmla="*/ 434 h 1008"/>
                <a:gd name="T26" fmla="*/ 1301 w 1345"/>
                <a:gd name="T27" fmla="*/ 614 h 1008"/>
                <a:gd name="T28" fmla="*/ 1342 w 1345"/>
                <a:gd name="T29" fmla="*/ 690 h 1008"/>
                <a:gd name="T30" fmla="*/ 1256 w 1345"/>
                <a:gd name="T31" fmla="*/ 795 h 1008"/>
                <a:gd name="T32" fmla="*/ 1168 w 1345"/>
                <a:gd name="T33" fmla="*/ 914 h 1008"/>
                <a:gd name="T34" fmla="*/ 1046 w 1345"/>
                <a:gd name="T35" fmla="*/ 996 h 1008"/>
                <a:gd name="T36" fmla="*/ 908 w 1345"/>
                <a:gd name="T37" fmla="*/ 993 h 1008"/>
                <a:gd name="T38" fmla="*/ 650 w 1345"/>
                <a:gd name="T39" fmla="*/ 883 h 1008"/>
                <a:gd name="T40" fmla="*/ 534 w 1345"/>
                <a:gd name="T41" fmla="*/ 776 h 1008"/>
                <a:gd name="T42" fmla="*/ 392 w 1345"/>
                <a:gd name="T43" fmla="*/ 713 h 1008"/>
                <a:gd name="T44" fmla="*/ 272 w 1345"/>
                <a:gd name="T45" fmla="*/ 733 h 1008"/>
                <a:gd name="T46" fmla="*/ 55 w 1345"/>
                <a:gd name="T47" fmla="*/ 656 h 1008"/>
                <a:gd name="T48" fmla="*/ 2 w 1345"/>
                <a:gd name="T49" fmla="*/ 543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45" h="1008">
                  <a:moveTo>
                    <a:pt x="2" y="543"/>
                  </a:moveTo>
                  <a:cubicBezTo>
                    <a:pt x="0" y="519"/>
                    <a:pt x="4" y="495"/>
                    <a:pt x="16" y="473"/>
                  </a:cubicBezTo>
                  <a:cubicBezTo>
                    <a:pt x="36" y="437"/>
                    <a:pt x="74" y="411"/>
                    <a:pt x="83" y="371"/>
                  </a:cubicBezTo>
                  <a:cubicBezTo>
                    <a:pt x="90" y="337"/>
                    <a:pt x="74" y="304"/>
                    <a:pt x="62" y="271"/>
                  </a:cubicBezTo>
                  <a:cubicBezTo>
                    <a:pt x="42" y="212"/>
                    <a:pt x="38" y="144"/>
                    <a:pt x="67" y="88"/>
                  </a:cubicBezTo>
                  <a:cubicBezTo>
                    <a:pt x="99" y="27"/>
                    <a:pt x="167" y="0"/>
                    <a:pt x="233" y="11"/>
                  </a:cubicBezTo>
                  <a:cubicBezTo>
                    <a:pt x="306" y="23"/>
                    <a:pt x="361" y="49"/>
                    <a:pt x="401" y="112"/>
                  </a:cubicBezTo>
                  <a:cubicBezTo>
                    <a:pt x="421" y="144"/>
                    <a:pt x="446" y="187"/>
                    <a:pt x="484" y="203"/>
                  </a:cubicBezTo>
                  <a:cubicBezTo>
                    <a:pt x="530" y="223"/>
                    <a:pt x="579" y="205"/>
                    <a:pt x="626" y="200"/>
                  </a:cubicBezTo>
                  <a:cubicBezTo>
                    <a:pt x="689" y="195"/>
                    <a:pt x="709" y="223"/>
                    <a:pt x="757" y="256"/>
                  </a:cubicBezTo>
                  <a:cubicBezTo>
                    <a:pt x="793" y="281"/>
                    <a:pt x="837" y="278"/>
                    <a:pt x="878" y="275"/>
                  </a:cubicBezTo>
                  <a:cubicBezTo>
                    <a:pt x="925" y="272"/>
                    <a:pt x="969" y="276"/>
                    <a:pt x="1011" y="301"/>
                  </a:cubicBezTo>
                  <a:cubicBezTo>
                    <a:pt x="1062" y="332"/>
                    <a:pt x="1079" y="381"/>
                    <a:pt x="1099" y="434"/>
                  </a:cubicBezTo>
                  <a:cubicBezTo>
                    <a:pt x="1137" y="535"/>
                    <a:pt x="1228" y="549"/>
                    <a:pt x="1301" y="614"/>
                  </a:cubicBezTo>
                  <a:cubicBezTo>
                    <a:pt x="1323" y="633"/>
                    <a:pt x="1340" y="660"/>
                    <a:pt x="1342" y="690"/>
                  </a:cubicBezTo>
                  <a:cubicBezTo>
                    <a:pt x="1345" y="744"/>
                    <a:pt x="1295" y="769"/>
                    <a:pt x="1256" y="795"/>
                  </a:cubicBezTo>
                  <a:cubicBezTo>
                    <a:pt x="1210" y="827"/>
                    <a:pt x="1204" y="875"/>
                    <a:pt x="1168" y="914"/>
                  </a:cubicBezTo>
                  <a:cubicBezTo>
                    <a:pt x="1135" y="950"/>
                    <a:pt x="1095" y="983"/>
                    <a:pt x="1046" y="996"/>
                  </a:cubicBezTo>
                  <a:cubicBezTo>
                    <a:pt x="1001" y="1008"/>
                    <a:pt x="953" y="1002"/>
                    <a:pt x="908" y="993"/>
                  </a:cubicBezTo>
                  <a:cubicBezTo>
                    <a:pt x="815" y="975"/>
                    <a:pt x="724" y="942"/>
                    <a:pt x="650" y="883"/>
                  </a:cubicBezTo>
                  <a:cubicBezTo>
                    <a:pt x="609" y="850"/>
                    <a:pt x="574" y="810"/>
                    <a:pt x="534" y="776"/>
                  </a:cubicBezTo>
                  <a:cubicBezTo>
                    <a:pt x="493" y="742"/>
                    <a:pt x="444" y="714"/>
                    <a:pt x="392" y="713"/>
                  </a:cubicBezTo>
                  <a:cubicBezTo>
                    <a:pt x="351" y="713"/>
                    <a:pt x="312" y="728"/>
                    <a:pt x="272" y="733"/>
                  </a:cubicBezTo>
                  <a:cubicBezTo>
                    <a:pt x="193" y="743"/>
                    <a:pt x="109" y="714"/>
                    <a:pt x="55" y="656"/>
                  </a:cubicBezTo>
                  <a:cubicBezTo>
                    <a:pt x="26" y="625"/>
                    <a:pt x="6" y="584"/>
                    <a:pt x="2" y="543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自由曲线12"/>
            <p:cNvSpPr/>
            <p:nvPr/>
          </p:nvSpPr>
          <p:spPr bwMode="auto">
            <a:xfrm rot="20246529">
              <a:off x="-4186042" y="4469708"/>
              <a:ext cx="5703683" cy="5086928"/>
            </a:xfrm>
            <a:custGeom>
              <a:avLst/>
              <a:gdLst>
                <a:gd name="T0" fmla="*/ 158 w 471"/>
                <a:gd name="T1" fmla="*/ 393 h 420"/>
                <a:gd name="T2" fmla="*/ 401 w 471"/>
                <a:gd name="T3" fmla="*/ 216 h 420"/>
                <a:gd name="T4" fmla="*/ 287 w 471"/>
                <a:gd name="T5" fmla="*/ 133 h 420"/>
                <a:gd name="T6" fmla="*/ 242 w 471"/>
                <a:gd name="T7" fmla="*/ 49 h 420"/>
                <a:gd name="T8" fmla="*/ 100 w 471"/>
                <a:gd name="T9" fmla="*/ 21 h 420"/>
                <a:gd name="T10" fmla="*/ 23 w 471"/>
                <a:gd name="T11" fmla="*/ 84 h 420"/>
                <a:gd name="T12" fmla="*/ 17 w 471"/>
                <a:gd name="T13" fmla="*/ 167 h 420"/>
                <a:gd name="T14" fmla="*/ 69 w 471"/>
                <a:gd name="T15" fmla="*/ 238 h 420"/>
                <a:gd name="T16" fmla="*/ 77 w 471"/>
                <a:gd name="T17" fmla="*/ 343 h 420"/>
                <a:gd name="T18" fmla="*/ 158 w 471"/>
                <a:gd name="T19" fmla="*/ 393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20">
                  <a:moveTo>
                    <a:pt x="158" y="393"/>
                  </a:moveTo>
                  <a:cubicBezTo>
                    <a:pt x="280" y="420"/>
                    <a:pt x="471" y="353"/>
                    <a:pt x="401" y="216"/>
                  </a:cubicBezTo>
                  <a:cubicBezTo>
                    <a:pt x="375" y="166"/>
                    <a:pt x="316" y="176"/>
                    <a:pt x="287" y="133"/>
                  </a:cubicBezTo>
                  <a:cubicBezTo>
                    <a:pt x="269" y="106"/>
                    <a:pt x="266" y="73"/>
                    <a:pt x="242" y="49"/>
                  </a:cubicBezTo>
                  <a:cubicBezTo>
                    <a:pt x="207" y="15"/>
                    <a:pt x="145" y="0"/>
                    <a:pt x="100" y="21"/>
                  </a:cubicBezTo>
                  <a:cubicBezTo>
                    <a:pt x="71" y="34"/>
                    <a:pt x="41" y="58"/>
                    <a:pt x="23" y="84"/>
                  </a:cubicBezTo>
                  <a:cubicBezTo>
                    <a:pt x="5" y="108"/>
                    <a:pt x="0" y="141"/>
                    <a:pt x="17" y="167"/>
                  </a:cubicBezTo>
                  <a:cubicBezTo>
                    <a:pt x="33" y="191"/>
                    <a:pt x="63" y="209"/>
                    <a:pt x="69" y="238"/>
                  </a:cubicBezTo>
                  <a:cubicBezTo>
                    <a:pt x="77" y="271"/>
                    <a:pt x="59" y="310"/>
                    <a:pt x="77" y="343"/>
                  </a:cubicBezTo>
                  <a:cubicBezTo>
                    <a:pt x="92" y="373"/>
                    <a:pt x="126" y="386"/>
                    <a:pt x="158" y="39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自由曲线13"/>
            <p:cNvSpPr/>
            <p:nvPr/>
          </p:nvSpPr>
          <p:spPr bwMode="auto">
            <a:xfrm rot="20246529">
              <a:off x="-4259012" y="4214320"/>
              <a:ext cx="6078948" cy="5415285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6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2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49"/>
                    <a:pt x="18" y="178"/>
                  </a:cubicBezTo>
                  <a:cubicBezTo>
                    <a:pt x="36" y="203"/>
                    <a:pt x="67" y="222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7"/>
                    <a:pt x="135" y="411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40000"/>
                  <a:lumOff val="6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080062" y="2593952"/>
            <a:ext cx="4031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spc="600" dirty="0">
                <a:latin typeface="+mj-ea"/>
                <a:ea typeface="+mj-ea"/>
              </a:rPr>
              <a:t>感谢您的观看</a:t>
            </a:r>
            <a:endParaRPr lang="zh-CN" altLang="en-US" sz="4400" b="1" spc="600" dirty="0">
              <a:latin typeface="+mj-ea"/>
              <a:ea typeface="+mj-ea"/>
            </a:endParaRPr>
          </a:p>
        </p:txBody>
      </p:sp>
      <p:sp>
        <p:nvSpPr>
          <p:cNvPr id="166" name="文本框 165"/>
          <p:cNvSpPr txBox="1"/>
          <p:nvPr/>
        </p:nvSpPr>
        <p:spPr>
          <a:xfrm>
            <a:off x="2032008" y="3410771"/>
            <a:ext cx="8127992" cy="626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+mn-ea"/>
              </a:rPr>
              <a:t>Lorem ipsum dolor sit </a:t>
            </a:r>
            <a:r>
              <a:rPr lang="en-US" altLang="zh-CN" sz="1400" dirty="0" err="1">
                <a:latin typeface="+mn-ea"/>
              </a:rPr>
              <a:t>amet</a:t>
            </a:r>
            <a:r>
              <a:rPr lang="en-US" altLang="zh-CN" sz="1400" dirty="0">
                <a:latin typeface="+mn-ea"/>
              </a:rPr>
              <a:t>, </a:t>
            </a:r>
            <a:r>
              <a:rPr lang="en-US" altLang="zh-CN" sz="1400" dirty="0" err="1">
                <a:latin typeface="+mn-ea"/>
              </a:rPr>
              <a:t>consectetuer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adipiscing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elit</a:t>
            </a:r>
            <a:r>
              <a:rPr lang="en-US" altLang="zh-CN" sz="1400" dirty="0">
                <a:latin typeface="+mn-ea"/>
              </a:rPr>
              <a:t>. Maecenas </a:t>
            </a:r>
            <a:r>
              <a:rPr lang="en-US" altLang="zh-CN" sz="1400" dirty="0" err="1">
                <a:latin typeface="+mn-ea"/>
              </a:rPr>
              <a:t>porttitor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congue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massa</a:t>
            </a:r>
            <a:r>
              <a:rPr lang="en-US" altLang="zh-CN" sz="1400" dirty="0">
                <a:latin typeface="+mn-ea"/>
              </a:rPr>
              <a:t>. </a:t>
            </a:r>
            <a:r>
              <a:rPr lang="en-US" altLang="zh-CN" sz="1400" dirty="0" err="1">
                <a:latin typeface="+mn-ea"/>
              </a:rPr>
              <a:t>Fusce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posuere</a:t>
            </a:r>
            <a:r>
              <a:rPr lang="en-US" altLang="zh-CN" sz="1400" dirty="0">
                <a:latin typeface="+mn-ea"/>
              </a:rPr>
              <a:t>, magna sed pulvinar </a:t>
            </a:r>
            <a:r>
              <a:rPr lang="en-US" altLang="zh-CN" sz="1400" dirty="0" err="1">
                <a:latin typeface="+mn-ea"/>
              </a:rPr>
              <a:t>ultricies</a:t>
            </a:r>
            <a:r>
              <a:rPr lang="en-US" altLang="zh-CN" sz="1400" dirty="0">
                <a:latin typeface="+mn-ea"/>
              </a:rPr>
              <a:t>, </a:t>
            </a:r>
            <a:r>
              <a:rPr lang="en-US" altLang="zh-CN" sz="1400" dirty="0" err="1">
                <a:latin typeface="+mn-ea"/>
              </a:rPr>
              <a:t>purus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lectus</a:t>
            </a:r>
            <a:r>
              <a:rPr lang="en-US" altLang="zh-CN" sz="1400" dirty="0">
                <a:latin typeface="+mn-ea"/>
              </a:rPr>
              <a:t> </a:t>
            </a:r>
            <a:r>
              <a:rPr lang="en-US" altLang="zh-CN" sz="1400" dirty="0" err="1">
                <a:latin typeface="+mn-ea"/>
              </a:rPr>
              <a:t>malesuada</a:t>
            </a:r>
            <a:r>
              <a:rPr lang="en-US" altLang="zh-CN" sz="1400" dirty="0">
                <a:latin typeface="+mn-ea"/>
              </a:rPr>
              <a:t> libero</a:t>
            </a:r>
            <a:endParaRPr lang="zh-CN" altLang="en-US" sz="1400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39410" y="4421049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spc="600" dirty="0"/>
              <a:t>汇报人：</a:t>
            </a:r>
            <a:endParaRPr lang="zh-CN" altLang="en-US" sz="1600" spc="600" dirty="0"/>
          </a:p>
        </p:txBody>
      </p:sp>
      <p:cxnSp>
        <p:nvCxnSpPr>
          <p:cNvPr id="16" name="直接连接符 15"/>
          <p:cNvCxnSpPr/>
          <p:nvPr/>
        </p:nvCxnSpPr>
        <p:spPr>
          <a:xfrm>
            <a:off x="5887720" y="4181092"/>
            <a:ext cx="41656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/>
          <p:cNvGrpSpPr/>
          <p:nvPr/>
        </p:nvGrpSpPr>
        <p:grpSpPr>
          <a:xfrm>
            <a:off x="5887720" y="3489770"/>
            <a:ext cx="13440051" cy="8889962"/>
            <a:chOff x="4934351" y="4136045"/>
            <a:chExt cx="13440051" cy="8889962"/>
          </a:xfrm>
        </p:grpSpPr>
        <p:sp>
          <p:nvSpPr>
            <p:cNvPr id="38" name="自由曲线4"/>
            <p:cNvSpPr/>
            <p:nvPr/>
          </p:nvSpPr>
          <p:spPr bwMode="auto">
            <a:xfrm>
              <a:off x="4934351" y="4136045"/>
              <a:ext cx="13440051" cy="8889962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5 h 734"/>
                <a:gd name="T4" fmla="*/ 967 w 1110"/>
                <a:gd name="T5" fmla="*/ 89 h 734"/>
                <a:gd name="T6" fmla="*/ 1076 w 1110"/>
                <a:gd name="T7" fmla="*/ 150 h 734"/>
                <a:gd name="T8" fmla="*/ 1105 w 1110"/>
                <a:gd name="T9" fmla="*/ 235 h 734"/>
                <a:gd name="T10" fmla="*/ 1058 w 1110"/>
                <a:gd name="T11" fmla="*/ 316 h 734"/>
                <a:gd name="T12" fmla="*/ 1027 w 1110"/>
                <a:gd name="T13" fmla="*/ 427 h 734"/>
                <a:gd name="T14" fmla="*/ 1018 w 1110"/>
                <a:gd name="T15" fmla="*/ 537 h 734"/>
                <a:gd name="T16" fmla="*/ 906 w 1110"/>
                <a:gd name="T17" fmla="*/ 594 h 734"/>
                <a:gd name="T18" fmla="*/ 787 w 1110"/>
                <a:gd name="T19" fmla="*/ 672 h 734"/>
                <a:gd name="T20" fmla="*/ 618 w 1110"/>
                <a:gd name="T21" fmla="*/ 676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8 h 734"/>
                <a:gd name="T28" fmla="*/ 87 w 1110"/>
                <a:gd name="T29" fmla="*/ 721 h 734"/>
                <a:gd name="T30" fmla="*/ 9 w 1110"/>
                <a:gd name="T31" fmla="*/ 642 h 734"/>
                <a:gd name="T32" fmla="*/ 33 w 1110"/>
                <a:gd name="T33" fmla="*/ 538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7 h 734"/>
                <a:gd name="T40" fmla="*/ 392 w 1110"/>
                <a:gd name="T41" fmla="*/ 155 h 734"/>
                <a:gd name="T42" fmla="*/ 428 w 1110"/>
                <a:gd name="T43" fmla="*/ 106 h 734"/>
                <a:gd name="T44" fmla="*/ 686 w 1110"/>
                <a:gd name="T45" fmla="*/ 38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9"/>
                    <a:pt x="764" y="79"/>
                    <a:pt x="785" y="85"/>
                  </a:cubicBezTo>
                  <a:cubicBezTo>
                    <a:pt x="843" y="101"/>
                    <a:pt x="906" y="80"/>
                    <a:pt x="967" y="89"/>
                  </a:cubicBezTo>
                  <a:cubicBezTo>
                    <a:pt x="1009" y="96"/>
                    <a:pt x="1048" y="118"/>
                    <a:pt x="1076" y="150"/>
                  </a:cubicBezTo>
                  <a:cubicBezTo>
                    <a:pt x="1096" y="173"/>
                    <a:pt x="1110" y="204"/>
                    <a:pt x="1105" y="235"/>
                  </a:cubicBezTo>
                  <a:cubicBezTo>
                    <a:pt x="1099" y="266"/>
                    <a:pt x="1075" y="289"/>
                    <a:pt x="1058" y="316"/>
                  </a:cubicBezTo>
                  <a:cubicBezTo>
                    <a:pt x="1037" y="349"/>
                    <a:pt x="1026" y="388"/>
                    <a:pt x="1027" y="427"/>
                  </a:cubicBezTo>
                  <a:cubicBezTo>
                    <a:pt x="1027" y="464"/>
                    <a:pt x="1038" y="505"/>
                    <a:pt x="1018" y="537"/>
                  </a:cubicBezTo>
                  <a:cubicBezTo>
                    <a:pt x="994" y="573"/>
                    <a:pt x="944" y="579"/>
                    <a:pt x="906" y="594"/>
                  </a:cubicBezTo>
                  <a:cubicBezTo>
                    <a:pt x="859" y="612"/>
                    <a:pt x="830" y="648"/>
                    <a:pt x="787" y="672"/>
                  </a:cubicBezTo>
                  <a:cubicBezTo>
                    <a:pt x="736" y="700"/>
                    <a:pt x="674" y="690"/>
                    <a:pt x="618" y="676"/>
                  </a:cubicBezTo>
                  <a:cubicBezTo>
                    <a:pt x="562" y="661"/>
                    <a:pt x="505" y="642"/>
                    <a:pt x="448" y="651"/>
                  </a:cubicBezTo>
                  <a:cubicBezTo>
                    <a:pt x="412" y="657"/>
                    <a:pt x="378" y="675"/>
                    <a:pt x="344" y="689"/>
                  </a:cubicBezTo>
                  <a:cubicBezTo>
                    <a:pt x="299" y="708"/>
                    <a:pt x="252" y="721"/>
                    <a:pt x="203" y="728"/>
                  </a:cubicBezTo>
                  <a:cubicBezTo>
                    <a:pt x="165" y="733"/>
                    <a:pt x="124" y="734"/>
                    <a:pt x="87" y="721"/>
                  </a:cubicBezTo>
                  <a:cubicBezTo>
                    <a:pt x="51" y="709"/>
                    <a:pt x="18" y="680"/>
                    <a:pt x="9" y="642"/>
                  </a:cubicBezTo>
                  <a:cubicBezTo>
                    <a:pt x="0" y="606"/>
                    <a:pt x="13" y="569"/>
                    <a:pt x="33" y="538"/>
                  </a:cubicBezTo>
                  <a:cubicBezTo>
                    <a:pt x="57" y="500"/>
                    <a:pt x="80" y="461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1"/>
                    <a:pt x="131" y="215"/>
                    <a:pt x="194" y="217"/>
                  </a:cubicBezTo>
                  <a:cubicBezTo>
                    <a:pt x="265" y="218"/>
                    <a:pt x="345" y="208"/>
                    <a:pt x="392" y="155"/>
                  </a:cubicBezTo>
                  <a:cubicBezTo>
                    <a:pt x="405" y="140"/>
                    <a:pt x="416" y="122"/>
                    <a:pt x="428" y="106"/>
                  </a:cubicBezTo>
                  <a:cubicBezTo>
                    <a:pt x="486" y="30"/>
                    <a:pt x="598" y="0"/>
                    <a:pt x="686" y="38"/>
                  </a:cubicBezTo>
                  <a:cubicBezTo>
                    <a:pt x="700" y="44"/>
                    <a:pt x="713" y="51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25000"/>
                  <a:lumOff val="7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9" name="自由曲线5"/>
            <p:cNvSpPr/>
            <p:nvPr/>
          </p:nvSpPr>
          <p:spPr bwMode="auto">
            <a:xfrm>
              <a:off x="5321778" y="4426181"/>
              <a:ext cx="12738167" cy="8431305"/>
            </a:xfrm>
            <a:custGeom>
              <a:avLst/>
              <a:gdLst>
                <a:gd name="T0" fmla="*/ 689 w 1052"/>
                <a:gd name="T1" fmla="*/ 55 h 696"/>
                <a:gd name="T2" fmla="*/ 744 w 1052"/>
                <a:gd name="T3" fmla="*/ 80 h 696"/>
                <a:gd name="T4" fmla="*/ 916 w 1052"/>
                <a:gd name="T5" fmla="*/ 85 h 696"/>
                <a:gd name="T6" fmla="*/ 1019 w 1052"/>
                <a:gd name="T7" fmla="*/ 142 h 696"/>
                <a:gd name="T8" fmla="*/ 1047 w 1052"/>
                <a:gd name="T9" fmla="*/ 223 h 696"/>
                <a:gd name="T10" fmla="*/ 1003 w 1052"/>
                <a:gd name="T11" fmla="*/ 300 h 696"/>
                <a:gd name="T12" fmla="*/ 973 w 1052"/>
                <a:gd name="T13" fmla="*/ 405 h 696"/>
                <a:gd name="T14" fmla="*/ 965 w 1052"/>
                <a:gd name="T15" fmla="*/ 509 h 696"/>
                <a:gd name="T16" fmla="*/ 859 w 1052"/>
                <a:gd name="T17" fmla="*/ 563 h 696"/>
                <a:gd name="T18" fmla="*/ 746 w 1052"/>
                <a:gd name="T19" fmla="*/ 637 h 696"/>
                <a:gd name="T20" fmla="*/ 585 w 1052"/>
                <a:gd name="T21" fmla="*/ 641 h 696"/>
                <a:gd name="T22" fmla="*/ 424 w 1052"/>
                <a:gd name="T23" fmla="*/ 618 h 696"/>
                <a:gd name="T24" fmla="*/ 326 w 1052"/>
                <a:gd name="T25" fmla="*/ 654 h 696"/>
                <a:gd name="T26" fmla="*/ 192 w 1052"/>
                <a:gd name="T27" fmla="*/ 690 h 696"/>
                <a:gd name="T28" fmla="*/ 83 w 1052"/>
                <a:gd name="T29" fmla="*/ 684 h 696"/>
                <a:gd name="T30" fmla="*/ 8 w 1052"/>
                <a:gd name="T31" fmla="*/ 609 h 696"/>
                <a:gd name="T32" fmla="*/ 31 w 1052"/>
                <a:gd name="T33" fmla="*/ 510 h 696"/>
                <a:gd name="T34" fmla="*/ 63 w 1052"/>
                <a:gd name="T35" fmla="*/ 394 h 696"/>
                <a:gd name="T36" fmla="*/ 30 w 1052"/>
                <a:gd name="T37" fmla="*/ 271 h 696"/>
                <a:gd name="T38" fmla="*/ 183 w 1052"/>
                <a:gd name="T39" fmla="*/ 206 h 696"/>
                <a:gd name="T40" fmla="*/ 371 w 1052"/>
                <a:gd name="T41" fmla="*/ 147 h 696"/>
                <a:gd name="T42" fmla="*/ 405 w 1052"/>
                <a:gd name="T43" fmla="*/ 100 h 696"/>
                <a:gd name="T44" fmla="*/ 650 w 1052"/>
                <a:gd name="T45" fmla="*/ 36 h 696"/>
                <a:gd name="T46" fmla="*/ 689 w 1052"/>
                <a:gd name="T47" fmla="*/ 5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2" h="696">
                  <a:moveTo>
                    <a:pt x="689" y="55"/>
                  </a:moveTo>
                  <a:cubicBezTo>
                    <a:pt x="706" y="65"/>
                    <a:pt x="724" y="75"/>
                    <a:pt x="744" y="80"/>
                  </a:cubicBezTo>
                  <a:cubicBezTo>
                    <a:pt x="799" y="96"/>
                    <a:pt x="859" y="76"/>
                    <a:pt x="916" y="85"/>
                  </a:cubicBezTo>
                  <a:cubicBezTo>
                    <a:pt x="956" y="91"/>
                    <a:pt x="993" y="112"/>
                    <a:pt x="1019" y="142"/>
                  </a:cubicBezTo>
                  <a:cubicBezTo>
                    <a:pt x="1039" y="164"/>
                    <a:pt x="1052" y="194"/>
                    <a:pt x="1047" y="223"/>
                  </a:cubicBezTo>
                  <a:cubicBezTo>
                    <a:pt x="1042" y="252"/>
                    <a:pt x="1019" y="274"/>
                    <a:pt x="1003" y="300"/>
                  </a:cubicBezTo>
                  <a:cubicBezTo>
                    <a:pt x="983" y="331"/>
                    <a:pt x="972" y="368"/>
                    <a:pt x="973" y="405"/>
                  </a:cubicBezTo>
                  <a:cubicBezTo>
                    <a:pt x="974" y="440"/>
                    <a:pt x="984" y="479"/>
                    <a:pt x="965" y="509"/>
                  </a:cubicBezTo>
                  <a:cubicBezTo>
                    <a:pt x="942" y="544"/>
                    <a:pt x="895" y="549"/>
                    <a:pt x="859" y="563"/>
                  </a:cubicBezTo>
                  <a:cubicBezTo>
                    <a:pt x="814" y="580"/>
                    <a:pt x="786" y="615"/>
                    <a:pt x="746" y="637"/>
                  </a:cubicBezTo>
                  <a:cubicBezTo>
                    <a:pt x="698" y="663"/>
                    <a:pt x="638" y="655"/>
                    <a:pt x="585" y="641"/>
                  </a:cubicBezTo>
                  <a:cubicBezTo>
                    <a:pt x="533" y="627"/>
                    <a:pt x="478" y="608"/>
                    <a:pt x="424" y="618"/>
                  </a:cubicBezTo>
                  <a:cubicBezTo>
                    <a:pt x="390" y="623"/>
                    <a:pt x="358" y="640"/>
                    <a:pt x="326" y="654"/>
                  </a:cubicBezTo>
                  <a:cubicBezTo>
                    <a:pt x="283" y="671"/>
                    <a:pt x="238" y="684"/>
                    <a:pt x="192" y="690"/>
                  </a:cubicBezTo>
                  <a:cubicBezTo>
                    <a:pt x="156" y="695"/>
                    <a:pt x="118" y="696"/>
                    <a:pt x="83" y="684"/>
                  </a:cubicBezTo>
                  <a:cubicBezTo>
                    <a:pt x="48" y="672"/>
                    <a:pt x="16" y="645"/>
                    <a:pt x="8" y="609"/>
                  </a:cubicBezTo>
                  <a:cubicBezTo>
                    <a:pt x="0" y="575"/>
                    <a:pt x="12" y="539"/>
                    <a:pt x="31" y="510"/>
                  </a:cubicBezTo>
                  <a:cubicBezTo>
                    <a:pt x="54" y="474"/>
                    <a:pt x="75" y="437"/>
                    <a:pt x="63" y="394"/>
                  </a:cubicBezTo>
                  <a:cubicBezTo>
                    <a:pt x="50" y="350"/>
                    <a:pt x="7" y="320"/>
                    <a:pt x="30" y="271"/>
                  </a:cubicBezTo>
                  <a:cubicBezTo>
                    <a:pt x="58" y="210"/>
                    <a:pt x="124" y="204"/>
                    <a:pt x="183" y="206"/>
                  </a:cubicBezTo>
                  <a:cubicBezTo>
                    <a:pt x="251" y="207"/>
                    <a:pt x="326" y="198"/>
                    <a:pt x="371" y="147"/>
                  </a:cubicBezTo>
                  <a:cubicBezTo>
                    <a:pt x="384" y="133"/>
                    <a:pt x="394" y="116"/>
                    <a:pt x="405" y="100"/>
                  </a:cubicBezTo>
                  <a:cubicBezTo>
                    <a:pt x="461" y="28"/>
                    <a:pt x="567" y="0"/>
                    <a:pt x="650" y="36"/>
                  </a:cubicBezTo>
                  <a:cubicBezTo>
                    <a:pt x="663" y="42"/>
                    <a:pt x="676" y="49"/>
                    <a:pt x="689" y="55"/>
                  </a:cubicBez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重要，必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0" y="0"/>
            <a:ext cx="12064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任意多边形: 形状 62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1853069"/>
              <a:gd name="connsiteY0" fmla="*/ 0 h 6663532"/>
              <a:gd name="connsiteX1" fmla="*/ 11853069 w 11853069"/>
              <a:gd name="connsiteY1" fmla="*/ 0 h 6663532"/>
              <a:gd name="connsiteX2" fmla="*/ 11853069 w 11853069"/>
              <a:gd name="connsiteY2" fmla="*/ 6663532 h 6663532"/>
              <a:gd name="connsiteX3" fmla="*/ 0 w 11853069"/>
              <a:gd name="connsiteY3" fmla="*/ 6663532 h 666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3069" h="6663532">
                <a:moveTo>
                  <a:pt x="0" y="0"/>
                </a:moveTo>
                <a:lnTo>
                  <a:pt x="11853069" y="0"/>
                </a:lnTo>
                <a:lnTo>
                  <a:pt x="11853069" y="6663532"/>
                </a:lnTo>
                <a:lnTo>
                  <a:pt x="0" y="6663532"/>
                </a:lnTo>
                <a:close/>
              </a:path>
            </a:pathLst>
          </a:custGeom>
          <a:solidFill>
            <a:srgbClr val="FDF3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dirty="0"/>
          </a:p>
        </p:txBody>
      </p:sp>
      <p:grpSp>
        <p:nvGrpSpPr>
          <p:cNvPr id="55" name="组合 54"/>
          <p:cNvGrpSpPr/>
          <p:nvPr/>
        </p:nvGrpSpPr>
        <p:grpSpPr>
          <a:xfrm rot="1048608">
            <a:off x="-2308004" y="-2845804"/>
            <a:ext cx="7435725" cy="7126551"/>
            <a:chOff x="-3552032" y="-4161632"/>
            <a:chExt cx="7461250" cy="7726363"/>
          </a:xfrm>
        </p:grpSpPr>
        <p:sp>
          <p:nvSpPr>
            <p:cNvPr id="44" name="自由曲线4"/>
            <p:cNvSpPr/>
            <p:nvPr/>
          </p:nvSpPr>
          <p:spPr bwMode="auto">
            <a:xfrm>
              <a:off x="-3367881" y="-3813969"/>
              <a:ext cx="6805613" cy="7040563"/>
            </a:xfrm>
            <a:custGeom>
              <a:avLst/>
              <a:gdLst>
                <a:gd name="T0" fmla="*/ 260 w 705"/>
                <a:gd name="T1" fmla="*/ 711 h 729"/>
                <a:gd name="T2" fmla="*/ 108 w 705"/>
                <a:gd name="T3" fmla="*/ 703 h 729"/>
                <a:gd name="T4" fmla="*/ 69 w 705"/>
                <a:gd name="T5" fmla="*/ 661 h 729"/>
                <a:gd name="T6" fmla="*/ 23 w 705"/>
                <a:gd name="T7" fmla="*/ 565 h 729"/>
                <a:gd name="T8" fmla="*/ 47 w 705"/>
                <a:gd name="T9" fmla="*/ 346 h 729"/>
                <a:gd name="T10" fmla="*/ 248 w 705"/>
                <a:gd name="T11" fmla="*/ 166 h 729"/>
                <a:gd name="T12" fmla="*/ 303 w 705"/>
                <a:gd name="T13" fmla="*/ 85 h 729"/>
                <a:gd name="T14" fmla="*/ 506 w 705"/>
                <a:gd name="T15" fmla="*/ 12 h 729"/>
                <a:gd name="T16" fmla="*/ 681 w 705"/>
                <a:gd name="T17" fmla="*/ 142 h 729"/>
                <a:gd name="T18" fmla="*/ 702 w 705"/>
                <a:gd name="T19" fmla="*/ 227 h 729"/>
                <a:gd name="T20" fmla="*/ 677 w 705"/>
                <a:gd name="T21" fmla="*/ 297 h 729"/>
                <a:gd name="T22" fmla="*/ 527 w 705"/>
                <a:gd name="T23" fmla="*/ 422 h 729"/>
                <a:gd name="T24" fmla="*/ 381 w 705"/>
                <a:gd name="T25" fmla="*/ 483 h 729"/>
                <a:gd name="T26" fmla="*/ 353 w 705"/>
                <a:gd name="T27" fmla="*/ 600 h 729"/>
                <a:gd name="T28" fmla="*/ 260 w 705"/>
                <a:gd name="T29" fmla="*/ 711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5" h="729">
                  <a:moveTo>
                    <a:pt x="260" y="711"/>
                  </a:moveTo>
                  <a:cubicBezTo>
                    <a:pt x="219" y="729"/>
                    <a:pt x="147" y="729"/>
                    <a:pt x="108" y="703"/>
                  </a:cubicBezTo>
                  <a:cubicBezTo>
                    <a:pt x="91" y="693"/>
                    <a:pt x="79" y="677"/>
                    <a:pt x="69" y="661"/>
                  </a:cubicBezTo>
                  <a:cubicBezTo>
                    <a:pt x="50" y="631"/>
                    <a:pt x="34" y="599"/>
                    <a:pt x="23" y="565"/>
                  </a:cubicBezTo>
                  <a:cubicBezTo>
                    <a:pt x="0" y="497"/>
                    <a:pt x="4" y="407"/>
                    <a:pt x="47" y="346"/>
                  </a:cubicBezTo>
                  <a:cubicBezTo>
                    <a:pt x="99" y="272"/>
                    <a:pt x="193" y="238"/>
                    <a:pt x="248" y="166"/>
                  </a:cubicBezTo>
                  <a:cubicBezTo>
                    <a:pt x="268" y="140"/>
                    <a:pt x="282" y="110"/>
                    <a:pt x="303" y="85"/>
                  </a:cubicBezTo>
                  <a:cubicBezTo>
                    <a:pt x="351" y="27"/>
                    <a:pt x="432" y="0"/>
                    <a:pt x="506" y="12"/>
                  </a:cubicBezTo>
                  <a:cubicBezTo>
                    <a:pt x="580" y="25"/>
                    <a:pt x="646" y="76"/>
                    <a:pt x="681" y="142"/>
                  </a:cubicBezTo>
                  <a:cubicBezTo>
                    <a:pt x="695" y="168"/>
                    <a:pt x="705" y="198"/>
                    <a:pt x="702" y="227"/>
                  </a:cubicBezTo>
                  <a:cubicBezTo>
                    <a:pt x="700" y="252"/>
                    <a:pt x="690" y="276"/>
                    <a:pt x="677" y="297"/>
                  </a:cubicBezTo>
                  <a:cubicBezTo>
                    <a:pt x="643" y="355"/>
                    <a:pt x="591" y="402"/>
                    <a:pt x="527" y="422"/>
                  </a:cubicBezTo>
                  <a:cubicBezTo>
                    <a:pt x="476" y="438"/>
                    <a:pt x="413" y="439"/>
                    <a:pt x="381" y="483"/>
                  </a:cubicBezTo>
                  <a:cubicBezTo>
                    <a:pt x="358" y="516"/>
                    <a:pt x="363" y="560"/>
                    <a:pt x="353" y="600"/>
                  </a:cubicBezTo>
                  <a:cubicBezTo>
                    <a:pt x="342" y="649"/>
                    <a:pt x="306" y="691"/>
                    <a:pt x="260" y="711"/>
                  </a:cubicBezTo>
                  <a:close/>
                </a:path>
              </a:pathLst>
            </a:cu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5" name="自由曲线5"/>
            <p:cNvSpPr/>
            <p:nvPr/>
          </p:nvSpPr>
          <p:spPr bwMode="auto">
            <a:xfrm>
              <a:off x="-3552032" y="-4161632"/>
              <a:ext cx="7461250" cy="7726363"/>
            </a:xfrm>
            <a:custGeom>
              <a:avLst/>
              <a:gdLst>
                <a:gd name="T0" fmla="*/ 286 w 773"/>
                <a:gd name="T1" fmla="*/ 779 h 800"/>
                <a:gd name="T2" fmla="*/ 119 w 773"/>
                <a:gd name="T3" fmla="*/ 771 h 800"/>
                <a:gd name="T4" fmla="*/ 76 w 773"/>
                <a:gd name="T5" fmla="*/ 724 h 800"/>
                <a:gd name="T6" fmla="*/ 26 w 773"/>
                <a:gd name="T7" fmla="*/ 620 h 800"/>
                <a:gd name="T8" fmla="*/ 52 w 773"/>
                <a:gd name="T9" fmla="*/ 379 h 800"/>
                <a:gd name="T10" fmla="*/ 272 w 773"/>
                <a:gd name="T11" fmla="*/ 182 h 800"/>
                <a:gd name="T12" fmla="*/ 333 w 773"/>
                <a:gd name="T13" fmla="*/ 94 h 800"/>
                <a:gd name="T14" fmla="*/ 555 w 773"/>
                <a:gd name="T15" fmla="*/ 14 h 800"/>
                <a:gd name="T16" fmla="*/ 747 w 773"/>
                <a:gd name="T17" fmla="*/ 156 h 800"/>
                <a:gd name="T18" fmla="*/ 770 w 773"/>
                <a:gd name="T19" fmla="*/ 250 h 800"/>
                <a:gd name="T20" fmla="*/ 743 w 773"/>
                <a:gd name="T21" fmla="*/ 326 h 800"/>
                <a:gd name="T22" fmla="*/ 579 w 773"/>
                <a:gd name="T23" fmla="*/ 463 h 800"/>
                <a:gd name="T24" fmla="*/ 419 w 773"/>
                <a:gd name="T25" fmla="*/ 530 h 800"/>
                <a:gd name="T26" fmla="*/ 388 w 773"/>
                <a:gd name="T27" fmla="*/ 658 h 800"/>
                <a:gd name="T28" fmla="*/ 286 w 773"/>
                <a:gd name="T29" fmla="*/ 779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3" h="800">
                  <a:moveTo>
                    <a:pt x="286" y="779"/>
                  </a:moveTo>
                  <a:cubicBezTo>
                    <a:pt x="240" y="799"/>
                    <a:pt x="162" y="800"/>
                    <a:pt x="119" y="771"/>
                  </a:cubicBezTo>
                  <a:cubicBezTo>
                    <a:pt x="101" y="759"/>
                    <a:pt x="88" y="742"/>
                    <a:pt x="76" y="724"/>
                  </a:cubicBezTo>
                  <a:cubicBezTo>
                    <a:pt x="55" y="692"/>
                    <a:pt x="38" y="657"/>
                    <a:pt x="26" y="620"/>
                  </a:cubicBezTo>
                  <a:cubicBezTo>
                    <a:pt x="0" y="545"/>
                    <a:pt x="5" y="446"/>
                    <a:pt x="52" y="379"/>
                  </a:cubicBezTo>
                  <a:cubicBezTo>
                    <a:pt x="109" y="299"/>
                    <a:pt x="212" y="261"/>
                    <a:pt x="272" y="182"/>
                  </a:cubicBezTo>
                  <a:cubicBezTo>
                    <a:pt x="294" y="154"/>
                    <a:pt x="310" y="121"/>
                    <a:pt x="333" y="94"/>
                  </a:cubicBezTo>
                  <a:cubicBezTo>
                    <a:pt x="385" y="30"/>
                    <a:pt x="474" y="0"/>
                    <a:pt x="555" y="14"/>
                  </a:cubicBezTo>
                  <a:cubicBezTo>
                    <a:pt x="636" y="28"/>
                    <a:pt x="708" y="83"/>
                    <a:pt x="747" y="156"/>
                  </a:cubicBezTo>
                  <a:cubicBezTo>
                    <a:pt x="763" y="185"/>
                    <a:pt x="773" y="217"/>
                    <a:pt x="770" y="250"/>
                  </a:cubicBezTo>
                  <a:cubicBezTo>
                    <a:pt x="768" y="277"/>
                    <a:pt x="757" y="303"/>
                    <a:pt x="743" y="326"/>
                  </a:cubicBezTo>
                  <a:cubicBezTo>
                    <a:pt x="705" y="389"/>
                    <a:pt x="648" y="441"/>
                    <a:pt x="579" y="463"/>
                  </a:cubicBezTo>
                  <a:cubicBezTo>
                    <a:pt x="522" y="480"/>
                    <a:pt x="453" y="481"/>
                    <a:pt x="419" y="530"/>
                  </a:cubicBezTo>
                  <a:cubicBezTo>
                    <a:pt x="393" y="566"/>
                    <a:pt x="398" y="614"/>
                    <a:pt x="388" y="658"/>
                  </a:cubicBezTo>
                  <a:cubicBezTo>
                    <a:pt x="375" y="711"/>
                    <a:pt x="336" y="758"/>
                    <a:pt x="286" y="779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10000"/>
                  <a:lumOff val="9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 rot="1056764">
            <a:off x="5136060" y="-5016101"/>
            <a:ext cx="12509489" cy="8204463"/>
            <a:chOff x="8611394" y="-3012281"/>
            <a:chExt cx="5414963" cy="4529138"/>
          </a:xfrm>
        </p:grpSpPr>
        <p:sp>
          <p:nvSpPr>
            <p:cNvPr id="48" name="自由曲线8"/>
            <p:cNvSpPr/>
            <p:nvPr/>
          </p:nvSpPr>
          <p:spPr bwMode="auto">
            <a:xfrm>
              <a:off x="8978106" y="-2712244"/>
              <a:ext cx="4719638" cy="3949700"/>
            </a:xfrm>
            <a:custGeom>
              <a:avLst/>
              <a:gdLst>
                <a:gd name="T0" fmla="*/ 452 w 489"/>
                <a:gd name="T1" fmla="*/ 372 h 409"/>
                <a:gd name="T2" fmla="*/ 456 w 489"/>
                <a:gd name="T3" fmla="*/ 246 h 409"/>
                <a:gd name="T4" fmla="*/ 410 w 489"/>
                <a:gd name="T5" fmla="*/ 200 h 409"/>
                <a:gd name="T6" fmla="*/ 389 w 489"/>
                <a:gd name="T7" fmla="*/ 129 h 409"/>
                <a:gd name="T8" fmla="*/ 331 w 489"/>
                <a:gd name="T9" fmla="*/ 22 h 409"/>
                <a:gd name="T10" fmla="*/ 211 w 489"/>
                <a:gd name="T11" fmla="*/ 33 h 409"/>
                <a:gd name="T12" fmla="*/ 118 w 489"/>
                <a:gd name="T13" fmla="*/ 119 h 409"/>
                <a:gd name="T14" fmla="*/ 38 w 489"/>
                <a:gd name="T15" fmla="*/ 210 h 409"/>
                <a:gd name="T16" fmla="*/ 189 w 489"/>
                <a:gd name="T17" fmla="*/ 342 h 409"/>
                <a:gd name="T18" fmla="*/ 218 w 489"/>
                <a:gd name="T19" fmla="*/ 329 h 409"/>
                <a:gd name="T20" fmla="*/ 310 w 489"/>
                <a:gd name="T21" fmla="*/ 379 h 409"/>
                <a:gd name="T22" fmla="*/ 452 w 489"/>
                <a:gd name="T23" fmla="*/ 372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9" h="409">
                  <a:moveTo>
                    <a:pt x="452" y="372"/>
                  </a:moveTo>
                  <a:cubicBezTo>
                    <a:pt x="484" y="341"/>
                    <a:pt x="489" y="279"/>
                    <a:pt x="456" y="246"/>
                  </a:cubicBezTo>
                  <a:cubicBezTo>
                    <a:pt x="438" y="229"/>
                    <a:pt x="422" y="226"/>
                    <a:pt x="410" y="200"/>
                  </a:cubicBezTo>
                  <a:cubicBezTo>
                    <a:pt x="400" y="178"/>
                    <a:pt x="395" y="153"/>
                    <a:pt x="389" y="129"/>
                  </a:cubicBezTo>
                  <a:cubicBezTo>
                    <a:pt x="380" y="88"/>
                    <a:pt x="367" y="43"/>
                    <a:pt x="331" y="22"/>
                  </a:cubicBezTo>
                  <a:cubicBezTo>
                    <a:pt x="294" y="0"/>
                    <a:pt x="246" y="10"/>
                    <a:pt x="211" y="33"/>
                  </a:cubicBezTo>
                  <a:cubicBezTo>
                    <a:pt x="175" y="56"/>
                    <a:pt x="148" y="89"/>
                    <a:pt x="118" y="119"/>
                  </a:cubicBezTo>
                  <a:cubicBezTo>
                    <a:pt x="88" y="147"/>
                    <a:pt x="54" y="173"/>
                    <a:pt x="38" y="210"/>
                  </a:cubicBezTo>
                  <a:cubicBezTo>
                    <a:pt x="0" y="296"/>
                    <a:pt x="111" y="380"/>
                    <a:pt x="189" y="342"/>
                  </a:cubicBezTo>
                  <a:cubicBezTo>
                    <a:pt x="198" y="337"/>
                    <a:pt x="208" y="331"/>
                    <a:pt x="218" y="329"/>
                  </a:cubicBezTo>
                  <a:cubicBezTo>
                    <a:pt x="253" y="321"/>
                    <a:pt x="281" y="357"/>
                    <a:pt x="310" y="379"/>
                  </a:cubicBezTo>
                  <a:cubicBezTo>
                    <a:pt x="351" y="409"/>
                    <a:pt x="415" y="409"/>
                    <a:pt x="452" y="37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9" name="自由曲线9"/>
            <p:cNvSpPr/>
            <p:nvPr/>
          </p:nvSpPr>
          <p:spPr bwMode="auto">
            <a:xfrm>
              <a:off x="8611394" y="-3012281"/>
              <a:ext cx="5414963" cy="4529138"/>
            </a:xfrm>
            <a:custGeom>
              <a:avLst/>
              <a:gdLst>
                <a:gd name="T0" fmla="*/ 519 w 561"/>
                <a:gd name="T1" fmla="*/ 427 h 469"/>
                <a:gd name="T2" fmla="*/ 523 w 561"/>
                <a:gd name="T3" fmla="*/ 282 h 469"/>
                <a:gd name="T4" fmla="*/ 471 w 561"/>
                <a:gd name="T5" fmla="*/ 229 h 469"/>
                <a:gd name="T6" fmla="*/ 447 w 561"/>
                <a:gd name="T7" fmla="*/ 148 h 469"/>
                <a:gd name="T8" fmla="*/ 380 w 561"/>
                <a:gd name="T9" fmla="*/ 25 h 469"/>
                <a:gd name="T10" fmla="*/ 242 w 561"/>
                <a:gd name="T11" fmla="*/ 38 h 469"/>
                <a:gd name="T12" fmla="*/ 136 w 561"/>
                <a:gd name="T13" fmla="*/ 136 h 469"/>
                <a:gd name="T14" fmla="*/ 44 w 561"/>
                <a:gd name="T15" fmla="*/ 241 h 469"/>
                <a:gd name="T16" fmla="*/ 217 w 561"/>
                <a:gd name="T17" fmla="*/ 392 h 469"/>
                <a:gd name="T18" fmla="*/ 251 w 561"/>
                <a:gd name="T19" fmla="*/ 377 h 469"/>
                <a:gd name="T20" fmla="*/ 356 w 561"/>
                <a:gd name="T21" fmla="*/ 434 h 469"/>
                <a:gd name="T22" fmla="*/ 519 w 561"/>
                <a:gd name="T23" fmla="*/ 42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1" h="469">
                  <a:moveTo>
                    <a:pt x="519" y="427"/>
                  </a:moveTo>
                  <a:cubicBezTo>
                    <a:pt x="555" y="391"/>
                    <a:pt x="561" y="320"/>
                    <a:pt x="523" y="282"/>
                  </a:cubicBezTo>
                  <a:cubicBezTo>
                    <a:pt x="503" y="262"/>
                    <a:pt x="485" y="259"/>
                    <a:pt x="471" y="229"/>
                  </a:cubicBezTo>
                  <a:cubicBezTo>
                    <a:pt x="459" y="204"/>
                    <a:pt x="453" y="175"/>
                    <a:pt x="447" y="148"/>
                  </a:cubicBezTo>
                  <a:cubicBezTo>
                    <a:pt x="437" y="101"/>
                    <a:pt x="421" y="50"/>
                    <a:pt x="380" y="25"/>
                  </a:cubicBezTo>
                  <a:cubicBezTo>
                    <a:pt x="338" y="0"/>
                    <a:pt x="283" y="12"/>
                    <a:pt x="242" y="38"/>
                  </a:cubicBezTo>
                  <a:cubicBezTo>
                    <a:pt x="202" y="64"/>
                    <a:pt x="171" y="103"/>
                    <a:pt x="136" y="136"/>
                  </a:cubicBezTo>
                  <a:cubicBezTo>
                    <a:pt x="102" y="169"/>
                    <a:pt x="63" y="198"/>
                    <a:pt x="44" y="241"/>
                  </a:cubicBezTo>
                  <a:cubicBezTo>
                    <a:pt x="0" y="339"/>
                    <a:pt x="128" y="436"/>
                    <a:pt x="217" y="392"/>
                  </a:cubicBezTo>
                  <a:cubicBezTo>
                    <a:pt x="228" y="387"/>
                    <a:pt x="239" y="380"/>
                    <a:pt x="251" y="377"/>
                  </a:cubicBezTo>
                  <a:cubicBezTo>
                    <a:pt x="291" y="368"/>
                    <a:pt x="322" y="410"/>
                    <a:pt x="356" y="434"/>
                  </a:cubicBezTo>
                  <a:cubicBezTo>
                    <a:pt x="403" y="469"/>
                    <a:pt x="477" y="468"/>
                    <a:pt x="519" y="427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58" name="组合 57"/>
          <p:cNvGrpSpPr/>
          <p:nvPr/>
        </p:nvGrpSpPr>
        <p:grpSpPr>
          <a:xfrm rot="20045378">
            <a:off x="-3430510" y="3001089"/>
            <a:ext cx="11062783" cy="9769193"/>
            <a:chOff x="-2280503" y="3747294"/>
            <a:chExt cx="4887972" cy="4316413"/>
          </a:xfrm>
        </p:grpSpPr>
        <p:sp>
          <p:nvSpPr>
            <p:cNvPr id="50" name="自由曲线10"/>
            <p:cNvSpPr/>
            <p:nvPr/>
          </p:nvSpPr>
          <p:spPr bwMode="auto">
            <a:xfrm>
              <a:off x="-2180431" y="3960019"/>
              <a:ext cx="4546600" cy="4046538"/>
            </a:xfrm>
            <a:custGeom>
              <a:avLst/>
              <a:gdLst>
                <a:gd name="T0" fmla="*/ 158 w 471"/>
                <a:gd name="T1" fmla="*/ 393 h 419"/>
                <a:gd name="T2" fmla="*/ 401 w 471"/>
                <a:gd name="T3" fmla="*/ 215 h 419"/>
                <a:gd name="T4" fmla="*/ 287 w 471"/>
                <a:gd name="T5" fmla="*/ 132 h 419"/>
                <a:gd name="T6" fmla="*/ 242 w 471"/>
                <a:gd name="T7" fmla="*/ 49 h 419"/>
                <a:gd name="T8" fmla="*/ 100 w 471"/>
                <a:gd name="T9" fmla="*/ 20 h 419"/>
                <a:gd name="T10" fmla="*/ 23 w 471"/>
                <a:gd name="T11" fmla="*/ 83 h 419"/>
                <a:gd name="T12" fmla="*/ 17 w 471"/>
                <a:gd name="T13" fmla="*/ 166 h 419"/>
                <a:gd name="T14" fmla="*/ 69 w 471"/>
                <a:gd name="T15" fmla="*/ 238 h 419"/>
                <a:gd name="T16" fmla="*/ 77 w 471"/>
                <a:gd name="T17" fmla="*/ 342 h 419"/>
                <a:gd name="T18" fmla="*/ 158 w 471"/>
                <a:gd name="T19" fmla="*/ 39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1" h="419">
                  <a:moveTo>
                    <a:pt x="158" y="393"/>
                  </a:moveTo>
                  <a:cubicBezTo>
                    <a:pt x="280" y="419"/>
                    <a:pt x="471" y="353"/>
                    <a:pt x="401" y="215"/>
                  </a:cubicBezTo>
                  <a:cubicBezTo>
                    <a:pt x="375" y="166"/>
                    <a:pt x="316" y="175"/>
                    <a:pt x="287" y="132"/>
                  </a:cubicBezTo>
                  <a:cubicBezTo>
                    <a:pt x="269" y="105"/>
                    <a:pt x="266" y="72"/>
                    <a:pt x="242" y="49"/>
                  </a:cubicBezTo>
                  <a:cubicBezTo>
                    <a:pt x="207" y="15"/>
                    <a:pt x="145" y="0"/>
                    <a:pt x="100" y="20"/>
                  </a:cubicBezTo>
                  <a:cubicBezTo>
                    <a:pt x="71" y="33"/>
                    <a:pt x="41" y="57"/>
                    <a:pt x="23" y="83"/>
                  </a:cubicBezTo>
                  <a:cubicBezTo>
                    <a:pt x="5" y="108"/>
                    <a:pt x="0" y="140"/>
                    <a:pt x="17" y="166"/>
                  </a:cubicBezTo>
                  <a:cubicBezTo>
                    <a:pt x="33" y="190"/>
                    <a:pt x="63" y="208"/>
                    <a:pt x="69" y="238"/>
                  </a:cubicBezTo>
                  <a:cubicBezTo>
                    <a:pt x="77" y="271"/>
                    <a:pt x="59" y="309"/>
                    <a:pt x="77" y="342"/>
                  </a:cubicBezTo>
                  <a:cubicBezTo>
                    <a:pt x="92" y="373"/>
                    <a:pt x="126" y="386"/>
                    <a:pt x="158" y="39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自由曲线11"/>
            <p:cNvSpPr/>
            <p:nvPr/>
          </p:nvSpPr>
          <p:spPr bwMode="auto">
            <a:xfrm>
              <a:off x="-2239169" y="3747294"/>
              <a:ext cx="4846638" cy="4316413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7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3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50"/>
                    <a:pt x="18" y="178"/>
                  </a:cubicBezTo>
                  <a:cubicBezTo>
                    <a:pt x="36" y="203"/>
                    <a:pt x="67" y="223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8"/>
                    <a:pt x="135" y="412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20000"/>
                  <a:lumOff val="8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65" name="自由曲线11"/>
            <p:cNvSpPr/>
            <p:nvPr/>
          </p:nvSpPr>
          <p:spPr bwMode="auto">
            <a:xfrm>
              <a:off x="-2280503" y="4074340"/>
              <a:ext cx="4205862" cy="3914751"/>
            </a:xfrm>
            <a:custGeom>
              <a:avLst/>
              <a:gdLst>
                <a:gd name="T0" fmla="*/ 168 w 502"/>
                <a:gd name="T1" fmla="*/ 419 h 447"/>
                <a:gd name="T2" fmla="*/ 427 w 502"/>
                <a:gd name="T3" fmla="*/ 230 h 447"/>
                <a:gd name="T4" fmla="*/ 306 w 502"/>
                <a:gd name="T5" fmla="*/ 141 h 447"/>
                <a:gd name="T6" fmla="*/ 258 w 502"/>
                <a:gd name="T7" fmla="*/ 52 h 447"/>
                <a:gd name="T8" fmla="*/ 106 w 502"/>
                <a:gd name="T9" fmla="*/ 22 h 447"/>
                <a:gd name="T10" fmla="*/ 24 w 502"/>
                <a:gd name="T11" fmla="*/ 89 h 447"/>
                <a:gd name="T12" fmla="*/ 18 w 502"/>
                <a:gd name="T13" fmla="*/ 178 h 447"/>
                <a:gd name="T14" fmla="*/ 74 w 502"/>
                <a:gd name="T15" fmla="*/ 254 h 447"/>
                <a:gd name="T16" fmla="*/ 82 w 502"/>
                <a:gd name="T17" fmla="*/ 365 h 447"/>
                <a:gd name="T18" fmla="*/ 168 w 502"/>
                <a:gd name="T19" fmla="*/ 419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2" h="447">
                  <a:moveTo>
                    <a:pt x="168" y="419"/>
                  </a:moveTo>
                  <a:cubicBezTo>
                    <a:pt x="299" y="447"/>
                    <a:pt x="502" y="377"/>
                    <a:pt x="427" y="230"/>
                  </a:cubicBezTo>
                  <a:cubicBezTo>
                    <a:pt x="400" y="177"/>
                    <a:pt x="337" y="187"/>
                    <a:pt x="306" y="141"/>
                  </a:cubicBezTo>
                  <a:cubicBezTo>
                    <a:pt x="286" y="113"/>
                    <a:pt x="283" y="77"/>
                    <a:pt x="258" y="52"/>
                  </a:cubicBezTo>
                  <a:cubicBezTo>
                    <a:pt x="221" y="16"/>
                    <a:pt x="155" y="0"/>
                    <a:pt x="106" y="22"/>
                  </a:cubicBezTo>
                  <a:cubicBezTo>
                    <a:pt x="76" y="36"/>
                    <a:pt x="44" y="61"/>
                    <a:pt x="24" y="89"/>
                  </a:cubicBezTo>
                  <a:cubicBezTo>
                    <a:pt x="6" y="115"/>
                    <a:pt x="0" y="150"/>
                    <a:pt x="18" y="178"/>
                  </a:cubicBezTo>
                  <a:cubicBezTo>
                    <a:pt x="36" y="203"/>
                    <a:pt x="67" y="223"/>
                    <a:pt x="74" y="254"/>
                  </a:cubicBezTo>
                  <a:cubicBezTo>
                    <a:pt x="82" y="289"/>
                    <a:pt x="63" y="330"/>
                    <a:pt x="82" y="365"/>
                  </a:cubicBezTo>
                  <a:cubicBezTo>
                    <a:pt x="98" y="398"/>
                    <a:pt x="135" y="412"/>
                    <a:pt x="168" y="419"/>
                  </a:cubicBez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362466" y="2227437"/>
            <a:ext cx="1467068" cy="913549"/>
            <a:chOff x="2381688" y="1242605"/>
            <a:chExt cx="1467068" cy="913549"/>
          </a:xfrm>
        </p:grpSpPr>
        <p:sp>
          <p:nvSpPr>
            <p:cNvPr id="7" name="文本框 6"/>
            <p:cNvSpPr txBox="1"/>
            <p:nvPr/>
          </p:nvSpPr>
          <p:spPr>
            <a:xfrm>
              <a:off x="2381688" y="1242605"/>
              <a:ext cx="146706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4400" spc="600" dirty="0">
                  <a:latin typeface="+mj-ea"/>
                  <a:ea typeface="+mj-ea"/>
                </a:rPr>
                <a:t>目录</a:t>
              </a:r>
              <a:endParaRPr lang="zh-CN" altLang="en-US" sz="4400" spc="600" dirty="0"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436211" y="1809584"/>
              <a:ext cx="1358023" cy="346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30000"/>
                </a:lnSpc>
              </a:pPr>
              <a:r>
                <a:rPr lang="en-US" altLang="zh-CN" sz="1400" dirty="0">
                  <a:latin typeface="+mn-ea"/>
                </a:rPr>
                <a:t>CONTENT</a:t>
              </a:r>
              <a:endParaRPr lang="zh-CN" altLang="en-US" sz="1400" dirty="0">
                <a:latin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142954" y="3538814"/>
            <a:ext cx="7651450" cy="1443763"/>
            <a:chOff x="2213932" y="3756908"/>
            <a:chExt cx="7651450" cy="1443763"/>
          </a:xfrm>
        </p:grpSpPr>
        <p:sp>
          <p:nvSpPr>
            <p:cNvPr id="17" name="文本框 16"/>
            <p:cNvSpPr txBox="1"/>
            <p:nvPr/>
          </p:nvSpPr>
          <p:spPr>
            <a:xfrm>
              <a:off x="2213932" y="3756908"/>
              <a:ext cx="35381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pc="600" dirty="0">
                  <a:latin typeface="+mj-ea"/>
                  <a:ea typeface="+mj-ea"/>
                </a:rPr>
                <a:t>01.</a:t>
              </a:r>
              <a:r>
                <a:rPr lang="zh-CN" altLang="en-US" sz="2800" spc="600" dirty="0">
                  <a:latin typeface="+mj-ea"/>
                  <a:ea typeface="+mj-ea"/>
                </a:rPr>
                <a:t>前期工作概述</a:t>
              </a:r>
              <a:endParaRPr lang="zh-CN" altLang="en-US" sz="2800" spc="600" dirty="0">
                <a:latin typeface="+mj-ea"/>
                <a:ea typeface="+mj-ea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327234" y="3756908"/>
              <a:ext cx="35381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pc="600" dirty="0">
                  <a:latin typeface="+mj-ea"/>
                  <a:ea typeface="+mj-ea"/>
                </a:rPr>
                <a:t>02.</a:t>
              </a:r>
              <a:r>
                <a:rPr lang="zh-CN" altLang="en-US" sz="2800" spc="600" dirty="0">
                  <a:latin typeface="+mj-ea"/>
                  <a:ea typeface="+mj-ea"/>
                </a:rPr>
                <a:t>工作成果展示</a:t>
              </a:r>
              <a:endParaRPr lang="zh-CN" altLang="en-US" sz="2800" spc="600" dirty="0">
                <a:latin typeface="+mj-ea"/>
                <a:ea typeface="+mj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213932" y="4677451"/>
              <a:ext cx="39741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pc="600" dirty="0">
                  <a:latin typeface="+mj-ea"/>
                  <a:ea typeface="+mj-ea"/>
                </a:rPr>
                <a:t>03.</a:t>
              </a:r>
              <a:r>
                <a:rPr lang="zh-CN" altLang="en-US" sz="2800" spc="600" dirty="0">
                  <a:latin typeface="+mj-ea"/>
                  <a:ea typeface="+mj-ea"/>
                </a:rPr>
                <a:t>问题及解决方案</a:t>
              </a:r>
              <a:endParaRPr lang="zh-CN" altLang="en-US" sz="2800" spc="600" dirty="0">
                <a:latin typeface="+mj-ea"/>
                <a:ea typeface="+mj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327234" y="4677451"/>
              <a:ext cx="35381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pc="600" dirty="0">
                  <a:latin typeface="+mj-ea"/>
                  <a:ea typeface="+mj-ea"/>
                </a:rPr>
                <a:t>04.</a:t>
              </a:r>
              <a:r>
                <a:rPr lang="zh-CN" altLang="en-US" sz="2800" spc="600" dirty="0">
                  <a:latin typeface="+mj-ea"/>
                  <a:ea typeface="+mj-ea"/>
                </a:rPr>
                <a:t>未来工作计划</a:t>
              </a:r>
              <a:endParaRPr lang="zh-CN" altLang="en-US" sz="2800" spc="600" dirty="0">
                <a:latin typeface="+mj-ea"/>
                <a:ea typeface="+mj-ea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443829" y="4229235"/>
            <a:ext cx="10473028" cy="6729643"/>
            <a:chOff x="4980781" y="3863181"/>
            <a:chExt cx="10714038" cy="7674675"/>
          </a:xfrm>
        </p:grpSpPr>
        <p:sp>
          <p:nvSpPr>
            <p:cNvPr id="46" name="自由曲线6"/>
            <p:cNvSpPr/>
            <p:nvPr/>
          </p:nvSpPr>
          <p:spPr bwMode="auto">
            <a:xfrm>
              <a:off x="4980781" y="3863181"/>
              <a:ext cx="10714038" cy="7088188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4 h 734"/>
                <a:gd name="T4" fmla="*/ 967 w 1110"/>
                <a:gd name="T5" fmla="*/ 89 h 734"/>
                <a:gd name="T6" fmla="*/ 1076 w 1110"/>
                <a:gd name="T7" fmla="*/ 149 h 734"/>
                <a:gd name="T8" fmla="*/ 1105 w 1110"/>
                <a:gd name="T9" fmla="*/ 234 h 734"/>
                <a:gd name="T10" fmla="*/ 1058 w 1110"/>
                <a:gd name="T11" fmla="*/ 315 h 734"/>
                <a:gd name="T12" fmla="*/ 1027 w 1110"/>
                <a:gd name="T13" fmla="*/ 426 h 734"/>
                <a:gd name="T14" fmla="*/ 1018 w 1110"/>
                <a:gd name="T15" fmla="*/ 536 h 734"/>
                <a:gd name="T16" fmla="*/ 906 w 1110"/>
                <a:gd name="T17" fmla="*/ 593 h 734"/>
                <a:gd name="T18" fmla="*/ 787 w 1110"/>
                <a:gd name="T19" fmla="*/ 671 h 734"/>
                <a:gd name="T20" fmla="*/ 618 w 1110"/>
                <a:gd name="T21" fmla="*/ 675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7 h 734"/>
                <a:gd name="T28" fmla="*/ 87 w 1110"/>
                <a:gd name="T29" fmla="*/ 721 h 734"/>
                <a:gd name="T30" fmla="*/ 9 w 1110"/>
                <a:gd name="T31" fmla="*/ 641 h 734"/>
                <a:gd name="T32" fmla="*/ 33 w 1110"/>
                <a:gd name="T33" fmla="*/ 537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6 h 734"/>
                <a:gd name="T40" fmla="*/ 392 w 1110"/>
                <a:gd name="T41" fmla="*/ 154 h 734"/>
                <a:gd name="T42" fmla="*/ 428 w 1110"/>
                <a:gd name="T43" fmla="*/ 105 h 734"/>
                <a:gd name="T44" fmla="*/ 686 w 1110"/>
                <a:gd name="T45" fmla="*/ 37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8"/>
                    <a:pt x="764" y="78"/>
                    <a:pt x="785" y="84"/>
                  </a:cubicBezTo>
                  <a:cubicBezTo>
                    <a:pt x="843" y="101"/>
                    <a:pt x="906" y="79"/>
                    <a:pt x="967" y="89"/>
                  </a:cubicBezTo>
                  <a:cubicBezTo>
                    <a:pt x="1009" y="95"/>
                    <a:pt x="1048" y="117"/>
                    <a:pt x="1076" y="149"/>
                  </a:cubicBezTo>
                  <a:cubicBezTo>
                    <a:pt x="1096" y="172"/>
                    <a:pt x="1110" y="203"/>
                    <a:pt x="1105" y="234"/>
                  </a:cubicBezTo>
                  <a:cubicBezTo>
                    <a:pt x="1099" y="265"/>
                    <a:pt x="1075" y="289"/>
                    <a:pt x="1058" y="315"/>
                  </a:cubicBezTo>
                  <a:cubicBezTo>
                    <a:pt x="1037" y="348"/>
                    <a:pt x="1026" y="387"/>
                    <a:pt x="1027" y="426"/>
                  </a:cubicBezTo>
                  <a:cubicBezTo>
                    <a:pt x="1027" y="463"/>
                    <a:pt x="1038" y="504"/>
                    <a:pt x="1018" y="536"/>
                  </a:cubicBezTo>
                  <a:cubicBezTo>
                    <a:pt x="994" y="573"/>
                    <a:pt x="944" y="578"/>
                    <a:pt x="906" y="593"/>
                  </a:cubicBezTo>
                  <a:cubicBezTo>
                    <a:pt x="859" y="611"/>
                    <a:pt x="830" y="647"/>
                    <a:pt x="787" y="671"/>
                  </a:cubicBezTo>
                  <a:cubicBezTo>
                    <a:pt x="736" y="699"/>
                    <a:pt x="674" y="690"/>
                    <a:pt x="618" y="675"/>
                  </a:cubicBezTo>
                  <a:cubicBezTo>
                    <a:pt x="562" y="660"/>
                    <a:pt x="505" y="641"/>
                    <a:pt x="448" y="651"/>
                  </a:cubicBezTo>
                  <a:cubicBezTo>
                    <a:pt x="412" y="657"/>
                    <a:pt x="378" y="674"/>
                    <a:pt x="344" y="689"/>
                  </a:cubicBezTo>
                  <a:cubicBezTo>
                    <a:pt x="299" y="707"/>
                    <a:pt x="252" y="720"/>
                    <a:pt x="203" y="727"/>
                  </a:cubicBezTo>
                  <a:cubicBezTo>
                    <a:pt x="165" y="732"/>
                    <a:pt x="124" y="734"/>
                    <a:pt x="87" y="721"/>
                  </a:cubicBezTo>
                  <a:cubicBezTo>
                    <a:pt x="51" y="708"/>
                    <a:pt x="18" y="679"/>
                    <a:pt x="9" y="641"/>
                  </a:cubicBezTo>
                  <a:cubicBezTo>
                    <a:pt x="0" y="606"/>
                    <a:pt x="13" y="568"/>
                    <a:pt x="33" y="537"/>
                  </a:cubicBezTo>
                  <a:cubicBezTo>
                    <a:pt x="57" y="500"/>
                    <a:pt x="80" y="460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0"/>
                    <a:pt x="131" y="215"/>
                    <a:pt x="194" y="216"/>
                  </a:cubicBezTo>
                  <a:cubicBezTo>
                    <a:pt x="265" y="218"/>
                    <a:pt x="345" y="208"/>
                    <a:pt x="392" y="154"/>
                  </a:cubicBezTo>
                  <a:cubicBezTo>
                    <a:pt x="405" y="139"/>
                    <a:pt x="416" y="121"/>
                    <a:pt x="428" y="105"/>
                  </a:cubicBezTo>
                  <a:cubicBezTo>
                    <a:pt x="486" y="29"/>
                    <a:pt x="598" y="0"/>
                    <a:pt x="686" y="37"/>
                  </a:cubicBezTo>
                  <a:cubicBezTo>
                    <a:pt x="700" y="43"/>
                    <a:pt x="713" y="50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accent1">
                  <a:lumMod val="25000"/>
                  <a:lumOff val="7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47" name="自由曲线7"/>
            <p:cNvSpPr/>
            <p:nvPr/>
          </p:nvSpPr>
          <p:spPr bwMode="auto">
            <a:xfrm>
              <a:off x="5290344" y="4094956"/>
              <a:ext cx="10153650" cy="6721475"/>
            </a:xfrm>
            <a:custGeom>
              <a:avLst/>
              <a:gdLst>
                <a:gd name="T0" fmla="*/ 689 w 1052"/>
                <a:gd name="T1" fmla="*/ 55 h 696"/>
                <a:gd name="T2" fmla="*/ 744 w 1052"/>
                <a:gd name="T3" fmla="*/ 80 h 696"/>
                <a:gd name="T4" fmla="*/ 916 w 1052"/>
                <a:gd name="T5" fmla="*/ 84 h 696"/>
                <a:gd name="T6" fmla="*/ 1019 w 1052"/>
                <a:gd name="T7" fmla="*/ 141 h 696"/>
                <a:gd name="T8" fmla="*/ 1047 w 1052"/>
                <a:gd name="T9" fmla="*/ 222 h 696"/>
                <a:gd name="T10" fmla="*/ 1003 w 1052"/>
                <a:gd name="T11" fmla="*/ 299 h 696"/>
                <a:gd name="T12" fmla="*/ 973 w 1052"/>
                <a:gd name="T13" fmla="*/ 404 h 696"/>
                <a:gd name="T14" fmla="*/ 965 w 1052"/>
                <a:gd name="T15" fmla="*/ 508 h 696"/>
                <a:gd name="T16" fmla="*/ 859 w 1052"/>
                <a:gd name="T17" fmla="*/ 562 h 696"/>
                <a:gd name="T18" fmla="*/ 746 w 1052"/>
                <a:gd name="T19" fmla="*/ 636 h 696"/>
                <a:gd name="T20" fmla="*/ 585 w 1052"/>
                <a:gd name="T21" fmla="*/ 640 h 696"/>
                <a:gd name="T22" fmla="*/ 424 w 1052"/>
                <a:gd name="T23" fmla="*/ 617 h 696"/>
                <a:gd name="T24" fmla="*/ 326 w 1052"/>
                <a:gd name="T25" fmla="*/ 653 h 696"/>
                <a:gd name="T26" fmla="*/ 192 w 1052"/>
                <a:gd name="T27" fmla="*/ 689 h 696"/>
                <a:gd name="T28" fmla="*/ 83 w 1052"/>
                <a:gd name="T29" fmla="*/ 683 h 696"/>
                <a:gd name="T30" fmla="*/ 8 w 1052"/>
                <a:gd name="T31" fmla="*/ 608 h 696"/>
                <a:gd name="T32" fmla="*/ 31 w 1052"/>
                <a:gd name="T33" fmla="*/ 509 h 696"/>
                <a:gd name="T34" fmla="*/ 63 w 1052"/>
                <a:gd name="T35" fmla="*/ 393 h 696"/>
                <a:gd name="T36" fmla="*/ 30 w 1052"/>
                <a:gd name="T37" fmla="*/ 270 h 696"/>
                <a:gd name="T38" fmla="*/ 183 w 1052"/>
                <a:gd name="T39" fmla="*/ 205 h 696"/>
                <a:gd name="T40" fmla="*/ 371 w 1052"/>
                <a:gd name="T41" fmla="*/ 146 h 696"/>
                <a:gd name="T42" fmla="*/ 405 w 1052"/>
                <a:gd name="T43" fmla="*/ 100 h 696"/>
                <a:gd name="T44" fmla="*/ 650 w 1052"/>
                <a:gd name="T45" fmla="*/ 35 h 696"/>
                <a:gd name="T46" fmla="*/ 689 w 1052"/>
                <a:gd name="T47" fmla="*/ 55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52" h="696">
                  <a:moveTo>
                    <a:pt x="689" y="55"/>
                  </a:moveTo>
                  <a:cubicBezTo>
                    <a:pt x="706" y="65"/>
                    <a:pt x="724" y="74"/>
                    <a:pt x="744" y="80"/>
                  </a:cubicBezTo>
                  <a:cubicBezTo>
                    <a:pt x="799" y="96"/>
                    <a:pt x="859" y="75"/>
                    <a:pt x="916" y="84"/>
                  </a:cubicBezTo>
                  <a:cubicBezTo>
                    <a:pt x="956" y="90"/>
                    <a:pt x="993" y="111"/>
                    <a:pt x="1019" y="141"/>
                  </a:cubicBezTo>
                  <a:cubicBezTo>
                    <a:pt x="1039" y="164"/>
                    <a:pt x="1052" y="193"/>
                    <a:pt x="1047" y="222"/>
                  </a:cubicBezTo>
                  <a:cubicBezTo>
                    <a:pt x="1042" y="251"/>
                    <a:pt x="1019" y="274"/>
                    <a:pt x="1003" y="299"/>
                  </a:cubicBezTo>
                  <a:cubicBezTo>
                    <a:pt x="983" y="330"/>
                    <a:pt x="972" y="367"/>
                    <a:pt x="973" y="404"/>
                  </a:cubicBezTo>
                  <a:cubicBezTo>
                    <a:pt x="974" y="439"/>
                    <a:pt x="984" y="478"/>
                    <a:pt x="965" y="508"/>
                  </a:cubicBezTo>
                  <a:cubicBezTo>
                    <a:pt x="942" y="543"/>
                    <a:pt x="895" y="549"/>
                    <a:pt x="859" y="562"/>
                  </a:cubicBezTo>
                  <a:cubicBezTo>
                    <a:pt x="814" y="579"/>
                    <a:pt x="786" y="614"/>
                    <a:pt x="746" y="636"/>
                  </a:cubicBezTo>
                  <a:cubicBezTo>
                    <a:pt x="698" y="663"/>
                    <a:pt x="638" y="654"/>
                    <a:pt x="585" y="640"/>
                  </a:cubicBezTo>
                  <a:cubicBezTo>
                    <a:pt x="533" y="626"/>
                    <a:pt x="478" y="608"/>
                    <a:pt x="424" y="617"/>
                  </a:cubicBezTo>
                  <a:cubicBezTo>
                    <a:pt x="390" y="623"/>
                    <a:pt x="358" y="639"/>
                    <a:pt x="326" y="653"/>
                  </a:cubicBezTo>
                  <a:cubicBezTo>
                    <a:pt x="283" y="671"/>
                    <a:pt x="238" y="683"/>
                    <a:pt x="192" y="689"/>
                  </a:cubicBezTo>
                  <a:cubicBezTo>
                    <a:pt x="156" y="694"/>
                    <a:pt x="118" y="696"/>
                    <a:pt x="83" y="683"/>
                  </a:cubicBezTo>
                  <a:cubicBezTo>
                    <a:pt x="48" y="671"/>
                    <a:pt x="16" y="644"/>
                    <a:pt x="8" y="608"/>
                  </a:cubicBezTo>
                  <a:cubicBezTo>
                    <a:pt x="0" y="574"/>
                    <a:pt x="12" y="538"/>
                    <a:pt x="31" y="509"/>
                  </a:cubicBezTo>
                  <a:cubicBezTo>
                    <a:pt x="54" y="474"/>
                    <a:pt x="75" y="436"/>
                    <a:pt x="63" y="393"/>
                  </a:cubicBezTo>
                  <a:cubicBezTo>
                    <a:pt x="50" y="350"/>
                    <a:pt x="7" y="319"/>
                    <a:pt x="30" y="270"/>
                  </a:cubicBezTo>
                  <a:cubicBezTo>
                    <a:pt x="58" y="209"/>
                    <a:pt x="124" y="204"/>
                    <a:pt x="183" y="205"/>
                  </a:cubicBezTo>
                  <a:cubicBezTo>
                    <a:pt x="251" y="207"/>
                    <a:pt x="326" y="197"/>
                    <a:pt x="371" y="146"/>
                  </a:cubicBezTo>
                  <a:cubicBezTo>
                    <a:pt x="384" y="132"/>
                    <a:pt x="394" y="115"/>
                    <a:pt x="405" y="100"/>
                  </a:cubicBezTo>
                  <a:cubicBezTo>
                    <a:pt x="461" y="28"/>
                    <a:pt x="567" y="0"/>
                    <a:pt x="650" y="35"/>
                  </a:cubicBezTo>
                  <a:cubicBezTo>
                    <a:pt x="663" y="41"/>
                    <a:pt x="676" y="48"/>
                    <a:pt x="689" y="55"/>
                  </a:cubicBez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自由曲线6"/>
            <p:cNvSpPr/>
            <p:nvPr/>
          </p:nvSpPr>
          <p:spPr bwMode="auto">
            <a:xfrm>
              <a:off x="6020330" y="4449668"/>
              <a:ext cx="8980247" cy="7088188"/>
            </a:xfrm>
            <a:custGeom>
              <a:avLst/>
              <a:gdLst>
                <a:gd name="T0" fmla="*/ 727 w 1110"/>
                <a:gd name="T1" fmla="*/ 58 h 734"/>
                <a:gd name="T2" fmla="*/ 785 w 1110"/>
                <a:gd name="T3" fmla="*/ 84 h 734"/>
                <a:gd name="T4" fmla="*/ 967 w 1110"/>
                <a:gd name="T5" fmla="*/ 89 h 734"/>
                <a:gd name="T6" fmla="*/ 1076 w 1110"/>
                <a:gd name="T7" fmla="*/ 149 h 734"/>
                <a:gd name="T8" fmla="*/ 1105 w 1110"/>
                <a:gd name="T9" fmla="*/ 234 h 734"/>
                <a:gd name="T10" fmla="*/ 1058 w 1110"/>
                <a:gd name="T11" fmla="*/ 315 h 734"/>
                <a:gd name="T12" fmla="*/ 1027 w 1110"/>
                <a:gd name="T13" fmla="*/ 426 h 734"/>
                <a:gd name="T14" fmla="*/ 1018 w 1110"/>
                <a:gd name="T15" fmla="*/ 536 h 734"/>
                <a:gd name="T16" fmla="*/ 906 w 1110"/>
                <a:gd name="T17" fmla="*/ 593 h 734"/>
                <a:gd name="T18" fmla="*/ 787 w 1110"/>
                <a:gd name="T19" fmla="*/ 671 h 734"/>
                <a:gd name="T20" fmla="*/ 618 w 1110"/>
                <a:gd name="T21" fmla="*/ 675 h 734"/>
                <a:gd name="T22" fmla="*/ 448 w 1110"/>
                <a:gd name="T23" fmla="*/ 651 h 734"/>
                <a:gd name="T24" fmla="*/ 344 w 1110"/>
                <a:gd name="T25" fmla="*/ 689 h 734"/>
                <a:gd name="T26" fmla="*/ 203 w 1110"/>
                <a:gd name="T27" fmla="*/ 727 h 734"/>
                <a:gd name="T28" fmla="*/ 87 w 1110"/>
                <a:gd name="T29" fmla="*/ 721 h 734"/>
                <a:gd name="T30" fmla="*/ 9 w 1110"/>
                <a:gd name="T31" fmla="*/ 641 h 734"/>
                <a:gd name="T32" fmla="*/ 33 w 1110"/>
                <a:gd name="T33" fmla="*/ 537 h 734"/>
                <a:gd name="T34" fmla="*/ 67 w 1110"/>
                <a:gd name="T35" fmla="*/ 415 h 734"/>
                <a:gd name="T36" fmla="*/ 32 w 1110"/>
                <a:gd name="T37" fmla="*/ 285 h 734"/>
                <a:gd name="T38" fmla="*/ 194 w 1110"/>
                <a:gd name="T39" fmla="*/ 216 h 734"/>
                <a:gd name="T40" fmla="*/ 392 w 1110"/>
                <a:gd name="T41" fmla="*/ 154 h 734"/>
                <a:gd name="T42" fmla="*/ 428 w 1110"/>
                <a:gd name="T43" fmla="*/ 105 h 734"/>
                <a:gd name="T44" fmla="*/ 686 w 1110"/>
                <a:gd name="T45" fmla="*/ 37 h 734"/>
                <a:gd name="T46" fmla="*/ 727 w 1110"/>
                <a:gd name="T47" fmla="*/ 58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734">
                  <a:moveTo>
                    <a:pt x="727" y="58"/>
                  </a:moveTo>
                  <a:cubicBezTo>
                    <a:pt x="745" y="68"/>
                    <a:pt x="764" y="78"/>
                    <a:pt x="785" y="84"/>
                  </a:cubicBezTo>
                  <a:cubicBezTo>
                    <a:pt x="843" y="101"/>
                    <a:pt x="906" y="79"/>
                    <a:pt x="967" y="89"/>
                  </a:cubicBezTo>
                  <a:cubicBezTo>
                    <a:pt x="1009" y="95"/>
                    <a:pt x="1048" y="117"/>
                    <a:pt x="1076" y="149"/>
                  </a:cubicBezTo>
                  <a:cubicBezTo>
                    <a:pt x="1096" y="172"/>
                    <a:pt x="1110" y="203"/>
                    <a:pt x="1105" y="234"/>
                  </a:cubicBezTo>
                  <a:cubicBezTo>
                    <a:pt x="1099" y="265"/>
                    <a:pt x="1075" y="289"/>
                    <a:pt x="1058" y="315"/>
                  </a:cubicBezTo>
                  <a:cubicBezTo>
                    <a:pt x="1037" y="348"/>
                    <a:pt x="1026" y="387"/>
                    <a:pt x="1027" y="426"/>
                  </a:cubicBezTo>
                  <a:cubicBezTo>
                    <a:pt x="1027" y="463"/>
                    <a:pt x="1038" y="504"/>
                    <a:pt x="1018" y="536"/>
                  </a:cubicBezTo>
                  <a:cubicBezTo>
                    <a:pt x="994" y="573"/>
                    <a:pt x="944" y="578"/>
                    <a:pt x="906" y="593"/>
                  </a:cubicBezTo>
                  <a:cubicBezTo>
                    <a:pt x="859" y="611"/>
                    <a:pt x="830" y="647"/>
                    <a:pt x="787" y="671"/>
                  </a:cubicBezTo>
                  <a:cubicBezTo>
                    <a:pt x="736" y="699"/>
                    <a:pt x="674" y="690"/>
                    <a:pt x="618" y="675"/>
                  </a:cubicBezTo>
                  <a:cubicBezTo>
                    <a:pt x="562" y="660"/>
                    <a:pt x="505" y="641"/>
                    <a:pt x="448" y="651"/>
                  </a:cubicBezTo>
                  <a:cubicBezTo>
                    <a:pt x="412" y="657"/>
                    <a:pt x="378" y="674"/>
                    <a:pt x="344" y="689"/>
                  </a:cubicBezTo>
                  <a:cubicBezTo>
                    <a:pt x="299" y="707"/>
                    <a:pt x="252" y="720"/>
                    <a:pt x="203" y="727"/>
                  </a:cubicBezTo>
                  <a:cubicBezTo>
                    <a:pt x="165" y="732"/>
                    <a:pt x="124" y="734"/>
                    <a:pt x="87" y="721"/>
                  </a:cubicBezTo>
                  <a:cubicBezTo>
                    <a:pt x="51" y="708"/>
                    <a:pt x="18" y="679"/>
                    <a:pt x="9" y="641"/>
                  </a:cubicBezTo>
                  <a:cubicBezTo>
                    <a:pt x="0" y="606"/>
                    <a:pt x="13" y="568"/>
                    <a:pt x="33" y="537"/>
                  </a:cubicBezTo>
                  <a:cubicBezTo>
                    <a:pt x="57" y="500"/>
                    <a:pt x="80" y="460"/>
                    <a:pt x="67" y="415"/>
                  </a:cubicBezTo>
                  <a:cubicBezTo>
                    <a:pt x="53" y="369"/>
                    <a:pt x="8" y="337"/>
                    <a:pt x="32" y="285"/>
                  </a:cubicBezTo>
                  <a:cubicBezTo>
                    <a:pt x="61" y="220"/>
                    <a:pt x="131" y="215"/>
                    <a:pt x="194" y="216"/>
                  </a:cubicBezTo>
                  <a:cubicBezTo>
                    <a:pt x="265" y="218"/>
                    <a:pt x="345" y="208"/>
                    <a:pt x="392" y="154"/>
                  </a:cubicBezTo>
                  <a:cubicBezTo>
                    <a:pt x="405" y="139"/>
                    <a:pt x="416" y="121"/>
                    <a:pt x="428" y="105"/>
                  </a:cubicBezTo>
                  <a:cubicBezTo>
                    <a:pt x="486" y="29"/>
                    <a:pt x="598" y="0"/>
                    <a:pt x="686" y="37"/>
                  </a:cubicBezTo>
                  <a:cubicBezTo>
                    <a:pt x="700" y="43"/>
                    <a:pt x="713" y="50"/>
                    <a:pt x="727" y="58"/>
                  </a:cubicBez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n-US" altLang="zh-CN" sz="4000" dirty="0"/>
              <a:t>01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zh-CN" altLang="en-US" dirty="0"/>
              <a:t>前期工作概述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lvl="0" algn="ctr">
              <a:lnSpc>
                <a:spcPct val="130000"/>
              </a:lnSpc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r>
              <a:rPr lang="en-US" altLang="zh-CN" dirty="0" err="1"/>
              <a:t>Fusce</a:t>
            </a:r>
            <a:r>
              <a:rPr lang="en-US" altLang="zh-CN" dirty="0"/>
              <a:t> </a:t>
            </a:r>
            <a:r>
              <a:rPr lang="en-US" altLang="zh-CN" dirty="0" err="1"/>
              <a:t>posuere</a:t>
            </a:r>
            <a:r>
              <a:rPr lang="en-US" altLang="zh-CN" dirty="0"/>
              <a:t>, magna sed</a:t>
            </a:r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19"/>
          <p:cNvSpPr/>
          <p:nvPr/>
        </p:nvSpPr>
        <p:spPr>
          <a:xfrm>
            <a:off x="6902352" y="1929036"/>
            <a:ext cx="4762490" cy="3904504"/>
          </a:xfrm>
          <a:prstGeom prst="roundRect">
            <a:avLst>
              <a:gd name="adj" fmla="val 0"/>
            </a:avLst>
          </a:prstGeom>
          <a:solidFill>
            <a:schemeClr val="accent1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01.</a:t>
            </a:r>
            <a:r>
              <a:rPr lang="zh-CN" altLang="en-US" dirty="0"/>
              <a:t>前期工作概述</a:t>
            </a:r>
            <a:endParaRPr lang="zh-CN" altLang="en-US" dirty="0"/>
          </a:p>
        </p:txBody>
      </p:sp>
      <p:grpSp>
        <p:nvGrpSpPr>
          <p:cNvPr id="18" name="组合 17"/>
          <p:cNvGrpSpPr/>
          <p:nvPr/>
        </p:nvGrpSpPr>
        <p:grpSpPr>
          <a:xfrm>
            <a:off x="695325" y="1981587"/>
            <a:ext cx="5778017" cy="3535867"/>
            <a:chOff x="5888466" y="1981587"/>
            <a:chExt cx="5778017" cy="3535867"/>
          </a:xfrm>
        </p:grpSpPr>
        <p:grpSp>
          <p:nvGrpSpPr>
            <p:cNvPr id="4" name="组合 3"/>
            <p:cNvGrpSpPr/>
            <p:nvPr/>
          </p:nvGrpSpPr>
          <p:grpSpPr>
            <a:xfrm>
              <a:off x="5888466" y="1981587"/>
              <a:ext cx="5778017" cy="887259"/>
              <a:chOff x="5888466" y="1981587"/>
              <a:chExt cx="5778017" cy="887259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6774585" y="1981587"/>
                <a:ext cx="4891898" cy="887259"/>
                <a:chOff x="710116" y="1981587"/>
                <a:chExt cx="4891898" cy="887259"/>
              </a:xfrm>
            </p:grpSpPr>
            <p:sp>
              <p:nvSpPr>
                <p:cNvPr id="6" name="内容占位符 4"/>
                <p:cNvSpPr txBox="1"/>
                <p:nvPr/>
              </p:nvSpPr>
              <p:spPr>
                <a:xfrm>
                  <a:off x="710116" y="1981587"/>
                  <a:ext cx="4545057" cy="2769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zh-CN" altLang="en-US" sz="2000" dirty="0"/>
                    <a:t>标题文本预设</a:t>
                  </a:r>
                  <a:endParaRPr lang="zh-CN" altLang="en-US" sz="2000" dirty="0"/>
                </a:p>
              </p:txBody>
            </p:sp>
            <p:sp>
              <p:nvSpPr>
                <p:cNvPr id="7" name="内容占位符 4"/>
                <p:cNvSpPr txBox="1"/>
                <p:nvPr/>
              </p:nvSpPr>
              <p:spPr>
                <a:xfrm>
                  <a:off x="710116" y="2334533"/>
                  <a:ext cx="4891898" cy="534313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l">
                    <a:lnSpc>
                      <a:spcPct val="130000"/>
                    </a:lnSpc>
                  </a:pPr>
                  <a:r>
                    <a:rPr lang="en-US" altLang="zh-CN" sz="1400" b="0" spc="0" dirty="0">
                      <a:latin typeface="+mn-ea"/>
                      <a:ea typeface="+mn-ea"/>
                    </a:rPr>
                    <a:t>Lorem ipsum dolor sit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amet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,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consectetuer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adipiscing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elit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Maecenas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porttitor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congue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massa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Fusce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posuere</a:t>
                  </a:r>
                  <a:endParaRPr lang="en-US" altLang="zh-CN" sz="1400" b="0" spc="0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3" name="椭圆 2"/>
              <p:cNvSpPr/>
              <p:nvPr/>
            </p:nvSpPr>
            <p:spPr>
              <a:xfrm>
                <a:off x="5888466" y="2112580"/>
                <a:ext cx="625276" cy="625274"/>
              </a:xfrm>
              <a:prstGeom prst="ellipse">
                <a:avLst/>
              </a:prstGeom>
              <a:solidFill>
                <a:schemeClr val="accent1">
                  <a:lumMod val="10000"/>
                  <a:lumOff val="9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accent1"/>
                    </a:solidFill>
                  </a:rPr>
                  <a:t>01</a:t>
                </a:r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888466" y="3305891"/>
              <a:ext cx="5778017" cy="887259"/>
              <a:chOff x="5888466" y="1981587"/>
              <a:chExt cx="5778017" cy="887259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6774585" y="1981587"/>
                <a:ext cx="4891898" cy="887259"/>
                <a:chOff x="710116" y="1981587"/>
                <a:chExt cx="4891898" cy="887259"/>
              </a:xfrm>
            </p:grpSpPr>
            <p:sp>
              <p:nvSpPr>
                <p:cNvPr id="11" name="内容占位符 4"/>
                <p:cNvSpPr txBox="1"/>
                <p:nvPr/>
              </p:nvSpPr>
              <p:spPr>
                <a:xfrm>
                  <a:off x="710116" y="1981587"/>
                  <a:ext cx="4545057" cy="2769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zh-CN" altLang="en-US" sz="2000" dirty="0"/>
                    <a:t>标题文本预设</a:t>
                  </a:r>
                  <a:endParaRPr lang="zh-CN" altLang="en-US" sz="2000" dirty="0"/>
                </a:p>
              </p:txBody>
            </p:sp>
            <p:sp>
              <p:nvSpPr>
                <p:cNvPr id="12" name="内容占位符 4"/>
                <p:cNvSpPr txBox="1"/>
                <p:nvPr/>
              </p:nvSpPr>
              <p:spPr>
                <a:xfrm>
                  <a:off x="710116" y="2334533"/>
                  <a:ext cx="4891898" cy="534313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l">
                    <a:lnSpc>
                      <a:spcPct val="130000"/>
                    </a:lnSpc>
                  </a:pPr>
                  <a:r>
                    <a:rPr lang="en-US" altLang="zh-CN" sz="1400" b="0" spc="0" dirty="0">
                      <a:latin typeface="+mn-ea"/>
                      <a:ea typeface="+mn-ea"/>
                    </a:rPr>
                    <a:t>Lorem ipsum dolor sit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amet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,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consectetuer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adipiscing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elit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Maecenas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porttitor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congue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massa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Fusce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posuere</a:t>
                  </a:r>
                  <a:endParaRPr lang="en-US" altLang="zh-CN" sz="1400" b="0" spc="0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0" name="椭圆 9"/>
              <p:cNvSpPr/>
              <p:nvPr/>
            </p:nvSpPr>
            <p:spPr>
              <a:xfrm>
                <a:off x="5888466" y="2112580"/>
                <a:ext cx="625276" cy="62527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accent2"/>
                    </a:solidFill>
                  </a:rPr>
                  <a:t>02</a:t>
                </a:r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5888466" y="4630195"/>
              <a:ext cx="5778017" cy="887259"/>
              <a:chOff x="5888466" y="1981587"/>
              <a:chExt cx="5778017" cy="887259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6774585" y="1981587"/>
                <a:ext cx="4891898" cy="887259"/>
                <a:chOff x="710116" y="1981587"/>
                <a:chExt cx="4891898" cy="887259"/>
              </a:xfrm>
            </p:grpSpPr>
            <p:sp>
              <p:nvSpPr>
                <p:cNvPr id="16" name="内容占位符 4"/>
                <p:cNvSpPr txBox="1"/>
                <p:nvPr/>
              </p:nvSpPr>
              <p:spPr>
                <a:xfrm>
                  <a:off x="710116" y="1981587"/>
                  <a:ext cx="4545057" cy="2769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zh-CN" altLang="en-US" sz="2000" dirty="0"/>
                    <a:t>标题文本预设</a:t>
                  </a:r>
                  <a:endParaRPr lang="zh-CN" altLang="en-US" sz="2000" dirty="0"/>
                </a:p>
              </p:txBody>
            </p:sp>
            <p:sp>
              <p:nvSpPr>
                <p:cNvPr id="17" name="内容占位符 4"/>
                <p:cNvSpPr txBox="1"/>
                <p:nvPr/>
              </p:nvSpPr>
              <p:spPr>
                <a:xfrm>
                  <a:off x="710116" y="2334533"/>
                  <a:ext cx="4891898" cy="534313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l">
                    <a:lnSpc>
                      <a:spcPct val="130000"/>
                    </a:lnSpc>
                  </a:pPr>
                  <a:r>
                    <a:rPr lang="en-US" altLang="zh-CN" sz="1400" b="0" spc="0" dirty="0">
                      <a:latin typeface="+mn-ea"/>
                      <a:ea typeface="+mn-ea"/>
                    </a:rPr>
                    <a:t>Lorem ipsum dolor sit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amet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,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consectetuer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adipiscing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elit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Maecenas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porttitor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congue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massa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Fusce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posuere</a:t>
                  </a:r>
                  <a:endParaRPr lang="en-US" altLang="zh-CN" sz="1400" b="0" spc="0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5" name="椭圆 14"/>
              <p:cNvSpPr/>
              <p:nvPr/>
            </p:nvSpPr>
            <p:spPr>
              <a:xfrm>
                <a:off x="5888466" y="2112580"/>
                <a:ext cx="625276" cy="625274"/>
              </a:xfrm>
              <a:prstGeom prst="ellipse">
                <a:avLst/>
              </a:prstGeom>
              <a:solidFill>
                <a:schemeClr val="accent1">
                  <a:lumMod val="10000"/>
                  <a:lumOff val="9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accent1"/>
                    </a:solidFill>
                  </a:rPr>
                  <a:t>03</a:t>
                </a:r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19" name="矩形: 圆角 18"/>
          <p:cNvSpPr/>
          <p:nvPr/>
        </p:nvSpPr>
        <p:spPr>
          <a:xfrm>
            <a:off x="6734186" y="1797269"/>
            <a:ext cx="4762490" cy="3904504"/>
          </a:xfrm>
          <a:prstGeom prst="roundRect">
            <a:avLst>
              <a:gd name="adj" fmla="val 0"/>
            </a:avLst>
          </a:prstGeom>
          <a:blipFill dpi="0" rotWithShape="1">
            <a:blip r:embed="rId1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/>
        </p:nvSpPr>
        <p:spPr>
          <a:xfrm>
            <a:off x="5591503" y="1923394"/>
            <a:ext cx="5905171" cy="2242104"/>
          </a:xfrm>
          <a:prstGeom prst="roundRect">
            <a:avLst>
              <a:gd name="adj" fmla="val 0"/>
            </a:avLst>
          </a:prstGeom>
          <a:solidFill>
            <a:schemeClr val="accent1">
              <a:lumMod val="10000"/>
              <a:lumOff val="90000"/>
              <a:alpha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01.</a:t>
            </a:r>
            <a:r>
              <a:rPr lang="zh-CN" altLang="en-US" dirty="0"/>
              <a:t>前期工作概述</a:t>
            </a:r>
            <a:endParaRPr lang="zh-CN" alt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5882679" y="2268187"/>
            <a:ext cx="5385884" cy="1552517"/>
            <a:chOff x="5687903" y="2268187"/>
            <a:chExt cx="5385884" cy="1552517"/>
          </a:xfrm>
        </p:grpSpPr>
        <p:sp>
          <p:nvSpPr>
            <p:cNvPr id="3" name="内容占位符 4"/>
            <p:cNvSpPr txBox="1"/>
            <p:nvPr/>
          </p:nvSpPr>
          <p:spPr>
            <a:xfrm>
              <a:off x="5687903" y="2268187"/>
              <a:ext cx="4545057" cy="332399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CN" altLang="en-US" dirty="0"/>
                <a:t>标题文本预设</a:t>
              </a:r>
              <a:endParaRPr lang="zh-CN" altLang="en-US" dirty="0"/>
            </a:p>
          </p:txBody>
        </p:sp>
        <p:sp>
          <p:nvSpPr>
            <p:cNvPr id="6" name="内容占位符 4"/>
            <p:cNvSpPr txBox="1"/>
            <p:nvPr/>
          </p:nvSpPr>
          <p:spPr>
            <a:xfrm>
              <a:off x="5687903" y="2726237"/>
              <a:ext cx="5385884" cy="1094467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lvl1pPr marL="228600" indent="-22860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1" kern="1200" spc="300">
                  <a:solidFill>
                    <a:schemeClr val="tx1"/>
                  </a:solidFill>
                  <a:latin typeface="+mj-ea"/>
                  <a:ea typeface="+mj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lnSpc>
                  <a:spcPct val="130000"/>
                </a:lnSpc>
              </a:pPr>
              <a:r>
                <a:rPr lang="en-US" altLang="zh-CN" sz="1400" b="0" spc="0" dirty="0">
                  <a:latin typeface="+mn-ea"/>
                  <a:ea typeface="+mn-ea"/>
                </a:rPr>
                <a:t>Lorem ipsum dolor sit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amet</a:t>
              </a:r>
              <a:r>
                <a:rPr lang="en-US" altLang="zh-CN" sz="1400" b="0" spc="0" dirty="0">
                  <a:latin typeface="+mn-ea"/>
                  <a:ea typeface="+mn-ea"/>
                </a:rPr>
                <a:t>,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consectetuer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adipiscing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elit</a:t>
              </a:r>
              <a:r>
                <a:rPr lang="en-US" altLang="zh-CN" sz="1400" b="0" spc="0" dirty="0">
                  <a:latin typeface="+mn-ea"/>
                  <a:ea typeface="+mn-ea"/>
                </a:rPr>
                <a:t>. Maecenas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porttitor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congue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massa</a:t>
              </a:r>
              <a:r>
                <a:rPr lang="en-US" altLang="zh-CN" sz="1400" b="0" spc="0" dirty="0">
                  <a:latin typeface="+mn-ea"/>
                  <a:ea typeface="+mn-ea"/>
                </a:rPr>
                <a:t>.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Fusce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posuere</a:t>
              </a:r>
              <a:r>
                <a:rPr lang="en-US" altLang="zh-CN" sz="1400" b="0" spc="0" dirty="0">
                  <a:latin typeface="+mn-ea"/>
                  <a:ea typeface="+mn-ea"/>
                </a:rPr>
                <a:t>, magna sed pulvinar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ultricies</a:t>
              </a:r>
              <a:r>
                <a:rPr lang="en-US" altLang="zh-CN" sz="1400" b="0" spc="0" dirty="0">
                  <a:latin typeface="+mn-ea"/>
                  <a:ea typeface="+mn-ea"/>
                </a:rPr>
                <a:t>,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purus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lectus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malesuada</a:t>
              </a:r>
              <a:r>
                <a:rPr lang="en-US" altLang="zh-CN" sz="1400" b="0" spc="0" dirty="0">
                  <a:latin typeface="+mn-ea"/>
                  <a:ea typeface="+mn-ea"/>
                </a:rPr>
                <a:t> libero, sit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amet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commodo</a:t>
              </a:r>
              <a:r>
                <a:rPr lang="en-US" altLang="zh-CN" sz="1400" b="0" spc="0" dirty="0">
                  <a:latin typeface="+mn-ea"/>
                  <a:ea typeface="+mn-ea"/>
                </a:rPr>
                <a:t> magna eros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quis</a:t>
              </a:r>
              <a:r>
                <a:rPr lang="en-US" altLang="zh-CN" sz="1400" b="0" spc="0" dirty="0">
                  <a:latin typeface="+mn-ea"/>
                  <a:ea typeface="+mn-ea"/>
                </a:rPr>
                <a:t> </a:t>
              </a:r>
              <a:r>
                <a:rPr lang="en-US" altLang="zh-CN" sz="1400" b="0" spc="0" dirty="0" err="1">
                  <a:latin typeface="+mn-ea"/>
                  <a:ea typeface="+mn-ea"/>
                </a:rPr>
                <a:t>urna</a:t>
              </a:r>
              <a:r>
                <a:rPr lang="en-US" altLang="zh-CN" sz="1400" b="0" spc="0" dirty="0">
                  <a:latin typeface="+mn-ea"/>
                  <a:ea typeface="+mn-ea"/>
                </a:rPr>
                <a:t>.</a:t>
              </a:r>
              <a:endParaRPr lang="en-US" altLang="zh-CN" sz="1400" b="0" spc="0" dirty="0">
                <a:latin typeface="+mn-ea"/>
                <a:ea typeface="+mn-ea"/>
              </a:endParaRPr>
            </a:p>
          </p:txBody>
        </p:sp>
      </p:grpSp>
      <p:sp>
        <p:nvSpPr>
          <p:cNvPr id="4" name="矩形: 圆角 3"/>
          <p:cNvSpPr/>
          <p:nvPr/>
        </p:nvSpPr>
        <p:spPr>
          <a:xfrm>
            <a:off x="695326" y="1923394"/>
            <a:ext cx="4896178" cy="2242104"/>
          </a:xfrm>
          <a:prstGeom prst="roundRect">
            <a:avLst>
              <a:gd name="adj" fmla="val 0"/>
            </a:avLst>
          </a:prstGeom>
          <a:blipFill dpi="0" rotWithShape="1">
            <a:blip r:embed="rId1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695325" y="4747678"/>
            <a:ext cx="10947467" cy="887259"/>
            <a:chOff x="695325" y="4655079"/>
            <a:chExt cx="10947467" cy="887259"/>
          </a:xfrm>
        </p:grpSpPr>
        <p:grpSp>
          <p:nvGrpSpPr>
            <p:cNvPr id="9" name="组合 8"/>
            <p:cNvGrpSpPr/>
            <p:nvPr/>
          </p:nvGrpSpPr>
          <p:grpSpPr>
            <a:xfrm>
              <a:off x="695325" y="4655079"/>
              <a:ext cx="5431176" cy="887259"/>
              <a:chOff x="5888466" y="1981587"/>
              <a:chExt cx="5431176" cy="887259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6774585" y="1981587"/>
                <a:ext cx="4545057" cy="887259"/>
                <a:chOff x="710116" y="1981587"/>
                <a:chExt cx="4545057" cy="887259"/>
              </a:xfrm>
            </p:grpSpPr>
            <p:sp>
              <p:nvSpPr>
                <p:cNvPr id="22" name="内容占位符 4"/>
                <p:cNvSpPr txBox="1"/>
                <p:nvPr/>
              </p:nvSpPr>
              <p:spPr>
                <a:xfrm>
                  <a:off x="710116" y="1981587"/>
                  <a:ext cx="4545057" cy="2769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zh-CN" altLang="en-US" sz="2000" dirty="0"/>
                    <a:t>标题文本预设</a:t>
                  </a:r>
                  <a:endParaRPr lang="zh-CN" altLang="en-US" sz="2000" dirty="0"/>
                </a:p>
              </p:txBody>
            </p:sp>
            <p:sp>
              <p:nvSpPr>
                <p:cNvPr id="23" name="内容占位符 4"/>
                <p:cNvSpPr txBox="1"/>
                <p:nvPr/>
              </p:nvSpPr>
              <p:spPr>
                <a:xfrm>
                  <a:off x="710116" y="2334533"/>
                  <a:ext cx="4398942" cy="534313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l">
                    <a:lnSpc>
                      <a:spcPct val="130000"/>
                    </a:lnSpc>
                  </a:pPr>
                  <a:r>
                    <a:rPr lang="en-US" altLang="zh-CN" sz="1400" b="0" spc="0" dirty="0">
                      <a:latin typeface="+mn-ea"/>
                      <a:ea typeface="+mn-ea"/>
                    </a:rPr>
                    <a:t>Lorem ipsum dolor sit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amet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,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consectetuer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adipiscing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elit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Maecenas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porttitor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congue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massa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Fusce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posuere</a:t>
                  </a:r>
                  <a:endParaRPr lang="en-US" altLang="zh-CN" sz="1400" b="0" spc="0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5888466" y="2112580"/>
                <a:ext cx="625276" cy="625274"/>
              </a:xfrm>
              <a:prstGeom prst="ellipse">
                <a:avLst/>
              </a:prstGeom>
              <a:solidFill>
                <a:schemeClr val="accent1">
                  <a:lumMod val="10000"/>
                  <a:lumOff val="9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accent1"/>
                    </a:solidFill>
                  </a:rPr>
                  <a:t>01</a:t>
                </a:r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6211616" y="4655079"/>
              <a:ext cx="5431176" cy="887259"/>
              <a:chOff x="5888466" y="1981587"/>
              <a:chExt cx="5431176" cy="887259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774585" y="1981587"/>
                <a:ext cx="4545057" cy="887259"/>
                <a:chOff x="710116" y="1981587"/>
                <a:chExt cx="4545057" cy="887259"/>
              </a:xfrm>
            </p:grpSpPr>
            <p:sp>
              <p:nvSpPr>
                <p:cNvPr id="18" name="内容占位符 4"/>
                <p:cNvSpPr txBox="1"/>
                <p:nvPr/>
              </p:nvSpPr>
              <p:spPr>
                <a:xfrm>
                  <a:off x="710116" y="1981587"/>
                  <a:ext cx="4545057" cy="276999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zh-CN" altLang="en-US" sz="2000" dirty="0"/>
                    <a:t>标题文本预设</a:t>
                  </a:r>
                  <a:endParaRPr lang="zh-CN" altLang="en-US" sz="2000" dirty="0"/>
                </a:p>
              </p:txBody>
            </p:sp>
            <p:sp>
              <p:nvSpPr>
                <p:cNvPr id="19" name="内容占位符 4"/>
                <p:cNvSpPr txBox="1"/>
                <p:nvPr/>
              </p:nvSpPr>
              <p:spPr>
                <a:xfrm>
                  <a:off x="710116" y="2334533"/>
                  <a:ext cx="4398939" cy="534313"/>
                </a:xfrm>
                <a:prstGeom prst="rect">
                  <a:avLst/>
                </a:prstGeom>
                <a:noFill/>
              </p:spPr>
              <p:txBody>
                <a:bodyPr vert="horz" wrap="square" lIns="0" tIns="0" rIns="0" bIns="0" rtlCol="0">
                  <a:spAutoFit/>
                </a:bodyPr>
                <a:lstStyle>
                  <a:lvl1pPr marL="228600" indent="-22860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b="1" kern="1200" spc="300">
                      <a:solidFill>
                        <a:schemeClr val="tx1"/>
                      </a:solidFill>
                      <a:latin typeface="+mj-ea"/>
                      <a:ea typeface="+mj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l">
                    <a:lnSpc>
                      <a:spcPct val="130000"/>
                    </a:lnSpc>
                  </a:pPr>
                  <a:r>
                    <a:rPr lang="en-US" altLang="zh-CN" sz="1400" b="0" spc="0" dirty="0">
                      <a:latin typeface="+mn-ea"/>
                      <a:ea typeface="+mn-ea"/>
                    </a:rPr>
                    <a:t>Lorem ipsum dolor sit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amet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,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consectetuer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adipiscing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elit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Maecenas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porttitor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congue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massa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.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Fusce</a:t>
                  </a:r>
                  <a:r>
                    <a:rPr lang="en-US" altLang="zh-CN" sz="1400" b="0" spc="0" dirty="0">
                      <a:latin typeface="+mn-ea"/>
                      <a:ea typeface="+mn-ea"/>
                    </a:rPr>
                    <a:t> </a:t>
                  </a:r>
                  <a:r>
                    <a:rPr lang="en-US" altLang="zh-CN" sz="1400" b="0" spc="0" dirty="0" err="1">
                      <a:latin typeface="+mn-ea"/>
                      <a:ea typeface="+mn-ea"/>
                    </a:rPr>
                    <a:t>posuere</a:t>
                  </a:r>
                  <a:endParaRPr lang="en-US" altLang="zh-CN" sz="1400" b="0" spc="0" dirty="0">
                    <a:latin typeface="+mn-ea"/>
                    <a:ea typeface="+mn-ea"/>
                  </a:endParaRPr>
                </a:p>
              </p:txBody>
            </p:sp>
          </p:grpSp>
          <p:sp>
            <p:nvSpPr>
              <p:cNvPr id="17" name="椭圆 16"/>
              <p:cNvSpPr/>
              <p:nvPr/>
            </p:nvSpPr>
            <p:spPr>
              <a:xfrm>
                <a:off x="5888466" y="2112580"/>
                <a:ext cx="625276" cy="62527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accent2"/>
                    </a:solidFill>
                  </a:rPr>
                  <a:t>02</a:t>
                </a:r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n-US" altLang="zh-CN" sz="4000" dirty="0"/>
              <a:t>02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zh-CN" altLang="en-US" dirty="0"/>
              <a:t>工作成果展示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lvl="0" algn="ctr">
              <a:lnSpc>
                <a:spcPct val="130000"/>
              </a:lnSpc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r>
              <a:rPr lang="en-US" altLang="zh-CN" dirty="0" err="1"/>
              <a:t>Fusce</a:t>
            </a:r>
            <a:r>
              <a:rPr lang="en-US" altLang="zh-CN" dirty="0"/>
              <a:t> </a:t>
            </a:r>
            <a:r>
              <a:rPr lang="en-US" altLang="zh-CN" dirty="0" err="1"/>
              <a:t>posuere</a:t>
            </a:r>
            <a:r>
              <a:rPr lang="en-US" altLang="zh-CN" dirty="0"/>
              <a:t>, magna sed</a:t>
            </a:r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/>
          <p:cNvSpPr/>
          <p:nvPr/>
        </p:nvSpPr>
        <p:spPr>
          <a:xfrm>
            <a:off x="-1" y="2154283"/>
            <a:ext cx="12192002" cy="3319150"/>
          </a:xfrm>
          <a:prstGeom prst="roundRect">
            <a:avLst>
              <a:gd name="adj" fmla="val 0"/>
            </a:avLst>
          </a:prstGeom>
          <a:solidFill>
            <a:schemeClr val="accent1">
              <a:lumMod val="10000"/>
              <a:lumOff val="90000"/>
              <a:alpha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02.</a:t>
            </a:r>
            <a:r>
              <a:rPr lang="zh-CN" altLang="en-US" dirty="0"/>
              <a:t>工作成果展示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853211" y="2617485"/>
            <a:ext cx="10485577" cy="2392747"/>
            <a:chOff x="853211" y="2604518"/>
            <a:chExt cx="10485577" cy="2392747"/>
          </a:xfrm>
        </p:grpSpPr>
        <p:grpSp>
          <p:nvGrpSpPr>
            <p:cNvPr id="2" name="组合 1"/>
            <p:cNvGrpSpPr/>
            <p:nvPr/>
          </p:nvGrpSpPr>
          <p:grpSpPr>
            <a:xfrm>
              <a:off x="853211" y="2604518"/>
              <a:ext cx="2651989" cy="2392747"/>
              <a:chOff x="947738" y="2604518"/>
              <a:chExt cx="2651989" cy="2392747"/>
            </a:xfrm>
          </p:grpSpPr>
          <p:sp>
            <p:nvSpPr>
              <p:cNvPr id="3" name="内容占位符 4"/>
              <p:cNvSpPr txBox="1"/>
              <p:nvPr/>
            </p:nvSpPr>
            <p:spPr>
              <a:xfrm>
                <a:off x="947739" y="2604518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24" name="内容占位符 4"/>
              <p:cNvSpPr txBox="1"/>
              <p:nvPr/>
            </p:nvSpPr>
            <p:spPr>
              <a:xfrm>
                <a:off x="947738" y="3062568"/>
                <a:ext cx="2651989" cy="193469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 sed pulvinar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ultricies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purus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lectus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malesuada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libero,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commodo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magna eros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quis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urna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4770005" y="2604518"/>
              <a:ext cx="2651989" cy="2392747"/>
              <a:chOff x="947738" y="2604518"/>
              <a:chExt cx="2651989" cy="2392747"/>
            </a:xfrm>
          </p:grpSpPr>
          <p:sp>
            <p:nvSpPr>
              <p:cNvPr id="10" name="内容占位符 4"/>
              <p:cNvSpPr txBox="1"/>
              <p:nvPr/>
            </p:nvSpPr>
            <p:spPr>
              <a:xfrm>
                <a:off x="947739" y="2604518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11" name="内容占位符 4"/>
              <p:cNvSpPr txBox="1"/>
              <p:nvPr/>
            </p:nvSpPr>
            <p:spPr>
              <a:xfrm>
                <a:off x="947738" y="3062568"/>
                <a:ext cx="2651989" cy="193469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 sed pulvinar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ultricies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purus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lectus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malesuada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libero,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commodo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magna eros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quis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urna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8686799" y="2604518"/>
              <a:ext cx="2651989" cy="2392747"/>
              <a:chOff x="947738" y="2604518"/>
              <a:chExt cx="2651989" cy="2392747"/>
            </a:xfrm>
          </p:grpSpPr>
          <p:sp>
            <p:nvSpPr>
              <p:cNvPr id="13" name="内容占位符 4"/>
              <p:cNvSpPr txBox="1"/>
              <p:nvPr/>
            </p:nvSpPr>
            <p:spPr>
              <a:xfrm>
                <a:off x="947739" y="2604518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zh-CN" altLang="en-US" sz="2000" dirty="0"/>
                  <a:t>标题文本预设</a:t>
                </a:r>
                <a:endParaRPr lang="zh-CN" altLang="en-US" sz="2000" dirty="0"/>
              </a:p>
            </p:txBody>
          </p:sp>
          <p:sp>
            <p:nvSpPr>
              <p:cNvPr id="14" name="内容占位符 4"/>
              <p:cNvSpPr txBox="1"/>
              <p:nvPr/>
            </p:nvSpPr>
            <p:spPr>
              <a:xfrm>
                <a:off x="947738" y="3062568"/>
                <a:ext cx="2651989" cy="1934697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congue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massa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Fusce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posuere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magna sed pulvinar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ultricies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purus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lectus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malesuada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libero,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commodo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magna eros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quis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urna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0" y="2013995"/>
            <a:ext cx="12192000" cy="3599726"/>
            <a:chOff x="0" y="2013995"/>
            <a:chExt cx="12192000" cy="3599726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0" y="2013995"/>
              <a:ext cx="12192000" cy="0"/>
            </a:xfrm>
            <a:prstGeom prst="line">
              <a:avLst/>
            </a:prstGeom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0" y="5613721"/>
              <a:ext cx="12192000" cy="0"/>
            </a:xfrm>
            <a:prstGeom prst="line">
              <a:avLst/>
            </a:prstGeom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02.</a:t>
            </a:r>
            <a:r>
              <a:rPr lang="zh-CN" altLang="en-US" dirty="0"/>
              <a:t>工作成果展示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637843" y="2367344"/>
            <a:ext cx="10916314" cy="2865244"/>
            <a:chOff x="637843" y="2159000"/>
            <a:chExt cx="10916314" cy="2865244"/>
          </a:xfrm>
        </p:grpSpPr>
        <p:grpSp>
          <p:nvGrpSpPr>
            <p:cNvPr id="7" name="组合 6"/>
            <p:cNvGrpSpPr/>
            <p:nvPr/>
          </p:nvGrpSpPr>
          <p:grpSpPr>
            <a:xfrm>
              <a:off x="637843" y="2159000"/>
              <a:ext cx="2651989" cy="2865244"/>
              <a:chOff x="853211" y="2159000"/>
              <a:chExt cx="2651989" cy="2865244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1544205" y="2159000"/>
                <a:ext cx="1270000" cy="1270000"/>
              </a:xfrm>
              <a:prstGeom prst="ellipse">
                <a:avLst/>
              </a:prstGeom>
              <a:solidFill>
                <a:schemeClr val="accent1">
                  <a:lumMod val="10000"/>
                  <a:lumOff val="9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dirty="0">
                    <a:solidFill>
                      <a:schemeClr val="accent1"/>
                    </a:solidFill>
                  </a:rPr>
                  <a:t>01</a:t>
                </a:r>
                <a:endParaRPr lang="zh-CN" altLang="en-US" sz="40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" name="内容占位符 4"/>
              <p:cNvSpPr txBox="1"/>
              <p:nvPr/>
            </p:nvSpPr>
            <p:spPr>
              <a:xfrm>
                <a:off x="963170" y="3751804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0" dirty="0"/>
                  <a:t>标题文本预设</a:t>
                </a:r>
                <a:endParaRPr lang="zh-CN" altLang="en-US" sz="2000" b="0" dirty="0"/>
              </a:p>
            </p:txBody>
          </p:sp>
          <p:sp>
            <p:nvSpPr>
              <p:cNvPr id="6" name="内容占位符 4"/>
              <p:cNvSpPr txBox="1"/>
              <p:nvPr/>
            </p:nvSpPr>
            <p:spPr>
              <a:xfrm>
                <a:off x="853211" y="4209854"/>
                <a:ext cx="2651989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392618" y="2159000"/>
              <a:ext cx="2651989" cy="2865244"/>
              <a:chOff x="853211" y="2159000"/>
              <a:chExt cx="2651989" cy="2865244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1544205" y="2159000"/>
                <a:ext cx="1270000" cy="1270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dirty="0">
                    <a:solidFill>
                      <a:schemeClr val="accent2"/>
                    </a:solidFill>
                  </a:rPr>
                  <a:t>02</a:t>
                </a:r>
                <a:endParaRPr lang="zh-CN" altLang="en-US" sz="4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" name="内容占位符 4"/>
              <p:cNvSpPr txBox="1"/>
              <p:nvPr/>
            </p:nvSpPr>
            <p:spPr>
              <a:xfrm>
                <a:off x="963170" y="3751804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0" dirty="0"/>
                  <a:t>标题文本预设</a:t>
                </a:r>
                <a:endParaRPr lang="zh-CN" altLang="en-US" sz="2000" b="0" dirty="0"/>
              </a:p>
            </p:txBody>
          </p:sp>
          <p:sp>
            <p:nvSpPr>
              <p:cNvPr id="31" name="内容占位符 4"/>
              <p:cNvSpPr txBox="1"/>
              <p:nvPr/>
            </p:nvSpPr>
            <p:spPr>
              <a:xfrm>
                <a:off x="853211" y="4209854"/>
                <a:ext cx="2651989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6147393" y="2159000"/>
              <a:ext cx="2651989" cy="2865244"/>
              <a:chOff x="853211" y="2159000"/>
              <a:chExt cx="2651989" cy="2865244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1544205" y="2159000"/>
                <a:ext cx="1270000" cy="1270000"/>
              </a:xfrm>
              <a:prstGeom prst="ellipse">
                <a:avLst/>
              </a:prstGeom>
              <a:solidFill>
                <a:schemeClr val="accent1">
                  <a:lumMod val="10000"/>
                  <a:lumOff val="9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dirty="0">
                    <a:solidFill>
                      <a:schemeClr val="accent1"/>
                    </a:solidFill>
                  </a:rPr>
                  <a:t>03</a:t>
                </a:r>
                <a:endParaRPr lang="zh-CN" altLang="en-US" sz="40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4" name="内容占位符 4"/>
              <p:cNvSpPr txBox="1"/>
              <p:nvPr/>
            </p:nvSpPr>
            <p:spPr>
              <a:xfrm>
                <a:off x="963170" y="3751804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0" dirty="0"/>
                  <a:t>标题文本预设</a:t>
                </a:r>
                <a:endParaRPr lang="zh-CN" altLang="en-US" sz="2000" b="0" dirty="0"/>
              </a:p>
            </p:txBody>
          </p:sp>
          <p:sp>
            <p:nvSpPr>
              <p:cNvPr id="35" name="内容占位符 4"/>
              <p:cNvSpPr txBox="1"/>
              <p:nvPr/>
            </p:nvSpPr>
            <p:spPr>
              <a:xfrm>
                <a:off x="853211" y="4209854"/>
                <a:ext cx="2651989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8902168" y="2159000"/>
              <a:ext cx="2651989" cy="2865244"/>
              <a:chOff x="853211" y="2159000"/>
              <a:chExt cx="2651989" cy="286524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1544205" y="2159000"/>
                <a:ext cx="1270000" cy="12700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dirty="0">
                    <a:solidFill>
                      <a:schemeClr val="accent2"/>
                    </a:solidFill>
                  </a:rPr>
                  <a:t>04</a:t>
                </a:r>
                <a:endParaRPr lang="zh-CN" altLang="en-US" sz="40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8" name="内容占位符 4"/>
              <p:cNvSpPr txBox="1"/>
              <p:nvPr/>
            </p:nvSpPr>
            <p:spPr>
              <a:xfrm>
                <a:off x="963170" y="3751804"/>
                <a:ext cx="2432070" cy="276999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0" dirty="0"/>
                  <a:t>标题文本预设</a:t>
                </a:r>
                <a:endParaRPr lang="zh-CN" altLang="en-US" sz="2000" b="0" dirty="0"/>
              </a:p>
            </p:txBody>
          </p:sp>
          <p:sp>
            <p:nvSpPr>
              <p:cNvPr id="39" name="内容占位符 4"/>
              <p:cNvSpPr txBox="1"/>
              <p:nvPr/>
            </p:nvSpPr>
            <p:spPr>
              <a:xfrm>
                <a:off x="853211" y="4209854"/>
                <a:ext cx="2651989" cy="814390"/>
              </a:xfrm>
              <a:prstGeom prst="rect">
                <a:avLst/>
              </a:prstGeom>
              <a:noFill/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 spc="30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30000"/>
                  </a:lnSpc>
                </a:pPr>
                <a:r>
                  <a:rPr lang="en-US" altLang="zh-CN" sz="1400" b="0" spc="0" dirty="0">
                    <a:latin typeface="+mn-ea"/>
                    <a:ea typeface="+mn-ea"/>
                  </a:rPr>
                  <a:t>Lorem ipsum dolor sit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amet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,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consectetuer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adipiscing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elit</a:t>
                </a:r>
                <a:r>
                  <a:rPr lang="en-US" altLang="zh-CN" sz="1400" b="0" spc="0" dirty="0">
                    <a:latin typeface="+mn-ea"/>
                    <a:ea typeface="+mn-ea"/>
                  </a:rPr>
                  <a:t>. Maecenas </a:t>
                </a:r>
                <a:r>
                  <a:rPr lang="en-US" altLang="zh-CN" sz="1400" b="0" spc="0" dirty="0" err="1">
                    <a:latin typeface="+mn-ea"/>
                    <a:ea typeface="+mn-ea"/>
                  </a:rPr>
                  <a:t>porttitor</a:t>
                </a:r>
                <a:endParaRPr lang="en-US" altLang="zh-CN" sz="1400" b="0" spc="0" dirty="0">
                  <a:latin typeface="+mn-ea"/>
                  <a:ea typeface="+mn-ea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en-US" altLang="zh-CN" sz="4000" dirty="0"/>
              <a:t>03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zh-CN" altLang="en-US" dirty="0"/>
              <a:t>存在问题及不足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lvl="0" algn="ctr">
              <a:lnSpc>
                <a:spcPct val="130000"/>
              </a:lnSpc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r>
              <a:rPr lang="en-US" altLang="zh-CN" dirty="0" err="1"/>
              <a:t>Fusce</a:t>
            </a:r>
            <a:r>
              <a:rPr lang="en-US" altLang="zh-CN" dirty="0"/>
              <a:t> </a:t>
            </a:r>
            <a:r>
              <a:rPr lang="en-US" altLang="zh-CN" dirty="0" err="1"/>
              <a:t>posuere</a:t>
            </a:r>
            <a:r>
              <a:rPr lang="en-US" altLang="zh-CN" dirty="0"/>
              <a:t>, magna sed</a:t>
            </a:r>
            <a:endParaRPr lang="en-US" altLang="zh-CN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eff4dc87-02b5-4dcb-a0ef-891e6bd74586"/>
  <p:tag name="COMMONDATA" val="eyJjb3VudCI6MSwiaGRpZCI6IjUxOWZjYjJjMDJhZDNkZGE3ZjhhYTkyMmEyOGZhY2IzIiwidXNlckNvdW50IjoxfQ=="/>
</p:tagLst>
</file>

<file path=ppt/theme/theme1.xml><?xml version="1.0" encoding="utf-8"?>
<a:theme xmlns:a="http://schemas.openxmlformats.org/drawingml/2006/main" name="https://v.youku.com/v_show/id_XNTg4OTcwMDM3Ng==.html">
  <a:themeElements>
    <a:clrScheme name="自定义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D3745"/>
      </a:accent1>
      <a:accent2>
        <a:srgbClr val="BE2621"/>
      </a:accent2>
      <a:accent3>
        <a:srgbClr val="E7E8DA"/>
      </a:accent3>
      <a:accent4>
        <a:srgbClr val="F2F3E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宋体3">
      <a:majorFont>
        <a:latin typeface="Arial"/>
        <a:ea typeface="站酷小薇LOGO体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4250</Words>
  <Application>WPS 演示</Application>
  <PresentationFormat>宽屏</PresentationFormat>
  <Paragraphs>196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宋体</vt:lpstr>
      <vt:lpstr>Wingdings</vt:lpstr>
      <vt:lpstr>微软雅黑 Light</vt:lpstr>
      <vt:lpstr>站酷小薇LOGO体</vt:lpstr>
      <vt:lpstr>Segoe Print</vt:lpstr>
      <vt:lpstr>微软雅黑</vt:lpstr>
      <vt:lpstr>Arial Unicode MS</vt:lpstr>
      <vt:lpstr>Calibri</vt:lpstr>
      <vt:lpstr>https://v.youku.com/v_show/id_XNTg4OTcwMDM3Ng==.html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邓 宇</dc:creator>
  <cp:lastModifiedBy>Lin 清野</cp:lastModifiedBy>
  <cp:revision>35</cp:revision>
  <dcterms:created xsi:type="dcterms:W3CDTF">2021-05-22T11:37:00Z</dcterms:created>
  <dcterms:modified xsi:type="dcterms:W3CDTF">2024-10-29T07:18:19Z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KSOTemplateUUID">
    <vt:lpwstr>v1.0_mb_FsdE9gkwG5K5qEwlfdTtIA==</vt:lpwstr>
  </property>
  <property fmtid="{D5CDD505-2E9C-101B-9397-08002B2CF9AE}" pid="4" name="ICV">
    <vt:lpwstr>8B530E6E2C674BAB86865A0F8D14B04D_13</vt:lpwstr>
  </property>
</Properties>
</file>