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media/image13.svg" ContentType="image/svg+xml"/>
  <Override PartName="/ppt/media/image15.svg" ContentType="image/svg+xml"/>
  <Override PartName="/ppt/media/image17.svg" ContentType="image/svg+xml"/>
  <Override PartName="/ppt/media/image19.svg" ContentType="image/svg+xml"/>
  <Override PartName="/ppt/media/image2.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0.svg" ContentType="image/svg+xml"/>
  <Override PartName="/ppt/media/image31.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1.svg" ContentType="image/svg+xml"/>
  <Override PartName="/ppt/media/image45.svg" ContentType="image/svg+xml"/>
  <Override PartName="/ppt/media/image47.svg" ContentType="image/svg+xml"/>
  <Override PartName="/ppt/media/image49.svg" ContentType="image/svg+xml"/>
  <Override PartName="/ppt/media/image6.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10" r:id="rId3"/>
    <p:sldId id="409" r:id="rId4"/>
    <p:sldId id="411" r:id="rId5"/>
    <p:sldId id="412" r:id="rId6"/>
    <p:sldId id="416" r:id="rId7"/>
    <p:sldId id="417" r:id="rId8"/>
    <p:sldId id="418" r:id="rId9"/>
    <p:sldId id="413" r:id="rId10"/>
    <p:sldId id="419" r:id="rId11"/>
    <p:sldId id="420" r:id="rId12"/>
    <p:sldId id="421" r:id="rId13"/>
    <p:sldId id="414" r:id="rId14"/>
    <p:sldId id="422" r:id="rId15"/>
    <p:sldId id="423" r:id="rId16"/>
    <p:sldId id="424" r:id="rId17"/>
    <p:sldId id="415" r:id="rId18"/>
    <p:sldId id="425" r:id="rId19"/>
    <p:sldId id="426" r:id="rId20"/>
    <p:sldId id="427" r:id="rId21"/>
    <p:sldId id="428" r:id="rId22"/>
    <p:sldId id="432"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3D5BB"/>
    <a:srgbClr val="ADD9C1"/>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114" d="100"/>
          <a:sy n="114" d="100"/>
        </p:scale>
        <p:origin x="546" y="108"/>
      </p:cViewPr>
      <p:guideLst>
        <p:guide orient="horz" pos="2087"/>
        <p:guide pos="378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6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themeOverride" Target="../theme/themeOverride4.xml"/><Relationship Id="rId1" Type="http://schemas.openxmlformats.org/officeDocument/2006/relationships/package" Target="../embeddings/Workbook2.xlsx"/></Relationships>
</file>

<file path=ppt/charts/_rels/chart5.xml.rels><?xml version="1.0" encoding="UTF-8" standalone="yes"?>
<Relationships xmlns="http://schemas.openxmlformats.org/package/2006/relationships"><Relationship Id="rId4" Type="http://schemas.microsoft.com/office/2011/relationships/chartColorStyle" Target="colors5.xml"/><Relationship Id="rId3" Type="http://schemas.microsoft.com/office/2011/relationships/chartStyle" Target="style5.xml"/><Relationship Id="rId2" Type="http://schemas.openxmlformats.org/officeDocument/2006/relationships/themeOverride" Target="../theme/themeOverride5.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forceAA="0"/>
          <a:lstStyle/>
          <a:p>
            <a:pPr defTabSz="914400">
              <a:defRPr lang="zh-CN" sz="14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a:t>图表标题</a:t>
            </a:r>
            <a:endParaRPr lang="zh-CN" altLang="en-US"/>
          </a:p>
        </c:rich>
      </c:tx>
      <c:layout>
        <c:manualLayout>
          <c:xMode val="edge"/>
          <c:yMode val="edge"/>
          <c:x val="0.0783333333333333"/>
          <c:y val="0.03125"/>
        </c:manualLayout>
      </c:layout>
      <c:overlay val="0"/>
      <c:spPr>
        <a:noFill/>
        <a:ln>
          <a:noFill/>
        </a:ln>
        <a:effectLst/>
      </c:spPr>
    </c:title>
    <c:autoTitleDeleted val="0"/>
    <c:plotArea>
      <c:layout>
        <c:manualLayout>
          <c:layoutTarget val="inner"/>
          <c:xMode val="edge"/>
          <c:yMode val="edge"/>
          <c:x val="0.08675"/>
          <c:y val="0.188773148148148"/>
          <c:w val="0.859777777777778"/>
          <c:h val="0.595115740740741"/>
        </c:manualLayout>
      </c:layout>
      <c:barChart>
        <c:barDir val="col"/>
        <c:grouping val="clustered"/>
        <c:varyColors val="0"/>
        <c:ser>
          <c:idx val="0"/>
          <c:order val="0"/>
          <c:tx>
            <c:strRef>
              <c:f>Sheet1!$B$1</c:f>
              <c:strCache>
                <c:ptCount val="1"/>
                <c:pt idx="0">
                  <c:v>系列 1</c:v>
                </c:pt>
              </c:strCache>
            </c:strRef>
          </c:tx>
          <c:spPr>
            <a:solidFill>
              <a:srgbClr val="76BCB5"/>
            </a:solidFill>
            <a:ln w="15875">
              <a:solidFill>
                <a:schemeClr val="bg1"/>
              </a:solidFill>
            </a:ln>
            <a:effectLst/>
          </c:spPr>
          <c:invertIfNegative val="0"/>
          <c:dLbls>
            <c:delete val="1"/>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CA95">
                <a:lumMod val="20000"/>
                <a:lumOff val="80000"/>
              </a:srgbClr>
            </a:solidFill>
            <a:ln w="15875">
              <a:solidFill>
                <a:schemeClr val="bg1"/>
              </a:solidFill>
            </a:ln>
            <a:effectLst/>
          </c:spPr>
          <c:invertIfNegative val="0"/>
          <c:dLbls>
            <c:delete val="1"/>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ADD9C1"/>
            </a:solidFill>
            <a:ln w="15875">
              <a:solidFill>
                <a:schemeClr val="bg1"/>
              </a:solidFill>
            </a:ln>
            <a:effectLst/>
          </c:spPr>
          <c:invertIfNegative val="0"/>
          <c:dLbls>
            <c:delete val="1"/>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57"/>
        <c:axId val="213762840"/>
        <c:axId val="213763624"/>
      </c:barChart>
      <c:catAx>
        <c:axId val="213762840"/>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213763624"/>
        <c:crosses val="autoZero"/>
        <c:auto val="1"/>
        <c:lblAlgn val="ctr"/>
        <c:lblOffset val="100"/>
        <c:noMultiLvlLbl val="0"/>
      </c:catAx>
      <c:valAx>
        <c:axId val="213763624"/>
        <c:scaling>
          <c:orientation val="minMax"/>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forceAA="0"/>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213762840"/>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
    <c:plotVisOnly val="1"/>
    <c:dispBlanksAs val="gap"/>
    <c:showDLblsOverMax val="0"/>
  </c:chart>
  <c:spPr>
    <a:noFill/>
    <a:ln w="31750" cap="flat" cmpd="sng" algn="ctr">
      <a:solidFill>
        <a:srgbClr val="ADD9C1"/>
      </a:solidFill>
      <a:round/>
    </a:ln>
    <a:effectLst>
      <a:outerShdw blurRad="63500" dist="37357" dir="2700000" sx="0" sy="0" rotWithShape="0">
        <a:scrgbClr r="0" g="0" b="0"/>
      </a:outerShdw>
    </a:effectLst>
  </c:spPr>
  <c:txPr>
    <a:bodyPr/>
    <a:lstStyle/>
    <a:p>
      <a:pPr>
        <a:defRPr lang="zh-CN">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forceAA="0"/>
          <a:lstStyle/>
          <a:p>
            <a:pPr defTabSz="914400">
              <a:defRPr lang="zh-CN" sz="1440" b="0" i="0" u="none" strike="noStrike" kern="1200" spc="0" baseline="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r>
              <a:rPr lang="zh-CN" altLang="en-US" sz="1440">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图表标题</a:t>
            </a:r>
            <a:endParaRPr lang="zh-CN" altLang="en-US" sz="1440">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endParaRPr>
          </a:p>
        </c:rich>
      </c:tx>
      <c:layout/>
      <c:overlay val="0"/>
      <c:spPr>
        <a:noFill/>
        <a:ln>
          <a:noFill/>
        </a:ln>
        <a:effectLst/>
      </c:spPr>
    </c:title>
    <c:autoTitleDeleted val="0"/>
    <c:plotArea>
      <c:layout>
        <c:manualLayout>
          <c:layoutTarget val="inner"/>
          <c:xMode val="edge"/>
          <c:yMode val="edge"/>
          <c:x val="0.117630629426701"/>
          <c:y val="0.248661909009813"/>
          <c:w val="0.783745823867433"/>
          <c:h val="0.605486173059768"/>
        </c:manualLayout>
      </c:layout>
      <c:barChart>
        <c:barDir val="bar"/>
        <c:grouping val="clustered"/>
        <c:varyColors val="0"/>
        <c:ser>
          <c:idx val="1"/>
          <c:order val="0"/>
          <c:tx>
            <c:strRef>
              <c:f>Sheet1!$C$1</c:f>
              <c:strCache>
                <c:ptCount val="1"/>
                <c:pt idx="0">
                  <c:v>系列 2</c:v>
                </c:pt>
              </c:strCache>
            </c:strRef>
          </c:tx>
          <c:spPr>
            <a:solidFill>
              <a:srgbClr val="FFFFFF"/>
            </a:solidFill>
            <a:ln w="44450">
              <a:solidFill>
                <a:srgbClr val="ADD9C1"/>
              </a:solidFill>
            </a:ln>
            <a:effectLst/>
          </c:spPr>
          <c:invertIfNegative val="0"/>
          <c:dLbls>
            <c:spPr>
              <a:noFill/>
              <a:ln>
                <a:noFill/>
              </a:ln>
              <a:effectLst/>
            </c:spPr>
            <c:txPr>
              <a:bodyPr rot="0" spcFirstLastPara="0" vertOverflow="ellipsis" vert="horz" wrap="square" lIns="38100" tIns="19050" rIns="38100" bIns="19050" anchor="ctr" anchorCtr="1" forceAA="0"/>
              <a:lstStyle/>
              <a:p>
                <a:pPr>
                  <a:defRPr lang="zh-CN" sz="1200" b="0" i="0" u="none" strike="noStrike" kern="1200" baseline="0">
                    <a:solidFill>
                      <a:srgbClr val="A3D5BB"/>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500"/>
        <c:overlap val="-100"/>
        <c:axId val="171823960"/>
        <c:axId val="171389184"/>
      </c:barChart>
      <c:catAx>
        <c:axId val="171823960"/>
        <c:scaling>
          <c:orientation val="minMax"/>
        </c:scaling>
        <c:delete val="0"/>
        <c:axPos val="l"/>
        <c:numFmt formatCode="General" sourceLinked="0"/>
        <c:majorTickMark val="none"/>
        <c:minorTickMark val="none"/>
        <c:tickLblPos val="low"/>
        <c:spPr>
          <a:noFill/>
          <a:ln w="3175" cap="flat" cmpd="sng" algn="ctr">
            <a:solidFill>
              <a:sysClr val="windowText" lastClr="000000">
                <a:lumMod val="75000"/>
                <a:lumOff val="25000"/>
                <a:alpha val="33000"/>
              </a:sysClr>
            </a:solidFill>
            <a:round/>
            <a:headEnd type="none" w="sm" len="sm"/>
            <a:tailEnd type="none" w="sm" len="sm"/>
          </a:ln>
          <a:effectLst/>
        </c:spPr>
        <c:txPr>
          <a:bodyPr rot="-60000000" spcFirstLastPara="0" vertOverflow="ellipsis" vert="horz" wrap="square" anchor="ctr" anchorCtr="1" forceAA="0"/>
          <a:lstStyle/>
          <a:p>
            <a:pPr>
              <a:defRPr lang="zh-CN" sz="1200" b="0" i="0" u="none" strike="noStrike" kern="1200" baseline="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crossAx val="171389184"/>
        <c:crosses val="autoZero"/>
        <c:auto val="1"/>
        <c:lblAlgn val="ctr"/>
        <c:lblOffset val="1"/>
        <c:noMultiLvlLbl val="0"/>
      </c:catAx>
      <c:valAx>
        <c:axId val="171389184"/>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crossAx val="171823960"/>
        <c:crosses val="autoZero"/>
        <c:crossBetween val="between"/>
      </c:valAx>
      <c:spPr>
        <a:noFill/>
        <a:ln>
          <a:noFill/>
        </a:ln>
        <a:effectLst/>
      </c:spPr>
    </c:plotArea>
    <c:plotVisOnly val="1"/>
    <c:dispBlanksAs val="gap"/>
    <c:showDLblsOverMax val="0"/>
  </c:chart>
  <c:spPr>
    <a:noFill/>
    <a:ln w="88900" cap="flat" cmpd="sng" algn="ctr">
      <a:noFill/>
      <a:miter lim="800000"/>
    </a:ln>
    <a:effectLst>
      <a:outerShdw blurRad="63500" dist="37357" dir="2700000" sx="0" sy="0" rotWithShape="0">
        <a:scrgbClr r="0" g="0" b="0"/>
      </a:outerShdw>
    </a:effectLst>
  </c:spPr>
  <c:txPr>
    <a:bodyPr/>
    <a:lstStyle/>
    <a:p>
      <a:pPr>
        <a:defRPr lang="zh-CN" sz="120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forceAA="0"/>
          <a:lstStyle/>
          <a:p>
            <a:pPr defTabSz="914400">
              <a:defRPr lang="zh-CN" sz="1400" b="0" i="0" u="none" strike="noStrike" kern="1200" spc="0" baseline="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r>
              <a:rPr lang="zh-CN" altLang="en-US" sz="1400">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rPr>
              <a:t>图表标题</a:t>
            </a:r>
            <a:endParaRPr lang="zh-CN" altLang="en-US" sz="1400">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endParaRPr>
          </a:p>
        </c:rich>
      </c:tx>
      <c:layout/>
      <c:overlay val="0"/>
      <c:spPr>
        <a:noFill/>
        <a:ln>
          <a:noFill/>
        </a:ln>
        <a:effectLst/>
      </c:spPr>
    </c:title>
    <c:autoTitleDeleted val="0"/>
    <c:plotArea>
      <c:layout>
        <c:manualLayout>
          <c:layoutTarget val="inner"/>
          <c:xMode val="edge"/>
          <c:yMode val="edge"/>
          <c:x val="0.119846114501328"/>
          <c:y val="0.239955441348121"/>
          <c:w val="0.783745823867433"/>
          <c:h val="0.605486173059768"/>
        </c:manualLayout>
      </c:layout>
      <c:barChart>
        <c:barDir val="bar"/>
        <c:grouping val="clustered"/>
        <c:varyColors val="0"/>
        <c:ser>
          <c:idx val="2"/>
          <c:order val="0"/>
          <c:tx>
            <c:strRef>
              <c:f>Sheet1!$D$1</c:f>
              <c:strCache>
                <c:ptCount val="1"/>
                <c:pt idx="0">
                  <c:v>系列 3</c:v>
                </c:pt>
              </c:strCache>
            </c:strRef>
          </c:tx>
          <c:spPr>
            <a:solidFill>
              <a:srgbClr val="A3D5BB"/>
            </a:solidFill>
            <a:ln>
              <a:noFill/>
            </a:ln>
            <a:effectLst/>
          </c:spPr>
          <c:invertIfNegative val="0"/>
          <c:dLbls>
            <c:spPr>
              <a:noFill/>
              <a:ln>
                <a:noFill/>
              </a:ln>
              <a:effectLst/>
            </c:spPr>
            <c:txPr>
              <a:bodyPr rot="0" spcFirstLastPara="0" vertOverflow="ellipsis" vert="horz" wrap="square" lIns="38100" tIns="19050" rIns="38100" bIns="19050" anchor="ctr" anchorCtr="1" forceAA="0">
                <a:spAutoFit/>
              </a:bodyPr>
              <a:lstStyle/>
              <a:p>
                <a:pPr>
                  <a:defRPr lang="zh-CN" sz="1800" b="0" i="0" u="none" strike="noStrike" kern="1200" baseline="0">
                    <a:solidFill>
                      <a:srgbClr val="A3D5BB"/>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500"/>
        <c:overlap val="-100"/>
        <c:axId val="205590176"/>
        <c:axId val="205590568"/>
      </c:barChart>
      <c:catAx>
        <c:axId val="205590176"/>
        <c:scaling>
          <c:orientation val="minMax"/>
        </c:scaling>
        <c:delete val="0"/>
        <c:axPos val="l"/>
        <c:numFmt formatCode="General" sourceLinked="0"/>
        <c:majorTickMark val="none"/>
        <c:minorTickMark val="none"/>
        <c:tickLblPos val="low"/>
        <c:spPr>
          <a:noFill/>
          <a:ln w="3175" cap="flat" cmpd="sng" algn="ctr">
            <a:solidFill>
              <a:sysClr val="windowText" lastClr="000000">
                <a:lumMod val="75000"/>
                <a:lumOff val="25000"/>
                <a:alpha val="33000"/>
              </a:sysClr>
            </a:solidFill>
            <a:round/>
            <a:headEnd type="none" w="sm" len="sm"/>
            <a:tailEnd type="none" w="sm" len="sm"/>
          </a:ln>
          <a:effectLst/>
        </c:spPr>
        <c:txPr>
          <a:bodyPr rot="-60000000" spcFirstLastPara="0" vertOverflow="ellipsis" vert="horz" wrap="square" anchor="ctr" anchorCtr="1" forceAA="0"/>
          <a:lstStyle/>
          <a:p>
            <a:pPr>
              <a:defRPr lang="zh-CN" sz="1200" b="0" i="0" u="none" strike="noStrike" kern="1200" baseline="0">
                <a:solidFill>
                  <a:schemeClr val="tx1">
                    <a:lumMod val="65000"/>
                    <a:lumOff val="3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crossAx val="205590568"/>
        <c:crosses val="autoZero"/>
        <c:auto val="1"/>
        <c:lblAlgn val="ctr"/>
        <c:lblOffset val="1"/>
        <c:noMultiLvlLbl val="0"/>
      </c:catAx>
      <c:valAx>
        <c:axId val="20559056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205590176"/>
        <c:crosses val="autoZero"/>
        <c:crossBetween val="between"/>
      </c:valAx>
      <c:spPr>
        <a:noFill/>
        <a:ln>
          <a:noFill/>
        </a:ln>
        <a:effectLst/>
      </c:spPr>
    </c:plotArea>
    <c:plotVisOnly val="1"/>
    <c:dispBlanksAs val="gap"/>
    <c:showDLblsOverMax val="0"/>
  </c:chart>
  <c:spPr>
    <a:noFill/>
    <a:ln w="88900" cap="flat" cmpd="sng" algn="ctr">
      <a:noFill/>
      <a:miter lim="800000"/>
    </a:ln>
    <a:effectLst>
      <a:outerShdw blurRad="63500" dist="37357" dir="2700000" sx="0" sy="0" rotWithShape="0">
        <a:scrgbClr r="0" g="0" b="0"/>
      </a:outerShdw>
    </a:effectLst>
  </c:spPr>
  <c:txPr>
    <a:bodyPr/>
    <a:lstStyle/>
    <a:p>
      <a:pPr>
        <a:defRPr lang="zh-CN">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496041038812"/>
          <c:y val="0.216187622537116"/>
          <c:w val="0.803143313798615"/>
          <c:h val="0.587989004017763"/>
        </c:manualLayout>
      </c:layout>
      <c:lineChart>
        <c:grouping val="standard"/>
        <c:varyColors val="0"/>
        <c:ser>
          <c:idx val="1"/>
          <c:order val="0"/>
          <c:tx>
            <c:strRef>
              <c:f>Sheet1!$C$1</c:f>
              <c:strCache>
                <c:ptCount val="1"/>
                <c:pt idx="0">
                  <c:v>系列 2</c:v>
                </c:pt>
              </c:strCache>
            </c:strRef>
          </c:tx>
          <c:spPr>
            <a:ln w="15875" cap="rnd">
              <a:solidFill>
                <a:schemeClr val="bg1">
                  <a:lumMod val="75000"/>
                </a:schemeClr>
              </a:solidFill>
              <a:round/>
            </a:ln>
            <a:effectLst>
              <a:outerShdw blurRad="50800" dist="25400" dir="16200000" rotWithShape="0">
                <a:schemeClr val="bg1">
                  <a:alpha val="40000"/>
                </a:schemeClr>
              </a:outerShdw>
            </a:effectLst>
          </c:spPr>
          <c:marker>
            <c:symbol val="circle"/>
            <c:size val="25"/>
            <c:spPr>
              <a:solidFill>
                <a:srgbClr val="458994"/>
              </a:solidFill>
              <a:ln w="15875">
                <a:noFill/>
              </a:ln>
              <a:effectLst>
                <a:outerShdw blurRad="50800" dist="25400" dir="16200000" rotWithShape="0">
                  <a:schemeClr val="bg1">
                    <a:alpha val="40000"/>
                  </a:schemeClr>
                </a:outerShdw>
              </a:effectLst>
            </c:spPr>
          </c:marker>
          <c:dPt>
            <c:idx val="0"/>
            <c:marker>
              <c:symbol val="circle"/>
              <c:size val="25"/>
              <c:spPr>
                <a:solidFill>
                  <a:srgbClr val="43546F"/>
                </a:solidFill>
                <a:ln w="15875">
                  <a:noFill/>
                </a:ln>
                <a:effectLst>
                  <a:outerShdw blurRad="50800" dist="25400" dir="16200000" rotWithShape="0">
                    <a:schemeClr val="bg1">
                      <a:alpha val="40000"/>
                    </a:schemeClr>
                  </a:outerShdw>
                </a:effectLst>
              </c:spPr>
            </c:marker>
            <c:bubble3D val="0"/>
          </c:dPt>
          <c:dPt>
            <c:idx val="1"/>
            <c:marker>
              <c:symbol val="circle"/>
              <c:size val="25"/>
              <c:spPr>
                <a:solidFill>
                  <a:srgbClr val="2E80A5"/>
                </a:solidFill>
                <a:ln w="15875">
                  <a:noFill/>
                </a:ln>
                <a:effectLst>
                  <a:outerShdw blurRad="50800" dist="25400" dir="16200000" rotWithShape="0">
                    <a:schemeClr val="bg1">
                      <a:alpha val="40000"/>
                    </a:schemeClr>
                  </a:outerShdw>
                </a:effectLst>
              </c:spPr>
            </c:marker>
            <c:bubble3D val="0"/>
          </c:dPt>
          <c:dPt>
            <c:idx val="2"/>
            <c:marker>
              <c:symbol val="circle"/>
              <c:size val="25"/>
              <c:spPr>
                <a:solidFill>
                  <a:srgbClr val="14A488"/>
                </a:solidFill>
                <a:ln w="15875">
                  <a:noFill/>
                </a:ln>
                <a:effectLst>
                  <a:outerShdw blurRad="50800" dist="25400" dir="16200000" rotWithShape="0">
                    <a:schemeClr val="bg1">
                      <a:alpha val="40000"/>
                    </a:schemeClr>
                  </a:outerShdw>
                </a:effectLst>
              </c:spPr>
            </c:marker>
            <c:bubble3D val="0"/>
          </c:dPt>
          <c:dPt>
            <c:idx val="3"/>
            <c:marker>
              <c:symbol val="circle"/>
              <c:size val="25"/>
              <c:spPr>
                <a:solidFill>
                  <a:srgbClr val="9EBD62"/>
                </a:solidFill>
                <a:ln w="15875">
                  <a:noFill/>
                </a:ln>
                <a:effectLst>
                  <a:outerShdw blurRad="50800" dist="25400" dir="16200000" rotWithShape="0">
                    <a:schemeClr val="bg1">
                      <a:alpha val="40000"/>
                    </a:schemeClr>
                  </a:outerShdw>
                </a:effectLst>
              </c:spPr>
            </c:marker>
            <c:bubble3D val="0"/>
          </c:dPt>
          <c:dLbls>
            <c:dLbl>
              <c:idx val="0"/>
              <c:layout>
                <c:manualLayout>
                  <c:x val="0.00874533582089552"/>
                  <c:y val="0.0113964443093755"/>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0.074160447761194"/>
                      <c:h val="0.0977055158790457"/>
                    </c:manualLayout>
                  </c15:layout>
                </c:ext>
              </c:extLst>
            </c:dLbl>
            <c:dLbl>
              <c:idx val="1"/>
              <c:layout/>
              <c:dLblPos val="ctr"/>
              <c:showLegendKey val="0"/>
              <c:showVal val="1"/>
              <c:showCatName val="0"/>
              <c:showSerName val="0"/>
              <c:showPercent val="0"/>
              <c:showBubbleSize val="0"/>
              <c:extLst>
                <c:ext xmlns:c15="http://schemas.microsoft.com/office/drawing/2012/chart" uri="{CE6537A1-D6FC-4f65-9D91-7224C49458BB}">
                  <c15:layout>
                    <c:manualLayout>
                      <c:w val="0.0767257462686567"/>
                      <c:h val="0.103175809147546"/>
                    </c:manualLayout>
                  </c15:layout>
                </c:ext>
              </c:extLst>
            </c:dLbl>
            <c:dLbl>
              <c:idx val="2"/>
              <c:layout/>
              <c:dLblPos val="ctr"/>
              <c:showLegendKey val="0"/>
              <c:showVal val="1"/>
              <c:showCatName val="0"/>
              <c:showSerName val="0"/>
              <c:showPercent val="0"/>
              <c:showBubbleSize val="0"/>
              <c:extLst>
                <c:ext xmlns:c15="http://schemas.microsoft.com/office/drawing/2012/chart" uri="{CE6537A1-D6FC-4f65-9D91-7224C49458BB}">
                  <c15:layout>
                    <c:manualLayout>
                      <c:w val="0.068330223880597"/>
                      <c:h val="0.0942106062908373"/>
                    </c:manualLayout>
                  </c15:layout>
                </c:ext>
              </c:extLst>
            </c:dLbl>
            <c:dLbl>
              <c:idx val="3"/>
              <c:layout/>
              <c:dLblPos val="ctr"/>
              <c:showLegendKey val="0"/>
              <c:showVal val="1"/>
              <c:showCatName val="0"/>
              <c:showSerName val="0"/>
              <c:showPercent val="0"/>
              <c:showBubbleSize val="0"/>
              <c:extLst>
                <c:ext xmlns:c15="http://schemas.microsoft.com/office/drawing/2012/chart" uri="{CE6537A1-D6FC-4f65-9D91-7224C49458BB}">
                  <c15:layout>
                    <c:manualLayout>
                      <c:w val="0.101329291044776"/>
                      <c:h val="0.136301473940131"/>
                    </c:manualLayout>
                  </c15:layout>
                </c:ext>
              </c:extLst>
            </c:dLbl>
            <c:spPr>
              <a:solidFill>
                <a:srgbClr val="A3D5BB"/>
              </a:solid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bg1"/>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dLbls>
          <c:showLegendKey val="0"/>
          <c:showVal val="1"/>
          <c:showCatName val="0"/>
          <c:showSerName val="0"/>
          <c:showPercent val="0"/>
          <c:showBubbleSize val="0"/>
        </c:dLbls>
        <c:marker val="1"/>
        <c:smooth val="0"/>
        <c:axId val="213765192"/>
        <c:axId val="213765584"/>
      </c:lineChart>
      <c:catAx>
        <c:axId val="213765192"/>
        <c:scaling>
          <c:orientation val="minMax"/>
        </c:scaling>
        <c:delete val="1"/>
        <c:axPos val="b"/>
        <c:numFmt formatCode="General" sourceLinked="0"/>
        <c:majorTickMark val="cross"/>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defRPr>
            </a:pPr>
          </a:p>
        </c:txPr>
        <c:crossAx val="213765584"/>
        <c:crosses val="autoZero"/>
        <c:auto val="1"/>
        <c:lblAlgn val="ctr"/>
        <c:lblOffset val="100"/>
        <c:noMultiLvlLbl val="0"/>
      </c:catAx>
      <c:valAx>
        <c:axId val="213765584"/>
        <c:scaling>
          <c:orientation val="minMax"/>
        </c:scaling>
        <c:delete val="1"/>
        <c:axPos val="l"/>
        <c:numFmt formatCode="General" sourceLinked="1"/>
        <c:majorTickMark val="cross"/>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defRPr>
            </a:pPr>
          </a:p>
        </c:txPr>
        <c:crossAx val="213765192"/>
        <c:crosses val="autoZero"/>
        <c:crossBetween val="between"/>
      </c:valAx>
      <c:spPr>
        <a:noFill/>
        <a:ln>
          <a:noFill/>
        </a:ln>
        <a:effectLst/>
      </c:spPr>
    </c:plotArea>
    <c:plotVisOnly val="1"/>
    <c:dispBlanksAs val="gap"/>
    <c:showDLblsOverMax val="0"/>
  </c:chart>
  <c:spPr>
    <a:noFill/>
    <a:ln w="9525" cap="flat" cmpd="sng" algn="ctr">
      <a:noFill/>
      <a:round/>
    </a:ln>
    <a:effectLst>
      <a:outerShdw blurRad="63500" dist="37357" dir="2700000" sx="0" sy="0" rotWithShape="0">
        <a:scrgbClr r="0" g="0" b="0"/>
      </a:outerShdw>
    </a:effectLst>
  </c:spPr>
  <c:txPr>
    <a:bodyPr/>
    <a:lstStyle/>
    <a:p>
      <a:pPr>
        <a:defRPr lang="zh-CN">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微软雅黑 Light" panose="020B0502040204020203" pitchFamily="34" charset="-122"/>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2721518987342"/>
          <c:y val="0.203090507726269"/>
          <c:w val="0.379746835443038"/>
          <c:h val="0.662251655629139"/>
        </c:manualLayout>
      </c:layout>
      <c:doughnutChart>
        <c:varyColors val="1"/>
        <c:ser>
          <c:idx val="2"/>
          <c:order val="0"/>
          <c:tx>
            <c:strRef>
              <c:f>Sheet1!$D$1</c:f>
              <c:strCache>
                <c:ptCount val="1"/>
                <c:pt idx="0">
                  <c:v>系列 3</c:v>
                </c:pt>
              </c:strCache>
            </c:strRef>
          </c:tx>
          <c:spPr>
            <a:solidFill>
              <a:srgbClr val="E9937E"/>
            </a:solidFill>
            <a:ln w="12700">
              <a:noFill/>
            </a:ln>
          </c:spPr>
          <c:explosion val="0"/>
          <c:dPt>
            <c:idx val="0"/>
            <c:bubble3D val="0"/>
            <c:spPr>
              <a:solidFill>
                <a:srgbClr val="A3D5BB"/>
              </a:solidFill>
              <a:ln w="3175">
                <a:noFill/>
              </a:ln>
              <a:effectLst/>
            </c:spPr>
          </c:dPt>
          <c:dPt>
            <c:idx val="1"/>
            <c:bubble3D val="0"/>
            <c:spPr>
              <a:solidFill>
                <a:srgbClr val="56CA95">
                  <a:lumMod val="20000"/>
                  <a:lumOff val="80000"/>
                </a:srgbClr>
              </a:solidFill>
              <a:ln w="3175">
                <a:noFill/>
              </a:ln>
              <a:effectLst/>
            </c:spPr>
          </c:dPt>
          <c:dPt>
            <c:idx val="2"/>
            <c:bubble3D val="0"/>
            <c:spPr>
              <a:noFill/>
              <a:ln w="3175">
                <a:solidFill>
                  <a:srgbClr val="A3D5BB"/>
                </a:solidFill>
              </a:ln>
              <a:effectLst/>
            </c:spPr>
          </c:dPt>
          <c:dPt>
            <c:idx val="3"/>
            <c:bubble3D val="0"/>
            <c:spPr>
              <a:solidFill>
                <a:srgbClr val="A3D5BB"/>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tx1">
                        <a:lumMod val="75000"/>
                        <a:lumOff val="25000"/>
                      </a:schemeClr>
                    </a:solidFill>
                    <a:latin typeface="汉仪中简黑简" panose="00020600040101010101" charset="-122"/>
                    <a:ea typeface="汉仪中简黑简" panose="00020600040101010101" charset="-122"/>
                    <a:cs typeface="汉仪中简黑简" panose="00020600040101010101" charset="-122"/>
                    <a:sym typeface="汉仪中简黑简" panose="00020600040101010101" charset="-122"/>
                  </a:defRPr>
                </a:pPr>
              </a:p>
            </c:txPr>
            <c:showLegendKey val="0"/>
            <c:showVal val="0"/>
            <c:showCatName val="0"/>
            <c:showSerName val="0"/>
            <c:showPercent val="1"/>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showLeaderLines val="0"/>
        </c:dLbls>
        <c:firstSliceAng val="0"/>
        <c:holeSize val="66"/>
      </c:doughnutChart>
      <c:spPr>
        <a:noFill/>
        <a:ln>
          <a:noFill/>
        </a:ln>
        <a:effectLst/>
      </c:spPr>
    </c:plotArea>
    <c:plotVisOnly val="1"/>
    <c:dispBlanksAs val="gap"/>
    <c:showDLblsOverMax val="0"/>
  </c:chart>
  <c:spPr>
    <a:noFill/>
    <a:ln w="9525" cap="flat" cmpd="sng" algn="ctr">
      <a:noFill/>
      <a:round/>
    </a:ln>
    <a:effectLst>
      <a:outerShdw blurRad="63500" dist="37357" dir="2700000" sx="0" sy="0" rotWithShape="0">
        <a:scrgbClr r="0" g="0" b="0"/>
      </a:outerShdw>
    </a:effectLst>
  </c:spPr>
  <c:txPr>
    <a:bodyPr/>
    <a:lstStyle/>
    <a:p>
      <a:pPr>
        <a:defRPr lang="zh-CN">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tags" Target="../tags/tag4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ustDataLst>
      <p:tags r:id="rId1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4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4.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45.xml"/><Relationship Id="rId7" Type="http://schemas.openxmlformats.org/officeDocument/2006/relationships/image" Target="../media/image8.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image" Target="../media/image17.svg"/><Relationship Id="rId7" Type="http://schemas.openxmlformats.org/officeDocument/2006/relationships/image" Target="../media/image16.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7.xml"/><Relationship Id="rId2" Type="http://schemas.openxmlformats.org/officeDocument/2006/relationships/image" Target="../media/image9.pn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9" Type="http://schemas.openxmlformats.org/officeDocument/2006/relationships/image" Target="../media/image21.svg"/><Relationship Id="rId8" Type="http://schemas.openxmlformats.org/officeDocument/2006/relationships/image" Target="../media/image20.png"/><Relationship Id="rId7" Type="http://schemas.openxmlformats.org/officeDocument/2006/relationships/image" Target="../media/image15.svg"/><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3" Type="http://schemas.openxmlformats.org/officeDocument/2006/relationships/image" Target="../media/image19.svg"/><Relationship Id="rId2" Type="http://schemas.openxmlformats.org/officeDocument/2006/relationships/image" Target="../media/image18.png"/><Relationship Id="rId11" Type="http://schemas.openxmlformats.org/officeDocument/2006/relationships/slideLayout" Target="../slideLayouts/slideLayout2.xml"/><Relationship Id="rId10" Type="http://schemas.openxmlformats.org/officeDocument/2006/relationships/tags" Target="../tags/tag48.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49.xml"/><Relationship Id="rId7" Type="http://schemas.openxmlformats.org/officeDocument/2006/relationships/image" Target="../media/image8.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0.xml"/><Relationship Id="rId3" Type="http://schemas.openxmlformats.org/officeDocument/2006/relationships/image" Target="../media/image9.png"/><Relationship Id="rId2" Type="http://schemas.openxmlformats.org/officeDocument/2006/relationships/chart" Target="../charts/chart3.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1.xml"/><Relationship Id="rId2" Type="http://schemas.openxmlformats.org/officeDocument/2006/relationships/image" Target="../media/image9.png"/><Relationship Id="rId1" Type="http://schemas.openxmlformats.org/officeDocument/2006/relationships/chart" Target="../charts/chart4.xml"/></Relationships>
</file>

<file path=ppt/slides/_rels/slide11.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image" Target="../media/image27.svg"/><Relationship Id="rId7" Type="http://schemas.openxmlformats.org/officeDocument/2006/relationships/image" Target="../media/image26.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9.png"/><Relationship Id="rId12" Type="http://schemas.openxmlformats.org/officeDocument/2006/relationships/slideLayout" Target="../slideLayouts/slideLayout2.xml"/><Relationship Id="rId11" Type="http://schemas.openxmlformats.org/officeDocument/2006/relationships/tags" Target="../tags/tag52.xml"/><Relationship Id="rId10" Type="http://schemas.openxmlformats.org/officeDocument/2006/relationships/image" Target="../media/image29.svg"/><Relationship Id="rId1" Type="http://schemas.openxmlformats.org/officeDocument/2006/relationships/chart" Target="../charts/chart5.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3.xml"/><Relationship Id="rId4" Type="http://schemas.openxmlformats.org/officeDocument/2006/relationships/image" Target="../media/image8.pn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54.xml"/><Relationship Id="rId7" Type="http://schemas.openxmlformats.org/officeDocument/2006/relationships/image" Target="../media/image32.svg"/><Relationship Id="rId6" Type="http://schemas.openxmlformats.org/officeDocument/2006/relationships/image" Target="../media/image14.png"/><Relationship Id="rId5" Type="http://schemas.openxmlformats.org/officeDocument/2006/relationships/image" Target="../media/image31.svg"/><Relationship Id="rId4" Type="http://schemas.openxmlformats.org/officeDocument/2006/relationships/image" Target="../media/image12.png"/><Relationship Id="rId3" Type="http://schemas.openxmlformats.org/officeDocument/2006/relationships/image" Target="../media/image30.svg"/><Relationship Id="rId2" Type="http://schemas.openxmlformats.org/officeDocument/2006/relationships/image" Target="../media/image18.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9" Type="http://schemas.openxmlformats.org/officeDocument/2006/relationships/image" Target="../media/image34.svg"/><Relationship Id="rId8" Type="http://schemas.openxmlformats.org/officeDocument/2006/relationships/image" Target="../media/image33.png"/><Relationship Id="rId7" Type="http://schemas.openxmlformats.org/officeDocument/2006/relationships/image" Target="../media/image31.svg"/><Relationship Id="rId6" Type="http://schemas.openxmlformats.org/officeDocument/2006/relationships/image" Target="../media/image12.png"/><Relationship Id="rId5" Type="http://schemas.openxmlformats.org/officeDocument/2006/relationships/image" Target="../media/image30.svg"/><Relationship Id="rId4" Type="http://schemas.openxmlformats.org/officeDocument/2006/relationships/image" Target="../media/image18.png"/><Relationship Id="rId3" Type="http://schemas.openxmlformats.org/officeDocument/2006/relationships/image" Target="../media/image32.svg"/><Relationship Id="rId2" Type="http://schemas.openxmlformats.org/officeDocument/2006/relationships/image" Target="../media/image14.png"/><Relationship Id="rId11" Type="http://schemas.openxmlformats.org/officeDocument/2006/relationships/slideLayout" Target="../slideLayouts/slideLayout2.xml"/><Relationship Id="rId10" Type="http://schemas.openxmlformats.org/officeDocument/2006/relationships/tags" Target="../tags/tag56.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image" Target="../media/image8.pn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image" Target="../media/image41.svg"/><Relationship Id="rId7" Type="http://schemas.openxmlformats.org/officeDocument/2006/relationships/image" Target="../media/image40.svg"/><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 Id="rId3" Type="http://schemas.openxmlformats.org/officeDocument/2006/relationships/image" Target="../media/image36.svg"/><Relationship Id="rId2" Type="http://schemas.openxmlformats.org/officeDocument/2006/relationships/image" Target="../media/image35.png"/><Relationship Id="rId10" Type="http://schemas.openxmlformats.org/officeDocument/2006/relationships/slideLayout" Target="../slideLayouts/slideLayout2.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9.xml"/><Relationship Id="rId2" Type="http://schemas.openxmlformats.org/officeDocument/2006/relationships/image" Target="../media/image42.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image" Target="../media/image49.svg"/><Relationship Id="rId7" Type="http://schemas.openxmlformats.org/officeDocument/2006/relationships/image" Target="../media/image48.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png"/><Relationship Id="rId10" Type="http://schemas.openxmlformats.org/officeDocument/2006/relationships/slideLayout" Target="../slideLayouts/slideLayout2.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9795" y="3227070"/>
            <a:ext cx="4250690" cy="4382135"/>
          </a:xfrm>
          <a:prstGeom prst="rect">
            <a:avLst/>
          </a:prstGeom>
        </p:spPr>
      </p:pic>
      <p:pic>
        <p:nvPicPr>
          <p:cNvPr id="6" name="图片 5" descr="资源 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15445" y="3033395"/>
            <a:ext cx="936625" cy="657225"/>
          </a:xfrm>
          <a:prstGeom prst="rect">
            <a:avLst/>
          </a:prstGeom>
        </p:spPr>
      </p:pic>
      <p:pic>
        <p:nvPicPr>
          <p:cNvPr id="7" name="图片 6" descr="资源 6"/>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757660" y="2385695"/>
            <a:ext cx="295910" cy="409575"/>
          </a:xfrm>
          <a:prstGeom prst="rect">
            <a:avLst/>
          </a:prstGeom>
        </p:spPr>
      </p:pic>
      <p:pic>
        <p:nvPicPr>
          <p:cNvPr id="13" name="图片 12" descr="资源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233660" y="-952500"/>
            <a:ext cx="2991485" cy="3084195"/>
          </a:xfrm>
          <a:prstGeom prst="rect">
            <a:avLst/>
          </a:prstGeom>
        </p:spPr>
      </p:pic>
      <p:sp>
        <p:nvSpPr>
          <p:cNvPr id="14" name="文本框 13"/>
          <p:cNvSpPr txBox="1"/>
          <p:nvPr/>
        </p:nvSpPr>
        <p:spPr>
          <a:xfrm>
            <a:off x="6740525" y="1452880"/>
            <a:ext cx="2188210" cy="3046095"/>
          </a:xfrm>
          <a:prstGeom prst="rect">
            <a:avLst/>
          </a:prstGeom>
          <a:noFill/>
        </p:spPr>
        <p:txBody>
          <a:bodyPr wrap="square" rtlCol="0">
            <a:spAutoFit/>
          </a:bodyPr>
          <a:lstStyle/>
          <a:p>
            <a:pPr algn="dist"/>
            <a:r>
              <a:rPr lang="zh-CN" altLang="en-US" sz="9600">
                <a:ln w="38100">
                  <a:noFill/>
                </a:ln>
                <a:blipFill>
                  <a:blip r:embed="rId7"/>
                  <a:tile tx="0" ty="0" sx="100000" sy="100000" flip="none" algn="tl"/>
                </a:blipFill>
                <a:latin typeface="汉仪超粗宋简" panose="02010600000101010101" charset="-122"/>
                <a:ea typeface="汉仪超粗宋简" panose="02010600000101010101" charset="-122"/>
              </a:rPr>
              <a:t>水彩</a:t>
            </a:r>
            <a:endParaRPr lang="zh-CN" altLang="en-US" sz="9600">
              <a:ln w="38100">
                <a:noFill/>
              </a:ln>
              <a:blipFill>
                <a:blip r:embed="rId7"/>
                <a:tile tx="0" ty="0" sx="100000" sy="100000" flip="none" algn="tl"/>
              </a:blipFill>
              <a:latin typeface="汉仪超粗宋简" panose="02010600000101010101" charset="-122"/>
              <a:ea typeface="汉仪超粗宋简" panose="02010600000101010101" charset="-122"/>
            </a:endParaRPr>
          </a:p>
        </p:txBody>
      </p:sp>
      <p:sp>
        <p:nvSpPr>
          <p:cNvPr id="16" name="文本框 15"/>
          <p:cNvSpPr txBox="1"/>
          <p:nvPr/>
        </p:nvSpPr>
        <p:spPr>
          <a:xfrm>
            <a:off x="5985510" y="1604645"/>
            <a:ext cx="1106170" cy="3684270"/>
          </a:xfrm>
          <a:prstGeom prst="rect">
            <a:avLst/>
          </a:prstGeom>
          <a:noFill/>
        </p:spPr>
        <p:txBody>
          <a:bodyPr vert="eaVert" wrap="square" rtlCol="0">
            <a:spAutoFit/>
          </a:bodyPr>
          <a:lstStyle/>
          <a:p>
            <a:pPr algn="dist"/>
            <a:r>
              <a:rPr lang="zh-CN" altLang="en-US" sz="6000">
                <a:ln w="38100">
                  <a:noFill/>
                </a:ln>
                <a:solidFill>
                  <a:srgbClr val="98D0B2"/>
                </a:solidFill>
                <a:latin typeface="汉仪晓波花月圆简" panose="00020600040101010101" charset="-122"/>
                <a:ea typeface="汉仪晓波花月圆简" panose="00020600040101010101" charset="-122"/>
              </a:rPr>
              <a:t>年终总结</a:t>
            </a:r>
            <a:endParaRPr lang="zh-CN" altLang="en-US" sz="6000">
              <a:ln w="38100">
                <a:noFill/>
              </a:ln>
              <a:solidFill>
                <a:srgbClr val="98D0B2"/>
              </a:solidFill>
              <a:latin typeface="汉仪晓波花月圆简" panose="00020600040101010101" charset="-122"/>
              <a:ea typeface="汉仪晓波花月圆简" panose="00020600040101010101" charset="-122"/>
            </a:endParaRPr>
          </a:p>
        </p:txBody>
      </p:sp>
      <p:sp>
        <p:nvSpPr>
          <p:cNvPr id="59" name="矩形 58"/>
          <p:cNvSpPr/>
          <p:nvPr userDrawn="1"/>
        </p:nvSpPr>
        <p:spPr>
          <a:xfrm>
            <a:off x="4563745" y="1769745"/>
            <a:ext cx="1290320" cy="3645535"/>
          </a:xfrm>
          <a:prstGeom prst="rect">
            <a:avLst/>
          </a:prstGeom>
          <a:noFill/>
        </p:spPr>
        <p:txBody>
          <a:bodyPr vert="eaVert" wrap="square">
            <a:spAutoFit/>
          </a:bodyPr>
          <a:lstStyle/>
          <a:p>
            <a:pPr algn="l">
              <a:lnSpc>
                <a:spcPct val="150000"/>
              </a:lnSpc>
            </a:pP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Lorem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please add your text here  lorem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please add your text here  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 please add your text here </a:t>
            </a:r>
            <a:endParaRPr lang="zh-CN" altLang="en-US"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endParaRPr>
          </a:p>
        </p:txBody>
      </p:sp>
      <p:pic>
        <p:nvPicPr>
          <p:cNvPr id="17" name="图片 16"/>
          <p:cNvPicPr>
            <a:picLocks noChangeAspect="1"/>
          </p:cNvPicPr>
          <p:nvPr/>
        </p:nvPicPr>
        <p:blipFill>
          <a:blip r:embed="rId8"/>
          <a:srcRect l="44776" b="34142"/>
          <a:stretch>
            <a:fillRect/>
          </a:stretch>
        </p:blipFill>
        <p:spPr>
          <a:xfrm>
            <a:off x="-5715" y="-125730"/>
            <a:ext cx="1127760" cy="22231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53091" t="44271"/>
          <a:stretch>
            <a:fillRect/>
          </a:stretch>
        </p:blipFill>
        <p:spPr>
          <a:xfrm>
            <a:off x="-20955" y="-32385"/>
            <a:ext cx="1994535" cy="2446020"/>
          </a:xfrm>
          <a:prstGeom prst="rect">
            <a:avLst/>
          </a:prstGeom>
        </p:spPr>
      </p:pic>
      <p:sp>
        <p:nvSpPr>
          <p:cNvPr id="4" name="文本框 3"/>
          <p:cNvSpPr txBox="1"/>
          <p:nvPr/>
        </p:nvSpPr>
        <p:spPr>
          <a:xfrm>
            <a:off x="1657350" y="3317240"/>
            <a:ext cx="9113520" cy="225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656080" bIns="0"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您的文本内容请粘贴此处感谢您的下载您的文本内容请粘贴此处感谢您的下载。您的文本内容请粘贴此处感谢您的下载您的文本内容请粘贴此处感谢您的下载。您的文本内容请粘贴此处感谢您的下载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9" name="文本框 8"/>
          <p:cNvSpPr txBox="1"/>
          <p:nvPr/>
        </p:nvSpPr>
        <p:spPr>
          <a:xfrm>
            <a:off x="1501775" y="1824355"/>
            <a:ext cx="3092450" cy="1568450"/>
          </a:xfrm>
          <a:prstGeom prst="rect">
            <a:avLst/>
          </a:prstGeom>
          <a:noFill/>
        </p:spPr>
        <p:txBody>
          <a:bodyPr wrap="square" rtlCol="0">
            <a:spAutoFit/>
          </a:bodyPr>
          <a:lstStyle/>
          <a:p>
            <a:pPr lvl="0" algn="dist">
              <a:buClrTx/>
              <a:buSzTx/>
              <a:buFontTx/>
            </a:pPr>
            <a:r>
              <a:rPr lang="zh-CN" altLang="en-US" sz="9600">
                <a:ln w="38100">
                  <a:noFill/>
                </a:ln>
                <a:blipFill>
                  <a:blip r:embed="rId2"/>
                  <a:tile tx="0" ty="0" sx="100000" sy="100000" flip="none" algn="tl"/>
                </a:blipFill>
                <a:latin typeface="汉仪超粗宋简" panose="02010600000101010101" charset="-122"/>
                <a:ea typeface="汉仪超粗宋简" panose="02010600000101010101" charset="-122"/>
                <a:sym typeface="+mn-ea"/>
              </a:rPr>
              <a:t>前言：</a:t>
            </a:r>
            <a:endParaRPr lang="zh-CN" altLang="en-US" sz="9600">
              <a:ln w="38100">
                <a:noFill/>
              </a:ln>
              <a:blipFill>
                <a:blip r:embed="rId2"/>
                <a:tile tx="0" ty="0" sx="100000" sy="100000" flip="none" algn="tl"/>
              </a:blipFill>
              <a:latin typeface="汉仪超粗宋简" panose="02010600000101010101" charset="-122"/>
              <a:ea typeface="汉仪超粗宋简" panose="02010600000101010101" charset="-122"/>
              <a:sym typeface="+mn-ea"/>
            </a:endParaRPr>
          </a:p>
        </p:txBody>
      </p:sp>
      <p:pic>
        <p:nvPicPr>
          <p:cNvPr id="6" name="图片 5" descr="资源 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24795" y="4938395"/>
            <a:ext cx="936625" cy="657225"/>
          </a:xfrm>
          <a:prstGeom prst="rect">
            <a:avLst/>
          </a:prstGeom>
        </p:spPr>
      </p:pic>
      <p:pic>
        <p:nvPicPr>
          <p:cNvPr id="7" name="图片 6" descr="资源 6"/>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76410" y="5890895"/>
            <a:ext cx="295910" cy="409575"/>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6466840" y="1153160"/>
            <a:ext cx="311912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年度工作概述</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0" name="矩形 3"/>
          <p:cNvSpPr/>
          <p:nvPr/>
        </p:nvSpPr>
        <p:spPr>
          <a:xfrm>
            <a:off x="6477635" y="1673860"/>
            <a:ext cx="3070225" cy="337185"/>
          </a:xfrm>
          <a:prstGeom prst="rect">
            <a:avLst/>
          </a:prstGeom>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ANNUAL WORK SUMMARY</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1" name="椭圆 30"/>
          <p:cNvSpPr/>
          <p:nvPr/>
        </p:nvSpPr>
        <p:spPr>
          <a:xfrm>
            <a:off x="5643880" y="1134110"/>
            <a:ext cx="755650" cy="755650"/>
          </a:xfrm>
          <a:prstGeom prst="ellipse">
            <a:avLst/>
          </a:prstGeom>
          <a:blipFill rotWithShape="1">
            <a:blip r:embed="rId1"/>
            <a:tile tx="0" ty="0" sx="100000" sy="100000" flip="none" algn="tl"/>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alpha val="65000"/>
                  </a:schemeClr>
                </a:solidFill>
                <a:latin typeface="汉仪中简黑简" panose="00020600040101010101" charset="-122"/>
                <a:ea typeface="汉仪中简黑简" panose="00020600040101010101" charset="-122"/>
                <a:sym typeface="思源宋体 CN" panose="02020400000000000000" pitchFamily="18" charset="-122"/>
              </a:rPr>
              <a:t>1</a:t>
            </a:r>
            <a:endParaRPr lang="en-US" altLang="zh-CN" sz="2800" b="1" dirty="0">
              <a:solidFill>
                <a:schemeClr val="bg1">
                  <a:alpha val="65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2" name="矩形 31"/>
          <p:cNvSpPr/>
          <p:nvPr/>
        </p:nvSpPr>
        <p:spPr>
          <a:xfrm>
            <a:off x="6466840" y="2444115"/>
            <a:ext cx="311912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工作完成情况</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3" name="矩形 32"/>
          <p:cNvSpPr/>
          <p:nvPr/>
        </p:nvSpPr>
        <p:spPr>
          <a:xfrm>
            <a:off x="6477635" y="2974340"/>
            <a:ext cx="3070225" cy="337185"/>
          </a:xfrm>
          <a:prstGeom prst="rect">
            <a:avLst/>
          </a:prstGeom>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COMPLETION OF WORK</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4" name="椭圆 33"/>
          <p:cNvSpPr/>
          <p:nvPr/>
        </p:nvSpPr>
        <p:spPr>
          <a:xfrm>
            <a:off x="5643880" y="2434590"/>
            <a:ext cx="755650" cy="755650"/>
          </a:xfrm>
          <a:prstGeom prst="ellipse">
            <a:avLst/>
          </a:prstGeom>
          <a:blipFill rotWithShape="1">
            <a:blip r:embed="rId1"/>
            <a:tile tx="0" ty="0" sx="100000" sy="100000" flip="none" algn="tl"/>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alpha val="66000"/>
                  </a:schemeClr>
                </a:solidFill>
                <a:latin typeface="汉仪中简黑简" panose="00020600040101010101" charset="-122"/>
                <a:ea typeface="汉仪中简黑简" panose="00020600040101010101" charset="-122"/>
                <a:sym typeface="思源宋体 CN" panose="02020400000000000000" pitchFamily="18" charset="-122"/>
              </a:rPr>
              <a:t>2</a:t>
            </a:r>
            <a:endParaRPr lang="en-US" altLang="zh-CN" sz="2800" b="1" dirty="0">
              <a:solidFill>
                <a:schemeClr val="bg1">
                  <a:alpha val="66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5" name="矩形 1"/>
          <p:cNvSpPr/>
          <p:nvPr/>
        </p:nvSpPr>
        <p:spPr>
          <a:xfrm>
            <a:off x="6466840" y="3745230"/>
            <a:ext cx="311912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工作不足之处</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6" name="矩形 35"/>
          <p:cNvSpPr/>
          <p:nvPr/>
        </p:nvSpPr>
        <p:spPr>
          <a:xfrm>
            <a:off x="6477635" y="4275455"/>
            <a:ext cx="3070225" cy="337185"/>
          </a:xfrm>
          <a:prstGeom prst="rect">
            <a:avLst/>
          </a:prstGeom>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INADEZUACIES OF WORK</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7" name="椭圆 12"/>
          <p:cNvSpPr/>
          <p:nvPr/>
        </p:nvSpPr>
        <p:spPr>
          <a:xfrm>
            <a:off x="5643880" y="3735705"/>
            <a:ext cx="755650" cy="755650"/>
          </a:xfrm>
          <a:prstGeom prst="ellipse">
            <a:avLst/>
          </a:prstGeom>
          <a:blipFill rotWithShape="1">
            <a:blip r:embed="rId1"/>
            <a:tile tx="0" ty="0" sx="100000" sy="100000" flip="none" algn="tl"/>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alpha val="65000"/>
                  </a:schemeClr>
                </a:solidFill>
                <a:latin typeface="汉仪中简黑简" panose="00020600040101010101" charset="-122"/>
                <a:ea typeface="汉仪中简黑简" panose="00020600040101010101" charset="-122"/>
                <a:sym typeface="思源宋体 CN" panose="02020400000000000000" pitchFamily="18" charset="-122"/>
              </a:rPr>
              <a:t>3</a:t>
            </a:r>
            <a:endParaRPr lang="en-US" altLang="zh-CN" sz="2800" b="1" dirty="0">
              <a:solidFill>
                <a:schemeClr val="bg1">
                  <a:alpha val="65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38" name="矩形 5"/>
          <p:cNvSpPr/>
          <p:nvPr/>
        </p:nvSpPr>
        <p:spPr>
          <a:xfrm>
            <a:off x="6466840" y="5036185"/>
            <a:ext cx="311912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来年工作计划</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9" name="矩形 3"/>
          <p:cNvSpPr/>
          <p:nvPr/>
        </p:nvSpPr>
        <p:spPr>
          <a:xfrm>
            <a:off x="6477635" y="5575935"/>
            <a:ext cx="3070225" cy="337185"/>
          </a:xfrm>
          <a:prstGeom prst="rect">
            <a:avLst/>
          </a:prstGeom>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NEXT YEAR WORK PLAN</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40" name="椭圆 12"/>
          <p:cNvSpPr/>
          <p:nvPr/>
        </p:nvSpPr>
        <p:spPr>
          <a:xfrm>
            <a:off x="5643880" y="5036185"/>
            <a:ext cx="755650" cy="755650"/>
          </a:xfrm>
          <a:prstGeom prst="ellipse">
            <a:avLst/>
          </a:prstGeom>
          <a:blipFill rotWithShape="1">
            <a:blip r:embed="rId1"/>
            <a:tile tx="0" ty="0" sx="100000" sy="100000" flip="none" algn="tl"/>
          </a:blip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alpha val="64000"/>
                  </a:schemeClr>
                </a:solidFill>
                <a:latin typeface="汉仪中简黑简" panose="00020600040101010101" charset="-122"/>
                <a:ea typeface="汉仪中简黑简" panose="00020600040101010101" charset="-122"/>
                <a:sym typeface="思源宋体 CN" panose="02020400000000000000" pitchFamily="18" charset="-122"/>
              </a:rPr>
              <a:t>4</a:t>
            </a:r>
            <a:endParaRPr lang="en-US" altLang="zh-CN" sz="2800" b="1" dirty="0">
              <a:solidFill>
                <a:schemeClr val="bg1">
                  <a:alpha val="64000"/>
                </a:schemeClr>
              </a:solidFill>
              <a:latin typeface="汉仪中简黑简" panose="00020600040101010101" charset="-122"/>
              <a:ea typeface="汉仪中简黑简" panose="00020600040101010101" charset="-122"/>
              <a:sym typeface="思源宋体 CN" panose="02020400000000000000" pitchFamily="18" charset="-122"/>
            </a:endParaRPr>
          </a:p>
        </p:txBody>
      </p:sp>
      <p:sp>
        <p:nvSpPr>
          <p:cNvPr id="14" name="文本框 12"/>
          <p:cNvSpPr txBox="1"/>
          <p:nvPr/>
        </p:nvSpPr>
        <p:spPr>
          <a:xfrm>
            <a:off x="1863725" y="2157730"/>
            <a:ext cx="2188210" cy="3046095"/>
          </a:xfrm>
          <a:prstGeom prst="rect">
            <a:avLst/>
          </a:prstGeom>
          <a:noFill/>
        </p:spPr>
        <p:txBody>
          <a:bodyPr wrap="square" rtlCol="0">
            <a:spAutoFit/>
          </a:bodyPr>
          <a:lstStyle/>
          <a:p>
            <a:pPr algn="dist"/>
            <a:r>
              <a:rPr lang="zh-CN" altLang="en-US" sz="9600">
                <a:ln w="38100">
                  <a:noFill/>
                </a:ln>
                <a:blipFill>
                  <a:blip r:embed="rId2"/>
                  <a:tile tx="0" ty="0" sx="100000" sy="100000" flip="none" algn="tl"/>
                </a:blipFill>
                <a:latin typeface="汉仪超粗宋简" panose="02010600000101010101" charset="-122"/>
                <a:ea typeface="汉仪超粗宋简" panose="02010600000101010101" charset="-122"/>
              </a:rPr>
              <a:t>目录</a:t>
            </a:r>
            <a:endParaRPr lang="zh-CN" altLang="en-US" sz="9600">
              <a:ln w="38100">
                <a:noFill/>
              </a:ln>
              <a:blipFill>
                <a:blip r:embed="rId2"/>
                <a:tile tx="0" ty="0" sx="100000" sy="100000" flip="none" algn="tl"/>
              </a:blipFill>
              <a:latin typeface="汉仪超粗宋简" panose="02010600000101010101" charset="-122"/>
              <a:ea typeface="汉仪超粗宋简" panose="02010600000101010101" charset="-122"/>
            </a:endParaRPr>
          </a:p>
        </p:txBody>
      </p:sp>
      <p:pic>
        <p:nvPicPr>
          <p:cNvPr id="17" name="图片 16"/>
          <p:cNvPicPr>
            <a:picLocks noChangeAspect="1"/>
          </p:cNvPicPr>
          <p:nvPr/>
        </p:nvPicPr>
        <p:blipFill>
          <a:blip r:embed="rId3"/>
          <a:srcRect l="44776" b="34142"/>
          <a:stretch>
            <a:fillRect/>
          </a:stretch>
        </p:blipFill>
        <p:spPr>
          <a:xfrm>
            <a:off x="-5715" y="4779645"/>
            <a:ext cx="1127760" cy="2223135"/>
          </a:xfrm>
          <a:prstGeom prst="rect">
            <a:avLst/>
          </a:prstGeom>
        </p:spPr>
      </p:pic>
      <p:pic>
        <p:nvPicPr>
          <p:cNvPr id="5" name="图片 4"/>
          <p:cNvPicPr>
            <a:picLocks noChangeAspect="1"/>
          </p:cNvPicPr>
          <p:nvPr/>
        </p:nvPicPr>
        <p:blipFill>
          <a:blip r:embed="rId4"/>
          <a:srcRect l="53091" t="44271"/>
          <a:stretch>
            <a:fillRect/>
          </a:stretch>
        </p:blipFill>
        <p:spPr>
          <a:xfrm>
            <a:off x="-20955" y="-32385"/>
            <a:ext cx="1994535" cy="244602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up)">
                                      <p:cBhvr>
                                        <p:cTn id="8" dur="500"/>
                                        <p:tgtEl>
                                          <p:spTgt spid="2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p:tgtEl>
                                          <p:spTgt spid="31"/>
                                        </p:tgtEl>
                                        <p:attrNameLst>
                                          <p:attrName>ppt_y</p:attrName>
                                        </p:attrNameLst>
                                      </p:cBhvr>
                                      <p:tavLst>
                                        <p:tav tm="0">
                                          <p:val>
                                            <p:strVal val="#ppt_y+#ppt_h*1.125000"/>
                                          </p:val>
                                        </p:tav>
                                        <p:tav tm="100000">
                                          <p:val>
                                            <p:strVal val="#ppt_y"/>
                                          </p:val>
                                        </p:tav>
                                      </p:tavLst>
                                    </p:anim>
                                    <p:animEffect transition="in" filter="wipe(up)">
                                      <p:cBhvr>
                                        <p:cTn id="16" dur="500"/>
                                        <p:tgtEl>
                                          <p:spTgt spid="31"/>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ppt_y</p:attrName>
                                        </p:attrNameLst>
                                      </p:cBhvr>
                                      <p:tavLst>
                                        <p:tav tm="0">
                                          <p:val>
                                            <p:strVal val="#ppt_y+#ppt_h*1.125000"/>
                                          </p:val>
                                        </p:tav>
                                        <p:tav tm="100000">
                                          <p:val>
                                            <p:strVal val="#ppt_y"/>
                                          </p:val>
                                        </p:tav>
                                      </p:tavLst>
                                    </p:anim>
                                    <p:animEffect transition="in" filter="wipe(up)">
                                      <p:cBhvr>
                                        <p:cTn id="20" dur="500"/>
                                        <p:tgtEl>
                                          <p:spTgt spid="3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p:tgtEl>
                                          <p:spTgt spid="33"/>
                                        </p:tgtEl>
                                        <p:attrNameLst>
                                          <p:attrName>ppt_y</p:attrName>
                                        </p:attrNameLst>
                                      </p:cBhvr>
                                      <p:tavLst>
                                        <p:tav tm="0">
                                          <p:val>
                                            <p:strVal val="#ppt_y+#ppt_h*1.125000"/>
                                          </p:val>
                                        </p:tav>
                                        <p:tav tm="100000">
                                          <p:val>
                                            <p:strVal val="#ppt_y"/>
                                          </p:val>
                                        </p:tav>
                                      </p:tavLst>
                                    </p:anim>
                                    <p:animEffect transition="in" filter="wipe(up)">
                                      <p:cBhvr>
                                        <p:cTn id="24" dur="500"/>
                                        <p:tgtEl>
                                          <p:spTgt spid="3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p:tgtEl>
                                          <p:spTgt spid="34"/>
                                        </p:tgtEl>
                                        <p:attrNameLst>
                                          <p:attrName>ppt_y</p:attrName>
                                        </p:attrNameLst>
                                      </p:cBhvr>
                                      <p:tavLst>
                                        <p:tav tm="0">
                                          <p:val>
                                            <p:strVal val="#ppt_y+#ppt_h*1.125000"/>
                                          </p:val>
                                        </p:tav>
                                        <p:tav tm="100000">
                                          <p:val>
                                            <p:strVal val="#ppt_y"/>
                                          </p:val>
                                        </p:tav>
                                      </p:tavLst>
                                    </p:anim>
                                    <p:animEffect transition="in" filter="wipe(up)">
                                      <p:cBhvr>
                                        <p:cTn id="28" dur="500"/>
                                        <p:tgtEl>
                                          <p:spTgt spid="3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ppt_y</p:attrName>
                                        </p:attrNameLst>
                                      </p:cBhvr>
                                      <p:tavLst>
                                        <p:tav tm="0">
                                          <p:val>
                                            <p:strVal val="#ppt_y+#ppt_h*1.125000"/>
                                          </p:val>
                                        </p:tav>
                                        <p:tav tm="100000">
                                          <p:val>
                                            <p:strVal val="#ppt_y"/>
                                          </p:val>
                                        </p:tav>
                                      </p:tavLst>
                                    </p:anim>
                                    <p:animEffect transition="in" filter="wipe(up)">
                                      <p:cBhvr>
                                        <p:cTn id="32" dur="500"/>
                                        <p:tgtEl>
                                          <p:spTgt spid="3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p:tgtEl>
                                          <p:spTgt spid="36"/>
                                        </p:tgtEl>
                                        <p:attrNameLst>
                                          <p:attrName>ppt_y</p:attrName>
                                        </p:attrNameLst>
                                      </p:cBhvr>
                                      <p:tavLst>
                                        <p:tav tm="0">
                                          <p:val>
                                            <p:strVal val="#ppt_y+#ppt_h*1.125000"/>
                                          </p:val>
                                        </p:tav>
                                        <p:tav tm="100000">
                                          <p:val>
                                            <p:strVal val="#ppt_y"/>
                                          </p:val>
                                        </p:tav>
                                      </p:tavLst>
                                    </p:anim>
                                    <p:animEffect transition="in" filter="wipe(up)">
                                      <p:cBhvr>
                                        <p:cTn id="36" dur="500"/>
                                        <p:tgtEl>
                                          <p:spTgt spid="36"/>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p:tgtEl>
                                          <p:spTgt spid="37"/>
                                        </p:tgtEl>
                                        <p:attrNameLst>
                                          <p:attrName>ppt_y</p:attrName>
                                        </p:attrNameLst>
                                      </p:cBhvr>
                                      <p:tavLst>
                                        <p:tav tm="0">
                                          <p:val>
                                            <p:strVal val="#ppt_y+#ppt_h*1.125000"/>
                                          </p:val>
                                        </p:tav>
                                        <p:tav tm="100000">
                                          <p:val>
                                            <p:strVal val="#ppt_y"/>
                                          </p:val>
                                        </p:tav>
                                      </p:tavLst>
                                    </p:anim>
                                    <p:animEffect transition="in" filter="wipe(up)">
                                      <p:cBhvr>
                                        <p:cTn id="40" dur="500"/>
                                        <p:tgtEl>
                                          <p:spTgt spid="37"/>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ppt_h*1.125000"/>
                                          </p:val>
                                        </p:tav>
                                        <p:tav tm="100000">
                                          <p:val>
                                            <p:strVal val="#ppt_y"/>
                                          </p:val>
                                        </p:tav>
                                      </p:tavLst>
                                    </p:anim>
                                    <p:animEffect transition="in" filter="wipe(up)">
                                      <p:cBhvr>
                                        <p:cTn id="44" dur="500"/>
                                        <p:tgtEl>
                                          <p:spTgt spid="3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p:tgtEl>
                                          <p:spTgt spid="39"/>
                                        </p:tgtEl>
                                        <p:attrNameLst>
                                          <p:attrName>ppt_y</p:attrName>
                                        </p:attrNameLst>
                                      </p:cBhvr>
                                      <p:tavLst>
                                        <p:tav tm="0">
                                          <p:val>
                                            <p:strVal val="#ppt_y+#ppt_h*1.125000"/>
                                          </p:val>
                                        </p:tav>
                                        <p:tav tm="100000">
                                          <p:val>
                                            <p:strVal val="#ppt_y"/>
                                          </p:val>
                                        </p:tav>
                                      </p:tavLst>
                                    </p:anim>
                                    <p:animEffect transition="in" filter="wipe(up)">
                                      <p:cBhvr>
                                        <p:cTn id="48" dur="500"/>
                                        <p:tgtEl>
                                          <p:spTgt spid="39"/>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p:tgtEl>
                                          <p:spTgt spid="40"/>
                                        </p:tgtEl>
                                        <p:attrNameLst>
                                          <p:attrName>ppt_y</p:attrName>
                                        </p:attrNameLst>
                                      </p:cBhvr>
                                      <p:tavLst>
                                        <p:tav tm="0">
                                          <p:val>
                                            <p:strVal val="#ppt_y+#ppt_h*1.125000"/>
                                          </p:val>
                                        </p:tav>
                                        <p:tav tm="100000">
                                          <p:val>
                                            <p:strVal val="#ppt_y"/>
                                          </p:val>
                                        </p:tav>
                                      </p:tavLst>
                                    </p:anim>
                                    <p:animEffect transition="in" filter="wipe(up)">
                                      <p:cBhvr>
                                        <p:cTn id="5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1" grpId="0" animBg="1"/>
      <p:bldP spid="31" grpId="1" animBg="1"/>
      <p:bldP spid="32" grpId="0"/>
      <p:bldP spid="32" grpId="1"/>
      <p:bldP spid="33" grpId="0"/>
      <p:bldP spid="33" grpId="1"/>
      <p:bldP spid="34" grpId="0" animBg="1"/>
      <p:bldP spid="34" grpId="1" animBg="1"/>
      <p:bldP spid="35" grpId="0"/>
      <p:bldP spid="35" grpId="1"/>
      <p:bldP spid="36" grpId="0"/>
      <p:bldP spid="36" grpId="1"/>
      <p:bldP spid="37" grpId="0" animBg="1"/>
      <p:bldP spid="37" grpId="1" animBg="1"/>
      <p:bldP spid="38" grpId="0"/>
      <p:bldP spid="38" grpId="1"/>
      <p:bldP spid="39" grpId="0"/>
      <p:bldP spid="39" grpId="1"/>
      <p:bldP spid="40" grpId="0" animBg="1"/>
      <p:bldP spid="4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538855" y="1123315"/>
            <a:ext cx="4545330" cy="4685665"/>
          </a:xfrm>
          <a:prstGeom prst="rect">
            <a:avLst/>
          </a:prstGeom>
        </p:spPr>
      </p:pic>
      <p:sp>
        <p:nvSpPr>
          <p:cNvPr id="14" name="文本框 13"/>
          <p:cNvSpPr txBox="1"/>
          <p:nvPr/>
        </p:nvSpPr>
        <p:spPr>
          <a:xfrm>
            <a:off x="4921250" y="1814830"/>
            <a:ext cx="1779270" cy="1568450"/>
          </a:xfrm>
          <a:prstGeom prst="rect">
            <a:avLst/>
          </a:prstGeom>
          <a:noFill/>
        </p:spPr>
        <p:txBody>
          <a:bodyPr wrap="square" rtlCol="0">
            <a:spAutoFit/>
          </a:bodyPr>
          <a:lstStyle/>
          <a:p>
            <a:pPr algn="dist"/>
            <a:r>
              <a:rPr lang="en-US" altLang="zh-CN" sz="9600">
                <a:ln w="38100">
                  <a:noFill/>
                </a:ln>
                <a:solidFill>
                  <a:schemeClr val="bg1"/>
                </a:solidFill>
                <a:latin typeface="汉仪超粗宋简" panose="02010600000101010101" charset="-122"/>
                <a:ea typeface="汉仪超粗宋简" panose="02010600000101010101" charset="-122"/>
              </a:rPr>
              <a:t>01</a:t>
            </a:r>
            <a:endParaRPr lang="en-US" altLang="zh-CN" sz="9600">
              <a:ln w="38100">
                <a:noFill/>
              </a:ln>
              <a:solidFill>
                <a:schemeClr val="bg1"/>
              </a:solidFill>
              <a:latin typeface="汉仪超粗宋简" panose="02010600000101010101" charset="-122"/>
              <a:ea typeface="汉仪超粗宋简" panose="02010600000101010101" charset="-122"/>
            </a:endParaRPr>
          </a:p>
        </p:txBody>
      </p:sp>
      <p:sp>
        <p:nvSpPr>
          <p:cNvPr id="29" name="矩形 28"/>
          <p:cNvSpPr/>
          <p:nvPr/>
        </p:nvSpPr>
        <p:spPr>
          <a:xfrm>
            <a:off x="3847465" y="3286760"/>
            <a:ext cx="3728085" cy="768350"/>
          </a:xfrm>
          <a:prstGeom prst="rect">
            <a:avLst/>
          </a:prstGeom>
        </p:spPr>
        <p:txBody>
          <a:bodyPr wrap="square">
            <a:spAutoFit/>
          </a:bodyPr>
          <a:lstStyle/>
          <a:p>
            <a:pPr algn="dist"/>
            <a:r>
              <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rPr>
              <a:t>年度工作概述</a:t>
            </a:r>
            <a:endPar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0" name="矩形 3"/>
          <p:cNvSpPr/>
          <p:nvPr/>
        </p:nvSpPr>
        <p:spPr>
          <a:xfrm>
            <a:off x="4010660" y="4131310"/>
            <a:ext cx="3479165" cy="337185"/>
          </a:xfrm>
          <a:prstGeom prst="rect">
            <a:avLst/>
          </a:prstGeom>
          <a:solidFill>
            <a:srgbClr val="F3FBFD"/>
          </a:solidFill>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ANNUAL WORK SUMMARY</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pic>
        <p:nvPicPr>
          <p:cNvPr id="6" name="图片 5" descr="资源 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8320" y="4195445"/>
            <a:ext cx="936625" cy="657225"/>
          </a:xfrm>
          <a:prstGeom prst="rect">
            <a:avLst/>
          </a:prstGeom>
        </p:spPr>
      </p:pic>
      <p:pic>
        <p:nvPicPr>
          <p:cNvPr id="7" name="图片 6" descr="资源 6"/>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80810" y="5976620"/>
            <a:ext cx="295910" cy="409575"/>
          </a:xfrm>
          <a:prstGeom prst="rect">
            <a:avLst/>
          </a:prstGeom>
        </p:spPr>
      </p:pic>
      <p:pic>
        <p:nvPicPr>
          <p:cNvPr id="17" name="图片 16"/>
          <p:cNvPicPr>
            <a:picLocks noChangeAspect="1"/>
          </p:cNvPicPr>
          <p:nvPr/>
        </p:nvPicPr>
        <p:blipFill>
          <a:blip r:embed="rId7"/>
          <a:srcRect l="44776" b="34142"/>
          <a:stretch>
            <a:fillRect/>
          </a:stretch>
        </p:blipFill>
        <p:spPr>
          <a:xfrm>
            <a:off x="-5715" y="-125730"/>
            <a:ext cx="1127760" cy="2223135"/>
          </a:xfrm>
          <a:prstGeom prst="rect">
            <a:avLst/>
          </a:prstGeom>
        </p:spPr>
      </p:pic>
    </p:spTree>
    <p:custDataLst>
      <p:tags r:id="rId8"/>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年度工作概述</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 name="矩形 1"/>
          <p:cNvSpPr/>
          <p:nvPr/>
        </p:nvSpPr>
        <p:spPr>
          <a:xfrm>
            <a:off x="2427605" y="1885950"/>
            <a:ext cx="7381875" cy="2607310"/>
          </a:xfrm>
          <a:prstGeom prst="rect">
            <a:avLst/>
          </a:prstGeom>
          <a:blipFill rotWithShape="1">
            <a:blip r:embed="rId2"/>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1"/>
          <p:cNvSpPr txBox="1"/>
          <p:nvPr/>
        </p:nvSpPr>
        <p:spPr>
          <a:xfrm>
            <a:off x="2257425" y="4959985"/>
            <a:ext cx="8175625" cy="998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07745"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您的文本内容您的文本内容请粘贴此处感谢您的下载您的文本内容。</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endParaRPr>
          </a:p>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您的文本内容请粘贴此处感谢您的下载您的文本内容您的文本内容请粘贴此处感谢您的下载您的文本内容。</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3" name="矩形 2"/>
          <p:cNvSpPr/>
          <p:nvPr/>
        </p:nvSpPr>
        <p:spPr>
          <a:xfrm>
            <a:off x="464185" y="2379980"/>
            <a:ext cx="1678940" cy="2071370"/>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048875" y="2379980"/>
            <a:ext cx="1678940" cy="2071370"/>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resourc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250" y="2983865"/>
            <a:ext cx="856615" cy="856615"/>
          </a:xfrm>
          <a:prstGeom prst="rect">
            <a:avLst/>
          </a:prstGeom>
        </p:spPr>
      </p:pic>
      <p:pic>
        <p:nvPicPr>
          <p:cNvPr id="25" name="图片 24" descr="resource"/>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00995" y="3006725"/>
            <a:ext cx="791845" cy="791845"/>
          </a:xfrm>
          <a:prstGeom prst="rect">
            <a:avLst/>
          </a:prstGeom>
        </p:spPr>
      </p:pic>
      <p:pic>
        <p:nvPicPr>
          <p:cNvPr id="7" name="图片 6" descr="303b32313537333834383bd2fdbac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27565" y="1476375"/>
            <a:ext cx="914400" cy="914400"/>
          </a:xfrm>
          <a:prstGeom prst="rect">
            <a:avLst/>
          </a:prstGeom>
        </p:spPr>
      </p:pic>
      <p:pic>
        <p:nvPicPr>
          <p:cNvPr id="8" name="图片 7" descr="303b32313537333834383bd2fdbac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1512570" y="1476375"/>
            <a:ext cx="914400" cy="914400"/>
          </a:xfrm>
          <a:prstGeom prst="rect">
            <a:avLst/>
          </a:prstGeom>
        </p:spPr>
      </p:pic>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年度工作概述</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aphicFrame>
        <p:nvGraphicFramePr>
          <p:cNvPr id="3" name="图表 2"/>
          <p:cNvGraphicFramePr/>
          <p:nvPr/>
        </p:nvGraphicFramePr>
        <p:xfrm>
          <a:off x="801370" y="1595120"/>
          <a:ext cx="5624195" cy="4227830"/>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6749415" y="1624330"/>
            <a:ext cx="4702810" cy="129857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749415" y="2945765"/>
            <a:ext cx="4702810" cy="1156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749415" y="3053080"/>
            <a:ext cx="4702810" cy="1298575"/>
          </a:xfrm>
          <a:prstGeom prst="rect">
            <a:avLst/>
          </a:prstGeom>
          <a:solidFill>
            <a:schemeClr val="bg1"/>
          </a:solidFill>
          <a:ln w="28575">
            <a:solidFill>
              <a:srgbClr val="A3D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749415" y="4481830"/>
            <a:ext cx="4702810" cy="129857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
          <p:cNvSpPr txBox="1"/>
          <p:nvPr/>
        </p:nvSpPr>
        <p:spPr>
          <a:xfrm>
            <a:off x="7148195" y="1772285"/>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chemeClr val="bg1"/>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chemeClr val="bg1"/>
              </a:solidFill>
              <a:latin typeface="汉仪中简黑简" panose="00020600040101010101" charset="-122"/>
              <a:ea typeface="汉仪中简黑简" panose="00020600040101010101" charset="-122"/>
              <a:cs typeface="外星宝宝" panose="02010600010101010101" pitchFamily="2" charset="-122"/>
            </a:endParaRPr>
          </a:p>
        </p:txBody>
      </p:sp>
      <p:sp>
        <p:nvSpPr>
          <p:cNvPr id="27" name="文本框 1"/>
          <p:cNvSpPr txBox="1"/>
          <p:nvPr/>
        </p:nvSpPr>
        <p:spPr>
          <a:xfrm>
            <a:off x="7153910" y="2082165"/>
            <a:ext cx="39636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bg1"/>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bg1"/>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bg1"/>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bg1"/>
              </a:solidFill>
              <a:latin typeface="汉仪中简黑简" panose="00020600040101010101" charset="-122"/>
              <a:ea typeface="汉仪中简黑简" panose="00020600040101010101" charset="-122"/>
            </a:endParaRPr>
          </a:p>
        </p:txBody>
      </p:sp>
      <p:sp>
        <p:nvSpPr>
          <p:cNvPr id="10" name="文本框 2"/>
          <p:cNvSpPr txBox="1"/>
          <p:nvPr/>
        </p:nvSpPr>
        <p:spPr>
          <a:xfrm>
            <a:off x="7148195" y="467741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chemeClr val="bg1"/>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chemeClr val="bg1"/>
              </a:solidFill>
              <a:latin typeface="汉仪中简黑简" panose="00020600040101010101" charset="-122"/>
              <a:ea typeface="汉仪中简黑简" panose="00020600040101010101" charset="-122"/>
              <a:cs typeface="外星宝宝" panose="02010600010101010101" pitchFamily="2" charset="-122"/>
            </a:endParaRPr>
          </a:p>
        </p:txBody>
      </p:sp>
      <p:sp>
        <p:nvSpPr>
          <p:cNvPr id="11" name="文本框 1"/>
          <p:cNvSpPr txBox="1"/>
          <p:nvPr/>
        </p:nvSpPr>
        <p:spPr>
          <a:xfrm>
            <a:off x="7153910" y="4987290"/>
            <a:ext cx="39636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bg1"/>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bg1"/>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bg1"/>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bg1"/>
              </a:solidFill>
              <a:latin typeface="汉仪中简黑简" panose="00020600040101010101" charset="-122"/>
              <a:ea typeface="汉仪中简黑简" panose="00020600040101010101" charset="-122"/>
            </a:endParaRPr>
          </a:p>
        </p:txBody>
      </p:sp>
      <p:sp>
        <p:nvSpPr>
          <p:cNvPr id="12" name="文本框 2"/>
          <p:cNvSpPr txBox="1"/>
          <p:nvPr/>
        </p:nvSpPr>
        <p:spPr>
          <a:xfrm>
            <a:off x="7148195" y="316484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3" name="文本框 1"/>
          <p:cNvSpPr txBox="1"/>
          <p:nvPr/>
        </p:nvSpPr>
        <p:spPr>
          <a:xfrm>
            <a:off x="7153910" y="3474720"/>
            <a:ext cx="39636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年度工作概述</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pSp>
        <p:nvGrpSpPr>
          <p:cNvPr id="10" name="组合 9"/>
          <p:cNvGrpSpPr/>
          <p:nvPr/>
        </p:nvGrpSpPr>
        <p:grpSpPr>
          <a:xfrm>
            <a:off x="894080" y="2279015"/>
            <a:ext cx="10501630" cy="1369060"/>
            <a:chOff x="1257" y="3664"/>
            <a:chExt cx="16538" cy="2156"/>
          </a:xfrm>
        </p:grpSpPr>
        <p:sp>
          <p:nvSpPr>
            <p:cNvPr id="2" name="椭圆 1"/>
            <p:cNvSpPr/>
            <p:nvPr/>
          </p:nvSpPr>
          <p:spPr>
            <a:xfrm>
              <a:off x="1257" y="3664"/>
              <a:ext cx="2156" cy="2156"/>
            </a:xfrm>
            <a:prstGeom prst="ellipse">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减号 2"/>
            <p:cNvSpPr/>
            <p:nvPr/>
          </p:nvSpPr>
          <p:spPr>
            <a:xfrm>
              <a:off x="3963" y="4432"/>
              <a:ext cx="1538" cy="657"/>
            </a:xfrm>
            <a:prstGeom prst="mathMinus">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051" y="3664"/>
              <a:ext cx="2156" cy="2156"/>
            </a:xfrm>
            <a:prstGeom prst="ellipse">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0845" y="3664"/>
              <a:ext cx="2156" cy="2156"/>
            </a:xfrm>
            <a:prstGeom prst="ellipse">
              <a:avLst/>
            </a:prstGeom>
            <a:solidFill>
              <a:schemeClr val="bg1"/>
            </a:solidFill>
            <a:ln w="38100">
              <a:solidFill>
                <a:srgbClr val="A3D5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减号 6"/>
            <p:cNvSpPr/>
            <p:nvPr/>
          </p:nvSpPr>
          <p:spPr>
            <a:xfrm>
              <a:off x="13551" y="4432"/>
              <a:ext cx="1538" cy="657"/>
            </a:xfrm>
            <a:prstGeom prst="mathMinus">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5639" y="3664"/>
              <a:ext cx="2156" cy="2156"/>
            </a:xfrm>
            <a:prstGeom prst="ellipse">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减号 8"/>
            <p:cNvSpPr/>
            <p:nvPr/>
          </p:nvSpPr>
          <p:spPr>
            <a:xfrm>
              <a:off x="8757" y="4432"/>
              <a:ext cx="1538" cy="657"/>
            </a:xfrm>
            <a:prstGeom prst="mathMinus">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3" name="图片 22" descr="resource"/>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439400" y="2614295"/>
            <a:ext cx="616585" cy="616585"/>
          </a:xfrm>
          <a:prstGeom prst="rect">
            <a:avLst/>
          </a:prstGeom>
        </p:spPr>
      </p:pic>
      <p:pic>
        <p:nvPicPr>
          <p:cNvPr id="16" name="图片 15" descr="resource"/>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14755" y="2626995"/>
            <a:ext cx="629920" cy="629920"/>
          </a:xfrm>
          <a:prstGeom prst="rect">
            <a:avLst/>
          </a:prstGeom>
        </p:spPr>
      </p:pic>
      <p:pic>
        <p:nvPicPr>
          <p:cNvPr id="25" name="图片 24" descr="resource"/>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23715" y="2624455"/>
            <a:ext cx="601345" cy="601345"/>
          </a:xfrm>
          <a:prstGeom prst="rect">
            <a:avLst/>
          </a:prstGeom>
        </p:spPr>
      </p:pic>
      <p:pic>
        <p:nvPicPr>
          <p:cNvPr id="19" name="图片 18" descr="resource"/>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14565" y="2595245"/>
            <a:ext cx="721995" cy="722630"/>
          </a:xfrm>
          <a:prstGeom prst="rect">
            <a:avLst/>
          </a:prstGeom>
        </p:spPr>
      </p:pic>
      <p:sp>
        <p:nvSpPr>
          <p:cNvPr id="12" name="文本框 2"/>
          <p:cNvSpPr txBox="1"/>
          <p:nvPr/>
        </p:nvSpPr>
        <p:spPr>
          <a:xfrm>
            <a:off x="886460" y="386715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3" name="文本框 1"/>
          <p:cNvSpPr txBox="1"/>
          <p:nvPr/>
        </p:nvSpPr>
        <p:spPr>
          <a:xfrm>
            <a:off x="629920" y="4426585"/>
            <a:ext cx="19824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1" name="文本框 2"/>
          <p:cNvSpPr txBox="1"/>
          <p:nvPr/>
        </p:nvSpPr>
        <p:spPr>
          <a:xfrm>
            <a:off x="3933825" y="386715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4" name="文本框 1"/>
          <p:cNvSpPr txBox="1"/>
          <p:nvPr/>
        </p:nvSpPr>
        <p:spPr>
          <a:xfrm>
            <a:off x="3677285" y="4426585"/>
            <a:ext cx="197929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5" name="文本框 2"/>
          <p:cNvSpPr txBox="1"/>
          <p:nvPr/>
        </p:nvSpPr>
        <p:spPr>
          <a:xfrm>
            <a:off x="7029450" y="386715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7" name="文本框 1"/>
          <p:cNvSpPr txBox="1"/>
          <p:nvPr/>
        </p:nvSpPr>
        <p:spPr>
          <a:xfrm>
            <a:off x="6772910" y="4426585"/>
            <a:ext cx="204914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8" name="文本框 2"/>
          <p:cNvSpPr txBox="1"/>
          <p:nvPr/>
        </p:nvSpPr>
        <p:spPr>
          <a:xfrm>
            <a:off x="10077450" y="3867150"/>
            <a:ext cx="1433830" cy="36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18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20" name="文本框 1"/>
          <p:cNvSpPr txBox="1"/>
          <p:nvPr/>
        </p:nvSpPr>
        <p:spPr>
          <a:xfrm>
            <a:off x="9733915" y="4426585"/>
            <a:ext cx="194056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5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50" b="0" spc="100" dirty="0">
              <a:solidFill>
                <a:schemeClr val="tx1">
                  <a:lumMod val="75000"/>
                  <a:lumOff val="25000"/>
                </a:schemeClr>
              </a:solidFill>
              <a:latin typeface="汉仪中简黑简" panose="00020600040101010101" charset="-122"/>
              <a:ea typeface="汉仪中简黑简" panose="00020600040101010101" charset="-122"/>
            </a:endParaRPr>
          </a:p>
        </p:txBody>
      </p:sp>
      <p:cxnSp>
        <p:nvCxnSpPr>
          <p:cNvPr id="21" name="直接连接符 20"/>
          <p:cNvCxnSpPr/>
          <p:nvPr/>
        </p:nvCxnSpPr>
        <p:spPr>
          <a:xfrm>
            <a:off x="3028315" y="4017645"/>
            <a:ext cx="0" cy="1392555"/>
          </a:xfrm>
          <a:prstGeom prst="line">
            <a:avLst/>
          </a:prstGeom>
          <a:ln w="28575">
            <a:solidFill>
              <a:srgbClr val="A3D5BB"/>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148070" y="4017645"/>
            <a:ext cx="0" cy="1392555"/>
          </a:xfrm>
          <a:prstGeom prst="line">
            <a:avLst/>
          </a:prstGeom>
          <a:ln w="28575">
            <a:solidFill>
              <a:srgbClr val="A3D5BB"/>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9172575" y="4017645"/>
            <a:ext cx="0" cy="1392555"/>
          </a:xfrm>
          <a:prstGeom prst="line">
            <a:avLst/>
          </a:prstGeom>
          <a:ln w="28575">
            <a:solidFill>
              <a:srgbClr val="A3D5BB"/>
            </a:solidFill>
          </a:ln>
        </p:spPr>
        <p:style>
          <a:lnRef idx="1">
            <a:schemeClr val="accent1"/>
          </a:lnRef>
          <a:fillRef idx="0">
            <a:schemeClr val="accent1"/>
          </a:fillRef>
          <a:effectRef idx="0">
            <a:schemeClr val="accent1"/>
          </a:effectRef>
          <a:fontRef idx="minor">
            <a:schemeClr val="tx1"/>
          </a:fontRef>
        </p:style>
      </p:cxnSp>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bldLvl="0" animBg="1"/>
      <p:bldP spid="13" grpId="1" animBg="1"/>
      <p:bldP spid="11" grpId="0" animBg="1"/>
      <p:bldP spid="11" grpId="1" animBg="1"/>
      <p:bldP spid="14" grpId="0" bldLvl="0" animBg="1"/>
      <p:bldP spid="14" grpId="1" animBg="1"/>
      <p:bldP spid="15" grpId="0" animBg="1"/>
      <p:bldP spid="15" grpId="1" animBg="1"/>
      <p:bldP spid="17" grpId="0" bldLvl="0" animBg="1"/>
      <p:bldP spid="17" grpId="1" animBg="1"/>
      <p:bldP spid="18" grpId="0" animBg="1"/>
      <p:bldP spid="18" grpId="1" animBg="1"/>
      <p:bldP spid="20" grpId="0" bldLvl="0" animBg="1"/>
      <p:bldP spid="2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538855" y="1123315"/>
            <a:ext cx="4545330" cy="4685665"/>
          </a:xfrm>
          <a:prstGeom prst="rect">
            <a:avLst/>
          </a:prstGeom>
        </p:spPr>
      </p:pic>
      <p:sp>
        <p:nvSpPr>
          <p:cNvPr id="14" name="文本框 13"/>
          <p:cNvSpPr txBox="1"/>
          <p:nvPr/>
        </p:nvSpPr>
        <p:spPr>
          <a:xfrm>
            <a:off x="4921250" y="1814830"/>
            <a:ext cx="1779270" cy="1568450"/>
          </a:xfrm>
          <a:prstGeom prst="rect">
            <a:avLst/>
          </a:prstGeom>
          <a:noFill/>
        </p:spPr>
        <p:txBody>
          <a:bodyPr wrap="square" rtlCol="0">
            <a:spAutoFit/>
          </a:bodyPr>
          <a:lstStyle/>
          <a:p>
            <a:pPr algn="dist"/>
            <a:r>
              <a:rPr lang="en-US" altLang="zh-CN" sz="9600">
                <a:ln w="38100">
                  <a:noFill/>
                </a:ln>
                <a:solidFill>
                  <a:schemeClr val="bg1"/>
                </a:solidFill>
                <a:latin typeface="汉仪超粗宋简" panose="02010600000101010101" charset="-122"/>
                <a:ea typeface="汉仪超粗宋简" panose="02010600000101010101" charset="-122"/>
              </a:rPr>
              <a:t>02</a:t>
            </a:r>
            <a:endParaRPr lang="en-US" altLang="zh-CN" sz="9600">
              <a:ln w="38100">
                <a:noFill/>
              </a:ln>
              <a:solidFill>
                <a:schemeClr val="bg1"/>
              </a:solidFill>
              <a:latin typeface="汉仪超粗宋简" panose="02010600000101010101" charset="-122"/>
              <a:ea typeface="汉仪超粗宋简" panose="02010600000101010101" charset="-122"/>
            </a:endParaRPr>
          </a:p>
        </p:txBody>
      </p:sp>
      <p:sp>
        <p:nvSpPr>
          <p:cNvPr id="29" name="矩形 28"/>
          <p:cNvSpPr/>
          <p:nvPr/>
        </p:nvSpPr>
        <p:spPr>
          <a:xfrm>
            <a:off x="3847465" y="3286760"/>
            <a:ext cx="3728085" cy="768350"/>
          </a:xfrm>
          <a:prstGeom prst="rect">
            <a:avLst/>
          </a:prstGeom>
        </p:spPr>
        <p:txBody>
          <a:bodyPr wrap="square">
            <a:spAutoFit/>
          </a:bodyPr>
          <a:lstStyle/>
          <a:p>
            <a:pPr algn="dist"/>
            <a:r>
              <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rPr>
              <a:t>工作完成情况</a:t>
            </a:r>
            <a:endPar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0" name="矩形 3"/>
          <p:cNvSpPr/>
          <p:nvPr/>
        </p:nvSpPr>
        <p:spPr>
          <a:xfrm>
            <a:off x="3982085" y="4131310"/>
            <a:ext cx="3479165" cy="337185"/>
          </a:xfrm>
          <a:prstGeom prst="rect">
            <a:avLst/>
          </a:prstGeom>
          <a:solidFill>
            <a:srgbClr val="F3FBFD"/>
          </a:solidFill>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COMPLETION OF WORK</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pic>
        <p:nvPicPr>
          <p:cNvPr id="6" name="图片 5" descr="资源 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8320" y="4195445"/>
            <a:ext cx="936625" cy="657225"/>
          </a:xfrm>
          <a:prstGeom prst="rect">
            <a:avLst/>
          </a:prstGeom>
        </p:spPr>
      </p:pic>
      <p:pic>
        <p:nvPicPr>
          <p:cNvPr id="7" name="图片 6" descr="资源 6"/>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80810" y="5976620"/>
            <a:ext cx="295910" cy="409575"/>
          </a:xfrm>
          <a:prstGeom prst="rect">
            <a:avLst/>
          </a:prstGeom>
        </p:spPr>
      </p:pic>
      <p:pic>
        <p:nvPicPr>
          <p:cNvPr id="17" name="图片 16"/>
          <p:cNvPicPr>
            <a:picLocks noChangeAspect="1"/>
          </p:cNvPicPr>
          <p:nvPr/>
        </p:nvPicPr>
        <p:blipFill>
          <a:blip r:embed="rId7"/>
          <a:srcRect l="44776" b="34142"/>
          <a:stretch>
            <a:fillRect/>
          </a:stretch>
        </p:blipFill>
        <p:spPr>
          <a:xfrm>
            <a:off x="-5715" y="-125730"/>
            <a:ext cx="1127760" cy="2223135"/>
          </a:xfrm>
          <a:prstGeom prst="rect">
            <a:avLst/>
          </a:prstGeom>
        </p:spPr>
      </p:pic>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工作完成情况</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aphicFrame>
        <p:nvGraphicFramePr>
          <p:cNvPr id="2" name="图表 1"/>
          <p:cNvGraphicFramePr/>
          <p:nvPr/>
        </p:nvGraphicFramePr>
        <p:xfrm>
          <a:off x="897255" y="1276985"/>
          <a:ext cx="5170805" cy="38785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 name="图表 2"/>
          <p:cNvGraphicFramePr/>
          <p:nvPr/>
        </p:nvGraphicFramePr>
        <p:xfrm>
          <a:off x="6433185" y="1226820"/>
          <a:ext cx="5445760" cy="4084320"/>
        </p:xfrm>
        <a:graphic>
          <a:graphicData uri="http://schemas.openxmlformats.org/drawingml/2006/chart">
            <c:chart xmlns:c="http://schemas.openxmlformats.org/drawingml/2006/chart" xmlns:r="http://schemas.openxmlformats.org/officeDocument/2006/relationships" r:id="rId2"/>
          </a:graphicData>
        </a:graphic>
      </p:graphicFrame>
      <p:sp>
        <p:nvSpPr>
          <p:cNvPr id="13" name="文本框 1"/>
          <p:cNvSpPr txBox="1"/>
          <p:nvPr/>
        </p:nvSpPr>
        <p:spPr>
          <a:xfrm>
            <a:off x="1320800" y="5153025"/>
            <a:ext cx="389128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4" name="文本框 1"/>
          <p:cNvSpPr txBox="1"/>
          <p:nvPr/>
        </p:nvSpPr>
        <p:spPr>
          <a:xfrm>
            <a:off x="6619240" y="5153025"/>
            <a:ext cx="389128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6" name="矩形 5"/>
          <p:cNvSpPr/>
          <p:nvPr/>
        </p:nvSpPr>
        <p:spPr>
          <a:xfrm>
            <a:off x="1056640" y="5279390"/>
            <a:ext cx="226060" cy="511810"/>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367145" y="5279390"/>
            <a:ext cx="226060" cy="511810"/>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4" grpId="0" animBg="1"/>
      <p:bldP spid="4" grpId="1" animBg="1"/>
      <p:bldP spid="6" grpId="0" animBg="1"/>
      <p:bldP spid="6" grpId="1" animBg="1"/>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工作完成情况</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aphicFrame>
        <p:nvGraphicFramePr>
          <p:cNvPr id="2" name="图表 1"/>
          <p:cNvGraphicFramePr/>
          <p:nvPr/>
        </p:nvGraphicFramePr>
        <p:xfrm>
          <a:off x="2409825" y="1776095"/>
          <a:ext cx="6981190" cy="4309110"/>
        </p:xfrm>
        <a:graphic>
          <a:graphicData uri="http://schemas.openxmlformats.org/drawingml/2006/chart">
            <c:chart xmlns:c="http://schemas.openxmlformats.org/drawingml/2006/chart" xmlns:r="http://schemas.openxmlformats.org/officeDocument/2006/relationships" r:id="rId1"/>
          </a:graphicData>
        </a:graphic>
      </p:graphicFrame>
      <p:sp>
        <p:nvSpPr>
          <p:cNvPr id="12" name="文本框 2"/>
          <p:cNvSpPr txBox="1"/>
          <p:nvPr/>
        </p:nvSpPr>
        <p:spPr>
          <a:xfrm>
            <a:off x="1873885" y="3727450"/>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3" name="文本框 1"/>
          <p:cNvSpPr txBox="1"/>
          <p:nvPr/>
        </p:nvSpPr>
        <p:spPr>
          <a:xfrm>
            <a:off x="291465" y="4320540"/>
            <a:ext cx="339534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3" name="文本框 2"/>
          <p:cNvSpPr txBox="1"/>
          <p:nvPr/>
        </p:nvSpPr>
        <p:spPr>
          <a:xfrm>
            <a:off x="6006465" y="481012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4" name="文本框 1"/>
          <p:cNvSpPr txBox="1"/>
          <p:nvPr/>
        </p:nvSpPr>
        <p:spPr>
          <a:xfrm>
            <a:off x="5253355" y="5386070"/>
            <a:ext cx="321373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6" name="文本框 5"/>
          <p:cNvSpPr txBox="1"/>
          <p:nvPr/>
        </p:nvSpPr>
        <p:spPr>
          <a:xfrm>
            <a:off x="9149080" y="308419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7" name="文本框 1"/>
          <p:cNvSpPr txBox="1"/>
          <p:nvPr/>
        </p:nvSpPr>
        <p:spPr>
          <a:xfrm>
            <a:off x="8762365" y="3677285"/>
            <a:ext cx="319468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8" name="文本框 7"/>
          <p:cNvSpPr txBox="1"/>
          <p:nvPr/>
        </p:nvSpPr>
        <p:spPr>
          <a:xfrm>
            <a:off x="4148455" y="145351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9" name="文本框 1"/>
          <p:cNvSpPr txBox="1"/>
          <p:nvPr/>
        </p:nvSpPr>
        <p:spPr>
          <a:xfrm>
            <a:off x="3439160" y="1915160"/>
            <a:ext cx="324802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3" grpId="0" animBg="1"/>
      <p:bldP spid="3" grpId="1" animBg="1"/>
      <p:bldP spid="4" grpId="0" animBg="1"/>
      <p:bldP spid="4"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工作完成情况</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aphicFrame>
        <p:nvGraphicFramePr>
          <p:cNvPr id="2" name="图表 1"/>
          <p:cNvGraphicFramePr/>
          <p:nvPr/>
        </p:nvGraphicFramePr>
        <p:xfrm>
          <a:off x="5137150" y="294005"/>
          <a:ext cx="8063230" cy="6433185"/>
        </p:xfrm>
        <a:graphic>
          <a:graphicData uri="http://schemas.openxmlformats.org/drawingml/2006/chart">
            <c:chart xmlns:c="http://schemas.openxmlformats.org/drawingml/2006/chart" xmlns:r="http://schemas.openxmlformats.org/officeDocument/2006/relationships" r:id="rId1"/>
          </a:graphicData>
        </a:graphic>
      </p:graphicFrame>
      <p:pic>
        <p:nvPicPr>
          <p:cNvPr id="19" name="图片 18" descr="resourc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59495" y="3261995"/>
            <a:ext cx="1019175" cy="1020445"/>
          </a:xfrm>
          <a:prstGeom prst="rect">
            <a:avLst/>
          </a:prstGeom>
        </p:spPr>
      </p:pic>
      <p:pic>
        <p:nvPicPr>
          <p:cNvPr id="23" name="图片 22" descr="resource"/>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60140" y="2643505"/>
            <a:ext cx="706120" cy="706120"/>
          </a:xfrm>
          <a:prstGeom prst="rect">
            <a:avLst/>
          </a:prstGeom>
        </p:spPr>
      </p:pic>
      <p:pic>
        <p:nvPicPr>
          <p:cNvPr id="25" name="图片 24" descr="resource"/>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74140" y="2672080"/>
            <a:ext cx="765175" cy="765175"/>
          </a:xfrm>
          <a:prstGeom prst="rect">
            <a:avLst/>
          </a:prstGeom>
        </p:spPr>
      </p:pic>
      <p:pic>
        <p:nvPicPr>
          <p:cNvPr id="20" name="图片 19" descr="resource"/>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48045" y="2660015"/>
            <a:ext cx="738505" cy="738505"/>
          </a:xfrm>
          <a:prstGeom prst="rect">
            <a:avLst/>
          </a:prstGeom>
        </p:spPr>
      </p:pic>
      <p:sp>
        <p:nvSpPr>
          <p:cNvPr id="3" name="矩形 2"/>
          <p:cNvSpPr/>
          <p:nvPr/>
        </p:nvSpPr>
        <p:spPr>
          <a:xfrm>
            <a:off x="1345565" y="3517265"/>
            <a:ext cx="797560" cy="75565"/>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631565" y="3517265"/>
            <a:ext cx="797560" cy="75565"/>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893435" y="3517265"/>
            <a:ext cx="797560" cy="75565"/>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
          <p:cNvSpPr txBox="1"/>
          <p:nvPr/>
        </p:nvSpPr>
        <p:spPr>
          <a:xfrm>
            <a:off x="772160" y="3762375"/>
            <a:ext cx="1939290" cy="170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ctr">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7" name="文本框 1"/>
          <p:cNvSpPr txBox="1"/>
          <p:nvPr/>
        </p:nvSpPr>
        <p:spPr>
          <a:xfrm>
            <a:off x="3028950" y="3761740"/>
            <a:ext cx="1939290" cy="170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ctr">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8" name="文本框 1"/>
          <p:cNvSpPr txBox="1"/>
          <p:nvPr/>
        </p:nvSpPr>
        <p:spPr>
          <a:xfrm>
            <a:off x="5285740" y="3761105"/>
            <a:ext cx="1939290" cy="1703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ctr">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Tree>
    <p:custDataLst>
      <p:tags r:id="rId1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7" grpId="0" animBg="1"/>
      <p:bldP spid="7" grpId="1" animBg="1"/>
      <p:bldP spid="8" grpId="0" animBg="1"/>
      <p:bldP spid="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stretch>
            <a:fillRect/>
          </a:stretch>
        </p:blipFill>
        <p:spPr>
          <a:xfrm>
            <a:off x="3538855" y="1123315"/>
            <a:ext cx="4545330" cy="4685665"/>
          </a:xfrm>
          <a:prstGeom prst="rect">
            <a:avLst/>
          </a:prstGeom>
        </p:spPr>
      </p:pic>
      <p:sp>
        <p:nvSpPr>
          <p:cNvPr id="14" name="文本框 13"/>
          <p:cNvSpPr txBox="1"/>
          <p:nvPr/>
        </p:nvSpPr>
        <p:spPr>
          <a:xfrm>
            <a:off x="4921250" y="1814830"/>
            <a:ext cx="1779270" cy="1568450"/>
          </a:xfrm>
          <a:prstGeom prst="rect">
            <a:avLst/>
          </a:prstGeom>
          <a:noFill/>
        </p:spPr>
        <p:txBody>
          <a:bodyPr wrap="square" rtlCol="0">
            <a:spAutoFit/>
          </a:bodyPr>
          <a:lstStyle/>
          <a:p>
            <a:pPr algn="dist"/>
            <a:r>
              <a:rPr lang="en-US" altLang="zh-CN" sz="9600">
                <a:ln w="38100">
                  <a:noFill/>
                </a:ln>
                <a:solidFill>
                  <a:schemeClr val="bg1"/>
                </a:solidFill>
                <a:latin typeface="汉仪超粗宋简" panose="02010600000101010101" charset="-122"/>
                <a:ea typeface="汉仪超粗宋简" panose="02010600000101010101" charset="-122"/>
              </a:rPr>
              <a:t>03</a:t>
            </a:r>
            <a:endParaRPr lang="en-US" altLang="zh-CN" sz="9600">
              <a:ln w="38100">
                <a:noFill/>
              </a:ln>
              <a:solidFill>
                <a:schemeClr val="bg1"/>
              </a:solidFill>
              <a:latin typeface="汉仪超粗宋简" panose="02010600000101010101" charset="-122"/>
              <a:ea typeface="汉仪超粗宋简" panose="02010600000101010101" charset="-122"/>
            </a:endParaRPr>
          </a:p>
        </p:txBody>
      </p:sp>
      <p:sp>
        <p:nvSpPr>
          <p:cNvPr id="29" name="矩形 28"/>
          <p:cNvSpPr/>
          <p:nvPr/>
        </p:nvSpPr>
        <p:spPr>
          <a:xfrm>
            <a:off x="3847465" y="3286760"/>
            <a:ext cx="3728085" cy="768350"/>
          </a:xfrm>
          <a:prstGeom prst="rect">
            <a:avLst/>
          </a:prstGeom>
        </p:spPr>
        <p:txBody>
          <a:bodyPr wrap="square">
            <a:spAutoFit/>
          </a:bodyPr>
          <a:lstStyle/>
          <a:p>
            <a:pPr algn="dist"/>
            <a:r>
              <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rPr>
              <a:t>工作不足之处</a:t>
            </a:r>
            <a:endPar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0" name="矩形 3"/>
          <p:cNvSpPr/>
          <p:nvPr/>
        </p:nvSpPr>
        <p:spPr>
          <a:xfrm>
            <a:off x="3982085" y="4131310"/>
            <a:ext cx="3479165" cy="337185"/>
          </a:xfrm>
          <a:prstGeom prst="rect">
            <a:avLst/>
          </a:prstGeom>
          <a:solidFill>
            <a:srgbClr val="F3FBFD"/>
          </a:solidFill>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INADEZUACIES OF WORK</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pic>
        <p:nvPicPr>
          <p:cNvPr id="6" name="图片 5" descr="资源 5"/>
          <p:cNvPicPr>
            <a:picLocks noChangeAspect="1"/>
          </p:cNvPicPr>
          <p:nvPr/>
        </p:nvPicPr>
        <p:blipFill>
          <a:blip r:embed="rId2"/>
          <a:stretch>
            <a:fillRect/>
          </a:stretch>
        </p:blipFill>
        <p:spPr>
          <a:xfrm>
            <a:off x="8148320" y="4195445"/>
            <a:ext cx="936625" cy="657225"/>
          </a:xfrm>
          <a:prstGeom prst="rect">
            <a:avLst/>
          </a:prstGeom>
        </p:spPr>
      </p:pic>
      <p:pic>
        <p:nvPicPr>
          <p:cNvPr id="7" name="图片 6" descr="资源 6"/>
          <p:cNvPicPr>
            <a:picLocks noChangeAspect="1"/>
          </p:cNvPicPr>
          <p:nvPr/>
        </p:nvPicPr>
        <p:blipFill>
          <a:blip r:embed="rId3"/>
          <a:stretch>
            <a:fillRect/>
          </a:stretch>
        </p:blipFill>
        <p:spPr>
          <a:xfrm>
            <a:off x="6480810" y="5976620"/>
            <a:ext cx="295910" cy="409575"/>
          </a:xfrm>
          <a:prstGeom prst="rect">
            <a:avLst/>
          </a:prstGeom>
        </p:spPr>
      </p:pic>
      <p:pic>
        <p:nvPicPr>
          <p:cNvPr id="17" name="图片 16"/>
          <p:cNvPicPr>
            <a:picLocks noChangeAspect="1"/>
          </p:cNvPicPr>
          <p:nvPr/>
        </p:nvPicPr>
        <p:blipFill>
          <a:blip r:embed="rId4"/>
          <a:srcRect l="44776" b="34142"/>
          <a:stretch>
            <a:fillRect/>
          </a:stretch>
        </p:blipFill>
        <p:spPr>
          <a:xfrm>
            <a:off x="-5715" y="-125730"/>
            <a:ext cx="1127760" cy="2223135"/>
          </a:xfrm>
          <a:prstGeom prst="rect">
            <a:avLst/>
          </a:prstGeom>
        </p:spPr>
      </p:pic>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941570" y="2863215"/>
            <a:ext cx="2059940" cy="2059940"/>
          </a:xfrm>
          <a:prstGeom prst="ellipse">
            <a:avLst/>
          </a:prstGeom>
          <a:solidFill>
            <a:srgbClr val="A3D5BB">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工作不足之处</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 name="椭圆 1"/>
          <p:cNvSpPr/>
          <p:nvPr/>
        </p:nvSpPr>
        <p:spPr>
          <a:xfrm>
            <a:off x="4572000" y="2362200"/>
            <a:ext cx="1440815" cy="1440815"/>
          </a:xfrm>
          <a:prstGeom prst="ellipse">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6286500" y="2861945"/>
            <a:ext cx="1440815" cy="1440815"/>
          </a:xfrm>
          <a:prstGeom prst="ellipse">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798695" y="4029710"/>
            <a:ext cx="1440815" cy="1440815"/>
          </a:xfrm>
          <a:prstGeom prst="ellipse">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resource"/>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71945" y="3168015"/>
            <a:ext cx="706120" cy="706120"/>
          </a:xfrm>
          <a:prstGeom prst="rect">
            <a:avLst/>
          </a:prstGeom>
        </p:spPr>
      </p:pic>
      <p:pic>
        <p:nvPicPr>
          <p:cNvPr id="20" name="图片 19" descr="resource"/>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50485" y="4373880"/>
            <a:ext cx="738505" cy="738505"/>
          </a:xfrm>
          <a:prstGeom prst="rect">
            <a:avLst/>
          </a:prstGeom>
        </p:spPr>
      </p:pic>
      <p:pic>
        <p:nvPicPr>
          <p:cNvPr id="25" name="图片 24" descr="resource"/>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38700" y="2684145"/>
            <a:ext cx="765175" cy="765175"/>
          </a:xfrm>
          <a:prstGeom prst="rect">
            <a:avLst/>
          </a:prstGeom>
        </p:spPr>
      </p:pic>
      <p:sp>
        <p:nvSpPr>
          <p:cNvPr id="7" name="文本框 6"/>
          <p:cNvSpPr txBox="1"/>
          <p:nvPr/>
        </p:nvSpPr>
        <p:spPr>
          <a:xfrm>
            <a:off x="8053705" y="295338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8" name="文本框 1"/>
          <p:cNvSpPr txBox="1"/>
          <p:nvPr/>
        </p:nvSpPr>
        <p:spPr>
          <a:xfrm>
            <a:off x="8070215" y="3522345"/>
            <a:ext cx="33794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9" name="文本框 8"/>
          <p:cNvSpPr txBox="1"/>
          <p:nvPr/>
        </p:nvSpPr>
        <p:spPr>
          <a:xfrm>
            <a:off x="969645" y="203644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0" name="文本框 1"/>
          <p:cNvSpPr txBox="1"/>
          <p:nvPr/>
        </p:nvSpPr>
        <p:spPr>
          <a:xfrm>
            <a:off x="986155" y="2605405"/>
            <a:ext cx="33794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1" name="文本框 10"/>
          <p:cNvSpPr txBox="1"/>
          <p:nvPr/>
        </p:nvSpPr>
        <p:spPr>
          <a:xfrm>
            <a:off x="969645" y="4131945"/>
            <a:ext cx="1707515" cy="460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4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2" name="文本框 1"/>
          <p:cNvSpPr txBox="1"/>
          <p:nvPr/>
        </p:nvSpPr>
        <p:spPr>
          <a:xfrm>
            <a:off x="986155" y="4700905"/>
            <a:ext cx="337947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3" name="矩形 12"/>
          <p:cNvSpPr/>
          <p:nvPr/>
        </p:nvSpPr>
        <p:spPr>
          <a:xfrm>
            <a:off x="1035685" y="3398520"/>
            <a:ext cx="3119120" cy="95250"/>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35685" y="5469890"/>
            <a:ext cx="3119120" cy="95250"/>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143875" y="4326890"/>
            <a:ext cx="3119120" cy="95250"/>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 grpId="0" animBg="1"/>
      <p:bldP spid="2" grpId="1" animBg="1"/>
      <p:bldP spid="3" grpId="0" animBg="1"/>
      <p:bldP spid="3" grpId="1" animBg="1"/>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工作不足之处</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grpSp>
        <p:nvGrpSpPr>
          <p:cNvPr id="9" name="组合 8"/>
          <p:cNvGrpSpPr/>
          <p:nvPr/>
        </p:nvGrpSpPr>
        <p:grpSpPr>
          <a:xfrm>
            <a:off x="1047115" y="3064510"/>
            <a:ext cx="10231120" cy="1905000"/>
            <a:chOff x="1330" y="3851"/>
            <a:chExt cx="16112" cy="3000"/>
          </a:xfrm>
        </p:grpSpPr>
        <p:sp>
          <p:nvSpPr>
            <p:cNvPr id="2" name="空心弧 1"/>
            <p:cNvSpPr/>
            <p:nvPr/>
          </p:nvSpPr>
          <p:spPr>
            <a:xfrm>
              <a:off x="1330" y="3869"/>
              <a:ext cx="2983" cy="2983"/>
            </a:xfrm>
            <a:prstGeom prst="blockArc">
              <a:avLst>
                <a:gd name="adj1" fmla="val 10800000"/>
                <a:gd name="adj2" fmla="val 21462563"/>
                <a:gd name="adj3" fmla="val 1196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空心弧 2"/>
            <p:cNvSpPr/>
            <p:nvPr/>
          </p:nvSpPr>
          <p:spPr>
            <a:xfrm flipV="1">
              <a:off x="3956" y="3851"/>
              <a:ext cx="2983" cy="2983"/>
            </a:xfrm>
            <a:prstGeom prst="blockArc">
              <a:avLst>
                <a:gd name="adj1" fmla="val 10800000"/>
                <a:gd name="adj2" fmla="val 21462563"/>
                <a:gd name="adj3" fmla="val 11969"/>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空心弧 3"/>
            <p:cNvSpPr/>
            <p:nvPr/>
          </p:nvSpPr>
          <p:spPr>
            <a:xfrm>
              <a:off x="6582" y="3869"/>
              <a:ext cx="2983" cy="2983"/>
            </a:xfrm>
            <a:prstGeom prst="blockArc">
              <a:avLst>
                <a:gd name="adj1" fmla="val 10800000"/>
                <a:gd name="adj2" fmla="val 21462563"/>
                <a:gd name="adj3" fmla="val 1196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flipV="1">
              <a:off x="9208" y="3851"/>
              <a:ext cx="2983" cy="2983"/>
            </a:xfrm>
            <a:prstGeom prst="blockArc">
              <a:avLst>
                <a:gd name="adj1" fmla="val 10800000"/>
                <a:gd name="adj2" fmla="val 21462563"/>
                <a:gd name="adj3" fmla="val 11969"/>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空心弧 6"/>
            <p:cNvSpPr/>
            <p:nvPr/>
          </p:nvSpPr>
          <p:spPr>
            <a:xfrm>
              <a:off x="11834" y="3869"/>
              <a:ext cx="2983" cy="2983"/>
            </a:xfrm>
            <a:prstGeom prst="blockArc">
              <a:avLst>
                <a:gd name="adj1" fmla="val 10800000"/>
                <a:gd name="adj2" fmla="val 21462563"/>
                <a:gd name="adj3" fmla="val 1196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p:cNvSpPr/>
            <p:nvPr/>
          </p:nvSpPr>
          <p:spPr>
            <a:xfrm flipV="1">
              <a:off x="14460" y="3851"/>
              <a:ext cx="2983" cy="2983"/>
            </a:xfrm>
            <a:prstGeom prst="blockArc">
              <a:avLst>
                <a:gd name="adj1" fmla="val 10800000"/>
                <a:gd name="adj2" fmla="val 21462563"/>
                <a:gd name="adj3" fmla="val 11969"/>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文本框 1"/>
          <p:cNvSpPr txBox="1"/>
          <p:nvPr/>
        </p:nvSpPr>
        <p:spPr>
          <a:xfrm>
            <a:off x="1069340" y="437896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6" name="文本框 1"/>
          <p:cNvSpPr txBox="1"/>
          <p:nvPr/>
        </p:nvSpPr>
        <p:spPr>
          <a:xfrm>
            <a:off x="4427220" y="437896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7" name="文本框 1"/>
          <p:cNvSpPr txBox="1"/>
          <p:nvPr/>
        </p:nvSpPr>
        <p:spPr>
          <a:xfrm>
            <a:off x="7773035" y="437896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8" name="文本框 1"/>
          <p:cNvSpPr txBox="1"/>
          <p:nvPr/>
        </p:nvSpPr>
        <p:spPr>
          <a:xfrm>
            <a:off x="2867025" y="199771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9" name="文本框 1"/>
          <p:cNvSpPr txBox="1"/>
          <p:nvPr/>
        </p:nvSpPr>
        <p:spPr>
          <a:xfrm>
            <a:off x="6224905" y="199771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20" name="文本框 1"/>
          <p:cNvSpPr txBox="1"/>
          <p:nvPr/>
        </p:nvSpPr>
        <p:spPr>
          <a:xfrm>
            <a:off x="9570720" y="1997710"/>
            <a:ext cx="1736725" cy="16681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21" name="矩形 20"/>
          <p:cNvSpPr/>
          <p:nvPr/>
        </p:nvSpPr>
        <p:spPr>
          <a:xfrm>
            <a:off x="1469390"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01</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2" name="矩形 21"/>
          <p:cNvSpPr/>
          <p:nvPr/>
        </p:nvSpPr>
        <p:spPr>
          <a:xfrm>
            <a:off x="3160395"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02</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3" name="矩形 22"/>
          <p:cNvSpPr/>
          <p:nvPr/>
        </p:nvSpPr>
        <p:spPr>
          <a:xfrm>
            <a:off x="4791075"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03</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4" name="矩形 23"/>
          <p:cNvSpPr/>
          <p:nvPr/>
        </p:nvSpPr>
        <p:spPr>
          <a:xfrm>
            <a:off x="6482080"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04</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5" name="矩形 24"/>
          <p:cNvSpPr/>
          <p:nvPr/>
        </p:nvSpPr>
        <p:spPr>
          <a:xfrm>
            <a:off x="8172450"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05</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6" name="矩形 25"/>
          <p:cNvSpPr/>
          <p:nvPr/>
        </p:nvSpPr>
        <p:spPr>
          <a:xfrm>
            <a:off x="9863455" y="3705860"/>
            <a:ext cx="996950" cy="768350"/>
          </a:xfrm>
          <a:prstGeom prst="rect">
            <a:avLst/>
          </a:prstGeom>
        </p:spPr>
        <p:txBody>
          <a:bodyPr wrap="square">
            <a:spAutoFit/>
          </a:bodyPr>
          <a:lstStyle/>
          <a:p>
            <a:pPr algn="dist"/>
            <a:r>
              <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06</a:t>
            </a:r>
            <a:endParaRPr lang="en-US" altLang="zh-CN" sz="44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ppt_x</p:attrName>
                                        </p:attrNameLst>
                                      </p:cBhvr>
                                      <p:tavLst>
                                        <p:tav tm="0">
                                          <p:val>
                                            <p:strVal val="#ppt_x"/>
                                          </p:val>
                                        </p:tav>
                                        <p:tav tm="100000">
                                          <p:val>
                                            <p:strVal val="#ppt_x"/>
                                          </p:val>
                                        </p:tav>
                                      </p:tavLst>
                                    </p:anim>
                                    <p:anim calcmode="lin" valueType="num">
                                      <p:cBhvr>
                                        <p:cTn id="8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6" grpId="0" animBg="1"/>
      <p:bldP spid="16" grpId="1" animBg="1"/>
      <p:bldP spid="17" grpId="0" animBg="1"/>
      <p:bldP spid="17" grpId="1" animBg="1"/>
      <p:bldP spid="18" grpId="0" animBg="1"/>
      <p:bldP spid="18" grpId="1" animBg="1"/>
      <p:bldP spid="19" grpId="0" animBg="1"/>
      <p:bldP spid="19" grpId="1" animBg="1"/>
      <p:bldP spid="20" grpId="0" animBg="1"/>
      <p:bldP spid="21" grpId="0"/>
      <p:bldP spid="21" grpId="1"/>
      <p:bldP spid="22" grpId="0"/>
      <p:bldP spid="22" grpId="1"/>
      <p:bldP spid="23" grpId="0"/>
      <p:bldP spid="23" grpId="1"/>
      <p:bldP spid="24" grpId="0"/>
      <p:bldP spid="24" grpId="1"/>
      <p:bldP spid="25" grpId="0"/>
      <p:bldP spid="25" grpId="1"/>
      <p:bldP spid="26" grpId="0"/>
      <p:bldP spid="2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工作不足之处</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 name="矩形 1"/>
          <p:cNvSpPr/>
          <p:nvPr/>
        </p:nvSpPr>
        <p:spPr>
          <a:xfrm>
            <a:off x="1130935" y="2016760"/>
            <a:ext cx="4476750" cy="1559560"/>
          </a:xfrm>
          <a:prstGeom prst="rect">
            <a:avLst/>
          </a:prstGeom>
          <a:noFill/>
          <a:ln w="28575">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97305" y="2243455"/>
            <a:ext cx="1035685" cy="116649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46655" y="2245043"/>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8" name="文本框 1"/>
          <p:cNvSpPr txBox="1"/>
          <p:nvPr/>
        </p:nvSpPr>
        <p:spPr>
          <a:xfrm>
            <a:off x="2415540" y="2604770"/>
            <a:ext cx="303403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pic>
        <p:nvPicPr>
          <p:cNvPr id="25" name="图片 24" descr="resource"/>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70025" y="2528570"/>
            <a:ext cx="634365" cy="634365"/>
          </a:xfrm>
          <a:prstGeom prst="rect">
            <a:avLst/>
          </a:prstGeom>
        </p:spPr>
      </p:pic>
      <p:sp>
        <p:nvSpPr>
          <p:cNvPr id="4" name="矩形 3"/>
          <p:cNvSpPr/>
          <p:nvPr/>
        </p:nvSpPr>
        <p:spPr>
          <a:xfrm>
            <a:off x="6523990" y="2016760"/>
            <a:ext cx="4476750" cy="1559560"/>
          </a:xfrm>
          <a:prstGeom prst="rect">
            <a:avLst/>
          </a:prstGeom>
          <a:noFill/>
          <a:ln w="28575">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690360" y="2243455"/>
            <a:ext cx="1035685" cy="116649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839710" y="2245043"/>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0" name="文本框 1"/>
          <p:cNvSpPr txBox="1"/>
          <p:nvPr/>
        </p:nvSpPr>
        <p:spPr>
          <a:xfrm>
            <a:off x="7808595" y="2604770"/>
            <a:ext cx="303403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pic>
        <p:nvPicPr>
          <p:cNvPr id="23" name="图片 22" descr="resource"/>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74510" y="2465705"/>
            <a:ext cx="706120" cy="706120"/>
          </a:xfrm>
          <a:prstGeom prst="rect">
            <a:avLst/>
          </a:prstGeom>
        </p:spPr>
      </p:pic>
      <p:sp>
        <p:nvSpPr>
          <p:cNvPr id="12" name="矩形 11"/>
          <p:cNvSpPr/>
          <p:nvPr/>
        </p:nvSpPr>
        <p:spPr>
          <a:xfrm>
            <a:off x="1130935" y="4100195"/>
            <a:ext cx="4476750" cy="1559560"/>
          </a:xfrm>
          <a:prstGeom prst="rect">
            <a:avLst/>
          </a:prstGeom>
          <a:noFill/>
          <a:ln w="28575">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97305" y="4326890"/>
            <a:ext cx="1035685" cy="116649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446655" y="4328478"/>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5" name="文本框 1"/>
          <p:cNvSpPr txBox="1"/>
          <p:nvPr/>
        </p:nvSpPr>
        <p:spPr>
          <a:xfrm>
            <a:off x="2415540" y="4688205"/>
            <a:ext cx="303403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7" name="矩形 16"/>
          <p:cNvSpPr/>
          <p:nvPr/>
        </p:nvSpPr>
        <p:spPr>
          <a:xfrm>
            <a:off x="6523990" y="4100195"/>
            <a:ext cx="4476750" cy="1559560"/>
          </a:xfrm>
          <a:prstGeom prst="rect">
            <a:avLst/>
          </a:prstGeom>
          <a:noFill/>
          <a:ln w="28575">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690360" y="4326890"/>
            <a:ext cx="1035685" cy="116649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839710" y="4328478"/>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20" name="文本框 1"/>
          <p:cNvSpPr txBox="1"/>
          <p:nvPr/>
        </p:nvSpPr>
        <p:spPr>
          <a:xfrm>
            <a:off x="7808595" y="4688205"/>
            <a:ext cx="3034030"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pic>
        <p:nvPicPr>
          <p:cNvPr id="22" name="图片 21" descr="resource"/>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95425" y="4599940"/>
            <a:ext cx="631190" cy="631190"/>
          </a:xfrm>
          <a:prstGeom prst="rect">
            <a:avLst/>
          </a:prstGeom>
        </p:spPr>
      </p:pic>
      <p:pic>
        <p:nvPicPr>
          <p:cNvPr id="24" name="图片 23" descr="resource"/>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50380" y="4582795"/>
            <a:ext cx="675005" cy="675640"/>
          </a:xfrm>
          <a:prstGeom prst="rect">
            <a:avLst/>
          </a:prstGeom>
        </p:spPr>
      </p:pic>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4" grpId="0" animBg="1"/>
      <p:bldP spid="14" grpId="1" animBg="1"/>
      <p:bldP spid="15" grpId="0" animBg="1"/>
      <p:bldP spid="15" grpId="1" animBg="1"/>
      <p:bldP spid="19" grpId="0" animBg="1"/>
      <p:bldP spid="19" grpId="1" animBg="1"/>
      <p:bldP spid="20" grpId="0" animBg="1"/>
      <p:bldP spid="2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stretch>
            <a:fillRect/>
          </a:stretch>
        </p:blipFill>
        <p:spPr>
          <a:xfrm>
            <a:off x="3538855" y="1123315"/>
            <a:ext cx="4545330" cy="4685665"/>
          </a:xfrm>
          <a:prstGeom prst="rect">
            <a:avLst/>
          </a:prstGeom>
        </p:spPr>
      </p:pic>
      <p:sp>
        <p:nvSpPr>
          <p:cNvPr id="14" name="文本框 13"/>
          <p:cNvSpPr txBox="1"/>
          <p:nvPr/>
        </p:nvSpPr>
        <p:spPr>
          <a:xfrm>
            <a:off x="4921250" y="1814830"/>
            <a:ext cx="1779270" cy="1568450"/>
          </a:xfrm>
          <a:prstGeom prst="rect">
            <a:avLst/>
          </a:prstGeom>
          <a:noFill/>
        </p:spPr>
        <p:txBody>
          <a:bodyPr wrap="square" rtlCol="0">
            <a:spAutoFit/>
          </a:bodyPr>
          <a:lstStyle/>
          <a:p>
            <a:pPr algn="dist"/>
            <a:r>
              <a:rPr lang="en-US" altLang="zh-CN" sz="9600">
                <a:ln w="38100">
                  <a:noFill/>
                </a:ln>
                <a:solidFill>
                  <a:schemeClr val="bg1"/>
                </a:solidFill>
                <a:latin typeface="汉仪超粗宋简" panose="02010600000101010101" charset="-122"/>
                <a:ea typeface="汉仪超粗宋简" panose="02010600000101010101" charset="-122"/>
              </a:rPr>
              <a:t>04</a:t>
            </a:r>
            <a:endParaRPr lang="en-US" altLang="zh-CN" sz="9600">
              <a:ln w="38100">
                <a:noFill/>
              </a:ln>
              <a:solidFill>
                <a:schemeClr val="bg1"/>
              </a:solidFill>
              <a:latin typeface="汉仪超粗宋简" panose="02010600000101010101" charset="-122"/>
              <a:ea typeface="汉仪超粗宋简" panose="02010600000101010101" charset="-122"/>
            </a:endParaRPr>
          </a:p>
        </p:txBody>
      </p:sp>
      <p:sp>
        <p:nvSpPr>
          <p:cNvPr id="29" name="矩形 28"/>
          <p:cNvSpPr/>
          <p:nvPr/>
        </p:nvSpPr>
        <p:spPr>
          <a:xfrm>
            <a:off x="3847465" y="3286760"/>
            <a:ext cx="3728085" cy="768350"/>
          </a:xfrm>
          <a:prstGeom prst="rect">
            <a:avLst/>
          </a:prstGeom>
        </p:spPr>
        <p:txBody>
          <a:bodyPr wrap="square">
            <a:spAutoFit/>
          </a:bodyPr>
          <a:lstStyle/>
          <a:p>
            <a:pPr algn="dist"/>
            <a:r>
              <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rPr>
              <a:t>来年工作计划</a:t>
            </a:r>
            <a:endParaRPr lang="zh-CN" altLang="en-US" sz="4400" b="1" dirty="0">
              <a:solidFill>
                <a:schemeClr val="bg1"/>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30" name="矩形 3"/>
          <p:cNvSpPr/>
          <p:nvPr/>
        </p:nvSpPr>
        <p:spPr>
          <a:xfrm>
            <a:off x="3982085" y="4131310"/>
            <a:ext cx="3479165" cy="337185"/>
          </a:xfrm>
          <a:prstGeom prst="rect">
            <a:avLst/>
          </a:prstGeom>
          <a:solidFill>
            <a:srgbClr val="F3FBFD"/>
          </a:solidFill>
        </p:spPr>
        <p:txBody>
          <a:bodyPr wrap="square">
            <a:spAutoFit/>
          </a:bodyPr>
          <a:lstStyle/>
          <a:p>
            <a:pPr algn="dist"/>
            <a:r>
              <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rPr>
              <a:t>NEXT YEAR WORK PLAN</a:t>
            </a:r>
            <a:endParaRPr lang="en-US" altLang="zh-CN" sz="1600" dirty="0">
              <a:solidFill>
                <a:schemeClr val="tx1">
                  <a:lumMod val="75000"/>
                  <a:lumOff val="25000"/>
                  <a:alpha val="50000"/>
                </a:schemeClr>
              </a:solidFill>
              <a:latin typeface="汉仪中简黑简" panose="00020600040101010101" charset="-122"/>
              <a:ea typeface="汉仪中简黑简" panose="00020600040101010101" charset="-122"/>
              <a:sym typeface="思源宋体 CN" panose="02020400000000000000" pitchFamily="18" charset="-122"/>
            </a:endParaRPr>
          </a:p>
        </p:txBody>
      </p:sp>
      <p:pic>
        <p:nvPicPr>
          <p:cNvPr id="6" name="图片 5" descr="资源 5"/>
          <p:cNvPicPr>
            <a:picLocks noChangeAspect="1"/>
          </p:cNvPicPr>
          <p:nvPr/>
        </p:nvPicPr>
        <p:blipFill>
          <a:blip r:embed="rId2"/>
          <a:stretch>
            <a:fillRect/>
          </a:stretch>
        </p:blipFill>
        <p:spPr>
          <a:xfrm>
            <a:off x="8148320" y="4195445"/>
            <a:ext cx="936625" cy="657225"/>
          </a:xfrm>
          <a:prstGeom prst="rect">
            <a:avLst/>
          </a:prstGeom>
        </p:spPr>
      </p:pic>
      <p:pic>
        <p:nvPicPr>
          <p:cNvPr id="7" name="图片 6" descr="资源 6"/>
          <p:cNvPicPr>
            <a:picLocks noChangeAspect="1"/>
          </p:cNvPicPr>
          <p:nvPr/>
        </p:nvPicPr>
        <p:blipFill>
          <a:blip r:embed="rId3"/>
          <a:stretch>
            <a:fillRect/>
          </a:stretch>
        </p:blipFill>
        <p:spPr>
          <a:xfrm>
            <a:off x="6480810" y="5976620"/>
            <a:ext cx="295910" cy="409575"/>
          </a:xfrm>
          <a:prstGeom prst="rect">
            <a:avLst/>
          </a:prstGeom>
        </p:spPr>
      </p:pic>
      <p:pic>
        <p:nvPicPr>
          <p:cNvPr id="17" name="图片 16"/>
          <p:cNvPicPr>
            <a:picLocks noChangeAspect="1"/>
          </p:cNvPicPr>
          <p:nvPr/>
        </p:nvPicPr>
        <p:blipFill>
          <a:blip r:embed="rId4"/>
          <a:srcRect l="44776" b="34142"/>
          <a:stretch>
            <a:fillRect/>
          </a:stretch>
        </p:blipFill>
        <p:spPr>
          <a:xfrm>
            <a:off x="-5715" y="-125730"/>
            <a:ext cx="1127760" cy="2223135"/>
          </a:xfrm>
          <a:prstGeom prst="rect">
            <a:avLst/>
          </a:prstGeom>
        </p:spPr>
      </p:pic>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来年工作计划</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 name="六边形 1"/>
          <p:cNvSpPr/>
          <p:nvPr/>
        </p:nvSpPr>
        <p:spPr>
          <a:xfrm>
            <a:off x="1567180" y="2144395"/>
            <a:ext cx="999490" cy="800100"/>
          </a:xfrm>
          <a:prstGeom prst="hexagon">
            <a:avLst/>
          </a:prstGeom>
          <a:noFill/>
          <a:ln w="25400">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4135755" y="2144395"/>
            <a:ext cx="999490" cy="800100"/>
          </a:xfrm>
          <a:prstGeom prst="hexagon">
            <a:avLst/>
          </a:prstGeom>
          <a:noFill/>
          <a:ln w="25400">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6704330" y="2144395"/>
            <a:ext cx="999490" cy="800100"/>
          </a:xfrm>
          <a:prstGeom prst="hexagon">
            <a:avLst/>
          </a:prstGeom>
          <a:noFill/>
          <a:ln w="25400">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9272905" y="2144395"/>
            <a:ext cx="999490" cy="800100"/>
          </a:xfrm>
          <a:prstGeom prst="hexagon">
            <a:avLst/>
          </a:prstGeom>
          <a:noFill/>
          <a:ln w="25400">
            <a:solidFill>
              <a:srgbClr val="A3D5B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2154022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39590" y="2263140"/>
            <a:ext cx="619760" cy="619760"/>
          </a:xfrm>
          <a:prstGeom prst="rect">
            <a:avLst/>
          </a:prstGeom>
        </p:spPr>
      </p:pic>
      <p:pic>
        <p:nvPicPr>
          <p:cNvPr id="9" name="图片 8" descr="2154021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73240" y="2253615"/>
            <a:ext cx="619760" cy="619760"/>
          </a:xfrm>
          <a:prstGeom prst="rect">
            <a:avLst/>
          </a:prstGeom>
        </p:spPr>
      </p:pic>
      <p:pic>
        <p:nvPicPr>
          <p:cNvPr id="12" name="图片 11" descr="21540210"/>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67840" y="2272665"/>
            <a:ext cx="619760" cy="619760"/>
          </a:xfrm>
          <a:prstGeom prst="rect">
            <a:avLst/>
          </a:prstGeom>
        </p:spPr>
      </p:pic>
      <p:pic>
        <p:nvPicPr>
          <p:cNvPr id="13" name="图片 12" descr="21540210"/>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9460230" y="2252980"/>
            <a:ext cx="631190" cy="631190"/>
          </a:xfrm>
          <a:prstGeom prst="rect">
            <a:avLst/>
          </a:prstGeom>
        </p:spPr>
      </p:pic>
      <p:sp>
        <p:nvSpPr>
          <p:cNvPr id="30" name="文本框 2"/>
          <p:cNvSpPr txBox="1"/>
          <p:nvPr/>
        </p:nvSpPr>
        <p:spPr>
          <a:xfrm>
            <a:off x="1340485" y="3273425"/>
            <a:ext cx="1468755" cy="398780"/>
          </a:xfrm>
          <a:prstGeom prst="rect">
            <a:avLst/>
          </a:prstGeom>
          <a:noFill/>
          <a:ln>
            <a:noFill/>
          </a:ln>
          <a:extLst>
            <a:ext uri="{909E8E84-426E-40DD-AFC4-6F175D3DCCD1}">
              <a14:hiddenFill xmlns:a14="http://schemas.microsoft.com/office/drawing/2010/main">
                <a:solidFill>
                  <a:srgbClr val="4A989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r>
              <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31" name="文本框 1"/>
          <p:cNvSpPr txBox="1"/>
          <p:nvPr/>
        </p:nvSpPr>
        <p:spPr>
          <a:xfrm>
            <a:off x="1044575" y="3785870"/>
            <a:ext cx="2117090" cy="64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15900"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indent="0" algn="ctr">
              <a:lnSpc>
                <a:spcPct val="180000"/>
              </a:lnSpc>
              <a:spcBef>
                <a:spcPts val="0"/>
              </a:spcBef>
              <a:spcAft>
                <a:spcPts val="0"/>
              </a:spcAft>
              <a:buNone/>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indent="0" algn="ctr">
              <a:lnSpc>
                <a:spcPct val="180000"/>
              </a:lnSpc>
              <a:spcBef>
                <a:spcPts val="0"/>
              </a:spcBef>
              <a:spcAft>
                <a:spcPts val="0"/>
              </a:spcAft>
              <a:buNone/>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4" name="文本框 2"/>
          <p:cNvSpPr txBox="1"/>
          <p:nvPr/>
        </p:nvSpPr>
        <p:spPr>
          <a:xfrm>
            <a:off x="3898900" y="3273425"/>
            <a:ext cx="1468755" cy="398780"/>
          </a:xfrm>
          <a:prstGeom prst="rect">
            <a:avLst/>
          </a:prstGeom>
          <a:noFill/>
          <a:ln>
            <a:noFill/>
          </a:ln>
          <a:extLst>
            <a:ext uri="{909E8E84-426E-40DD-AFC4-6F175D3DCCD1}">
              <a14:hiddenFill xmlns:a14="http://schemas.microsoft.com/office/drawing/2010/main">
                <a:solidFill>
                  <a:srgbClr val="4A989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r>
              <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5" name="文本框 1"/>
          <p:cNvSpPr txBox="1"/>
          <p:nvPr/>
        </p:nvSpPr>
        <p:spPr>
          <a:xfrm>
            <a:off x="3602990" y="3785870"/>
            <a:ext cx="2117090" cy="64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15900"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indent="0" algn="ctr">
              <a:lnSpc>
                <a:spcPct val="180000"/>
              </a:lnSpc>
              <a:spcBef>
                <a:spcPts val="0"/>
              </a:spcBef>
              <a:spcAft>
                <a:spcPts val="0"/>
              </a:spcAft>
              <a:buNone/>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indent="0" algn="ctr">
              <a:lnSpc>
                <a:spcPct val="180000"/>
              </a:lnSpc>
              <a:spcBef>
                <a:spcPts val="0"/>
              </a:spcBef>
              <a:spcAft>
                <a:spcPts val="0"/>
              </a:spcAft>
              <a:buNone/>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6" name="文本框 2"/>
          <p:cNvSpPr txBox="1"/>
          <p:nvPr/>
        </p:nvSpPr>
        <p:spPr>
          <a:xfrm>
            <a:off x="6424295" y="3273425"/>
            <a:ext cx="1468755" cy="398780"/>
          </a:xfrm>
          <a:prstGeom prst="rect">
            <a:avLst/>
          </a:prstGeom>
          <a:noFill/>
          <a:ln>
            <a:noFill/>
          </a:ln>
          <a:extLst>
            <a:ext uri="{909E8E84-426E-40DD-AFC4-6F175D3DCCD1}">
              <a14:hiddenFill xmlns:a14="http://schemas.microsoft.com/office/drawing/2010/main">
                <a:solidFill>
                  <a:srgbClr val="4A989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r>
              <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7" name="文本框 1"/>
          <p:cNvSpPr txBox="1"/>
          <p:nvPr/>
        </p:nvSpPr>
        <p:spPr>
          <a:xfrm>
            <a:off x="6128385" y="3785870"/>
            <a:ext cx="2117090" cy="64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15900"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indent="0" algn="ctr">
              <a:lnSpc>
                <a:spcPct val="180000"/>
              </a:lnSpc>
              <a:spcBef>
                <a:spcPts val="0"/>
              </a:spcBef>
              <a:spcAft>
                <a:spcPts val="0"/>
              </a:spcAft>
              <a:buNone/>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indent="0" algn="ctr">
              <a:lnSpc>
                <a:spcPct val="180000"/>
              </a:lnSpc>
              <a:spcBef>
                <a:spcPts val="0"/>
              </a:spcBef>
              <a:spcAft>
                <a:spcPts val="0"/>
              </a:spcAft>
              <a:buNone/>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8" name="文本框 2"/>
          <p:cNvSpPr txBox="1"/>
          <p:nvPr/>
        </p:nvSpPr>
        <p:spPr>
          <a:xfrm>
            <a:off x="9080500" y="3273425"/>
            <a:ext cx="1468755" cy="398780"/>
          </a:xfrm>
          <a:prstGeom prst="rect">
            <a:avLst/>
          </a:prstGeom>
          <a:noFill/>
          <a:ln>
            <a:noFill/>
          </a:ln>
          <a:extLst>
            <a:ext uri="{909E8E84-426E-40DD-AFC4-6F175D3DCCD1}">
              <a14:hiddenFill xmlns:a14="http://schemas.microsoft.com/office/drawing/2010/main">
                <a:solidFill>
                  <a:srgbClr val="4A989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ctr"/>
            <a:r>
              <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b="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9" name="文本框 1"/>
          <p:cNvSpPr txBox="1"/>
          <p:nvPr/>
        </p:nvSpPr>
        <p:spPr>
          <a:xfrm>
            <a:off x="8784590" y="3785870"/>
            <a:ext cx="2117090" cy="640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15900"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indent="0" algn="ctr">
              <a:lnSpc>
                <a:spcPct val="180000"/>
              </a:lnSpc>
              <a:spcBef>
                <a:spcPts val="0"/>
              </a:spcBef>
              <a:spcAft>
                <a:spcPts val="0"/>
              </a:spcAft>
              <a:buNone/>
            </a:pP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0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indent="0" algn="ctr">
              <a:lnSpc>
                <a:spcPct val="180000"/>
              </a:lnSpc>
              <a:spcBef>
                <a:spcPts val="0"/>
              </a:spcBef>
              <a:spcAft>
                <a:spcPts val="0"/>
              </a:spcAft>
              <a:buNone/>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p:txBody>
      </p:sp>
      <p:cxnSp>
        <p:nvCxnSpPr>
          <p:cNvPr id="20" name="直接连接符 19"/>
          <p:cNvCxnSpPr/>
          <p:nvPr/>
        </p:nvCxnSpPr>
        <p:spPr>
          <a:xfrm>
            <a:off x="1028700" y="5044440"/>
            <a:ext cx="9764395" cy="0"/>
          </a:xfrm>
          <a:prstGeom prst="line">
            <a:avLst/>
          </a:prstGeom>
          <a:solidFill>
            <a:srgbClr val="ADD9C1"/>
          </a:solidFill>
          <a:ln w="19050">
            <a:solidFill>
              <a:srgbClr val="4A9893"/>
            </a:solidFill>
          </a:ln>
        </p:spPr>
        <p:style>
          <a:lnRef idx="1">
            <a:schemeClr val="accent1"/>
          </a:lnRef>
          <a:fillRef idx="0">
            <a:schemeClr val="accent1"/>
          </a:fillRef>
          <a:effectRef idx="0">
            <a:schemeClr val="accent1"/>
          </a:effectRef>
          <a:fontRef idx="minor">
            <a:schemeClr val="tx1"/>
          </a:fontRef>
        </p:style>
      </p:cxnSp>
      <p:sp>
        <p:nvSpPr>
          <p:cNvPr id="21" name="流程图: 终止 20"/>
          <p:cNvSpPr/>
          <p:nvPr/>
        </p:nvSpPr>
        <p:spPr>
          <a:xfrm>
            <a:off x="1268095" y="4891405"/>
            <a:ext cx="1676400" cy="402590"/>
          </a:xfrm>
          <a:prstGeom prst="flowChartTerminator">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汉仪中简黑简" panose="00020600040101010101" charset="-122"/>
                <a:ea typeface="汉仪中简黑简" panose="00020600040101010101" charset="-122"/>
              </a:rPr>
              <a:t>第一点</a:t>
            </a:r>
            <a:endParaRPr lang="zh-CN" altLang="en-US" b="1">
              <a:latin typeface="汉仪中简黑简" panose="00020600040101010101" charset="-122"/>
              <a:ea typeface="汉仪中简黑简" panose="00020600040101010101" charset="-122"/>
            </a:endParaRPr>
          </a:p>
        </p:txBody>
      </p:sp>
      <p:sp>
        <p:nvSpPr>
          <p:cNvPr id="22" name="流程图: 终止 21"/>
          <p:cNvSpPr/>
          <p:nvPr/>
        </p:nvSpPr>
        <p:spPr>
          <a:xfrm>
            <a:off x="3793490" y="4891405"/>
            <a:ext cx="1676400" cy="402590"/>
          </a:xfrm>
          <a:prstGeom prst="flowChartTerminator">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汉仪中简黑简" panose="00020600040101010101" charset="-122"/>
                <a:ea typeface="汉仪中简黑简" panose="00020600040101010101" charset="-122"/>
              </a:rPr>
              <a:t>第二点</a:t>
            </a:r>
            <a:endParaRPr lang="zh-CN" altLang="en-US" b="1">
              <a:latin typeface="汉仪中简黑简" panose="00020600040101010101" charset="-122"/>
              <a:ea typeface="汉仪中简黑简" panose="00020600040101010101" charset="-122"/>
            </a:endParaRPr>
          </a:p>
        </p:txBody>
      </p:sp>
      <p:sp>
        <p:nvSpPr>
          <p:cNvPr id="23" name="流程图: 终止 22"/>
          <p:cNvSpPr/>
          <p:nvPr/>
        </p:nvSpPr>
        <p:spPr>
          <a:xfrm>
            <a:off x="6384290" y="4891405"/>
            <a:ext cx="1676400" cy="402590"/>
          </a:xfrm>
          <a:prstGeom prst="flowChartTerminator">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汉仪中简黑简" panose="00020600040101010101" charset="-122"/>
                <a:ea typeface="汉仪中简黑简" panose="00020600040101010101" charset="-122"/>
              </a:rPr>
              <a:t>第三点</a:t>
            </a:r>
            <a:endParaRPr lang="zh-CN" altLang="en-US" b="1">
              <a:latin typeface="汉仪中简黑简" panose="00020600040101010101" charset="-122"/>
              <a:ea typeface="汉仪中简黑简" panose="00020600040101010101" charset="-122"/>
            </a:endParaRPr>
          </a:p>
        </p:txBody>
      </p:sp>
      <p:sp>
        <p:nvSpPr>
          <p:cNvPr id="24" name="流程图: 终止 23"/>
          <p:cNvSpPr/>
          <p:nvPr/>
        </p:nvSpPr>
        <p:spPr>
          <a:xfrm>
            <a:off x="9007475" y="4891405"/>
            <a:ext cx="1676400" cy="402590"/>
          </a:xfrm>
          <a:prstGeom prst="flowChartTerminator">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汉仪中简黑简" panose="00020600040101010101" charset="-122"/>
                <a:ea typeface="汉仪中简黑简" panose="00020600040101010101" charset="-122"/>
              </a:rPr>
              <a:t>第四点</a:t>
            </a:r>
            <a:endParaRPr lang="zh-CN" altLang="en-US" b="1">
              <a:latin typeface="汉仪中简黑简" panose="00020600040101010101" charset="-122"/>
              <a:ea typeface="汉仪中简黑简" panose="00020600040101010101" charset="-122"/>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来年工作计划</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2" name="五边形 1"/>
          <p:cNvSpPr/>
          <p:nvPr/>
        </p:nvSpPr>
        <p:spPr>
          <a:xfrm>
            <a:off x="2373630" y="1782445"/>
            <a:ext cx="2819400" cy="828675"/>
          </a:xfrm>
          <a:prstGeom prst="homePlate">
            <a:avLst/>
          </a:prstGeom>
          <a:blipFill rotWithShape="1">
            <a:blip r:embed="rId2"/>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五边形 2"/>
          <p:cNvSpPr/>
          <p:nvPr/>
        </p:nvSpPr>
        <p:spPr>
          <a:xfrm>
            <a:off x="2392680" y="3310890"/>
            <a:ext cx="2819400" cy="828675"/>
          </a:xfrm>
          <a:prstGeom prst="homePlate">
            <a:avLst/>
          </a:prstGeom>
          <a:blipFill rotWithShape="1">
            <a:blip r:embed="rId2"/>
            <a:tile tx="0" ty="0" sx="100000" sy="100000" flip="none" algn="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五边形 3"/>
          <p:cNvSpPr/>
          <p:nvPr/>
        </p:nvSpPr>
        <p:spPr>
          <a:xfrm>
            <a:off x="2392680" y="4853940"/>
            <a:ext cx="2819400" cy="828675"/>
          </a:xfrm>
          <a:prstGeom prst="homePlate">
            <a:avLst/>
          </a:prstGeom>
          <a:blipFill rotWithShape="1">
            <a:blip r:embed="rId2"/>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4916488" y="1763395"/>
            <a:ext cx="600393" cy="828675"/>
          </a:xfrm>
          <a:custGeom>
            <a:avLst/>
            <a:gdLst>
              <a:gd name="adj" fmla="val 50000"/>
              <a:gd name="maxAdj" fmla="*/ 100000 w ss"/>
              <a:gd name="a" fmla="pin 0 adj maxAdj"/>
              <a:gd name="dx1" fmla="*/ ss a 100000"/>
              <a:gd name="x1" fmla="+- r 0 dx1"/>
              <a:gd name="ir" fmla="+/ x1 r 2"/>
              <a:gd name="x2" fmla="*/ x1 1 2"/>
            </a:gdLst>
            <a:ahLst/>
            <a:cxnLst>
              <a:cxn ang="3">
                <a:pos x="x2" y="t"/>
              </a:cxn>
              <a:cxn ang="cd2">
                <a:pos x="l" y="vc"/>
              </a:cxn>
              <a:cxn ang="cd4">
                <a:pos x="x1" y="b"/>
              </a:cxn>
              <a:cxn ang="0">
                <a:pos x="r" y="vc"/>
              </a:cxn>
            </a:cxnLst>
            <a:rect l="l" t="t" r="r" b="b"/>
            <a:pathLst>
              <a:path w="946" h="1305">
                <a:moveTo>
                  <a:pt x="46" y="0"/>
                </a:moveTo>
                <a:lnTo>
                  <a:pt x="293" y="0"/>
                </a:lnTo>
                <a:lnTo>
                  <a:pt x="946" y="653"/>
                </a:lnTo>
                <a:lnTo>
                  <a:pt x="293" y="1305"/>
                </a:lnTo>
                <a:lnTo>
                  <a:pt x="0" y="1305"/>
                </a:lnTo>
                <a:lnTo>
                  <a:pt x="676" y="630"/>
                </a:lnTo>
                <a:lnTo>
                  <a:pt x="46" y="0"/>
                </a:lnTo>
                <a:close/>
              </a:path>
            </a:pathLst>
          </a:cu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6"/>
          <p:cNvSpPr/>
          <p:nvPr/>
        </p:nvSpPr>
        <p:spPr>
          <a:xfrm>
            <a:off x="4916488" y="3291840"/>
            <a:ext cx="600393" cy="828675"/>
          </a:xfrm>
          <a:custGeom>
            <a:avLst/>
            <a:gdLst>
              <a:gd name="adj" fmla="val 50000"/>
              <a:gd name="maxAdj" fmla="*/ 100000 w ss"/>
              <a:gd name="a" fmla="pin 0 adj maxAdj"/>
              <a:gd name="dx1" fmla="*/ ss a 100000"/>
              <a:gd name="x1" fmla="+- r 0 dx1"/>
              <a:gd name="ir" fmla="+/ x1 r 2"/>
              <a:gd name="x2" fmla="*/ x1 1 2"/>
            </a:gdLst>
            <a:ahLst/>
            <a:cxnLst>
              <a:cxn ang="3">
                <a:pos x="x2" y="t"/>
              </a:cxn>
              <a:cxn ang="cd2">
                <a:pos x="l" y="vc"/>
              </a:cxn>
              <a:cxn ang="cd4">
                <a:pos x="x1" y="b"/>
              </a:cxn>
              <a:cxn ang="0">
                <a:pos x="r" y="vc"/>
              </a:cxn>
            </a:cxnLst>
            <a:rect l="l" t="t" r="r" b="b"/>
            <a:pathLst>
              <a:path w="946" h="1305">
                <a:moveTo>
                  <a:pt x="46" y="0"/>
                </a:moveTo>
                <a:lnTo>
                  <a:pt x="293" y="0"/>
                </a:lnTo>
                <a:lnTo>
                  <a:pt x="946" y="653"/>
                </a:lnTo>
                <a:lnTo>
                  <a:pt x="293" y="1305"/>
                </a:lnTo>
                <a:lnTo>
                  <a:pt x="0" y="1305"/>
                </a:lnTo>
                <a:lnTo>
                  <a:pt x="676" y="630"/>
                </a:lnTo>
                <a:lnTo>
                  <a:pt x="46" y="0"/>
                </a:lnTo>
                <a:close/>
              </a:path>
            </a:pathLst>
          </a:cu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7"/>
          <p:cNvSpPr/>
          <p:nvPr/>
        </p:nvSpPr>
        <p:spPr>
          <a:xfrm>
            <a:off x="4916488" y="4853940"/>
            <a:ext cx="600393" cy="828675"/>
          </a:xfrm>
          <a:custGeom>
            <a:avLst/>
            <a:gdLst>
              <a:gd name="adj" fmla="val 50000"/>
              <a:gd name="maxAdj" fmla="*/ 100000 w ss"/>
              <a:gd name="a" fmla="pin 0 adj maxAdj"/>
              <a:gd name="dx1" fmla="*/ ss a 100000"/>
              <a:gd name="x1" fmla="+- r 0 dx1"/>
              <a:gd name="ir" fmla="+/ x1 r 2"/>
              <a:gd name="x2" fmla="*/ x1 1 2"/>
            </a:gdLst>
            <a:ahLst/>
            <a:cxnLst>
              <a:cxn ang="3">
                <a:pos x="x2" y="t"/>
              </a:cxn>
              <a:cxn ang="cd2">
                <a:pos x="l" y="vc"/>
              </a:cxn>
              <a:cxn ang="cd4">
                <a:pos x="x1" y="b"/>
              </a:cxn>
              <a:cxn ang="0">
                <a:pos x="r" y="vc"/>
              </a:cxn>
            </a:cxnLst>
            <a:rect l="l" t="t" r="r" b="b"/>
            <a:pathLst>
              <a:path w="946" h="1305">
                <a:moveTo>
                  <a:pt x="46" y="0"/>
                </a:moveTo>
                <a:lnTo>
                  <a:pt x="293" y="0"/>
                </a:lnTo>
                <a:lnTo>
                  <a:pt x="946" y="653"/>
                </a:lnTo>
                <a:lnTo>
                  <a:pt x="293" y="1305"/>
                </a:lnTo>
                <a:lnTo>
                  <a:pt x="0" y="1305"/>
                </a:lnTo>
                <a:lnTo>
                  <a:pt x="676" y="630"/>
                </a:lnTo>
                <a:lnTo>
                  <a:pt x="46" y="0"/>
                </a:lnTo>
                <a:close/>
              </a:path>
            </a:pathLst>
          </a:cu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15" name="直接连接符 14"/>
          <p:cNvCxnSpPr/>
          <p:nvPr/>
        </p:nvCxnSpPr>
        <p:spPr>
          <a:xfrm>
            <a:off x="2335530" y="3006090"/>
            <a:ext cx="8020050" cy="0"/>
          </a:xfrm>
          <a:prstGeom prst="line">
            <a:avLst/>
          </a:prstGeom>
          <a:ln>
            <a:solidFill>
              <a:srgbClr val="A3D5BB"/>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35530" y="4482465"/>
            <a:ext cx="8020050" cy="0"/>
          </a:xfrm>
          <a:prstGeom prst="line">
            <a:avLst/>
          </a:prstGeom>
          <a:ln>
            <a:solidFill>
              <a:srgbClr val="A3D5BB"/>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602105" y="1782445"/>
            <a:ext cx="714375" cy="790575"/>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chemeClr val="bg1"/>
                </a:solidFill>
                <a:latin typeface="汉仪中简黑简" panose="00020600040101010101" charset="-122"/>
                <a:ea typeface="汉仪中简黑简" panose="00020600040101010101" charset="-122"/>
              </a:rPr>
              <a:t>01</a:t>
            </a:r>
            <a:endParaRPr lang="en-US" altLang="zh-CN" sz="2400" b="1">
              <a:solidFill>
                <a:schemeClr val="bg1"/>
              </a:solidFill>
              <a:latin typeface="汉仪中简黑简" panose="00020600040101010101" charset="-122"/>
              <a:ea typeface="汉仪中简黑简" panose="00020600040101010101" charset="-122"/>
            </a:endParaRPr>
          </a:p>
        </p:txBody>
      </p:sp>
      <p:sp>
        <p:nvSpPr>
          <p:cNvPr id="31" name="矩形 30"/>
          <p:cNvSpPr/>
          <p:nvPr/>
        </p:nvSpPr>
        <p:spPr>
          <a:xfrm>
            <a:off x="1602105" y="3310890"/>
            <a:ext cx="714375" cy="790575"/>
          </a:xfrm>
          <a:prstGeom prst="rect">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chemeClr val="bg1"/>
                </a:solidFill>
                <a:latin typeface="汉仪中简黑简" panose="00020600040101010101" charset="-122"/>
                <a:ea typeface="汉仪中简黑简" panose="00020600040101010101" charset="-122"/>
              </a:rPr>
              <a:t>02</a:t>
            </a:r>
            <a:endParaRPr lang="en-US" altLang="zh-CN" sz="2400" b="1">
              <a:solidFill>
                <a:schemeClr val="bg1"/>
              </a:solidFill>
              <a:latin typeface="汉仪中简黑简" panose="00020600040101010101" charset="-122"/>
              <a:ea typeface="汉仪中简黑简" panose="00020600040101010101" charset="-122"/>
            </a:endParaRPr>
          </a:p>
        </p:txBody>
      </p:sp>
      <p:sp>
        <p:nvSpPr>
          <p:cNvPr id="32" name="矩形 31"/>
          <p:cNvSpPr/>
          <p:nvPr/>
        </p:nvSpPr>
        <p:spPr>
          <a:xfrm>
            <a:off x="1602105" y="4872990"/>
            <a:ext cx="714375" cy="790575"/>
          </a:xfrm>
          <a:prstGeom prst="rect">
            <a:avLst/>
          </a:prstGeom>
          <a:solidFill>
            <a:srgbClr val="A3D5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chemeClr val="bg1"/>
                </a:solidFill>
                <a:latin typeface="汉仪中简黑简" panose="00020600040101010101" charset="-122"/>
                <a:ea typeface="汉仪中简黑简" panose="00020600040101010101" charset="-122"/>
              </a:rPr>
              <a:t>03</a:t>
            </a:r>
            <a:endParaRPr lang="en-US" altLang="zh-CN" sz="2400" b="1">
              <a:solidFill>
                <a:schemeClr val="bg1"/>
              </a:solidFill>
              <a:latin typeface="汉仪中简黑简" panose="00020600040101010101" charset="-122"/>
              <a:ea typeface="汉仪中简黑简" panose="00020600040101010101" charset="-122"/>
            </a:endParaRPr>
          </a:p>
        </p:txBody>
      </p:sp>
      <p:sp>
        <p:nvSpPr>
          <p:cNvPr id="10" name="文本框 9"/>
          <p:cNvSpPr txBox="1"/>
          <p:nvPr/>
        </p:nvSpPr>
        <p:spPr>
          <a:xfrm>
            <a:off x="5958205" y="1614488"/>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1" name="文本框 1"/>
          <p:cNvSpPr txBox="1"/>
          <p:nvPr/>
        </p:nvSpPr>
        <p:spPr>
          <a:xfrm>
            <a:off x="5927090" y="1974215"/>
            <a:ext cx="443928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2" name="文本框 11"/>
          <p:cNvSpPr txBox="1"/>
          <p:nvPr/>
        </p:nvSpPr>
        <p:spPr>
          <a:xfrm>
            <a:off x="5958205" y="3245168"/>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3" name="文本框 1"/>
          <p:cNvSpPr txBox="1"/>
          <p:nvPr/>
        </p:nvSpPr>
        <p:spPr>
          <a:xfrm>
            <a:off x="5927090" y="3604895"/>
            <a:ext cx="443928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
        <p:nvSpPr>
          <p:cNvPr id="14" name="文本框 13"/>
          <p:cNvSpPr txBox="1"/>
          <p:nvPr/>
        </p:nvSpPr>
        <p:spPr>
          <a:xfrm>
            <a:off x="5958205" y="4733608"/>
            <a:ext cx="1707515"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r>
              <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rPr>
              <a:t>输入标题</a:t>
            </a:r>
            <a:endParaRPr lang="zh-CN" altLang="en-US" sz="2000" spc="300" dirty="0">
              <a:solidFill>
                <a:srgbClr val="A3D5BB"/>
              </a:solidFill>
              <a:latin typeface="汉仪中简黑简" panose="00020600040101010101" charset="-122"/>
              <a:ea typeface="汉仪中简黑简" panose="00020600040101010101" charset="-122"/>
              <a:cs typeface="外星宝宝" panose="02010600010101010101" pitchFamily="2" charset="-122"/>
            </a:endParaRPr>
          </a:p>
        </p:txBody>
      </p:sp>
      <p:sp>
        <p:nvSpPr>
          <p:cNvPr id="16" name="文本框 1"/>
          <p:cNvSpPr txBox="1"/>
          <p:nvPr/>
        </p:nvSpPr>
        <p:spPr>
          <a:xfrm>
            <a:off x="5927090" y="5093335"/>
            <a:ext cx="4439285" cy="9658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algn="l">
              <a:lnSpc>
                <a:spcPct val="180000"/>
              </a:lnSpc>
              <a:spcBef>
                <a:spcPts val="0"/>
              </a:spcBef>
              <a:spcAft>
                <a:spcPts val="0"/>
              </a:spcAft>
            </a:pP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rPr>
              <a:t>您的文本内容请粘贴此处感谢您的下载</a:t>
            </a:r>
            <a:r>
              <a:rPr lang="zh-CN" altLang="en-US" sz="1200" b="0" spc="100" dirty="0">
                <a:solidFill>
                  <a:schemeClr val="tx1">
                    <a:lumMod val="75000"/>
                    <a:lumOff val="25000"/>
                  </a:schemeClr>
                </a:solidFill>
                <a:latin typeface="汉仪中简黑简" panose="00020600040101010101" charset="-122"/>
                <a:ea typeface="汉仪中简黑简" panose="00020600040101010101" charset="-122"/>
                <a:sym typeface="+mn-ea"/>
              </a:rPr>
              <a:t>您的文本内容请粘贴此处感谢您的下载。</a:t>
            </a: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a:p>
            <a:pPr algn="l">
              <a:lnSpc>
                <a:spcPct val="180000"/>
              </a:lnSpc>
              <a:spcBef>
                <a:spcPts val="0"/>
              </a:spcBef>
              <a:spcAft>
                <a:spcPts val="0"/>
              </a:spcAft>
            </a:pPr>
            <a:endParaRPr lang="zh-CN" altLang="en-US" sz="1200" b="0" spc="100" dirty="0">
              <a:solidFill>
                <a:schemeClr val="tx1">
                  <a:lumMod val="75000"/>
                  <a:lumOff val="25000"/>
                </a:schemeClr>
              </a:solidFill>
              <a:latin typeface="汉仪中简黑简" panose="00020600040101010101" charset="-122"/>
              <a:ea typeface="汉仪中简黑简" panose="0002060004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6" grpId="0" animBg="1"/>
      <p:bldP spid="1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10637" t="75467"/>
          <a:stretch>
            <a:fillRect/>
          </a:stretch>
        </p:blipFill>
        <p:spPr>
          <a:xfrm>
            <a:off x="4893945" y="-13335"/>
            <a:ext cx="1604010" cy="367030"/>
          </a:xfrm>
          <a:prstGeom prst="rect">
            <a:avLst/>
          </a:prstGeom>
        </p:spPr>
      </p:pic>
      <p:sp>
        <p:nvSpPr>
          <p:cNvPr id="29" name="矩形 28"/>
          <p:cNvSpPr/>
          <p:nvPr/>
        </p:nvSpPr>
        <p:spPr>
          <a:xfrm>
            <a:off x="4485640" y="305435"/>
            <a:ext cx="2795270" cy="521970"/>
          </a:xfrm>
          <a:prstGeom prst="rect">
            <a:avLst/>
          </a:prstGeom>
        </p:spPr>
        <p:txBody>
          <a:bodyPr wrap="square">
            <a:spAutoFit/>
          </a:bodyPr>
          <a:lstStyle/>
          <a:p>
            <a:pPr algn="dist"/>
            <a:r>
              <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rPr>
              <a:t>来年工作计划</a:t>
            </a:r>
            <a:endParaRPr lang="zh-CN" altLang="en-US" sz="2800" b="1" dirty="0">
              <a:solidFill>
                <a:srgbClr val="A3D5BB"/>
              </a:solidFill>
              <a:latin typeface="汉仪晓波花月圆简" panose="00020600040101010101" charset="-122"/>
              <a:ea typeface="汉仪晓波花月圆简" panose="00020600040101010101" charset="-122"/>
              <a:sym typeface="思源宋体 CN" panose="02020400000000000000" pitchFamily="18" charset="-122"/>
            </a:endParaRPr>
          </a:p>
        </p:txBody>
      </p:sp>
      <p:sp>
        <p:nvSpPr>
          <p:cNvPr id="10" name="平行四边形 9"/>
          <p:cNvSpPr/>
          <p:nvPr/>
        </p:nvSpPr>
        <p:spPr>
          <a:xfrm>
            <a:off x="1487170" y="3483610"/>
            <a:ext cx="2133600" cy="2133600"/>
          </a:xfrm>
          <a:prstGeom prst="parallelogram">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216275" y="3483610"/>
            <a:ext cx="2133600" cy="2133600"/>
          </a:xfrm>
          <a:prstGeom prst="parallelogram">
            <a:avLst/>
          </a:prstGeom>
          <a:blipFill rotWithShape="1">
            <a:blip r:embed="rId2"/>
            <a:tile tx="0" ty="0" sx="100000" sy="100000" flip="none" algn="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945380" y="3483610"/>
            <a:ext cx="2133600" cy="2133600"/>
          </a:xfrm>
          <a:prstGeom prst="parallelogram">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674485" y="3483610"/>
            <a:ext cx="2133600" cy="2133600"/>
          </a:xfrm>
          <a:prstGeom prst="parallelogram">
            <a:avLst/>
          </a:prstGeom>
          <a:blipFill rotWithShape="1">
            <a:blip r:embed="rId2"/>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8403590" y="3483610"/>
            <a:ext cx="2133600" cy="2133600"/>
          </a:xfrm>
          <a:prstGeom prst="parallelogram">
            <a:avLst/>
          </a:prstGeom>
          <a:solidFill>
            <a:srgbClr val="ADD9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2154022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24525" y="4248150"/>
            <a:ext cx="619760" cy="619760"/>
          </a:xfrm>
          <a:prstGeom prst="rect">
            <a:avLst/>
          </a:prstGeom>
        </p:spPr>
      </p:pic>
      <p:pic>
        <p:nvPicPr>
          <p:cNvPr id="17" name="图片 16" descr="21540220"/>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34475" y="4238625"/>
            <a:ext cx="619760" cy="619760"/>
          </a:xfrm>
          <a:prstGeom prst="rect">
            <a:avLst/>
          </a:prstGeom>
        </p:spPr>
      </p:pic>
      <p:pic>
        <p:nvPicPr>
          <p:cNvPr id="18" name="图片 17" descr="2154021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31390" y="4267200"/>
            <a:ext cx="619760" cy="619760"/>
          </a:xfrm>
          <a:prstGeom prst="rect">
            <a:avLst/>
          </a:prstGeom>
        </p:spPr>
      </p:pic>
      <p:sp>
        <p:nvSpPr>
          <p:cNvPr id="22" name="文本框 21"/>
          <p:cNvSpPr txBox="1"/>
          <p:nvPr/>
        </p:nvSpPr>
        <p:spPr>
          <a:xfrm>
            <a:off x="4812665" y="1707833"/>
            <a:ext cx="2658110" cy="5219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spAutoFit/>
          </a:bodyPr>
          <a:lstStyle>
            <a:defPPr>
              <a:defRPr lang="zh-CN"/>
            </a:defPPr>
            <a:lvl1pPr>
              <a:defRPr sz="1500" b="1" spc="-150">
                <a:solidFill>
                  <a:schemeClr val="tx1">
                    <a:lumMod val="65000"/>
                    <a:lumOff val="35000"/>
                  </a:schemeClr>
                </a:solidFill>
                <a:effectLst/>
                <a:latin typeface="禹卫书法行书简体" panose="02000603000000000000" pitchFamily="2" charset="-122"/>
                <a:ea typeface="禹卫书法行书简体" panose="02000603000000000000" pitchFamily="2" charset="-122"/>
              </a:defRPr>
            </a:lvl1pPr>
          </a:lstStyle>
          <a:p>
            <a:pPr lvl="0" algn="l">
              <a:buClrTx/>
              <a:buSzTx/>
              <a:buFontTx/>
            </a:pPr>
            <a:r>
              <a:rPr lang="zh-CN" altLang="en-US" sz="2800" spc="300" dirty="0">
                <a:solidFill>
                  <a:srgbClr val="A3D5BB"/>
                </a:solidFill>
                <a:latin typeface="汉仪中简黑简" panose="00020600040101010101" charset="-122"/>
                <a:ea typeface="汉仪中简黑简" panose="00020600040101010101" charset="-122"/>
                <a:cs typeface="外星宝宝" panose="02010600010101010101" pitchFamily="2" charset="-122"/>
                <a:sym typeface="+mn-ea"/>
              </a:rPr>
              <a:t>点击输入标题</a:t>
            </a:r>
            <a:endParaRPr lang="zh-CN" altLang="en-US" sz="2800" spc="300" dirty="0">
              <a:solidFill>
                <a:srgbClr val="A3D5BB"/>
              </a:solidFill>
              <a:latin typeface="汉仪中简黑简" panose="00020600040101010101" charset="-122"/>
              <a:ea typeface="汉仪中简黑简" panose="00020600040101010101" charset="-122"/>
              <a:cs typeface="外星宝宝" panose="02010600010101010101" pitchFamily="2" charset="-122"/>
              <a:sym typeface="+mn-ea"/>
            </a:endParaRPr>
          </a:p>
        </p:txBody>
      </p:sp>
      <p:sp>
        <p:nvSpPr>
          <p:cNvPr id="23" name="文本框 22"/>
          <p:cNvSpPr txBox="1"/>
          <p:nvPr/>
        </p:nvSpPr>
        <p:spPr>
          <a:xfrm>
            <a:off x="2482850" y="2345690"/>
            <a:ext cx="7882890" cy="687070"/>
          </a:xfrm>
          <a:prstGeom prst="rect">
            <a:avLst/>
          </a:prstGeom>
          <a:noFill/>
        </p:spPr>
        <p:txBody>
          <a:bodyPr wrap="square" rtlCol="0">
            <a:noAutofit/>
          </a:bodyPr>
          <a:lstStyle/>
          <a:p>
            <a:pPr lvl="0" algn="ctr">
              <a:lnSpc>
                <a:spcPct val="180000"/>
              </a:lnSpc>
              <a:spcBef>
                <a:spcPts val="0"/>
              </a:spcBef>
              <a:spcAft>
                <a:spcPts val="0"/>
              </a:spcAft>
            </a:pPr>
            <a:r>
              <a:rPr lang="zh-CN" altLang="en-US" sz="1000" spc="100" dirty="0">
                <a:solidFill>
                  <a:schemeClr val="tx1">
                    <a:lumMod val="75000"/>
                    <a:lumOff val="25000"/>
                  </a:schemeClr>
                </a:solidFill>
                <a:effectLst/>
                <a:latin typeface="汉仪中简黑简" panose="00020600040101010101" charset="-122"/>
                <a:ea typeface="汉仪中简黑简" panose="00020600040101010101" charset="-122"/>
                <a:sym typeface="+mn-ea"/>
              </a:rPr>
              <a:t>您的文本内容请粘贴此处感谢您的下载您的文本内容请粘贴此处感谢您的下载。您的文本内容请粘贴此处感谢您的下载您的文本内容请粘贴此处感谢您的下载。您的文本内容请粘贴此处感谢您的下载您的文本内容请粘贴此处感谢您的下载。</a:t>
            </a: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lvl="0" algn="ctr">
              <a:lnSpc>
                <a:spcPct val="180000"/>
              </a:lnSpc>
              <a:spcBef>
                <a:spcPts val="0"/>
              </a:spcBef>
              <a:spcAft>
                <a:spcPts val="0"/>
              </a:spcAft>
            </a:pPr>
            <a:endParaRPr lang="zh-CN" altLang="en-US" sz="1000" dirty="0">
              <a:solidFill>
                <a:schemeClr val="tx1">
                  <a:lumMod val="95000"/>
                  <a:lumOff val="5000"/>
                </a:schemeClr>
              </a:solidFill>
              <a:latin typeface="思源黑体 CN Light" panose="020B0300000000000000" charset="-122"/>
              <a:ea typeface="思源黑体 CN Light" panose="020B0300000000000000" charset="-122"/>
              <a:sym typeface="+mn-ea"/>
            </a:endParaRPr>
          </a:p>
          <a:p>
            <a:pPr lvl="0" algn="ctr">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lvl="0" algn="ctr">
              <a:lnSpc>
                <a:spcPct val="180000"/>
              </a:lnSpc>
              <a:spcBef>
                <a:spcPts val="0"/>
              </a:spcBef>
              <a:spcAft>
                <a:spcPts val="0"/>
              </a:spcAft>
            </a:pPr>
            <a:endParaRPr lang="zh-CN" altLang="en-US" sz="1000" dirty="0">
              <a:solidFill>
                <a:schemeClr val="tx1">
                  <a:lumMod val="95000"/>
                  <a:lumOff val="5000"/>
                </a:schemeClr>
              </a:solidFill>
              <a:latin typeface="思源黑体 CN Light" panose="020B0300000000000000" charset="-122"/>
              <a:ea typeface="思源黑体 CN Light" panose="020B0300000000000000" charset="-122"/>
              <a:sym typeface="+mn-ea"/>
            </a:endParaRPr>
          </a:p>
          <a:p>
            <a:pPr lvl="0" algn="ctr">
              <a:lnSpc>
                <a:spcPct val="180000"/>
              </a:lnSpc>
              <a:spcBef>
                <a:spcPts val="0"/>
              </a:spcBef>
              <a:spcAft>
                <a:spcPts val="0"/>
              </a:spcAft>
            </a:pPr>
            <a:endParaRPr lang="zh-CN" altLang="en-US" sz="1000" b="0" spc="100" dirty="0">
              <a:solidFill>
                <a:schemeClr val="tx1">
                  <a:lumMod val="75000"/>
                  <a:lumOff val="25000"/>
                </a:schemeClr>
              </a:solidFill>
              <a:latin typeface="汉仪中简黑简" panose="00020600040101010101" charset="-122"/>
              <a:ea typeface="汉仪中简黑简" panose="00020600040101010101" charset="-122"/>
            </a:endParaRPr>
          </a:p>
          <a:p>
            <a:pPr lvl="0" algn="ctr">
              <a:lnSpc>
                <a:spcPct val="180000"/>
              </a:lnSpc>
              <a:spcBef>
                <a:spcPts val="0"/>
              </a:spcBef>
              <a:spcAft>
                <a:spcPts val="0"/>
              </a:spcAft>
            </a:pPr>
            <a:endParaRPr lang="zh-CN" altLang="en-US" sz="900" dirty="0">
              <a:solidFill>
                <a:schemeClr val="tx1">
                  <a:lumMod val="95000"/>
                  <a:lumOff val="5000"/>
                </a:schemeClr>
              </a:solidFill>
              <a:latin typeface="思源黑体 CN Light" panose="020B0300000000000000" charset="-122"/>
              <a:ea typeface="思源黑体 CN Light" panose="020B0300000000000000" charset="-122"/>
              <a:sym typeface="+mn-ea"/>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par>
                                <p:cTn id="54" presetID="53" presetClass="entr" presetSubtype="16"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22" grpId="0" animBg="1"/>
      <p:bldP spid="22" grpId="1" animBg="1"/>
      <p:bldP spid="23" grpId="0"/>
      <p:bldP spid="2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资源 2"/>
          <p:cNvPicPr>
            <a:picLocks noChangeAspect="1"/>
          </p:cNvPicPr>
          <p:nvPr/>
        </p:nvPicPr>
        <p:blipFill>
          <a:blip r:embed="rId1"/>
          <a:stretch>
            <a:fillRect/>
          </a:stretch>
        </p:blipFill>
        <p:spPr>
          <a:xfrm>
            <a:off x="-899795" y="3227070"/>
            <a:ext cx="4250690" cy="4382135"/>
          </a:xfrm>
          <a:prstGeom prst="rect">
            <a:avLst/>
          </a:prstGeom>
        </p:spPr>
      </p:pic>
      <p:pic>
        <p:nvPicPr>
          <p:cNvPr id="6" name="图片 5" descr="资源 5"/>
          <p:cNvPicPr>
            <a:picLocks noChangeAspect="1"/>
          </p:cNvPicPr>
          <p:nvPr/>
        </p:nvPicPr>
        <p:blipFill>
          <a:blip r:embed="rId2"/>
          <a:stretch>
            <a:fillRect/>
          </a:stretch>
        </p:blipFill>
        <p:spPr>
          <a:xfrm>
            <a:off x="11815445" y="3033395"/>
            <a:ext cx="936625" cy="657225"/>
          </a:xfrm>
          <a:prstGeom prst="rect">
            <a:avLst/>
          </a:prstGeom>
        </p:spPr>
      </p:pic>
      <p:pic>
        <p:nvPicPr>
          <p:cNvPr id="7" name="图片 6" descr="资源 6"/>
          <p:cNvPicPr>
            <a:picLocks noChangeAspect="1"/>
          </p:cNvPicPr>
          <p:nvPr/>
        </p:nvPicPr>
        <p:blipFill>
          <a:blip r:embed="rId3"/>
          <a:stretch>
            <a:fillRect/>
          </a:stretch>
        </p:blipFill>
        <p:spPr>
          <a:xfrm>
            <a:off x="11757660" y="2385695"/>
            <a:ext cx="295910" cy="409575"/>
          </a:xfrm>
          <a:prstGeom prst="rect">
            <a:avLst/>
          </a:prstGeom>
        </p:spPr>
      </p:pic>
      <p:pic>
        <p:nvPicPr>
          <p:cNvPr id="13" name="图片 12" descr="资源 2"/>
          <p:cNvPicPr>
            <a:picLocks noChangeAspect="1"/>
          </p:cNvPicPr>
          <p:nvPr/>
        </p:nvPicPr>
        <p:blipFill>
          <a:blip r:embed="rId1"/>
          <a:stretch>
            <a:fillRect/>
          </a:stretch>
        </p:blipFill>
        <p:spPr>
          <a:xfrm>
            <a:off x="10233660" y="-952500"/>
            <a:ext cx="2991485" cy="3084195"/>
          </a:xfrm>
          <a:prstGeom prst="rect">
            <a:avLst/>
          </a:prstGeom>
        </p:spPr>
      </p:pic>
      <p:sp>
        <p:nvSpPr>
          <p:cNvPr id="14" name="文本框 13"/>
          <p:cNvSpPr txBox="1"/>
          <p:nvPr/>
        </p:nvSpPr>
        <p:spPr>
          <a:xfrm>
            <a:off x="6740525" y="1452880"/>
            <a:ext cx="2188210" cy="3046095"/>
          </a:xfrm>
          <a:prstGeom prst="rect">
            <a:avLst/>
          </a:prstGeom>
          <a:noFill/>
        </p:spPr>
        <p:txBody>
          <a:bodyPr wrap="square" rtlCol="0">
            <a:spAutoFit/>
          </a:bodyPr>
          <a:lstStyle/>
          <a:p>
            <a:pPr algn="dist"/>
            <a:r>
              <a:rPr lang="zh-CN" altLang="en-US" sz="9600">
                <a:ln w="38100">
                  <a:noFill/>
                </a:ln>
                <a:blipFill>
                  <a:blip r:embed="rId4"/>
                  <a:tile tx="0" ty="0" sx="100000" sy="100000" flip="none" algn="tl"/>
                </a:blipFill>
                <a:latin typeface="汉仪超粗宋简" panose="02010600000101010101" charset="-122"/>
                <a:ea typeface="汉仪超粗宋简" panose="02010600000101010101" charset="-122"/>
              </a:rPr>
              <a:t>感谢</a:t>
            </a:r>
            <a:endParaRPr lang="zh-CN" altLang="en-US" sz="9600">
              <a:ln w="38100">
                <a:noFill/>
              </a:ln>
              <a:blipFill>
                <a:blip r:embed="rId4"/>
                <a:tile tx="0" ty="0" sx="100000" sy="100000" flip="none" algn="tl"/>
              </a:blipFill>
              <a:latin typeface="汉仪超粗宋简" panose="02010600000101010101" charset="-122"/>
              <a:ea typeface="汉仪超粗宋简" panose="02010600000101010101" charset="-122"/>
            </a:endParaRPr>
          </a:p>
        </p:txBody>
      </p:sp>
      <p:sp>
        <p:nvSpPr>
          <p:cNvPr id="16" name="文本框 15"/>
          <p:cNvSpPr txBox="1"/>
          <p:nvPr/>
        </p:nvSpPr>
        <p:spPr>
          <a:xfrm>
            <a:off x="5985510" y="1604645"/>
            <a:ext cx="1106170" cy="3684270"/>
          </a:xfrm>
          <a:prstGeom prst="rect">
            <a:avLst/>
          </a:prstGeom>
          <a:noFill/>
        </p:spPr>
        <p:txBody>
          <a:bodyPr vert="eaVert" wrap="square" rtlCol="0">
            <a:spAutoFit/>
          </a:bodyPr>
          <a:lstStyle/>
          <a:p>
            <a:pPr algn="dist"/>
            <a:r>
              <a:rPr lang="zh-CN" altLang="en-US" sz="6000">
                <a:ln w="38100">
                  <a:noFill/>
                </a:ln>
                <a:solidFill>
                  <a:srgbClr val="98D0B2"/>
                </a:solidFill>
                <a:latin typeface="汉仪晓波花月圆简" panose="00020600040101010101" charset="-122"/>
                <a:ea typeface="汉仪晓波花月圆简" panose="00020600040101010101" charset="-122"/>
              </a:rPr>
              <a:t>聆听指导</a:t>
            </a:r>
            <a:endParaRPr lang="zh-CN" altLang="en-US" sz="6000">
              <a:ln w="38100">
                <a:noFill/>
              </a:ln>
              <a:solidFill>
                <a:srgbClr val="98D0B2"/>
              </a:solidFill>
              <a:latin typeface="汉仪晓波花月圆简" panose="00020600040101010101" charset="-122"/>
              <a:ea typeface="汉仪晓波花月圆简" panose="00020600040101010101" charset="-122"/>
            </a:endParaRPr>
          </a:p>
        </p:txBody>
      </p:sp>
      <p:sp>
        <p:nvSpPr>
          <p:cNvPr id="59" name="矩形 58"/>
          <p:cNvSpPr/>
          <p:nvPr userDrawn="1"/>
        </p:nvSpPr>
        <p:spPr>
          <a:xfrm>
            <a:off x="4563745" y="1769745"/>
            <a:ext cx="1290320" cy="3645535"/>
          </a:xfrm>
          <a:prstGeom prst="rect">
            <a:avLst/>
          </a:prstGeom>
          <a:noFill/>
        </p:spPr>
        <p:txBody>
          <a:bodyPr vert="eaVert" wrap="square">
            <a:spAutoFit/>
          </a:bodyPr>
          <a:lstStyle/>
          <a:p>
            <a:pPr algn="l">
              <a:lnSpc>
                <a:spcPct val="150000"/>
              </a:lnSpc>
            </a:pP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Lorem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please add your text here  lorem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please add your text here  orem ipsum dolor sit </a:t>
            </a:r>
            <a:r>
              <a:rPr lang="en-US" altLang="zh-CN" sz="1200" dirty="0" err="1">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amet  </a:t>
            </a:r>
            <a:r>
              <a:rPr lang="en-US" altLang="zh-CN"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 please add your text here </a:t>
            </a:r>
            <a:r>
              <a:rPr lang="zh-CN" altLang="en-US"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rPr>
              <a:t>。</a:t>
            </a:r>
            <a:endParaRPr lang="zh-CN" altLang="en-US" sz="1200" dirty="0">
              <a:solidFill>
                <a:schemeClr val="tx1">
                  <a:lumMod val="85000"/>
                  <a:lumOff val="15000"/>
                </a:schemeClr>
              </a:solidFill>
              <a:latin typeface="汉仪中简黑简" panose="00020600040101010101" charset="-122"/>
              <a:ea typeface="汉仪中简黑简" panose="00020600040101010101" charset="-122"/>
              <a:cs typeface="汉仪中简黑简" panose="00020600040101010101" charset="-122"/>
            </a:endParaRPr>
          </a:p>
        </p:txBody>
      </p:sp>
      <p:pic>
        <p:nvPicPr>
          <p:cNvPr id="17" name="图片 16"/>
          <p:cNvPicPr>
            <a:picLocks noChangeAspect="1"/>
          </p:cNvPicPr>
          <p:nvPr/>
        </p:nvPicPr>
        <p:blipFill>
          <a:blip r:embed="rId5"/>
          <a:srcRect l="44776" b="34142"/>
          <a:stretch>
            <a:fillRect/>
          </a:stretch>
        </p:blipFill>
        <p:spPr>
          <a:xfrm>
            <a:off x="-5715" y="-125730"/>
            <a:ext cx="1127760" cy="22231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重要，必看"/>
          <p:cNvPicPr>
            <a:picLocks noChangeAspect="1"/>
          </p:cNvPicPr>
          <p:nvPr/>
        </p:nvPicPr>
        <p:blipFill>
          <a:blip r:embed="rId1"/>
          <a:stretch>
            <a:fillRect/>
          </a:stretch>
        </p:blipFill>
        <p:spPr>
          <a:xfrm>
            <a:off x="63500" y="0"/>
            <a:ext cx="12064365" cy="685800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4.xml><?xml version="1.0" encoding="utf-8"?>
<p:tagLst xmlns:p="http://schemas.openxmlformats.org/presentationml/2006/main">
  <p:tag name="KSO_WM_BEAUTIFY_FLAG" val="#wm#"/>
  <p:tag name="KSO_WM_TEMPLATE_CATEGORY" val="custom"/>
  <p:tag name="KSO_WM_TEMPLATE_INDEX" val="20205081"/>
</p:tagLst>
</file>

<file path=ppt/tags/tag45.xml><?xml version="1.0" encoding="utf-8"?>
<p:tagLst xmlns:p="http://schemas.openxmlformats.org/presentationml/2006/main">
  <p:tag name="KSO_WM_BEAUTIFY_FLAG" val="#wm#"/>
  <p:tag name="KSO_WM_TEMPLATE_CATEGORY" val="custom"/>
  <p:tag name="KSO_WM_TEMPLATE_INDEX" val="20205081"/>
</p:tagLst>
</file>

<file path=ppt/tags/tag46.xml><?xml version="1.0" encoding="utf-8"?>
<p:tagLst xmlns:p="http://schemas.openxmlformats.org/presentationml/2006/main">
  <p:tag name="KSO_WM_BEAUTIFY_FLAG" val="#wm#"/>
  <p:tag name="KSO_WM_TEMPLATE_CATEGORY" val="custom"/>
  <p:tag name="KSO_WM_TEMPLATE_INDEX" val="20205081"/>
</p:tagLst>
</file>

<file path=ppt/tags/tag47.xml><?xml version="1.0" encoding="utf-8"?>
<p:tagLst xmlns:p="http://schemas.openxmlformats.org/presentationml/2006/main">
  <p:tag name="KSO_WM_BEAUTIFY_FLAG" val="#wm#"/>
  <p:tag name="KSO_WM_TEMPLATE_CATEGORY" val="custom"/>
  <p:tag name="KSO_WM_TEMPLATE_INDEX" val="20205081"/>
</p:tagLst>
</file>

<file path=ppt/tags/tag48.xml><?xml version="1.0" encoding="utf-8"?>
<p:tagLst xmlns:p="http://schemas.openxmlformats.org/presentationml/2006/main">
  <p:tag name="KSO_WM_BEAUTIFY_FLAG" val="#wm#"/>
  <p:tag name="KSO_WM_TEMPLATE_CATEGORY" val="custom"/>
  <p:tag name="KSO_WM_TEMPLATE_INDEX" val="20205081"/>
</p:tagLst>
</file>

<file path=ppt/tags/tag49.xml><?xml version="1.0" encoding="utf-8"?>
<p:tagLst xmlns:p="http://schemas.openxmlformats.org/presentationml/2006/main">
  <p:tag name="KSO_WM_BEAUTIFY_FLAG" val="#wm#"/>
  <p:tag name="KSO_WM_TEMPLATE_CATEGORY" val="custom"/>
  <p:tag name="KSO_WM_TEMPLATE_INDEX" val="20205081"/>
</p:tagLst>
</file>

<file path=ppt/tags/tag50.xml><?xml version="1.0" encoding="utf-8"?>
<p:tagLst xmlns:p="http://schemas.openxmlformats.org/presentationml/2006/main">
  <p:tag name="KSO_WM_BEAUTIFY_FLAG" val="#wm#"/>
  <p:tag name="KSO_WM_TEMPLATE_CATEGORY" val="custom"/>
  <p:tag name="KSO_WM_TEMPLATE_INDEX" val="20205081"/>
</p:tagLst>
</file>

<file path=ppt/tags/tag51.xml><?xml version="1.0" encoding="utf-8"?>
<p:tagLst xmlns:p="http://schemas.openxmlformats.org/presentationml/2006/main">
  <p:tag name="KSO_WM_BEAUTIFY_FLAG" val="#wm#"/>
  <p:tag name="KSO_WM_TEMPLATE_CATEGORY" val="custom"/>
  <p:tag name="KSO_WM_TEMPLATE_INDEX" val="20205081"/>
</p:tagLst>
</file>

<file path=ppt/tags/tag52.xml><?xml version="1.0" encoding="utf-8"?>
<p:tagLst xmlns:p="http://schemas.openxmlformats.org/presentationml/2006/main">
  <p:tag name="KSO_WM_BEAUTIFY_FLAG" val="#wm#"/>
  <p:tag name="KSO_WM_TEMPLATE_CATEGORY" val="custom"/>
  <p:tag name="KSO_WM_TEMPLATE_INDEX" val="20205081"/>
</p:tagLst>
</file>

<file path=ppt/tags/tag53.xml><?xml version="1.0" encoding="utf-8"?>
<p:tagLst xmlns:p="http://schemas.openxmlformats.org/presentationml/2006/main">
  <p:tag name="KSO_WM_BEAUTIFY_FLAG" val="#wm#"/>
  <p:tag name="KSO_WM_TEMPLATE_CATEGORY" val="custom"/>
  <p:tag name="KSO_WM_TEMPLATE_INDEX" val="20205081"/>
</p:tagLst>
</file>

<file path=ppt/tags/tag54.xml><?xml version="1.0" encoding="utf-8"?>
<p:tagLst xmlns:p="http://schemas.openxmlformats.org/presentationml/2006/main">
  <p:tag name="KSO_WM_BEAUTIFY_FLAG" val="#wm#"/>
  <p:tag name="KSO_WM_TEMPLATE_CATEGORY" val="custom"/>
  <p:tag name="KSO_WM_TEMPLATE_INDEX" val="20205081"/>
</p:tagLst>
</file>

<file path=ppt/tags/tag55.xml><?xml version="1.0" encoding="utf-8"?>
<p:tagLst xmlns:p="http://schemas.openxmlformats.org/presentationml/2006/main">
  <p:tag name="KSO_WM_BEAUTIFY_FLAG" val="#wm#"/>
  <p:tag name="KSO_WM_TEMPLATE_CATEGORY" val="custom"/>
  <p:tag name="KSO_WM_TEMPLATE_INDEX" val="20205081"/>
</p:tagLst>
</file>

<file path=ppt/tags/tag56.xml><?xml version="1.0" encoding="utf-8"?>
<p:tagLst xmlns:p="http://schemas.openxmlformats.org/presentationml/2006/main">
  <p:tag name="KSO_WM_BEAUTIFY_FLAG" val="#wm#"/>
  <p:tag name="KSO_WM_TEMPLATE_CATEGORY" val="custom"/>
  <p:tag name="KSO_WM_TEMPLATE_INDEX" val="20205081"/>
</p:tagLst>
</file>

<file path=ppt/tags/tag57.xml><?xml version="1.0" encoding="utf-8"?>
<p:tagLst xmlns:p="http://schemas.openxmlformats.org/presentationml/2006/main">
  <p:tag name="KSO_WM_BEAUTIFY_FLAG" val="#wm#"/>
  <p:tag name="KSO_WM_TEMPLATE_CATEGORY" val="custom"/>
  <p:tag name="KSO_WM_TEMPLATE_INDEX" val="20205081"/>
</p:tagLst>
</file>

<file path=ppt/tags/tag58.xml><?xml version="1.0" encoding="utf-8"?>
<p:tagLst xmlns:p="http://schemas.openxmlformats.org/presentationml/2006/main">
  <p:tag name="KSO_WM_BEAUTIFY_FLAG" val="#wm#"/>
  <p:tag name="KSO_WM_TEMPLATE_CATEGORY" val="custom"/>
  <p:tag name="KSO_WM_TEMPLATE_INDEX" val="20205081"/>
</p:tagLst>
</file>

<file path=ppt/tags/tag59.xml><?xml version="1.0" encoding="utf-8"?>
<p:tagLst xmlns:p="http://schemas.openxmlformats.org/presentationml/2006/main">
  <p:tag name="KSO_WM_BEAUTIFY_FLAG" val="#wm#"/>
  <p:tag name="KSO_WM_TEMPLATE_CATEGORY" val="custom"/>
  <p:tag name="KSO_WM_TEMPLATE_INDEX" val="20205081"/>
</p:tagLst>
</file>

<file path=ppt/tags/tag60.xml><?xml version="1.0" encoding="utf-8"?>
<p:tagLst xmlns:p="http://schemas.openxmlformats.org/presentationml/2006/main">
  <p:tag name="KSO_WM_BEAUTIFY_FLAG" val="#wm#"/>
  <p:tag name="KSO_WM_TEMPLATE_CATEGORY" val="custom"/>
  <p:tag name="KSO_WM_TEMPLATE_INDEX" val="20205081"/>
</p:tagLst>
</file>

<file path=ppt/tags/tag61.xml><?xml version="1.0" encoding="utf-8"?>
<p:tagLst xmlns:p="http://schemas.openxmlformats.org/presentationml/2006/main">
  <p:tag name="KSO_WPP_MARK_KEY" val="8782e6cf-9e4c-448f-bde8-df43c0ade08c"/>
  <p:tag name="COMMONDATA" val="eyJoZGlkIjoiNTE5ZmNiMmMwMmFkM2RkYTdmOGFhOTIyYTI4ZmFjYjM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2373</Words>
  <Application>WPS 演示</Application>
  <PresentationFormat>宽屏</PresentationFormat>
  <Paragraphs>297</Paragraphs>
  <Slides>21</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21</vt:i4>
      </vt:variant>
    </vt:vector>
  </HeadingPairs>
  <TitlesOfParts>
    <vt:vector size="38" baseType="lpstr">
      <vt:lpstr>Arial</vt:lpstr>
      <vt:lpstr>宋体</vt:lpstr>
      <vt:lpstr>Wingdings</vt:lpstr>
      <vt:lpstr>微软雅黑</vt:lpstr>
      <vt:lpstr>Wingdings</vt:lpstr>
      <vt:lpstr>汉仪超粗宋简</vt:lpstr>
      <vt:lpstr>汉仪晓波花月圆简</vt:lpstr>
      <vt:lpstr>汉仪中简黑简</vt:lpstr>
      <vt:lpstr>禹卫书法行书简体</vt:lpstr>
      <vt:lpstr>黑体</vt:lpstr>
      <vt:lpstr>思源宋体 CN</vt:lpstr>
      <vt:lpstr>外星宝宝</vt:lpstr>
      <vt:lpstr>微软雅黑 Light</vt:lpstr>
      <vt:lpstr>Arial Unicode MS</vt:lpstr>
      <vt:lpstr>Calibri</vt:lpstr>
      <vt:lpstr>思源黑体 CN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纯藍Sè</cp:lastModifiedBy>
  <cp:revision>162</cp:revision>
  <dcterms:created xsi:type="dcterms:W3CDTF">2019-06-19T02:08:00Z</dcterms:created>
  <dcterms:modified xsi:type="dcterms:W3CDTF">2022-11-02T15:17:37Z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2052-11.1.0.12598</vt:lpwstr>
  </property>
  <property fmtid="{D5CDD505-2E9C-101B-9397-08002B2CF9AE}" pid="3" name="ICV">
    <vt:lpwstr>1A7601FCAAAC4F5FA8577581F845234B</vt:lpwstr>
  </property>
</Properties>
</file>