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872" r:id="rId3"/>
    <p:sldId id="875" r:id="rId4"/>
    <p:sldId id="874" r:id="rId5"/>
    <p:sldId id="711" r:id="rId6"/>
    <p:sldId id="765" r:id="rId7"/>
    <p:sldId id="880" r:id="rId8"/>
    <p:sldId id="881" r:id="rId9"/>
    <p:sldId id="888" r:id="rId10"/>
    <p:sldId id="854" r:id="rId11"/>
    <p:sldId id="882" r:id="rId12"/>
    <p:sldId id="883" r:id="rId13"/>
    <p:sldId id="322" r:id="rId14"/>
    <p:sldId id="889" r:id="rId16"/>
    <p:sldId id="504" r:id="rId17"/>
    <p:sldId id="519" r:id="rId18"/>
    <p:sldId id="657" r:id="rId19"/>
    <p:sldId id="884" r:id="rId20"/>
    <p:sldId id="891" r:id="rId21"/>
    <p:sldId id="853" r:id="rId22"/>
    <p:sldId id="546" r:id="rId23"/>
    <p:sldId id="871" r:id="rId24"/>
    <p:sldId id="885" r:id="rId25"/>
    <p:sldId id="886" r:id="rId26"/>
    <p:sldId id="892" r:id="rId27"/>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65C5"/>
    <a:srgbClr val="02B0E1"/>
    <a:srgbClr val="F4BDC2"/>
    <a:srgbClr val="C1E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75" autoAdjust="0"/>
    <p:restoredTop sz="94660"/>
  </p:normalViewPr>
  <p:slideViewPr>
    <p:cSldViewPr snapToGrid="0" showGuides="1">
      <p:cViewPr varScale="1">
        <p:scale>
          <a:sx n="108" d="100"/>
          <a:sy n="108" d="100"/>
        </p:scale>
        <p:origin x="78" y="366"/>
      </p:cViewPr>
      <p:guideLst>
        <p:guide orient="horz" pos="2183"/>
        <p:guide pos="3840"/>
      </p:guideLst>
    </p:cSldViewPr>
  </p:slideViewPr>
  <p:notesTextViewPr>
    <p:cViewPr>
      <p:scale>
        <a:sx n="1" d="1"/>
        <a:sy n="1" d="1"/>
      </p:scale>
      <p:origin x="0" y="0"/>
    </p:cViewPr>
  </p:notesTextViewPr>
  <p:sorterViewPr>
    <p:cViewPr>
      <p:scale>
        <a:sx n="100" d="100"/>
        <a:sy n="100" d="100"/>
      </p:scale>
      <p:origin x="0" y="-208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gs" Target="tags/tag8.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系列 1</c:v>
                </c:pt>
              </c:strCache>
            </c:strRef>
          </c:tx>
          <c:spPr>
            <a:solidFill>
              <a:srgbClr val="0463C4"/>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195" b="0" i="0" u="none" strike="noStrike" kern="1200" baseline="0">
                    <a:solidFill>
                      <a:schemeClr val="tx1">
                        <a:lumMod val="75000"/>
                        <a:lumOff val="25000"/>
                      </a:schemeClr>
                    </a:solidFill>
                    <a:latin typeface="思源宋体 CN Medium" panose="02020500000000000000" pitchFamily="18" charset="-122"/>
                    <a:ea typeface="思源宋体 CN Medium" panose="02020500000000000000" pitchFamily="18" charset="-122"/>
                    <a:cs typeface="+mn-ea"/>
                    <a:sym typeface="+mn-lt"/>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4</c:v>
                </c:pt>
                <c:pt idx="1">
                  <c:v>3</c:v>
                </c:pt>
                <c:pt idx="2">
                  <c:v>2</c:v>
                </c:pt>
                <c:pt idx="3">
                  <c:v>1</c:v>
                </c:pt>
              </c:numCache>
            </c:num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系列 2</c:v>
                </c:pt>
              </c:strCache>
            </c:strRef>
          </c:tx>
          <c:spPr>
            <a:solidFill>
              <a:srgbClr val="02B0E1"/>
            </a:solidFill>
            <a:ln>
              <a:noFill/>
            </a:ln>
            <a:effectLst/>
          </c:spPr>
          <c:invertIfNegative val="0"/>
          <c:dLbls>
            <c:spPr>
              <a:noFill/>
              <a:ln>
                <a:noFill/>
              </a:ln>
              <a:effectLst/>
            </c:spPr>
            <c:txPr>
              <a:bodyPr rot="0" spcFirstLastPara="1" vertOverflow="ellipsis" vert="horz" wrap="square" lIns="38100" tIns="19050" rIns="38100" bIns="19050" anchor="ctr" anchorCtr="1"/>
              <a:lstStyle/>
              <a:p>
                <a:pPr>
                  <a:defRPr lang="zh-CN" sz="1195" b="0" i="0" u="none" strike="noStrike" kern="1200" baseline="0">
                    <a:solidFill>
                      <a:schemeClr val="tx1">
                        <a:lumMod val="75000"/>
                        <a:lumOff val="25000"/>
                      </a:schemeClr>
                    </a:solidFill>
                    <a:latin typeface="思源宋体 CN Medium" panose="02020500000000000000" pitchFamily="18" charset="-122"/>
                    <a:ea typeface="思源宋体 CN Medium" panose="02020500000000000000" pitchFamily="18" charset="-122"/>
                    <a:cs typeface="+mn-ea"/>
                    <a:sym typeface="+mn-lt"/>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4</c:v>
                </c:pt>
                <c:pt idx="1">
                  <c:v>3</c:v>
                </c:pt>
                <c:pt idx="2">
                  <c:v>2</c:v>
                </c:pt>
                <c:pt idx="3">
                  <c:v>1</c:v>
                </c:pt>
              </c:numCache>
            </c:numRef>
          </c:cat>
          <c:val>
            <c:numRef>
              <c:f>Sheet1!$C$2:$C$5</c:f>
              <c:numCache>
                <c:formatCode>General</c:formatCode>
                <c:ptCount val="4"/>
                <c:pt idx="0">
                  <c:v>2.4</c:v>
                </c:pt>
                <c:pt idx="1">
                  <c:v>4.4</c:v>
                </c:pt>
                <c:pt idx="2">
                  <c:v>1.8</c:v>
                </c:pt>
                <c:pt idx="3">
                  <c:v>2.8</c:v>
                </c:pt>
              </c:numCache>
            </c:numRef>
          </c:val>
        </c:ser>
        <c:dLbls>
          <c:showLegendKey val="0"/>
          <c:showVal val="1"/>
          <c:showCatName val="0"/>
          <c:showSerName val="0"/>
          <c:showPercent val="0"/>
          <c:showBubbleSize val="0"/>
        </c:dLbls>
        <c:gapWidth val="182"/>
        <c:axId val="313996712"/>
        <c:axId val="313994360"/>
      </c:barChart>
      <c:catAx>
        <c:axId val="313996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1195" b="0" i="0" u="none" strike="noStrike" kern="1200" baseline="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defRPr>
            </a:pPr>
          </a:p>
        </c:txPr>
        <c:crossAx val="313994360"/>
        <c:crosses val="autoZero"/>
        <c:auto val="1"/>
        <c:lblAlgn val="ctr"/>
        <c:lblOffset val="100"/>
        <c:noMultiLvlLbl val="0"/>
      </c:catAx>
      <c:valAx>
        <c:axId val="313994360"/>
        <c:scaling>
          <c:orientation val="minMax"/>
        </c:scaling>
        <c:delete val="1"/>
        <c:axPos val="l"/>
        <c:numFmt formatCode="General" sourceLinked="1"/>
        <c:majorTickMark val="none"/>
        <c:minorTickMark val="none"/>
        <c:tickLblPos val="nextTo"/>
        <c:txPr>
          <a:bodyPr rot="-60000000" spcFirstLastPara="0" vertOverflow="ellipsis" vert="horz" wrap="square" anchor="ctr" anchorCtr="1"/>
          <a:lstStyle/>
          <a:p>
            <a:pPr>
              <a:defRPr lang="zh-CN" sz="1195" b="0" i="0" u="none" strike="noStrike" kern="1200" baseline="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defRPr>
            </a:pPr>
          </a:p>
        </c:txPr>
        <c:crossAx val="313996712"/>
        <c:crosses val="autoZero"/>
        <c:crossBetween val="between"/>
      </c:valAx>
      <c:spPr>
        <a:noFill/>
        <a:ln w="25400">
          <a:noFill/>
        </a:ln>
        <a:effectLst/>
      </c:spPr>
    </c:plotArea>
    <c:plotVisOnly val="1"/>
    <c:dispBlanksAs val="gap"/>
    <c:showDLblsOverMax val="0"/>
  </c:chart>
  <c:spPr>
    <a:noFill/>
    <a:ln>
      <a:noFill/>
    </a:ln>
    <a:effectLst/>
  </c:spPr>
  <c:txPr>
    <a:bodyPr/>
    <a:lstStyle/>
    <a:p>
      <a:pPr>
        <a:defRPr lang="zh-CN">
          <a:latin typeface="思源宋体 CN Medium" panose="02020500000000000000" pitchFamily="18" charset="-122"/>
          <a:ea typeface="思源宋体 CN Medium" panose="02020500000000000000" pitchFamily="18" charset="-122"/>
          <a:cs typeface="+mn-ea"/>
          <a:sym typeface="+mn-lt"/>
        </a:defRPr>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思源宋体 CN Medium" panose="02020500000000000000" pitchFamily="18" charset="-122"/>
                <a:ea typeface="思源宋体 CN Medium" panose="02020500000000000000" pitchFamily="18"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思源宋体 CN Medium" panose="02020500000000000000" pitchFamily="18" charset="-122"/>
                <a:ea typeface="思源宋体 CN Medium" panose="02020500000000000000" pitchFamily="18" charset="-122"/>
              </a:defRPr>
            </a:lvl1pPr>
          </a:lstStyle>
          <a:p>
            <a:fld id="{5A990A7D-CFAB-4A10-B04D-E969ABE37D86}"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思源宋体 CN Medium" panose="02020500000000000000" pitchFamily="18" charset="-122"/>
                <a:ea typeface="思源宋体 CN Medium" panose="02020500000000000000" pitchFamily="18"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思源宋体 CN Medium" panose="02020500000000000000" pitchFamily="18" charset="-122"/>
                <a:ea typeface="思源宋体 CN Medium" panose="02020500000000000000" pitchFamily="18" charset="-122"/>
              </a:defRPr>
            </a:lvl1pPr>
          </a:lstStyle>
          <a:p>
            <a:fld id="{BA870773-7A03-4052-A7A7-700AB7D19282}"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mn-cs"/>
      </a:defRPr>
    </a:lvl1pPr>
    <a:lvl2pPr marL="4572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mn-cs"/>
      </a:defRPr>
    </a:lvl2pPr>
    <a:lvl3pPr marL="9144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mn-cs"/>
      </a:defRPr>
    </a:lvl3pPr>
    <a:lvl4pPr marL="13716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mn-cs"/>
      </a:defRPr>
    </a:lvl4pPr>
    <a:lvl5pPr marL="1828800" algn="l" defTabSz="914400" rtl="0" eaLnBrk="1" latinLnBrk="0" hangingPunct="1">
      <a:defRPr sz="1200" kern="1200">
        <a:solidFill>
          <a:schemeClr val="tx1"/>
        </a:solidFill>
        <a:latin typeface="思源宋体 CN Medium" panose="02020500000000000000" pitchFamily="18" charset="-122"/>
        <a:ea typeface="思源宋体 CN Medium" panose="02020500000000000000" pitchFamily="18"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lang="en-US" altLang="zh-CN" dirty="0"/>
          </a:p>
        </p:txBody>
      </p:sp>
      <p:sp>
        <p:nvSpPr>
          <p:cNvPr id="4" name="灯片编号占位符 3"/>
          <p:cNvSpPr>
            <a:spLocks noGrp="1"/>
          </p:cNvSpPr>
          <p:nvPr>
            <p:ph type="sldNum" sz="quarter" idx="10"/>
          </p:nvPr>
        </p:nvSpPr>
        <p:spPr/>
        <p:txBody>
          <a:bodyPr/>
          <a:lstStyle/>
          <a:p>
            <a:fld id="{6938A104-FA7E-4194-A236-9257BFDCB39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内容页</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5</a:t>
            </a:r>
            <a:r>
              <a:rPr lang="zh-CN" altLang="en-US" dirty="0"/>
              <a:t>项目；</a:t>
            </a:r>
            <a:endParaRPr lang="en-US" altLang="zh-CN" dirty="0"/>
          </a:p>
        </p:txBody>
      </p:sp>
      <p:sp>
        <p:nvSpPr>
          <p:cNvPr id="4" name="灯片编号占位符 3"/>
          <p:cNvSpPr>
            <a:spLocks noGrp="1"/>
          </p:cNvSpPr>
          <p:nvPr>
            <p:ph type="sldNum" sz="quarter" idx="10"/>
          </p:nvPr>
        </p:nvSpPr>
        <p:spPr/>
        <p:txBody>
          <a:bodyPr/>
          <a:lstStyle/>
          <a:p>
            <a:fld id="{6938A104-FA7E-4194-A236-9257BFDCB3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257300" y="344488"/>
            <a:ext cx="10515600" cy="611188"/>
          </a:xfrm>
        </p:spPr>
        <p:txBody>
          <a:bodyPr>
            <a:normAutofit/>
          </a:bodyPr>
          <a:lstStyle>
            <a:lvl1pPr>
              <a:defRPr sz="3200">
                <a:latin typeface="思源宋体 CN Heavy" panose="02020900000000000000" pitchFamily="18" charset="-122"/>
                <a:ea typeface="思源宋体 CN Heavy" panose="02020900000000000000" pitchFamily="18" charset="-122"/>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D0331CE-621C-47A9-8768-EAF83C6E5A59}" type="slidenum">
              <a:rPr lang="zh-CN" altLang="en-US" smtClean="0"/>
            </a:fld>
            <a:endParaRPr lang="zh-CN" altLang="en-US"/>
          </a:p>
        </p:txBody>
      </p:sp>
      <p:sp>
        <p:nvSpPr>
          <p:cNvPr id="6" name="圆: 空心 5"/>
          <p:cNvSpPr/>
          <p:nvPr userDrawn="1"/>
        </p:nvSpPr>
        <p:spPr>
          <a:xfrm>
            <a:off x="-838200" y="-835025"/>
            <a:ext cx="1943100" cy="1943100"/>
          </a:xfrm>
          <a:prstGeom prst="donut">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7" name="圆: 空心 6"/>
          <p:cNvSpPr/>
          <p:nvPr userDrawn="1"/>
        </p:nvSpPr>
        <p:spPr>
          <a:xfrm>
            <a:off x="9773648" y="4652835"/>
            <a:ext cx="4836704" cy="4836704"/>
          </a:xfrm>
          <a:prstGeom prst="donut">
            <a:avLst/>
          </a:prstGeom>
          <a:solidFill>
            <a:srgbClr val="02B0E1">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2250887-B314-45FF-93A6-5CB4E59DBB9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D0331CE-621C-47A9-8768-EAF83C6E5A5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宋体 CN Medium" panose="02020500000000000000" pitchFamily="18" charset="-122"/>
                <a:ea typeface="思源宋体 CN Medium" panose="02020500000000000000" pitchFamily="18" charset="-122"/>
              </a:defRPr>
            </a:lvl1pPr>
          </a:lstStyle>
          <a:p>
            <a:fld id="{42250887-B314-45FF-93A6-5CB4E59DBB99}" type="datetimeFigureOut">
              <a:rPr lang="zh-CN" altLang="en-US" smtClean="0"/>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宋体 CN Medium" panose="02020500000000000000" pitchFamily="18" charset="-122"/>
                <a:ea typeface="思源宋体 CN Medium" panose="02020500000000000000" pitchFamily="18"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宋体 CN Medium" panose="02020500000000000000" pitchFamily="18" charset="-122"/>
                <a:ea typeface="思源宋体 CN Medium" panose="02020500000000000000" pitchFamily="18" charset="-122"/>
              </a:defRPr>
            </a:lvl1pPr>
          </a:lstStyle>
          <a:p>
            <a:fld id="{ED0331CE-621C-47A9-8768-EAF83C6E5A59}"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思源宋体 CN Medium" panose="02020500000000000000" pitchFamily="18" charset="-122"/>
          <a:ea typeface="思源宋体 CN Medium" panose="02020500000000000000"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Medium" panose="02020500000000000000" pitchFamily="18" charset="-122"/>
          <a:ea typeface="思源宋体 CN Medium" panose="020205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Medium" panose="02020500000000000000" pitchFamily="18" charset="-122"/>
          <a:ea typeface="思源宋体 CN Medium" panose="02020500000000000000"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Medium" panose="02020500000000000000" pitchFamily="18" charset="-122"/>
          <a:ea typeface="思源宋体 CN Medium" panose="02020500000000000000"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Medium" panose="02020500000000000000" pitchFamily="18" charset="-122"/>
          <a:ea typeface="思源宋体 CN Medium" panose="02020500000000000000"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Medium" panose="02020500000000000000" pitchFamily="18" charset="-122"/>
          <a:ea typeface="思源宋体 CN Medium" panose="02020500000000000000"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png"/><Relationship Id="rId2" Type="http://schemas.microsoft.com/office/2007/relationships/media" Target="../media/media1.mp3"/><Relationship Id="rId1" Type="http://schemas.openxmlformats.org/officeDocument/2006/relationships/audio" Target="NUL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chart" Target="../charts/char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任意多边形: 形状 12"/>
          <p:cNvSpPr/>
          <p:nvPr/>
        </p:nvSpPr>
        <p:spPr>
          <a:xfrm flipH="1">
            <a:off x="845417" y="5111899"/>
            <a:ext cx="1730674" cy="374239"/>
          </a:xfrm>
          <a:prstGeom prst="roundRect">
            <a:avLst>
              <a:gd name="adj" fmla="val 50000"/>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rPr>
              <a:t>主讲人</a:t>
            </a:r>
            <a:r>
              <a:rPr lang="zh-CN" altLang="en-US" sz="1600" dirty="0" smtClean="0">
                <a:solidFill>
                  <a:schemeClr val="bg1"/>
                </a:solidFill>
                <a:latin typeface="思源宋体 CN Medium" panose="02020500000000000000" pitchFamily="18" charset="-122"/>
                <a:ea typeface="思源宋体 CN Medium" panose="02020500000000000000" pitchFamily="18" charset="-122"/>
                <a:cs typeface="+mn-ea"/>
                <a:sym typeface="+mn-lt"/>
              </a:rPr>
              <a:t>：</a:t>
            </a:r>
            <a:r>
              <a:rPr lang="en-US" altLang="zh-CN" sz="1600" dirty="0" smtClean="0">
                <a:solidFill>
                  <a:schemeClr val="bg1"/>
                </a:solidFill>
                <a:latin typeface="思源宋体 CN Medium" panose="02020500000000000000" pitchFamily="18" charset="-122"/>
                <a:ea typeface="思源宋体 CN Medium" panose="02020500000000000000" pitchFamily="18" charset="-122"/>
                <a:cs typeface="+mn-ea"/>
                <a:sym typeface="+mn-lt"/>
              </a:rPr>
              <a:t>XXXX</a:t>
            </a:r>
            <a:endPar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22" name="圆: 空心 21"/>
          <p:cNvSpPr/>
          <p:nvPr/>
        </p:nvSpPr>
        <p:spPr>
          <a:xfrm>
            <a:off x="3004242" y="5102050"/>
            <a:ext cx="4223827" cy="4223827"/>
          </a:xfrm>
          <a:prstGeom prst="donut">
            <a:avLst>
              <a:gd name="adj" fmla="val 22167"/>
            </a:avLst>
          </a:prstGeom>
          <a:gradFill>
            <a:gsLst>
              <a:gs pos="0">
                <a:srgbClr val="0165C5">
                  <a:alpha val="64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23" name="圆: 空心 22"/>
          <p:cNvSpPr/>
          <p:nvPr/>
        </p:nvSpPr>
        <p:spPr>
          <a:xfrm>
            <a:off x="358780" y="-1515961"/>
            <a:ext cx="2645462" cy="2645462"/>
          </a:xfrm>
          <a:prstGeom prst="donut">
            <a:avLst>
              <a:gd name="adj" fmla="val 22167"/>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grpSp>
        <p:nvGrpSpPr>
          <p:cNvPr id="3" name="组合 2"/>
          <p:cNvGrpSpPr/>
          <p:nvPr/>
        </p:nvGrpSpPr>
        <p:grpSpPr>
          <a:xfrm>
            <a:off x="669757" y="1581180"/>
            <a:ext cx="3996709" cy="1191790"/>
            <a:chOff x="669757" y="1581180"/>
            <a:chExt cx="3996709" cy="1191790"/>
          </a:xfrm>
        </p:grpSpPr>
        <p:sp>
          <p:nvSpPr>
            <p:cNvPr id="45" name="圆: 空心 44"/>
            <p:cNvSpPr/>
            <p:nvPr/>
          </p:nvSpPr>
          <p:spPr>
            <a:xfrm>
              <a:off x="3342785" y="1581180"/>
              <a:ext cx="1191790" cy="1191790"/>
            </a:xfrm>
            <a:prstGeom prst="donut">
              <a:avLst>
                <a:gd name="adj" fmla="val 22167"/>
              </a:avLst>
            </a:prstGeom>
            <a:gradFill>
              <a:gsLst>
                <a:gs pos="0">
                  <a:srgbClr val="0165C5">
                    <a:alpha val="7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20" name="文本框 19"/>
            <p:cNvSpPr txBox="1"/>
            <p:nvPr/>
          </p:nvSpPr>
          <p:spPr>
            <a:xfrm>
              <a:off x="669757" y="1819664"/>
              <a:ext cx="3996709" cy="892552"/>
            </a:xfrm>
            <a:prstGeom prst="rect">
              <a:avLst/>
            </a:prstGeom>
            <a:noFill/>
          </p:spPr>
          <p:txBody>
            <a:bodyPr wrap="none" rtlCol="0">
              <a:spAutoFit/>
            </a:bodyPr>
            <a:lstStyle/>
            <a:p>
              <a:pPr algn="dist"/>
              <a:r>
                <a:rPr lang="en-US" altLang="zh-CN" sz="5200" dirty="0">
                  <a:solidFill>
                    <a:srgbClr val="0065C4"/>
                  </a:solidFill>
                  <a:latin typeface="思源宋体 CN Heavy" panose="02020900000000000000" pitchFamily="18" charset="-122"/>
                  <a:ea typeface="思源宋体 CN Heavy" panose="02020900000000000000" pitchFamily="18" charset="-122"/>
                  <a:cs typeface="+mn-ea"/>
                  <a:sym typeface="+mn-lt"/>
                </a:rPr>
                <a:t>SUMMARY</a:t>
              </a:r>
              <a:endParaRPr lang="en-US" altLang="zh-CN" sz="5200" dirty="0">
                <a:solidFill>
                  <a:srgbClr val="0065C4"/>
                </a:solidFill>
                <a:latin typeface="思源宋体 CN Heavy" panose="02020900000000000000" pitchFamily="18" charset="-122"/>
                <a:ea typeface="思源宋体 CN Heavy" panose="02020900000000000000" pitchFamily="18" charset="-122"/>
                <a:cs typeface="+mn-ea"/>
                <a:sym typeface="+mn-lt"/>
              </a:endParaRPr>
            </a:p>
          </p:txBody>
        </p:sp>
      </p:grpSp>
      <p:sp>
        <p:nvSpPr>
          <p:cNvPr id="46" name="矩形 45"/>
          <p:cNvSpPr/>
          <p:nvPr/>
        </p:nvSpPr>
        <p:spPr>
          <a:xfrm>
            <a:off x="845417" y="3938085"/>
            <a:ext cx="5271508" cy="374239"/>
          </a:xfrm>
          <a:prstGeom prst="rect">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2400" dirty="0">
                <a:solidFill>
                  <a:schemeClr val="bg1"/>
                </a:solidFill>
                <a:latin typeface="思源宋体 CN Medium" panose="02020500000000000000" pitchFamily="18" charset="-122"/>
                <a:ea typeface="思源宋体 CN Medium" panose="02020500000000000000" pitchFamily="18" charset="-122"/>
                <a:cs typeface="+mn-ea"/>
                <a:sym typeface="+mn-lt"/>
              </a:rPr>
              <a:t>项目后期的实施规划状况</a:t>
            </a:r>
            <a:endParaRPr lang="zh-CN" altLang="en-US" sz="24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16" name="文本框 15"/>
          <p:cNvSpPr txBox="1"/>
          <p:nvPr/>
        </p:nvSpPr>
        <p:spPr>
          <a:xfrm>
            <a:off x="669874" y="2753303"/>
            <a:ext cx="7571303" cy="1200329"/>
          </a:xfrm>
          <a:prstGeom prst="rect">
            <a:avLst/>
          </a:prstGeom>
          <a:noFill/>
        </p:spPr>
        <p:txBody>
          <a:bodyPr wrap="none" rtlCol="0">
            <a:spAutoFit/>
          </a:bodyPr>
          <a:lstStyle/>
          <a:p>
            <a:r>
              <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蓝色商务工作总结</a:t>
            </a:r>
            <a:endPar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sp>
        <p:nvSpPr>
          <p:cNvPr id="50" name="矩形: 圆角 49"/>
          <p:cNvSpPr/>
          <p:nvPr/>
        </p:nvSpPr>
        <p:spPr>
          <a:xfrm>
            <a:off x="669757" y="486580"/>
            <a:ext cx="1149518" cy="457200"/>
          </a:xfrm>
          <a:prstGeom prst="roundRect">
            <a:avLst>
              <a:gd name="adj" fmla="val 50000"/>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思源宋体 CN Heavy" panose="02020900000000000000" pitchFamily="18" charset="-122"/>
                <a:ea typeface="思源宋体 CN Heavy" panose="02020900000000000000" pitchFamily="18" charset="-122"/>
              </a:rPr>
              <a:t>LOGO </a:t>
            </a:r>
            <a:endParaRPr lang="zh-CN" altLang="en-US" sz="2000" dirty="0">
              <a:latin typeface="思源宋体 CN Heavy" panose="02020900000000000000" pitchFamily="18" charset="-122"/>
              <a:ea typeface="思源宋体 CN Heavy" panose="02020900000000000000" pitchFamily="18" charset="-122"/>
            </a:endParaRPr>
          </a:p>
        </p:txBody>
      </p:sp>
      <p:grpSp>
        <p:nvGrpSpPr>
          <p:cNvPr id="2" name="组合 1"/>
          <p:cNvGrpSpPr/>
          <p:nvPr/>
        </p:nvGrpSpPr>
        <p:grpSpPr>
          <a:xfrm>
            <a:off x="7010071" y="-6064284"/>
            <a:ext cx="11007265" cy="11550422"/>
            <a:chOff x="7010071" y="-6064284"/>
            <a:chExt cx="11007265" cy="11550422"/>
          </a:xfrm>
        </p:grpSpPr>
        <p:sp>
          <p:nvSpPr>
            <p:cNvPr id="51" name="圆: 空心 50"/>
            <p:cNvSpPr/>
            <p:nvPr/>
          </p:nvSpPr>
          <p:spPr>
            <a:xfrm>
              <a:off x="7010071" y="-6064284"/>
              <a:ext cx="11007265" cy="11007265"/>
            </a:xfrm>
            <a:prstGeom prst="donut">
              <a:avLst>
                <a:gd name="adj" fmla="val 22271"/>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62" name="任意多边形: 形状 61"/>
            <p:cNvSpPr/>
            <p:nvPr/>
          </p:nvSpPr>
          <p:spPr>
            <a:xfrm>
              <a:off x="7054921" y="-500796"/>
              <a:ext cx="2063918" cy="3104877"/>
            </a:xfrm>
            <a:custGeom>
              <a:avLst/>
              <a:gdLst>
                <a:gd name="connsiteX0" fmla="*/ 504395 w 2063918"/>
                <a:gd name="connsiteY0" fmla="*/ 0 h 3104877"/>
                <a:gd name="connsiteX1" fmla="*/ 2063918 w 2063918"/>
                <a:gd name="connsiteY1" fmla="*/ 1559523 h 3104877"/>
                <a:gd name="connsiteX2" fmla="*/ 818693 w 2063918"/>
                <a:gd name="connsiteY2" fmla="*/ 3087362 h 3104877"/>
                <a:gd name="connsiteX3" fmla="*/ 703929 w 2063918"/>
                <a:gd name="connsiteY3" fmla="*/ 3104877 h 3104877"/>
                <a:gd name="connsiteX4" fmla="*/ 664259 w 2063918"/>
                <a:gd name="connsiteY4" fmla="*/ 3035885 h 3104877"/>
                <a:gd name="connsiteX5" fmla="*/ 432503 w 2063918"/>
                <a:gd name="connsiteY5" fmla="*/ 2554790 h 3104877"/>
                <a:gd name="connsiteX6" fmla="*/ 378362 w 2063918"/>
                <a:gd name="connsiteY6" fmla="*/ 2417477 h 3104877"/>
                <a:gd name="connsiteX7" fmla="*/ 415634 w 2063918"/>
                <a:gd name="connsiteY7" fmla="*/ 2423165 h 3104877"/>
                <a:gd name="connsiteX8" fmla="*/ 504395 w 2063918"/>
                <a:gd name="connsiteY8" fmla="*/ 2427647 h 3104877"/>
                <a:gd name="connsiteX9" fmla="*/ 1372519 w 2063918"/>
                <a:gd name="connsiteY9" fmla="*/ 1559523 h 3104877"/>
                <a:gd name="connsiteX10" fmla="*/ 504395 w 2063918"/>
                <a:gd name="connsiteY10" fmla="*/ 691399 h 3104877"/>
                <a:gd name="connsiteX11" fmla="*/ 19018 w 2063918"/>
                <a:gd name="connsiteY11" fmla="*/ 839661 h 3104877"/>
                <a:gd name="connsiteX12" fmla="*/ 18159 w 2063918"/>
                <a:gd name="connsiteY12" fmla="*/ 840370 h 3104877"/>
                <a:gd name="connsiteX13" fmla="*/ 7161 w 2063918"/>
                <a:gd name="connsiteY13" fmla="*/ 695743 h 3104877"/>
                <a:gd name="connsiteX14" fmla="*/ 0 w 2063918"/>
                <a:gd name="connsiteY14" fmla="*/ 412527 h 3104877"/>
                <a:gd name="connsiteX15" fmla="*/ 7161 w 2063918"/>
                <a:gd name="connsiteY15" fmla="*/ 129311 h 3104877"/>
                <a:gd name="connsiteX16" fmla="*/ 10833 w 2063918"/>
                <a:gd name="connsiteY16" fmla="*/ 81023 h 3104877"/>
                <a:gd name="connsiteX17" fmla="*/ 40640 w 2063918"/>
                <a:gd name="connsiteY17" fmla="*/ 70113 h 3104877"/>
                <a:gd name="connsiteX18" fmla="*/ 504395 w 2063918"/>
                <a:gd name="connsiteY18" fmla="*/ 0 h 310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63918" h="3104877">
                  <a:moveTo>
                    <a:pt x="504395" y="0"/>
                  </a:moveTo>
                  <a:cubicBezTo>
                    <a:pt x="1365696" y="0"/>
                    <a:pt x="2063918" y="698222"/>
                    <a:pt x="2063918" y="1559523"/>
                  </a:cubicBezTo>
                  <a:cubicBezTo>
                    <a:pt x="2063918" y="2313161"/>
                    <a:pt x="1529342" y="2941943"/>
                    <a:pt x="818693" y="3087362"/>
                  </a:cubicBezTo>
                  <a:lnTo>
                    <a:pt x="703929" y="3104877"/>
                  </a:lnTo>
                  <a:lnTo>
                    <a:pt x="664259" y="3035885"/>
                  </a:lnTo>
                  <a:cubicBezTo>
                    <a:pt x="579533" y="2879920"/>
                    <a:pt x="502128" y="2719401"/>
                    <a:pt x="432503" y="2554790"/>
                  </a:cubicBezTo>
                  <a:lnTo>
                    <a:pt x="378362" y="2417477"/>
                  </a:lnTo>
                  <a:lnTo>
                    <a:pt x="415634" y="2423165"/>
                  </a:lnTo>
                  <a:cubicBezTo>
                    <a:pt x="444818" y="2426129"/>
                    <a:pt x="474429" y="2427647"/>
                    <a:pt x="504395" y="2427647"/>
                  </a:cubicBezTo>
                  <a:cubicBezTo>
                    <a:pt x="983847" y="2427647"/>
                    <a:pt x="1372519" y="2038975"/>
                    <a:pt x="1372519" y="1559523"/>
                  </a:cubicBezTo>
                  <a:cubicBezTo>
                    <a:pt x="1372519" y="1080071"/>
                    <a:pt x="983847" y="691399"/>
                    <a:pt x="504395" y="691399"/>
                  </a:cubicBezTo>
                  <a:cubicBezTo>
                    <a:pt x="324601" y="691399"/>
                    <a:pt x="157572" y="746056"/>
                    <a:pt x="19018" y="839661"/>
                  </a:cubicBezTo>
                  <a:lnTo>
                    <a:pt x="18159" y="840370"/>
                  </a:lnTo>
                  <a:lnTo>
                    <a:pt x="7161" y="695743"/>
                  </a:lnTo>
                  <a:cubicBezTo>
                    <a:pt x="2407" y="601938"/>
                    <a:pt x="0" y="507514"/>
                    <a:pt x="0" y="412527"/>
                  </a:cubicBezTo>
                  <a:cubicBezTo>
                    <a:pt x="0" y="317540"/>
                    <a:pt x="2407" y="223116"/>
                    <a:pt x="7161" y="129311"/>
                  </a:cubicBezTo>
                  <a:lnTo>
                    <a:pt x="10833" y="81023"/>
                  </a:lnTo>
                  <a:lnTo>
                    <a:pt x="40640" y="70113"/>
                  </a:lnTo>
                  <a:cubicBezTo>
                    <a:pt x="187141" y="24547"/>
                    <a:pt x="342901" y="0"/>
                    <a:pt x="504395" y="0"/>
                  </a:cubicBezTo>
                  <a:close/>
                </a:path>
              </a:pathLst>
            </a:custGeom>
            <a:gradFill>
              <a:gsLst>
                <a:gs pos="0">
                  <a:srgbClr val="0165C5">
                    <a:alpha val="64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Segoe UI" panose="020B0502040204020203" pitchFamily="34" charset="0"/>
                <a:ea typeface="微软雅黑" panose="020B0503020204020204" pitchFamily="34" charset="-122"/>
              </a:endParaRPr>
            </a:p>
          </p:txBody>
        </p:sp>
        <p:sp>
          <p:nvSpPr>
            <p:cNvPr id="60" name="任意多边形: 形状 59"/>
            <p:cNvSpPr/>
            <p:nvPr/>
          </p:nvSpPr>
          <p:spPr>
            <a:xfrm>
              <a:off x="10379047" y="2772970"/>
              <a:ext cx="3376167" cy="2713168"/>
            </a:xfrm>
            <a:custGeom>
              <a:avLst/>
              <a:gdLst>
                <a:gd name="connsiteX0" fmla="*/ 2111914 w 4223828"/>
                <a:gd name="connsiteY0" fmla="*/ 0 h 3394369"/>
                <a:gd name="connsiteX1" fmla="*/ 4223828 w 4223828"/>
                <a:gd name="connsiteY1" fmla="*/ 2111914 h 3394369"/>
                <a:gd name="connsiteX2" fmla="*/ 4180921 w 4223828"/>
                <a:gd name="connsiteY2" fmla="*/ 2537538 h 3394369"/>
                <a:gd name="connsiteX3" fmla="*/ 4162057 w 4223828"/>
                <a:gd name="connsiteY3" fmla="*/ 2610906 h 3394369"/>
                <a:gd name="connsiteX4" fmla="*/ 3954739 w 4223828"/>
                <a:gd name="connsiteY4" fmla="*/ 2730110 h 3394369"/>
                <a:gd name="connsiteX5" fmla="*/ 1331381 w 4223828"/>
                <a:gd name="connsiteY5" fmla="*/ 3394369 h 3394369"/>
                <a:gd name="connsiteX6" fmla="*/ 493232 w 4223828"/>
                <a:gd name="connsiteY6" fmla="*/ 3330955 h 3394369"/>
                <a:gd name="connsiteX7" fmla="*/ 373264 w 4223828"/>
                <a:gd name="connsiteY7" fmla="*/ 3309531 h 3394369"/>
                <a:gd name="connsiteX8" fmla="*/ 360682 w 4223828"/>
                <a:gd name="connsiteY8" fmla="*/ 3292705 h 3394369"/>
                <a:gd name="connsiteX9" fmla="*/ 0 w 4223828"/>
                <a:gd name="connsiteY9" fmla="*/ 2111914 h 3394369"/>
                <a:gd name="connsiteX10" fmla="*/ 2111914 w 4223828"/>
                <a:gd name="connsiteY10" fmla="*/ 0 h 3394369"/>
                <a:gd name="connsiteX11" fmla="*/ 2111914 w 4223828"/>
                <a:gd name="connsiteY11" fmla="*/ 936296 h 3394369"/>
                <a:gd name="connsiteX12" fmla="*/ 936296 w 4223828"/>
                <a:gd name="connsiteY12" fmla="*/ 2111914 h 3394369"/>
                <a:gd name="connsiteX13" fmla="*/ 2111914 w 4223828"/>
                <a:gd name="connsiteY13" fmla="*/ 3287532 h 3394369"/>
                <a:gd name="connsiteX14" fmla="*/ 3287532 w 4223828"/>
                <a:gd name="connsiteY14" fmla="*/ 2111914 h 3394369"/>
                <a:gd name="connsiteX15" fmla="*/ 2111914 w 4223828"/>
                <a:gd name="connsiteY15" fmla="*/ 936296 h 339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23828" h="3394369">
                  <a:moveTo>
                    <a:pt x="2111914" y="0"/>
                  </a:moveTo>
                  <a:cubicBezTo>
                    <a:pt x="3278292" y="0"/>
                    <a:pt x="4223828" y="945536"/>
                    <a:pt x="4223828" y="2111914"/>
                  </a:cubicBezTo>
                  <a:cubicBezTo>
                    <a:pt x="4223828" y="2257711"/>
                    <a:pt x="4209054" y="2400058"/>
                    <a:pt x="4180921" y="2537538"/>
                  </a:cubicBezTo>
                  <a:lnTo>
                    <a:pt x="4162057" y="2610906"/>
                  </a:lnTo>
                  <a:lnTo>
                    <a:pt x="3954739" y="2730110"/>
                  </a:lnTo>
                  <a:cubicBezTo>
                    <a:pt x="3174912" y="3153738"/>
                    <a:pt x="2281248" y="3394369"/>
                    <a:pt x="1331381" y="3394369"/>
                  </a:cubicBezTo>
                  <a:cubicBezTo>
                    <a:pt x="1046421" y="3394369"/>
                    <a:pt x="766519" y="3372712"/>
                    <a:pt x="493232" y="3330955"/>
                  </a:cubicBezTo>
                  <a:lnTo>
                    <a:pt x="373264" y="3309531"/>
                  </a:lnTo>
                  <a:lnTo>
                    <a:pt x="360682" y="3292705"/>
                  </a:lnTo>
                  <a:cubicBezTo>
                    <a:pt x="132966" y="2955642"/>
                    <a:pt x="0" y="2549306"/>
                    <a:pt x="0" y="2111914"/>
                  </a:cubicBezTo>
                  <a:cubicBezTo>
                    <a:pt x="0" y="945536"/>
                    <a:pt x="945536" y="0"/>
                    <a:pt x="2111914" y="0"/>
                  </a:cubicBezTo>
                  <a:close/>
                  <a:moveTo>
                    <a:pt x="2111914" y="936296"/>
                  </a:moveTo>
                  <a:cubicBezTo>
                    <a:pt x="1462638" y="936296"/>
                    <a:pt x="936296" y="1462638"/>
                    <a:pt x="936296" y="2111914"/>
                  </a:cubicBezTo>
                  <a:cubicBezTo>
                    <a:pt x="936296" y="2761190"/>
                    <a:pt x="1462638" y="3287532"/>
                    <a:pt x="2111914" y="3287532"/>
                  </a:cubicBezTo>
                  <a:cubicBezTo>
                    <a:pt x="2761190" y="3287532"/>
                    <a:pt x="3287532" y="2761190"/>
                    <a:pt x="3287532" y="2111914"/>
                  </a:cubicBezTo>
                  <a:cubicBezTo>
                    <a:pt x="3287532" y="1462638"/>
                    <a:pt x="2761190" y="936296"/>
                    <a:pt x="2111914" y="936296"/>
                  </a:cubicBezTo>
                  <a:close/>
                </a:path>
              </a:pathLst>
            </a:custGeom>
            <a:gradFill>
              <a:gsLst>
                <a:gs pos="0">
                  <a:srgbClr val="0165C5">
                    <a:alpha val="64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Segoe UI" panose="020B0502040204020203" pitchFamily="34" charset="0"/>
                <a:ea typeface="微软雅黑" panose="020B0503020204020204" pitchFamily="34" charset="-122"/>
              </a:endParaRPr>
            </a:p>
          </p:txBody>
        </p:sp>
        <p:sp>
          <p:nvSpPr>
            <p:cNvPr id="65" name="椭圆 64"/>
            <p:cNvSpPr/>
            <p:nvPr/>
          </p:nvSpPr>
          <p:spPr>
            <a:xfrm>
              <a:off x="9702147" y="2122509"/>
              <a:ext cx="481572" cy="4815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grpSp>
      <p:pic>
        <p:nvPicPr>
          <p:cNvPr id="5" name="cdeec2c1e2826cff17cf8f4124e31911">
            <a:hlinkClick r:id="" action="ppaction://media"/>
          </p:cNvPr>
          <p:cNvPicPr>
            <a:picLocks noChangeAspect="1"/>
          </p:cNvPicPr>
          <p:nvPr>
            <a:audioFile r:link="rId1"/>
            <p:extLst>
              <p:ext uri="{DAA4B4D4-6D71-4841-9C94-3DE7FCFB9230}">
                <p14:media xmlns:p14="http://schemas.microsoft.com/office/powerpoint/2010/main" r:embed="rId2">
                  <p14:trim st="1441.000000"/>
                  <p14:fade in="750.000000"/>
                </p14:media>
              </p:ext>
            </p:extLst>
          </p:nvPr>
        </p:nvPicPr>
        <p:blipFill>
          <a:blip r:embed="rId3"/>
          <a:stretch>
            <a:fillRect/>
          </a:stretch>
        </p:blipFill>
        <p:spPr>
          <a:xfrm>
            <a:off x="-834128" y="-737164"/>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0"/>
    </mc:Choice>
    <mc:Fallback>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42"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anim calcmode="lin" valueType="num">
                                      <p:cBhvr>
                                        <p:cTn id="10" dur="500" fill="hold"/>
                                        <p:tgtEl>
                                          <p:spTgt spid="2"/>
                                        </p:tgtEl>
                                        <p:attrNameLst>
                                          <p:attrName>ppt_x</p:attrName>
                                        </p:attrNameLst>
                                      </p:cBhvr>
                                      <p:tavLst>
                                        <p:tav tm="0">
                                          <p:val>
                                            <p:strVal val="#ppt_x"/>
                                          </p:val>
                                        </p:tav>
                                        <p:tav tm="100000">
                                          <p:val>
                                            <p:strVal val="#ppt_x"/>
                                          </p:val>
                                        </p:tav>
                                      </p:tavLst>
                                    </p:anim>
                                    <p:anim calcmode="lin" valueType="num">
                                      <p:cBhvr>
                                        <p:cTn id="11" dur="500" fill="hold"/>
                                        <p:tgtEl>
                                          <p:spTgt spid="2"/>
                                        </p:tgtEl>
                                        <p:attrNameLst>
                                          <p:attrName>ppt_y</p:attrName>
                                        </p:attrNameLst>
                                      </p:cBhvr>
                                      <p:tavLst>
                                        <p:tav tm="0">
                                          <p:val>
                                            <p:strVal val="#ppt_y+.1"/>
                                          </p:val>
                                        </p:tav>
                                        <p:tav tm="100000">
                                          <p:val>
                                            <p:strVal val="#ppt_y"/>
                                          </p:val>
                                        </p:tav>
                                      </p:tavLst>
                                    </p:anim>
                                  </p:childTnLst>
                                </p:cTn>
                              </p:par>
                            </p:childTnLst>
                          </p:cTn>
                        </p:par>
                        <p:par>
                          <p:cTn id="12" fill="hold">
                            <p:stCondLst>
                              <p:cond delay="0"/>
                            </p:stCondLst>
                            <p:childTnLst>
                              <p:par>
                                <p:cTn id="13" presetID="22" presetClass="entr" presetSubtype="8"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par>
                          <p:cTn id="22" fill="hold">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46"/>
                                        </p:tgtEl>
                                        <p:attrNameLst>
                                          <p:attrName>style.visibility</p:attrName>
                                        </p:attrNameLst>
                                      </p:cBhvr>
                                      <p:to>
                                        <p:strVal val="visible"/>
                                      </p:to>
                                    </p:set>
                                    <p:animEffect transition="in" filter="fade">
                                      <p:cBhvr>
                                        <p:cTn id="25" dur="500"/>
                                        <p:tgtEl>
                                          <p:spTgt spid="46"/>
                                        </p:tgtEl>
                                      </p:cBhvr>
                                    </p:animEffect>
                                    <p:anim calcmode="lin" valueType="num">
                                      <p:cBhvr>
                                        <p:cTn id="26" dur="500" fill="hold"/>
                                        <p:tgtEl>
                                          <p:spTgt spid="46"/>
                                        </p:tgtEl>
                                        <p:attrNameLst>
                                          <p:attrName>ppt_x</p:attrName>
                                        </p:attrNameLst>
                                      </p:cBhvr>
                                      <p:tavLst>
                                        <p:tav tm="0">
                                          <p:val>
                                            <p:strVal val="#ppt_x"/>
                                          </p:val>
                                        </p:tav>
                                        <p:tav tm="100000">
                                          <p:val>
                                            <p:strVal val="#ppt_x"/>
                                          </p:val>
                                        </p:tav>
                                      </p:tavLst>
                                    </p:anim>
                                    <p:anim calcmode="lin" valueType="num">
                                      <p:cBhvr>
                                        <p:cTn id="27" dur="500" fill="hold"/>
                                        <p:tgtEl>
                                          <p:spTgt spid="46"/>
                                        </p:tgtEl>
                                        <p:attrNameLst>
                                          <p:attrName>ppt_y</p:attrName>
                                        </p:attrNameLst>
                                      </p:cBhvr>
                                      <p:tavLst>
                                        <p:tav tm="0">
                                          <p:val>
                                            <p:strVal val="#ppt_y+.1"/>
                                          </p:val>
                                        </p:tav>
                                        <p:tav tm="100000">
                                          <p:val>
                                            <p:strVal val="#ppt_y"/>
                                          </p:val>
                                        </p:tav>
                                      </p:tavLst>
                                    </p:anim>
                                  </p:childTnLst>
                                </p:cTn>
                              </p:par>
                            </p:childTnLst>
                          </p:cTn>
                        </p:par>
                        <p:par>
                          <p:cTn id="28" fill="hold">
                            <p:stCondLst>
                              <p:cond delay="1500"/>
                            </p:stCondLst>
                            <p:childTnLst>
                              <p:par>
                                <p:cTn id="29" presetID="16" presetClass="entr" presetSubtype="2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par>
                          <p:cTn id="32" fill="hold">
                            <p:stCondLst>
                              <p:cond delay="2000"/>
                            </p:stCondLst>
                            <p:childTnLst>
                              <p:par>
                                <p:cTn id="33" presetID="42" presetClass="entr" presetSubtype="0" fill="hold" grpId="0"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anim calcmode="lin" valueType="num">
                                      <p:cBhvr>
                                        <p:cTn id="36" dur="500" fill="hold"/>
                                        <p:tgtEl>
                                          <p:spTgt spid="23"/>
                                        </p:tgtEl>
                                        <p:attrNameLst>
                                          <p:attrName>ppt_x</p:attrName>
                                        </p:attrNameLst>
                                      </p:cBhvr>
                                      <p:tavLst>
                                        <p:tav tm="0">
                                          <p:val>
                                            <p:strVal val="#ppt_x"/>
                                          </p:val>
                                        </p:tav>
                                        <p:tav tm="100000">
                                          <p:val>
                                            <p:strVal val="#ppt_x"/>
                                          </p:val>
                                        </p:tav>
                                      </p:tavLst>
                                    </p:anim>
                                    <p:anim calcmode="lin" valueType="num">
                                      <p:cBhvr>
                                        <p:cTn id="37" dur="500" fill="hold"/>
                                        <p:tgtEl>
                                          <p:spTgt spid="2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anim calcmode="lin" valueType="num">
                                      <p:cBhvr>
                                        <p:cTn id="41" dur="500" fill="hold"/>
                                        <p:tgtEl>
                                          <p:spTgt spid="22"/>
                                        </p:tgtEl>
                                        <p:attrNameLst>
                                          <p:attrName>ppt_x</p:attrName>
                                        </p:attrNameLst>
                                      </p:cBhvr>
                                      <p:tavLst>
                                        <p:tav tm="0">
                                          <p:val>
                                            <p:strVal val="#ppt_x"/>
                                          </p:val>
                                        </p:tav>
                                        <p:tav tm="100000">
                                          <p:val>
                                            <p:strVal val="#ppt_x"/>
                                          </p:val>
                                        </p:tav>
                                      </p:tavLst>
                                    </p:anim>
                                    <p:anim calcmode="lin" valueType="num">
                                      <p:cBhvr>
                                        <p:cTn id="42" dur="500" fill="hold"/>
                                        <p:tgtEl>
                                          <p:spTgt spid="22"/>
                                        </p:tgtEl>
                                        <p:attrNameLst>
                                          <p:attrName>ppt_y</p:attrName>
                                        </p:attrNameLst>
                                      </p:cBhvr>
                                      <p:tavLst>
                                        <p:tav tm="0">
                                          <p:val>
                                            <p:strVal val="#ppt_y+.1"/>
                                          </p:val>
                                        </p:tav>
                                        <p:tav tm="100000">
                                          <p:val>
                                            <p:strVal val="#ppt_y"/>
                                          </p:val>
                                        </p:tav>
                                      </p:tavLst>
                                    </p:anim>
                                  </p:childTnLst>
                                </p:cTn>
                              </p:par>
                              <p:par>
                                <p:cTn id="43" presetID="53" presetClass="entr" presetSubtype="16"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anim calcmode="lin" valueType="num">
                                      <p:cBhvr>
                                        <p:cTn id="45" dur="500" fill="hold"/>
                                        <p:tgtEl>
                                          <p:spTgt spid="50"/>
                                        </p:tgtEl>
                                        <p:attrNameLst>
                                          <p:attrName>ppt_w</p:attrName>
                                        </p:attrNameLst>
                                      </p:cBhvr>
                                      <p:tavLst>
                                        <p:tav tm="0">
                                          <p:val>
                                            <p:fltVal val="0"/>
                                          </p:val>
                                        </p:tav>
                                        <p:tav tm="100000">
                                          <p:val>
                                            <p:strVal val="#ppt_w"/>
                                          </p:val>
                                        </p:tav>
                                      </p:tavLst>
                                    </p:anim>
                                    <p:anim calcmode="lin" valueType="num">
                                      <p:cBhvr>
                                        <p:cTn id="46" dur="500" fill="hold"/>
                                        <p:tgtEl>
                                          <p:spTgt spid="50"/>
                                        </p:tgtEl>
                                        <p:attrNameLst>
                                          <p:attrName>ppt_h</p:attrName>
                                        </p:attrNameLst>
                                      </p:cBhvr>
                                      <p:tavLst>
                                        <p:tav tm="0">
                                          <p:val>
                                            <p:fltVal val="0"/>
                                          </p:val>
                                        </p:tav>
                                        <p:tav tm="100000">
                                          <p:val>
                                            <p:strVal val="#ppt_h"/>
                                          </p:val>
                                        </p:tav>
                                      </p:tavLst>
                                    </p:anim>
                                    <p:animEffect transition="in" filter="fade">
                                      <p:cBhvr>
                                        <p:cTn id="4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8" repeatCount="indefinite" fill="remove" display="0">
                  <p:stCondLst>
                    <p:cond delay="indefinite"/>
                  </p:stCondLst>
                  <p:endCondLst>
                    <p:cond evt="onStopAudio" delay="0">
                      <p:tgtEl>
                        <p:sldTgt/>
                      </p:tgtEl>
                    </p:cond>
                  </p:endCondLst>
                </p:cTn>
                <p:tgtEl>
                  <p:spTgt spid="5"/>
                </p:tgtEl>
              </p:cMediaNode>
            </p:audio>
          </p:childTnLst>
        </p:cTn>
      </p:par>
    </p:tnLst>
    <p:bldLst>
      <p:bldP spid="13" grpId="0" animBg="1"/>
      <p:bldP spid="22" grpId="0" animBg="1"/>
      <p:bldP spid="23" grpId="0" animBg="1"/>
      <p:bldP spid="46" grpId="0" animBg="1"/>
      <p:bldP spid="16" grpId="0"/>
      <p:bldP spid="5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成功项目展示</a:t>
            </a:r>
            <a:endParaRPr lang="zh-CN" altLang="en-US" dirty="0"/>
          </a:p>
        </p:txBody>
      </p:sp>
      <p:grpSp>
        <p:nvGrpSpPr>
          <p:cNvPr id="4" name="组合 3"/>
          <p:cNvGrpSpPr/>
          <p:nvPr/>
        </p:nvGrpSpPr>
        <p:grpSpPr>
          <a:xfrm>
            <a:off x="900543" y="2046907"/>
            <a:ext cx="10247570" cy="1358798"/>
            <a:chOff x="976743" y="2108719"/>
            <a:chExt cx="10247570" cy="1358798"/>
          </a:xfrm>
          <a:solidFill>
            <a:schemeClr val="bg2">
              <a:lumMod val="10000"/>
            </a:schemeClr>
          </a:solidFill>
        </p:grpSpPr>
        <p:sp>
          <p:nvSpPr>
            <p:cNvPr id="5" name="Freeform 5"/>
            <p:cNvSpPr/>
            <p:nvPr/>
          </p:nvSpPr>
          <p:spPr bwMode="auto">
            <a:xfrm flipV="1">
              <a:off x="9950601" y="2484714"/>
              <a:ext cx="1273712" cy="982803"/>
            </a:xfrm>
            <a:custGeom>
              <a:avLst/>
              <a:gdLst>
                <a:gd name="T0" fmla="*/ 153 w 324"/>
                <a:gd name="T1" fmla="*/ 248 h 248"/>
                <a:gd name="T2" fmla="*/ 175 w 324"/>
                <a:gd name="T3" fmla="*/ 248 h 248"/>
                <a:gd name="T4" fmla="*/ 247 w 324"/>
                <a:gd name="T5" fmla="*/ 248 h 248"/>
                <a:gd name="T6" fmla="*/ 320 w 324"/>
                <a:gd name="T7" fmla="*/ 248 h 248"/>
                <a:gd name="T8" fmla="*/ 324 w 324"/>
                <a:gd name="T9" fmla="*/ 244 h 248"/>
                <a:gd name="T10" fmla="*/ 324 w 324"/>
                <a:gd name="T11" fmla="*/ 150 h 248"/>
                <a:gd name="T12" fmla="*/ 320 w 324"/>
                <a:gd name="T13" fmla="*/ 146 h 248"/>
                <a:gd name="T14" fmla="*/ 225 w 324"/>
                <a:gd name="T15" fmla="*/ 146 h 248"/>
                <a:gd name="T16" fmla="*/ 0 w 324"/>
                <a:gd name="T17" fmla="*/ 0 h 248"/>
                <a:gd name="T18" fmla="*/ 0 w 324"/>
                <a:gd name="T19" fmla="*/ 95 h 248"/>
                <a:gd name="T20" fmla="*/ 153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153" y="248"/>
                  </a:moveTo>
                  <a:cubicBezTo>
                    <a:pt x="175" y="248"/>
                    <a:pt x="175" y="248"/>
                    <a:pt x="175" y="248"/>
                  </a:cubicBezTo>
                  <a:cubicBezTo>
                    <a:pt x="247" y="248"/>
                    <a:pt x="247" y="248"/>
                    <a:pt x="247" y="248"/>
                  </a:cubicBezTo>
                  <a:cubicBezTo>
                    <a:pt x="320" y="248"/>
                    <a:pt x="320" y="248"/>
                    <a:pt x="320" y="248"/>
                  </a:cubicBezTo>
                  <a:cubicBezTo>
                    <a:pt x="322" y="248"/>
                    <a:pt x="324" y="246"/>
                    <a:pt x="324" y="244"/>
                  </a:cubicBezTo>
                  <a:cubicBezTo>
                    <a:pt x="324" y="150"/>
                    <a:pt x="324" y="150"/>
                    <a:pt x="324" y="150"/>
                  </a:cubicBezTo>
                  <a:cubicBezTo>
                    <a:pt x="324" y="148"/>
                    <a:pt x="322" y="146"/>
                    <a:pt x="320" y="146"/>
                  </a:cubicBezTo>
                  <a:cubicBezTo>
                    <a:pt x="225" y="146"/>
                    <a:pt x="225" y="146"/>
                    <a:pt x="225" y="146"/>
                  </a:cubicBezTo>
                  <a:cubicBezTo>
                    <a:pt x="187" y="60"/>
                    <a:pt x="100" y="0"/>
                    <a:pt x="0" y="0"/>
                  </a:cubicBezTo>
                  <a:cubicBezTo>
                    <a:pt x="0" y="95"/>
                    <a:pt x="0" y="95"/>
                    <a:pt x="0" y="95"/>
                  </a:cubicBezTo>
                  <a:cubicBezTo>
                    <a:pt x="84" y="95"/>
                    <a:pt x="153" y="163"/>
                    <a:pt x="153"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6" name="Freeform 6"/>
            <p:cNvSpPr/>
            <p:nvPr/>
          </p:nvSpPr>
          <p:spPr bwMode="auto">
            <a:xfrm flipV="1">
              <a:off x="8646270" y="2484714"/>
              <a:ext cx="1273712" cy="982803"/>
            </a:xfrm>
            <a:custGeom>
              <a:avLst/>
              <a:gdLst>
                <a:gd name="T0" fmla="*/ 4 w 324"/>
                <a:gd name="T1" fmla="*/ 248 h 248"/>
                <a:gd name="T2" fmla="*/ 76 w 324"/>
                <a:gd name="T3" fmla="*/ 248 h 248"/>
                <a:gd name="T4" fmla="*/ 148 w 324"/>
                <a:gd name="T5" fmla="*/ 248 h 248"/>
                <a:gd name="T6" fmla="*/ 171 w 324"/>
                <a:gd name="T7" fmla="*/ 248 h 248"/>
                <a:gd name="T8" fmla="*/ 324 w 324"/>
                <a:gd name="T9" fmla="*/ 95 h 248"/>
                <a:gd name="T10" fmla="*/ 324 w 324"/>
                <a:gd name="T11" fmla="*/ 0 h 248"/>
                <a:gd name="T12" fmla="*/ 98 w 324"/>
                <a:gd name="T13" fmla="*/ 146 h 248"/>
                <a:gd name="T14" fmla="*/ 4 w 324"/>
                <a:gd name="T15" fmla="*/ 146 h 248"/>
                <a:gd name="T16" fmla="*/ 0 w 324"/>
                <a:gd name="T17" fmla="*/ 150 h 248"/>
                <a:gd name="T18" fmla="*/ 0 w 324"/>
                <a:gd name="T19" fmla="*/ 244 h 248"/>
                <a:gd name="T20" fmla="*/ 4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4" y="248"/>
                  </a:moveTo>
                  <a:cubicBezTo>
                    <a:pt x="76" y="248"/>
                    <a:pt x="76" y="248"/>
                    <a:pt x="76" y="248"/>
                  </a:cubicBezTo>
                  <a:cubicBezTo>
                    <a:pt x="148" y="248"/>
                    <a:pt x="148" y="248"/>
                    <a:pt x="148" y="248"/>
                  </a:cubicBezTo>
                  <a:cubicBezTo>
                    <a:pt x="171" y="248"/>
                    <a:pt x="171" y="248"/>
                    <a:pt x="171" y="248"/>
                  </a:cubicBezTo>
                  <a:cubicBezTo>
                    <a:pt x="171" y="163"/>
                    <a:pt x="239" y="95"/>
                    <a:pt x="324" y="95"/>
                  </a:cubicBezTo>
                  <a:cubicBezTo>
                    <a:pt x="324" y="0"/>
                    <a:pt x="324" y="0"/>
                    <a:pt x="324" y="0"/>
                  </a:cubicBezTo>
                  <a:cubicBezTo>
                    <a:pt x="223" y="0"/>
                    <a:pt x="137" y="60"/>
                    <a:pt x="98" y="146"/>
                  </a:cubicBezTo>
                  <a:cubicBezTo>
                    <a:pt x="4" y="146"/>
                    <a:pt x="4" y="146"/>
                    <a:pt x="4" y="146"/>
                  </a:cubicBezTo>
                  <a:cubicBezTo>
                    <a:pt x="1" y="146"/>
                    <a:pt x="0" y="148"/>
                    <a:pt x="0" y="150"/>
                  </a:cubicBezTo>
                  <a:cubicBezTo>
                    <a:pt x="0" y="244"/>
                    <a:pt x="0" y="244"/>
                    <a:pt x="0" y="244"/>
                  </a:cubicBezTo>
                  <a:cubicBezTo>
                    <a:pt x="0" y="246"/>
                    <a:pt x="1" y="248"/>
                    <a:pt x="4"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7" name="Freeform 7"/>
            <p:cNvSpPr/>
            <p:nvPr/>
          </p:nvSpPr>
          <p:spPr bwMode="auto">
            <a:xfrm flipV="1">
              <a:off x="7397552" y="2484714"/>
              <a:ext cx="1273712" cy="982803"/>
            </a:xfrm>
            <a:custGeom>
              <a:avLst/>
              <a:gdLst>
                <a:gd name="T0" fmla="*/ 153 w 324"/>
                <a:gd name="T1" fmla="*/ 248 h 248"/>
                <a:gd name="T2" fmla="*/ 175 w 324"/>
                <a:gd name="T3" fmla="*/ 248 h 248"/>
                <a:gd name="T4" fmla="*/ 247 w 324"/>
                <a:gd name="T5" fmla="*/ 248 h 248"/>
                <a:gd name="T6" fmla="*/ 320 w 324"/>
                <a:gd name="T7" fmla="*/ 248 h 248"/>
                <a:gd name="T8" fmla="*/ 324 w 324"/>
                <a:gd name="T9" fmla="*/ 244 h 248"/>
                <a:gd name="T10" fmla="*/ 324 w 324"/>
                <a:gd name="T11" fmla="*/ 150 h 248"/>
                <a:gd name="T12" fmla="*/ 320 w 324"/>
                <a:gd name="T13" fmla="*/ 146 h 248"/>
                <a:gd name="T14" fmla="*/ 226 w 324"/>
                <a:gd name="T15" fmla="*/ 146 h 248"/>
                <a:gd name="T16" fmla="*/ 0 w 324"/>
                <a:gd name="T17" fmla="*/ 0 h 248"/>
                <a:gd name="T18" fmla="*/ 0 w 324"/>
                <a:gd name="T19" fmla="*/ 95 h 248"/>
                <a:gd name="T20" fmla="*/ 153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153" y="248"/>
                  </a:moveTo>
                  <a:cubicBezTo>
                    <a:pt x="175" y="248"/>
                    <a:pt x="175" y="248"/>
                    <a:pt x="175" y="248"/>
                  </a:cubicBezTo>
                  <a:cubicBezTo>
                    <a:pt x="247" y="248"/>
                    <a:pt x="247" y="248"/>
                    <a:pt x="247" y="248"/>
                  </a:cubicBezTo>
                  <a:cubicBezTo>
                    <a:pt x="320" y="248"/>
                    <a:pt x="320" y="248"/>
                    <a:pt x="320" y="248"/>
                  </a:cubicBezTo>
                  <a:cubicBezTo>
                    <a:pt x="322" y="248"/>
                    <a:pt x="324" y="246"/>
                    <a:pt x="324" y="244"/>
                  </a:cubicBezTo>
                  <a:cubicBezTo>
                    <a:pt x="324" y="150"/>
                    <a:pt x="324" y="150"/>
                    <a:pt x="324" y="150"/>
                  </a:cubicBezTo>
                  <a:cubicBezTo>
                    <a:pt x="324" y="148"/>
                    <a:pt x="322" y="146"/>
                    <a:pt x="320" y="146"/>
                  </a:cubicBezTo>
                  <a:cubicBezTo>
                    <a:pt x="226" y="146"/>
                    <a:pt x="226" y="146"/>
                    <a:pt x="226" y="146"/>
                  </a:cubicBezTo>
                  <a:cubicBezTo>
                    <a:pt x="187" y="60"/>
                    <a:pt x="100" y="0"/>
                    <a:pt x="0" y="0"/>
                  </a:cubicBezTo>
                  <a:cubicBezTo>
                    <a:pt x="0" y="95"/>
                    <a:pt x="0" y="95"/>
                    <a:pt x="0" y="95"/>
                  </a:cubicBezTo>
                  <a:cubicBezTo>
                    <a:pt x="84" y="95"/>
                    <a:pt x="153" y="163"/>
                    <a:pt x="153"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8" name="Freeform 8"/>
            <p:cNvSpPr/>
            <p:nvPr/>
          </p:nvSpPr>
          <p:spPr bwMode="auto">
            <a:xfrm flipV="1">
              <a:off x="6087319" y="2484714"/>
              <a:ext cx="1273712" cy="982803"/>
            </a:xfrm>
            <a:custGeom>
              <a:avLst/>
              <a:gdLst>
                <a:gd name="T0" fmla="*/ 4 w 324"/>
                <a:gd name="T1" fmla="*/ 248 h 248"/>
                <a:gd name="T2" fmla="*/ 76 w 324"/>
                <a:gd name="T3" fmla="*/ 248 h 248"/>
                <a:gd name="T4" fmla="*/ 149 w 324"/>
                <a:gd name="T5" fmla="*/ 248 h 248"/>
                <a:gd name="T6" fmla="*/ 171 w 324"/>
                <a:gd name="T7" fmla="*/ 248 h 248"/>
                <a:gd name="T8" fmla="*/ 324 w 324"/>
                <a:gd name="T9" fmla="*/ 95 h 248"/>
                <a:gd name="T10" fmla="*/ 324 w 324"/>
                <a:gd name="T11" fmla="*/ 0 h 248"/>
                <a:gd name="T12" fmla="*/ 98 w 324"/>
                <a:gd name="T13" fmla="*/ 146 h 248"/>
                <a:gd name="T14" fmla="*/ 4 w 324"/>
                <a:gd name="T15" fmla="*/ 146 h 248"/>
                <a:gd name="T16" fmla="*/ 0 w 324"/>
                <a:gd name="T17" fmla="*/ 150 h 248"/>
                <a:gd name="T18" fmla="*/ 0 w 324"/>
                <a:gd name="T19" fmla="*/ 244 h 248"/>
                <a:gd name="T20" fmla="*/ 4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4" y="248"/>
                  </a:moveTo>
                  <a:cubicBezTo>
                    <a:pt x="76" y="248"/>
                    <a:pt x="76" y="248"/>
                    <a:pt x="76" y="248"/>
                  </a:cubicBezTo>
                  <a:cubicBezTo>
                    <a:pt x="149" y="248"/>
                    <a:pt x="149" y="248"/>
                    <a:pt x="149" y="248"/>
                  </a:cubicBezTo>
                  <a:cubicBezTo>
                    <a:pt x="171" y="248"/>
                    <a:pt x="171" y="248"/>
                    <a:pt x="171" y="248"/>
                  </a:cubicBezTo>
                  <a:cubicBezTo>
                    <a:pt x="171" y="163"/>
                    <a:pt x="239" y="95"/>
                    <a:pt x="324" y="95"/>
                  </a:cubicBezTo>
                  <a:cubicBezTo>
                    <a:pt x="324" y="0"/>
                    <a:pt x="324" y="0"/>
                    <a:pt x="324" y="0"/>
                  </a:cubicBezTo>
                  <a:cubicBezTo>
                    <a:pt x="223" y="0"/>
                    <a:pt x="137" y="60"/>
                    <a:pt x="98" y="146"/>
                  </a:cubicBezTo>
                  <a:cubicBezTo>
                    <a:pt x="4" y="146"/>
                    <a:pt x="4" y="146"/>
                    <a:pt x="4" y="146"/>
                  </a:cubicBezTo>
                  <a:cubicBezTo>
                    <a:pt x="1" y="146"/>
                    <a:pt x="0" y="148"/>
                    <a:pt x="0" y="150"/>
                  </a:cubicBezTo>
                  <a:cubicBezTo>
                    <a:pt x="0" y="244"/>
                    <a:pt x="0" y="244"/>
                    <a:pt x="0" y="244"/>
                  </a:cubicBezTo>
                  <a:cubicBezTo>
                    <a:pt x="0" y="246"/>
                    <a:pt x="1" y="248"/>
                    <a:pt x="4"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9" name="Freeform 9"/>
            <p:cNvSpPr/>
            <p:nvPr/>
          </p:nvSpPr>
          <p:spPr bwMode="auto">
            <a:xfrm flipV="1">
              <a:off x="4831950" y="2484714"/>
              <a:ext cx="1271093" cy="982803"/>
            </a:xfrm>
            <a:custGeom>
              <a:avLst/>
              <a:gdLst>
                <a:gd name="T0" fmla="*/ 153 w 324"/>
                <a:gd name="T1" fmla="*/ 248 h 248"/>
                <a:gd name="T2" fmla="*/ 175 w 324"/>
                <a:gd name="T3" fmla="*/ 248 h 248"/>
                <a:gd name="T4" fmla="*/ 247 w 324"/>
                <a:gd name="T5" fmla="*/ 248 h 248"/>
                <a:gd name="T6" fmla="*/ 320 w 324"/>
                <a:gd name="T7" fmla="*/ 248 h 248"/>
                <a:gd name="T8" fmla="*/ 324 w 324"/>
                <a:gd name="T9" fmla="*/ 244 h 248"/>
                <a:gd name="T10" fmla="*/ 324 w 324"/>
                <a:gd name="T11" fmla="*/ 150 h 248"/>
                <a:gd name="T12" fmla="*/ 320 w 324"/>
                <a:gd name="T13" fmla="*/ 146 h 248"/>
                <a:gd name="T14" fmla="*/ 225 w 324"/>
                <a:gd name="T15" fmla="*/ 146 h 248"/>
                <a:gd name="T16" fmla="*/ 0 w 324"/>
                <a:gd name="T17" fmla="*/ 0 h 248"/>
                <a:gd name="T18" fmla="*/ 0 w 324"/>
                <a:gd name="T19" fmla="*/ 95 h 248"/>
                <a:gd name="T20" fmla="*/ 153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153" y="248"/>
                  </a:moveTo>
                  <a:cubicBezTo>
                    <a:pt x="175" y="248"/>
                    <a:pt x="175" y="248"/>
                    <a:pt x="175" y="248"/>
                  </a:cubicBezTo>
                  <a:cubicBezTo>
                    <a:pt x="247" y="248"/>
                    <a:pt x="247" y="248"/>
                    <a:pt x="247" y="248"/>
                  </a:cubicBezTo>
                  <a:cubicBezTo>
                    <a:pt x="320" y="248"/>
                    <a:pt x="320" y="248"/>
                    <a:pt x="320" y="248"/>
                  </a:cubicBezTo>
                  <a:cubicBezTo>
                    <a:pt x="322" y="248"/>
                    <a:pt x="324" y="246"/>
                    <a:pt x="324" y="244"/>
                  </a:cubicBezTo>
                  <a:cubicBezTo>
                    <a:pt x="324" y="150"/>
                    <a:pt x="324" y="150"/>
                    <a:pt x="324" y="150"/>
                  </a:cubicBezTo>
                  <a:cubicBezTo>
                    <a:pt x="324" y="148"/>
                    <a:pt x="322" y="146"/>
                    <a:pt x="320" y="146"/>
                  </a:cubicBezTo>
                  <a:cubicBezTo>
                    <a:pt x="225" y="146"/>
                    <a:pt x="225" y="146"/>
                    <a:pt x="225" y="146"/>
                  </a:cubicBezTo>
                  <a:cubicBezTo>
                    <a:pt x="187" y="60"/>
                    <a:pt x="100" y="0"/>
                    <a:pt x="0" y="0"/>
                  </a:cubicBezTo>
                  <a:cubicBezTo>
                    <a:pt x="0" y="95"/>
                    <a:pt x="0" y="95"/>
                    <a:pt x="0" y="95"/>
                  </a:cubicBezTo>
                  <a:cubicBezTo>
                    <a:pt x="84" y="95"/>
                    <a:pt x="153" y="163"/>
                    <a:pt x="153"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0" name="Freeform 10"/>
            <p:cNvSpPr/>
            <p:nvPr/>
          </p:nvSpPr>
          <p:spPr bwMode="auto">
            <a:xfrm flipV="1">
              <a:off x="3526788" y="2484714"/>
              <a:ext cx="1273712" cy="982803"/>
            </a:xfrm>
            <a:custGeom>
              <a:avLst/>
              <a:gdLst>
                <a:gd name="T0" fmla="*/ 5 w 324"/>
                <a:gd name="T1" fmla="*/ 248 h 248"/>
                <a:gd name="T2" fmla="*/ 77 w 324"/>
                <a:gd name="T3" fmla="*/ 248 h 248"/>
                <a:gd name="T4" fmla="*/ 149 w 324"/>
                <a:gd name="T5" fmla="*/ 248 h 248"/>
                <a:gd name="T6" fmla="*/ 172 w 324"/>
                <a:gd name="T7" fmla="*/ 248 h 248"/>
                <a:gd name="T8" fmla="*/ 324 w 324"/>
                <a:gd name="T9" fmla="*/ 95 h 248"/>
                <a:gd name="T10" fmla="*/ 324 w 324"/>
                <a:gd name="T11" fmla="*/ 0 h 248"/>
                <a:gd name="T12" fmla="*/ 99 w 324"/>
                <a:gd name="T13" fmla="*/ 146 h 248"/>
                <a:gd name="T14" fmla="*/ 5 w 324"/>
                <a:gd name="T15" fmla="*/ 146 h 248"/>
                <a:gd name="T16" fmla="*/ 0 w 324"/>
                <a:gd name="T17" fmla="*/ 150 h 248"/>
                <a:gd name="T18" fmla="*/ 0 w 324"/>
                <a:gd name="T19" fmla="*/ 244 h 248"/>
                <a:gd name="T20" fmla="*/ 5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5" y="248"/>
                  </a:moveTo>
                  <a:cubicBezTo>
                    <a:pt x="77" y="248"/>
                    <a:pt x="77" y="248"/>
                    <a:pt x="77" y="248"/>
                  </a:cubicBezTo>
                  <a:cubicBezTo>
                    <a:pt x="149" y="248"/>
                    <a:pt x="149" y="248"/>
                    <a:pt x="149" y="248"/>
                  </a:cubicBezTo>
                  <a:cubicBezTo>
                    <a:pt x="172" y="248"/>
                    <a:pt x="172" y="248"/>
                    <a:pt x="172" y="248"/>
                  </a:cubicBezTo>
                  <a:cubicBezTo>
                    <a:pt x="172" y="163"/>
                    <a:pt x="240" y="95"/>
                    <a:pt x="324" y="95"/>
                  </a:cubicBezTo>
                  <a:cubicBezTo>
                    <a:pt x="324" y="0"/>
                    <a:pt x="324" y="0"/>
                    <a:pt x="324" y="0"/>
                  </a:cubicBezTo>
                  <a:cubicBezTo>
                    <a:pt x="224" y="0"/>
                    <a:pt x="138" y="60"/>
                    <a:pt x="99" y="146"/>
                  </a:cubicBezTo>
                  <a:cubicBezTo>
                    <a:pt x="5" y="146"/>
                    <a:pt x="5" y="146"/>
                    <a:pt x="5" y="146"/>
                  </a:cubicBezTo>
                  <a:cubicBezTo>
                    <a:pt x="2" y="146"/>
                    <a:pt x="0" y="148"/>
                    <a:pt x="0" y="150"/>
                  </a:cubicBezTo>
                  <a:cubicBezTo>
                    <a:pt x="0" y="244"/>
                    <a:pt x="0" y="244"/>
                    <a:pt x="0" y="244"/>
                  </a:cubicBezTo>
                  <a:cubicBezTo>
                    <a:pt x="0" y="246"/>
                    <a:pt x="2" y="248"/>
                    <a:pt x="5"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1" name="Freeform 11"/>
            <p:cNvSpPr/>
            <p:nvPr/>
          </p:nvSpPr>
          <p:spPr bwMode="auto">
            <a:xfrm flipV="1">
              <a:off x="2279284" y="2484714"/>
              <a:ext cx="1271093" cy="982803"/>
            </a:xfrm>
            <a:custGeom>
              <a:avLst/>
              <a:gdLst>
                <a:gd name="T0" fmla="*/ 153 w 324"/>
                <a:gd name="T1" fmla="*/ 248 h 248"/>
                <a:gd name="T2" fmla="*/ 175 w 324"/>
                <a:gd name="T3" fmla="*/ 248 h 248"/>
                <a:gd name="T4" fmla="*/ 247 w 324"/>
                <a:gd name="T5" fmla="*/ 248 h 248"/>
                <a:gd name="T6" fmla="*/ 320 w 324"/>
                <a:gd name="T7" fmla="*/ 248 h 248"/>
                <a:gd name="T8" fmla="*/ 324 w 324"/>
                <a:gd name="T9" fmla="*/ 244 h 248"/>
                <a:gd name="T10" fmla="*/ 324 w 324"/>
                <a:gd name="T11" fmla="*/ 150 h 248"/>
                <a:gd name="T12" fmla="*/ 320 w 324"/>
                <a:gd name="T13" fmla="*/ 146 h 248"/>
                <a:gd name="T14" fmla="*/ 225 w 324"/>
                <a:gd name="T15" fmla="*/ 146 h 248"/>
                <a:gd name="T16" fmla="*/ 0 w 324"/>
                <a:gd name="T17" fmla="*/ 0 h 248"/>
                <a:gd name="T18" fmla="*/ 0 w 324"/>
                <a:gd name="T19" fmla="*/ 95 h 248"/>
                <a:gd name="T20" fmla="*/ 153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153" y="248"/>
                  </a:moveTo>
                  <a:cubicBezTo>
                    <a:pt x="175" y="248"/>
                    <a:pt x="175" y="248"/>
                    <a:pt x="175" y="248"/>
                  </a:cubicBezTo>
                  <a:cubicBezTo>
                    <a:pt x="247" y="248"/>
                    <a:pt x="247" y="248"/>
                    <a:pt x="247" y="248"/>
                  </a:cubicBezTo>
                  <a:cubicBezTo>
                    <a:pt x="320" y="248"/>
                    <a:pt x="320" y="248"/>
                    <a:pt x="320" y="248"/>
                  </a:cubicBezTo>
                  <a:cubicBezTo>
                    <a:pt x="322" y="248"/>
                    <a:pt x="324" y="246"/>
                    <a:pt x="324" y="244"/>
                  </a:cubicBezTo>
                  <a:cubicBezTo>
                    <a:pt x="324" y="150"/>
                    <a:pt x="324" y="150"/>
                    <a:pt x="324" y="150"/>
                  </a:cubicBezTo>
                  <a:cubicBezTo>
                    <a:pt x="324" y="148"/>
                    <a:pt x="322" y="146"/>
                    <a:pt x="320" y="146"/>
                  </a:cubicBezTo>
                  <a:cubicBezTo>
                    <a:pt x="225" y="146"/>
                    <a:pt x="225" y="146"/>
                    <a:pt x="225" y="146"/>
                  </a:cubicBezTo>
                  <a:cubicBezTo>
                    <a:pt x="187" y="60"/>
                    <a:pt x="100" y="0"/>
                    <a:pt x="0" y="0"/>
                  </a:cubicBezTo>
                  <a:cubicBezTo>
                    <a:pt x="0" y="95"/>
                    <a:pt x="0" y="95"/>
                    <a:pt x="0" y="95"/>
                  </a:cubicBezTo>
                  <a:cubicBezTo>
                    <a:pt x="84" y="95"/>
                    <a:pt x="153" y="163"/>
                    <a:pt x="153" y="248"/>
                  </a:cubicBezTo>
                  <a:close/>
                </a:path>
              </a:pathLst>
            </a:custGeom>
            <a:solidFill>
              <a:srgbClr val="0165C5"/>
            </a:solidFill>
            <a:ln>
              <a:noFill/>
            </a:ln>
          </p:spPr>
          <p:txBody>
            <a:bodyPr vert="horz" wrap="square" lIns="91440" tIns="45720" rIns="91440" bIns="45720" numCol="1" anchor="t" anchorCtr="0" compatLnSpc="1"/>
            <a:lstStyle/>
            <a:p>
              <a:endParaRPr lang="id-ID">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2" name="Freeform 12"/>
            <p:cNvSpPr/>
            <p:nvPr/>
          </p:nvSpPr>
          <p:spPr bwMode="auto">
            <a:xfrm flipV="1">
              <a:off x="976743" y="2484714"/>
              <a:ext cx="1273712" cy="982803"/>
            </a:xfrm>
            <a:custGeom>
              <a:avLst/>
              <a:gdLst>
                <a:gd name="T0" fmla="*/ 4 w 324"/>
                <a:gd name="T1" fmla="*/ 248 h 248"/>
                <a:gd name="T2" fmla="*/ 76 w 324"/>
                <a:gd name="T3" fmla="*/ 248 h 248"/>
                <a:gd name="T4" fmla="*/ 148 w 324"/>
                <a:gd name="T5" fmla="*/ 248 h 248"/>
                <a:gd name="T6" fmla="*/ 171 w 324"/>
                <a:gd name="T7" fmla="*/ 248 h 248"/>
                <a:gd name="T8" fmla="*/ 324 w 324"/>
                <a:gd name="T9" fmla="*/ 95 h 248"/>
                <a:gd name="T10" fmla="*/ 324 w 324"/>
                <a:gd name="T11" fmla="*/ 0 h 248"/>
                <a:gd name="T12" fmla="*/ 98 w 324"/>
                <a:gd name="T13" fmla="*/ 146 h 248"/>
                <a:gd name="T14" fmla="*/ 4 w 324"/>
                <a:gd name="T15" fmla="*/ 146 h 248"/>
                <a:gd name="T16" fmla="*/ 0 w 324"/>
                <a:gd name="T17" fmla="*/ 150 h 248"/>
                <a:gd name="T18" fmla="*/ 0 w 324"/>
                <a:gd name="T19" fmla="*/ 244 h 248"/>
                <a:gd name="T20" fmla="*/ 4 w 324"/>
                <a:gd name="T21" fmla="*/ 24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4" h="248">
                  <a:moveTo>
                    <a:pt x="4" y="248"/>
                  </a:moveTo>
                  <a:cubicBezTo>
                    <a:pt x="76" y="248"/>
                    <a:pt x="76" y="248"/>
                    <a:pt x="76" y="248"/>
                  </a:cubicBezTo>
                  <a:cubicBezTo>
                    <a:pt x="148" y="248"/>
                    <a:pt x="148" y="248"/>
                    <a:pt x="148" y="248"/>
                  </a:cubicBezTo>
                  <a:cubicBezTo>
                    <a:pt x="171" y="248"/>
                    <a:pt x="171" y="248"/>
                    <a:pt x="171" y="248"/>
                  </a:cubicBezTo>
                  <a:cubicBezTo>
                    <a:pt x="171" y="163"/>
                    <a:pt x="239" y="95"/>
                    <a:pt x="324" y="95"/>
                  </a:cubicBezTo>
                  <a:cubicBezTo>
                    <a:pt x="324" y="0"/>
                    <a:pt x="324" y="0"/>
                    <a:pt x="324" y="0"/>
                  </a:cubicBezTo>
                  <a:cubicBezTo>
                    <a:pt x="223" y="0"/>
                    <a:pt x="137" y="60"/>
                    <a:pt x="98" y="146"/>
                  </a:cubicBezTo>
                  <a:cubicBezTo>
                    <a:pt x="4" y="146"/>
                    <a:pt x="4" y="146"/>
                    <a:pt x="4" y="146"/>
                  </a:cubicBezTo>
                  <a:cubicBezTo>
                    <a:pt x="1" y="146"/>
                    <a:pt x="0" y="148"/>
                    <a:pt x="0" y="150"/>
                  </a:cubicBezTo>
                  <a:cubicBezTo>
                    <a:pt x="0" y="244"/>
                    <a:pt x="0" y="244"/>
                    <a:pt x="0" y="244"/>
                  </a:cubicBezTo>
                  <a:cubicBezTo>
                    <a:pt x="0" y="246"/>
                    <a:pt x="1" y="248"/>
                    <a:pt x="4" y="248"/>
                  </a:cubicBezTo>
                  <a:close/>
                </a:path>
              </a:pathLst>
            </a:custGeom>
            <a:solidFill>
              <a:srgbClr val="0165C5"/>
            </a:solidFill>
            <a:ln>
              <a:noFill/>
            </a:ln>
          </p:spPr>
          <p:txBody>
            <a:bodyPr vert="horz" wrap="square" lIns="91440" tIns="45720" rIns="91440" bIns="45720" numCol="1" anchor="t" anchorCtr="0" compatLnSpc="1"/>
            <a:lstStyle/>
            <a:p>
              <a:endParaRPr lang="id-ID" dirty="0">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3" name="Shape 2309"/>
            <p:cNvSpPr/>
            <p:nvPr/>
          </p:nvSpPr>
          <p:spPr>
            <a:xfrm>
              <a:off x="1869307" y="2108719"/>
              <a:ext cx="794055" cy="7940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2"/>
            </a:solidFill>
            <a:ln w="12700" cap="flat">
              <a:noFill/>
              <a:miter lim="400000"/>
            </a:ln>
            <a:effectLst/>
          </p:spPr>
          <p:txBody>
            <a:bodyPr wrap="square" lIns="50800" tIns="50800" rIns="50800" bIns="508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4" name="Shape 2310"/>
            <p:cNvSpPr/>
            <p:nvPr/>
          </p:nvSpPr>
          <p:spPr>
            <a:xfrm>
              <a:off x="2100415" y="2383130"/>
              <a:ext cx="312033" cy="277571"/>
            </a:xfrm>
            <a:custGeom>
              <a:avLst/>
              <a:gdLst/>
              <a:ahLst/>
              <a:cxnLst>
                <a:cxn ang="0">
                  <a:pos x="wd2" y="hd2"/>
                </a:cxn>
                <a:cxn ang="5400000">
                  <a:pos x="wd2" y="hd2"/>
                </a:cxn>
                <a:cxn ang="10800000">
                  <a:pos x="wd2" y="hd2"/>
                </a:cxn>
                <a:cxn ang="16200000">
                  <a:pos x="wd2" y="hd2"/>
                </a:cxn>
              </a:cxnLst>
              <a:rect l="0" t="0" r="r" b="b"/>
              <a:pathLst>
                <a:path w="21446" h="21471" extrusionOk="0">
                  <a:moveTo>
                    <a:pt x="2906" y="19280"/>
                  </a:moveTo>
                  <a:cubicBezTo>
                    <a:pt x="2683" y="19534"/>
                    <a:pt x="2683" y="19946"/>
                    <a:pt x="2906" y="20200"/>
                  </a:cubicBezTo>
                  <a:lnTo>
                    <a:pt x="3930" y="21326"/>
                  </a:lnTo>
                  <a:cubicBezTo>
                    <a:pt x="4154" y="21580"/>
                    <a:pt x="4510" y="21473"/>
                    <a:pt x="4734" y="21220"/>
                  </a:cubicBezTo>
                  <a:lnTo>
                    <a:pt x="10017" y="15372"/>
                  </a:lnTo>
                  <a:lnTo>
                    <a:pt x="8398" y="13299"/>
                  </a:lnTo>
                  <a:cubicBezTo>
                    <a:pt x="8398" y="13299"/>
                    <a:pt x="2906" y="19280"/>
                    <a:pt x="2906" y="19280"/>
                  </a:cubicBezTo>
                  <a:close/>
                  <a:moveTo>
                    <a:pt x="21387" y="2723"/>
                  </a:moveTo>
                  <a:cubicBezTo>
                    <a:pt x="21307" y="2125"/>
                    <a:pt x="21031" y="2252"/>
                    <a:pt x="20888" y="2505"/>
                  </a:cubicBezTo>
                  <a:cubicBezTo>
                    <a:pt x="20746" y="2758"/>
                    <a:pt x="20111" y="3840"/>
                    <a:pt x="19852" y="4329"/>
                  </a:cubicBezTo>
                  <a:cubicBezTo>
                    <a:pt x="19593" y="4815"/>
                    <a:pt x="18956" y="5772"/>
                    <a:pt x="17770" y="4826"/>
                  </a:cubicBezTo>
                  <a:cubicBezTo>
                    <a:pt x="16533" y="3843"/>
                    <a:pt x="16963" y="3157"/>
                    <a:pt x="17179" y="2694"/>
                  </a:cubicBezTo>
                  <a:cubicBezTo>
                    <a:pt x="17395" y="2232"/>
                    <a:pt x="18059" y="931"/>
                    <a:pt x="18155" y="768"/>
                  </a:cubicBezTo>
                  <a:cubicBezTo>
                    <a:pt x="18251" y="605"/>
                    <a:pt x="18139" y="129"/>
                    <a:pt x="17756" y="329"/>
                  </a:cubicBezTo>
                  <a:cubicBezTo>
                    <a:pt x="17372" y="527"/>
                    <a:pt x="15039" y="1572"/>
                    <a:pt x="14715" y="3066"/>
                  </a:cubicBezTo>
                  <a:cubicBezTo>
                    <a:pt x="14386" y="4590"/>
                    <a:pt x="14993" y="5950"/>
                    <a:pt x="13800" y="7301"/>
                  </a:cubicBezTo>
                  <a:lnTo>
                    <a:pt x="12355" y="8998"/>
                  </a:lnTo>
                  <a:lnTo>
                    <a:pt x="13806" y="10898"/>
                  </a:lnTo>
                  <a:lnTo>
                    <a:pt x="15589" y="8995"/>
                  </a:lnTo>
                  <a:cubicBezTo>
                    <a:pt x="16013" y="8514"/>
                    <a:pt x="16919" y="8048"/>
                    <a:pt x="17740" y="8257"/>
                  </a:cubicBezTo>
                  <a:cubicBezTo>
                    <a:pt x="19498" y="8705"/>
                    <a:pt x="20456" y="7962"/>
                    <a:pt x="21035" y="6733"/>
                  </a:cubicBezTo>
                  <a:cubicBezTo>
                    <a:pt x="21552" y="5635"/>
                    <a:pt x="21466" y="3322"/>
                    <a:pt x="21387" y="2723"/>
                  </a:cubicBezTo>
                  <a:close/>
                  <a:moveTo>
                    <a:pt x="9478" y="7592"/>
                  </a:moveTo>
                  <a:cubicBezTo>
                    <a:pt x="9350" y="7424"/>
                    <a:pt x="9189" y="7421"/>
                    <a:pt x="9050" y="7558"/>
                  </a:cubicBezTo>
                  <a:lnTo>
                    <a:pt x="7506" y="9074"/>
                  </a:lnTo>
                  <a:cubicBezTo>
                    <a:pt x="7384" y="9194"/>
                    <a:pt x="7369" y="9419"/>
                    <a:pt x="7477" y="9559"/>
                  </a:cubicBezTo>
                  <a:lnTo>
                    <a:pt x="16408" y="20996"/>
                  </a:lnTo>
                  <a:cubicBezTo>
                    <a:pt x="16616" y="21268"/>
                    <a:pt x="16979" y="21295"/>
                    <a:pt x="17217" y="21061"/>
                  </a:cubicBezTo>
                  <a:lnTo>
                    <a:pt x="18263" y="20076"/>
                  </a:lnTo>
                  <a:cubicBezTo>
                    <a:pt x="18500" y="19839"/>
                    <a:pt x="18526" y="19429"/>
                    <a:pt x="18317" y="19158"/>
                  </a:cubicBezTo>
                  <a:cubicBezTo>
                    <a:pt x="18317" y="19158"/>
                    <a:pt x="9478" y="7592"/>
                    <a:pt x="9478" y="7592"/>
                  </a:cubicBezTo>
                  <a:close/>
                  <a:moveTo>
                    <a:pt x="3331" y="6965"/>
                  </a:moveTo>
                  <a:cubicBezTo>
                    <a:pt x="4336" y="6088"/>
                    <a:pt x="5170" y="6693"/>
                    <a:pt x="6282" y="8142"/>
                  </a:cubicBezTo>
                  <a:cubicBezTo>
                    <a:pt x="6408" y="8304"/>
                    <a:pt x="6575" y="8114"/>
                    <a:pt x="6671" y="8021"/>
                  </a:cubicBezTo>
                  <a:cubicBezTo>
                    <a:pt x="6766" y="7926"/>
                    <a:pt x="8233" y="6440"/>
                    <a:pt x="8306" y="6370"/>
                  </a:cubicBezTo>
                  <a:cubicBezTo>
                    <a:pt x="8377" y="6300"/>
                    <a:pt x="8464" y="6167"/>
                    <a:pt x="8349" y="6018"/>
                  </a:cubicBezTo>
                  <a:cubicBezTo>
                    <a:pt x="8235" y="5868"/>
                    <a:pt x="7817" y="5261"/>
                    <a:pt x="7550" y="4867"/>
                  </a:cubicBezTo>
                  <a:cubicBezTo>
                    <a:pt x="5603" y="2001"/>
                    <a:pt x="12876" y="57"/>
                    <a:pt x="11758" y="25"/>
                  </a:cubicBezTo>
                  <a:cubicBezTo>
                    <a:pt x="11190" y="9"/>
                    <a:pt x="8909" y="-20"/>
                    <a:pt x="8569" y="21"/>
                  </a:cubicBezTo>
                  <a:cubicBezTo>
                    <a:pt x="7186" y="186"/>
                    <a:pt x="5452" y="1638"/>
                    <a:pt x="4578" y="2313"/>
                  </a:cubicBezTo>
                  <a:cubicBezTo>
                    <a:pt x="3437" y="3196"/>
                    <a:pt x="3011" y="3711"/>
                    <a:pt x="2939" y="3781"/>
                  </a:cubicBezTo>
                  <a:cubicBezTo>
                    <a:pt x="2617" y="4099"/>
                    <a:pt x="2887" y="4832"/>
                    <a:pt x="2303" y="5410"/>
                  </a:cubicBezTo>
                  <a:cubicBezTo>
                    <a:pt x="1683" y="6021"/>
                    <a:pt x="1297" y="5560"/>
                    <a:pt x="939" y="5913"/>
                  </a:cubicBezTo>
                  <a:cubicBezTo>
                    <a:pt x="761" y="6090"/>
                    <a:pt x="264" y="6509"/>
                    <a:pt x="122" y="6650"/>
                  </a:cubicBezTo>
                  <a:cubicBezTo>
                    <a:pt x="-22" y="6790"/>
                    <a:pt x="-48" y="7030"/>
                    <a:pt x="99" y="7219"/>
                  </a:cubicBezTo>
                  <a:cubicBezTo>
                    <a:pt x="99" y="7219"/>
                    <a:pt x="1459" y="8912"/>
                    <a:pt x="1574" y="9061"/>
                  </a:cubicBezTo>
                  <a:cubicBezTo>
                    <a:pt x="1688" y="9210"/>
                    <a:pt x="1994" y="9337"/>
                    <a:pt x="2185" y="9149"/>
                  </a:cubicBezTo>
                  <a:cubicBezTo>
                    <a:pt x="2375" y="8960"/>
                    <a:pt x="2864" y="8477"/>
                    <a:pt x="2947" y="8394"/>
                  </a:cubicBezTo>
                  <a:cubicBezTo>
                    <a:pt x="3031" y="8312"/>
                    <a:pt x="2893" y="7349"/>
                    <a:pt x="3331" y="6965"/>
                  </a:cubicBezTo>
                  <a:close/>
                </a:path>
              </a:pathLst>
            </a:custGeom>
            <a:solidFill>
              <a:srgbClr val="0165C5"/>
            </a:solidFill>
            <a:ln w="12700" cap="flat">
              <a:noFill/>
              <a:miter lim="400000"/>
            </a:ln>
            <a:effectLst/>
          </p:spPr>
          <p:txBody>
            <a:bodyPr wrap="square" lIns="38100" tIns="38100" rIns="38100" bIns="381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5" name="Shape 2309"/>
            <p:cNvSpPr/>
            <p:nvPr/>
          </p:nvSpPr>
          <p:spPr>
            <a:xfrm>
              <a:off x="4432749" y="2108719"/>
              <a:ext cx="794055" cy="7940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2"/>
            </a:solidFill>
            <a:ln w="12700" cap="flat">
              <a:noFill/>
              <a:miter lim="400000"/>
            </a:ln>
            <a:effectLst/>
          </p:spPr>
          <p:txBody>
            <a:bodyPr wrap="square" lIns="50800" tIns="50800" rIns="50800" bIns="508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6" name="Shape 2313"/>
            <p:cNvSpPr/>
            <p:nvPr/>
          </p:nvSpPr>
          <p:spPr>
            <a:xfrm>
              <a:off x="4664734" y="2369163"/>
              <a:ext cx="362552" cy="241534"/>
            </a:xfrm>
            <a:custGeom>
              <a:avLst/>
              <a:gdLst/>
              <a:ahLst/>
              <a:cxnLst>
                <a:cxn ang="0">
                  <a:pos x="wd2" y="hd2"/>
                </a:cxn>
                <a:cxn ang="5400000">
                  <a:pos x="wd2" y="hd2"/>
                </a:cxn>
                <a:cxn ang="10800000">
                  <a:pos x="wd2" y="hd2"/>
                </a:cxn>
                <a:cxn ang="16200000">
                  <a:pos x="wd2" y="hd2"/>
                </a:cxn>
              </a:cxnLst>
              <a:rect l="0" t="0" r="r" b="b"/>
              <a:pathLst>
                <a:path w="21547" h="21600" extrusionOk="0">
                  <a:moveTo>
                    <a:pt x="18847" y="15749"/>
                  </a:moveTo>
                  <a:lnTo>
                    <a:pt x="2701" y="15749"/>
                  </a:lnTo>
                  <a:lnTo>
                    <a:pt x="2701" y="1346"/>
                  </a:lnTo>
                  <a:lnTo>
                    <a:pt x="18847" y="1346"/>
                  </a:lnTo>
                  <a:cubicBezTo>
                    <a:pt x="18847" y="1346"/>
                    <a:pt x="18847" y="15749"/>
                    <a:pt x="18847" y="15749"/>
                  </a:cubicBezTo>
                  <a:close/>
                  <a:moveTo>
                    <a:pt x="0" y="20510"/>
                  </a:moveTo>
                  <a:cubicBezTo>
                    <a:pt x="0" y="20510"/>
                    <a:pt x="-26" y="21600"/>
                    <a:pt x="1603" y="21600"/>
                  </a:cubicBezTo>
                  <a:cubicBezTo>
                    <a:pt x="2568" y="21600"/>
                    <a:pt x="6216" y="21600"/>
                    <a:pt x="9032" y="21600"/>
                  </a:cubicBezTo>
                  <a:cubicBezTo>
                    <a:pt x="9032" y="21600"/>
                    <a:pt x="10576" y="21600"/>
                    <a:pt x="12515" y="21600"/>
                  </a:cubicBezTo>
                  <a:cubicBezTo>
                    <a:pt x="15331" y="21600"/>
                    <a:pt x="18979" y="21600"/>
                    <a:pt x="19943" y="21600"/>
                  </a:cubicBezTo>
                  <a:cubicBezTo>
                    <a:pt x="21574" y="21600"/>
                    <a:pt x="21547" y="20510"/>
                    <a:pt x="21547" y="20510"/>
                  </a:cubicBezTo>
                  <a:lnTo>
                    <a:pt x="19418" y="16436"/>
                  </a:lnTo>
                  <a:cubicBezTo>
                    <a:pt x="19512" y="16224"/>
                    <a:pt x="19569" y="15977"/>
                    <a:pt x="19569" y="15711"/>
                  </a:cubicBezTo>
                  <a:lnTo>
                    <a:pt x="19569" y="1384"/>
                  </a:lnTo>
                  <a:cubicBezTo>
                    <a:pt x="19569" y="621"/>
                    <a:pt x="19123" y="0"/>
                    <a:pt x="18571" y="0"/>
                  </a:cubicBezTo>
                  <a:lnTo>
                    <a:pt x="2977" y="0"/>
                  </a:lnTo>
                  <a:cubicBezTo>
                    <a:pt x="2425" y="0"/>
                    <a:pt x="1979" y="621"/>
                    <a:pt x="1979" y="1384"/>
                  </a:cubicBezTo>
                  <a:lnTo>
                    <a:pt x="1979" y="15711"/>
                  </a:lnTo>
                  <a:cubicBezTo>
                    <a:pt x="1979" y="15978"/>
                    <a:pt x="2035" y="16224"/>
                    <a:pt x="2129" y="16436"/>
                  </a:cubicBezTo>
                  <a:cubicBezTo>
                    <a:pt x="2129" y="16436"/>
                    <a:pt x="0" y="20510"/>
                    <a:pt x="0" y="20510"/>
                  </a:cubicBezTo>
                  <a:close/>
                </a:path>
              </a:pathLst>
            </a:custGeom>
            <a:solidFill>
              <a:srgbClr val="0165C5"/>
            </a:solidFill>
            <a:ln w="12700" cap="flat">
              <a:noFill/>
              <a:miter lim="400000"/>
            </a:ln>
            <a:effectLst/>
          </p:spPr>
          <p:txBody>
            <a:bodyPr wrap="square" lIns="38100" tIns="38100" rIns="38100" bIns="381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7" name="Shape 2309"/>
            <p:cNvSpPr/>
            <p:nvPr/>
          </p:nvSpPr>
          <p:spPr>
            <a:xfrm>
              <a:off x="6976828" y="2108719"/>
              <a:ext cx="794055" cy="7940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2"/>
            </a:solidFill>
            <a:ln w="12700" cap="flat">
              <a:noFill/>
              <a:miter lim="400000"/>
            </a:ln>
            <a:effectLst/>
          </p:spPr>
          <p:txBody>
            <a:bodyPr wrap="square" lIns="50800" tIns="50800" rIns="50800" bIns="50800" numCol="1" anchor="ctr">
              <a:noAutofit/>
            </a:bodyPr>
            <a:lstStyle/>
            <a:p>
              <a:pPr lvl="0"/>
              <a:endParaRPr dirty="0">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grpSp>
          <p:nvGrpSpPr>
            <p:cNvPr id="18" name="Group 2320"/>
            <p:cNvGrpSpPr/>
            <p:nvPr/>
          </p:nvGrpSpPr>
          <p:grpSpPr>
            <a:xfrm>
              <a:off x="7238052" y="2358518"/>
              <a:ext cx="261651" cy="223638"/>
              <a:chOff x="0" y="0"/>
              <a:chExt cx="961862" cy="822124"/>
            </a:xfrm>
            <a:grpFill/>
          </p:grpSpPr>
          <p:sp>
            <p:nvSpPr>
              <p:cNvPr id="21" name="Shape 2316"/>
              <p:cNvSpPr/>
              <p:nvPr/>
            </p:nvSpPr>
            <p:spPr>
              <a:xfrm>
                <a:off x="0" y="411062"/>
                <a:ext cx="167725" cy="411063"/>
              </a:xfrm>
              <a:prstGeom prst="rect">
                <a:avLst/>
              </a:prstGeom>
              <a:solidFill>
                <a:srgbClr val="0165C5"/>
              </a:solidFill>
              <a:ln w="12700" cap="flat">
                <a:noFill/>
                <a:miter lim="400000"/>
              </a:ln>
              <a:effectLst/>
            </p:spPr>
            <p:txBody>
              <a:bodyPr wrap="square" lIns="50800" tIns="50800" rIns="50800" bIns="508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22" name="Shape 2317"/>
              <p:cNvSpPr/>
              <p:nvPr/>
            </p:nvSpPr>
            <p:spPr>
              <a:xfrm>
                <a:off x="264712" y="235390"/>
                <a:ext cx="167726" cy="586735"/>
              </a:xfrm>
              <a:prstGeom prst="rect">
                <a:avLst/>
              </a:prstGeom>
              <a:solidFill>
                <a:srgbClr val="0165C5"/>
              </a:solidFill>
              <a:ln w="12700" cap="flat">
                <a:noFill/>
                <a:miter lim="400000"/>
              </a:ln>
              <a:effectLst/>
            </p:spPr>
            <p:txBody>
              <a:bodyPr wrap="square" lIns="50800" tIns="50800" rIns="50800" bIns="508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23" name="Shape 2318"/>
              <p:cNvSpPr/>
              <p:nvPr/>
            </p:nvSpPr>
            <p:spPr>
              <a:xfrm>
                <a:off x="529424" y="90476"/>
                <a:ext cx="167726" cy="731649"/>
              </a:xfrm>
              <a:prstGeom prst="rect">
                <a:avLst/>
              </a:prstGeom>
              <a:solidFill>
                <a:srgbClr val="0165C5"/>
              </a:solidFill>
              <a:ln w="12700" cap="flat">
                <a:noFill/>
                <a:miter lim="400000"/>
              </a:ln>
              <a:effectLst/>
            </p:spPr>
            <p:txBody>
              <a:bodyPr wrap="square" lIns="50800" tIns="50800" rIns="50800" bIns="508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24" name="Shape 2319"/>
              <p:cNvSpPr/>
              <p:nvPr/>
            </p:nvSpPr>
            <p:spPr>
              <a:xfrm>
                <a:off x="794137" y="0"/>
                <a:ext cx="167726" cy="822125"/>
              </a:xfrm>
              <a:prstGeom prst="rect">
                <a:avLst/>
              </a:prstGeom>
              <a:solidFill>
                <a:srgbClr val="0165C5"/>
              </a:solidFill>
              <a:ln w="12700" cap="flat">
                <a:noFill/>
                <a:miter lim="400000"/>
              </a:ln>
              <a:effectLst/>
            </p:spPr>
            <p:txBody>
              <a:bodyPr wrap="square" lIns="50800" tIns="50800" rIns="50800" bIns="508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grpSp>
        <p:sp>
          <p:nvSpPr>
            <p:cNvPr id="19" name="Shape 2309"/>
            <p:cNvSpPr/>
            <p:nvPr/>
          </p:nvSpPr>
          <p:spPr>
            <a:xfrm>
              <a:off x="9541726" y="2108719"/>
              <a:ext cx="794055" cy="7940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2"/>
            </a:solidFill>
            <a:ln w="12700" cap="flat">
              <a:noFill/>
              <a:miter lim="400000"/>
            </a:ln>
            <a:effectLst/>
          </p:spPr>
          <p:txBody>
            <a:bodyPr wrap="square" lIns="50800" tIns="50800" rIns="50800" bIns="50800" numCol="1" anchor="ctr">
              <a:noAutofit/>
            </a:bodyPr>
            <a:lstStyle/>
            <a:p>
              <a:pPr lvl="0"/>
              <a:endParaRPr dirty="0">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20" name="Shape 2323"/>
            <p:cNvSpPr/>
            <p:nvPr/>
          </p:nvSpPr>
          <p:spPr>
            <a:xfrm rot="20460000" flipH="1">
              <a:off x="9784718" y="2380558"/>
              <a:ext cx="264214" cy="264214"/>
            </a:xfrm>
            <a:custGeom>
              <a:avLst/>
              <a:gdLst/>
              <a:ahLst/>
              <a:cxnLst>
                <a:cxn ang="0">
                  <a:pos x="wd2" y="hd2"/>
                </a:cxn>
                <a:cxn ang="5400000">
                  <a:pos x="wd2" y="hd2"/>
                </a:cxn>
                <a:cxn ang="10800000">
                  <a:pos x="wd2" y="hd2"/>
                </a:cxn>
                <a:cxn ang="16200000">
                  <a:pos x="wd2" y="hd2"/>
                </a:cxn>
              </a:cxnLst>
              <a:rect l="0" t="0" r="r" b="b"/>
              <a:pathLst>
                <a:path w="20814" h="20814" extrusionOk="0">
                  <a:moveTo>
                    <a:pt x="16063" y="4751"/>
                  </a:moveTo>
                  <a:cubicBezTo>
                    <a:pt x="14562" y="3251"/>
                    <a:pt x="14186" y="1270"/>
                    <a:pt x="14318" y="1137"/>
                  </a:cubicBezTo>
                  <a:cubicBezTo>
                    <a:pt x="14452" y="1003"/>
                    <a:pt x="16354" y="1458"/>
                    <a:pt x="17856" y="2959"/>
                  </a:cubicBezTo>
                  <a:cubicBezTo>
                    <a:pt x="19356" y="4460"/>
                    <a:pt x="19807" y="6366"/>
                    <a:pt x="19677" y="6496"/>
                  </a:cubicBezTo>
                  <a:cubicBezTo>
                    <a:pt x="19548" y="6625"/>
                    <a:pt x="17564" y="6252"/>
                    <a:pt x="16063" y="4751"/>
                  </a:cubicBezTo>
                  <a:close/>
                  <a:moveTo>
                    <a:pt x="8257" y="11610"/>
                  </a:moveTo>
                  <a:cubicBezTo>
                    <a:pt x="7827" y="11179"/>
                    <a:pt x="7967" y="10342"/>
                    <a:pt x="8569" y="9739"/>
                  </a:cubicBezTo>
                  <a:cubicBezTo>
                    <a:pt x="9172" y="9137"/>
                    <a:pt x="10009" y="8997"/>
                    <a:pt x="10440" y="9428"/>
                  </a:cubicBezTo>
                  <a:cubicBezTo>
                    <a:pt x="10869" y="9858"/>
                    <a:pt x="10730" y="10696"/>
                    <a:pt x="10128" y="11298"/>
                  </a:cubicBezTo>
                  <a:cubicBezTo>
                    <a:pt x="9526" y="11900"/>
                    <a:pt x="8687" y="12040"/>
                    <a:pt x="8257" y="11610"/>
                  </a:cubicBezTo>
                  <a:close/>
                  <a:moveTo>
                    <a:pt x="18634" y="2180"/>
                  </a:moveTo>
                  <a:cubicBezTo>
                    <a:pt x="16698" y="243"/>
                    <a:pt x="14265" y="-466"/>
                    <a:pt x="13491" y="308"/>
                  </a:cubicBezTo>
                  <a:lnTo>
                    <a:pt x="10372" y="3426"/>
                  </a:lnTo>
                  <a:cubicBezTo>
                    <a:pt x="9900" y="3899"/>
                    <a:pt x="9488" y="5482"/>
                    <a:pt x="9676" y="7085"/>
                  </a:cubicBezTo>
                  <a:lnTo>
                    <a:pt x="240" y="16521"/>
                  </a:lnTo>
                  <a:cubicBezTo>
                    <a:pt x="-320" y="17081"/>
                    <a:pt x="134" y="18442"/>
                    <a:pt x="1253" y="19561"/>
                  </a:cubicBezTo>
                  <a:cubicBezTo>
                    <a:pt x="2373" y="20681"/>
                    <a:pt x="3733" y="21134"/>
                    <a:pt x="4293" y="20574"/>
                  </a:cubicBezTo>
                  <a:lnTo>
                    <a:pt x="13729" y="11138"/>
                  </a:lnTo>
                  <a:cubicBezTo>
                    <a:pt x="15332" y="11327"/>
                    <a:pt x="16915" y="10914"/>
                    <a:pt x="17388" y="10442"/>
                  </a:cubicBezTo>
                  <a:lnTo>
                    <a:pt x="20506" y="7324"/>
                  </a:lnTo>
                  <a:cubicBezTo>
                    <a:pt x="21280" y="6549"/>
                    <a:pt x="20573" y="4116"/>
                    <a:pt x="18634" y="2180"/>
                  </a:cubicBezTo>
                  <a:close/>
                </a:path>
              </a:pathLst>
            </a:custGeom>
            <a:solidFill>
              <a:srgbClr val="0165C5"/>
            </a:solidFill>
            <a:ln w="12700" cap="flat">
              <a:noFill/>
              <a:miter lim="400000"/>
            </a:ln>
            <a:effectLst/>
          </p:spPr>
          <p:txBody>
            <a:bodyPr wrap="square" lIns="38100" tIns="38100" rIns="38100" bIns="38100" numCol="1" anchor="ctr">
              <a:noAutofit/>
            </a:bodyPr>
            <a:lstStyle/>
            <a:p>
              <a:pPr lvl="0"/>
              <a:endParaRPr>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grpSp>
      <p:grpSp>
        <p:nvGrpSpPr>
          <p:cNvPr id="25" name="组合 24"/>
          <p:cNvGrpSpPr/>
          <p:nvPr/>
        </p:nvGrpSpPr>
        <p:grpSpPr>
          <a:xfrm>
            <a:off x="1205082" y="4017040"/>
            <a:ext cx="1938346" cy="1546993"/>
            <a:chOff x="1110880" y="4402648"/>
            <a:chExt cx="1938346" cy="1546993"/>
          </a:xfrm>
        </p:grpSpPr>
        <p:sp>
          <p:nvSpPr>
            <p:cNvPr id="26" name="文本框 25"/>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7" name="文本框 26"/>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28" name="组合 27"/>
          <p:cNvGrpSpPr/>
          <p:nvPr/>
        </p:nvGrpSpPr>
        <p:grpSpPr>
          <a:xfrm>
            <a:off x="3760539" y="4017040"/>
            <a:ext cx="1938346" cy="1546993"/>
            <a:chOff x="1110880" y="4402648"/>
            <a:chExt cx="1938346" cy="1546993"/>
          </a:xfrm>
        </p:grpSpPr>
        <p:sp>
          <p:nvSpPr>
            <p:cNvPr id="29" name="文本框 28"/>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0" name="文本框 29"/>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31" name="组合 30"/>
          <p:cNvGrpSpPr/>
          <p:nvPr/>
        </p:nvGrpSpPr>
        <p:grpSpPr>
          <a:xfrm>
            <a:off x="6315996" y="4017040"/>
            <a:ext cx="1938346" cy="1546993"/>
            <a:chOff x="1110880" y="4402648"/>
            <a:chExt cx="1938346" cy="1546993"/>
          </a:xfrm>
        </p:grpSpPr>
        <p:sp>
          <p:nvSpPr>
            <p:cNvPr id="32" name="文本框 31"/>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3" name="文本框 32"/>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34" name="组合 33"/>
          <p:cNvGrpSpPr/>
          <p:nvPr/>
        </p:nvGrpSpPr>
        <p:grpSpPr>
          <a:xfrm>
            <a:off x="8871452" y="4017040"/>
            <a:ext cx="1938346" cy="1546993"/>
            <a:chOff x="1110880" y="4402648"/>
            <a:chExt cx="1938346" cy="1546993"/>
          </a:xfrm>
        </p:grpSpPr>
        <p:sp>
          <p:nvSpPr>
            <p:cNvPr id="35" name="文本框 34"/>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6" name="文本框 35"/>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p:transition spd="slow" advTm="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additive="base">
                                        <p:cTn id="16" dur="500" fill="hold"/>
                                        <p:tgtEl>
                                          <p:spTgt spid="28"/>
                                        </p:tgtEl>
                                        <p:attrNameLst>
                                          <p:attrName>ppt_x</p:attrName>
                                        </p:attrNameLst>
                                      </p:cBhvr>
                                      <p:tavLst>
                                        <p:tav tm="0">
                                          <p:val>
                                            <p:strVal val="#ppt_x"/>
                                          </p:val>
                                        </p:tav>
                                        <p:tav tm="100000">
                                          <p:val>
                                            <p:strVal val="#ppt_x"/>
                                          </p:val>
                                        </p:tav>
                                      </p:tavLst>
                                    </p:anim>
                                    <p:anim calcmode="lin" valueType="num">
                                      <p:cBhvr additive="base">
                                        <p:cTn id="17" dur="500" fill="hold"/>
                                        <p:tgtEl>
                                          <p:spTgt spid="28"/>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ppt_x"/>
                                          </p:val>
                                        </p:tav>
                                        <p:tav tm="100000">
                                          <p:val>
                                            <p:strVal val="#ppt_x"/>
                                          </p:val>
                                        </p:tav>
                                      </p:tavLst>
                                    </p:anim>
                                    <p:anim calcmode="lin" valueType="num">
                                      <p:cBhvr additive="base">
                                        <p:cTn id="22" dur="500" fill="hold"/>
                                        <p:tgtEl>
                                          <p:spTgt spid="31"/>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34"/>
                                        </p:tgtEl>
                                        <p:attrNameLst>
                                          <p:attrName>style.visibility</p:attrName>
                                        </p:attrNameLst>
                                      </p:cBhvr>
                                      <p:to>
                                        <p:strVal val="visible"/>
                                      </p:to>
                                    </p:set>
                                    <p:anim calcmode="lin" valueType="num">
                                      <p:cBhvr additive="base">
                                        <p:cTn id="26" dur="500" fill="hold"/>
                                        <p:tgtEl>
                                          <p:spTgt spid="34"/>
                                        </p:tgtEl>
                                        <p:attrNameLst>
                                          <p:attrName>ppt_x</p:attrName>
                                        </p:attrNameLst>
                                      </p:cBhvr>
                                      <p:tavLst>
                                        <p:tav tm="0">
                                          <p:val>
                                            <p:strVal val="#ppt_x"/>
                                          </p:val>
                                        </p:tav>
                                        <p:tav tm="100000">
                                          <p:val>
                                            <p:strVal val="#ppt_x"/>
                                          </p:val>
                                        </p:tav>
                                      </p:tavLst>
                                    </p:anim>
                                    <p:anim calcmode="lin" valueType="num">
                                      <p:cBhvr additive="base">
                                        <p:cTn id="27"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成功项目展示</a:t>
            </a:r>
            <a:endParaRPr lang="zh-CN" altLang="en-US" dirty="0"/>
          </a:p>
        </p:txBody>
      </p:sp>
      <p:grpSp>
        <p:nvGrpSpPr>
          <p:cNvPr id="3" name="组合 2"/>
          <p:cNvGrpSpPr/>
          <p:nvPr/>
        </p:nvGrpSpPr>
        <p:grpSpPr>
          <a:xfrm>
            <a:off x="4008788" y="1609471"/>
            <a:ext cx="4190642" cy="4187568"/>
            <a:chOff x="4008788" y="1609471"/>
            <a:chExt cx="4190642" cy="4187568"/>
          </a:xfrm>
        </p:grpSpPr>
        <p:grpSp>
          <p:nvGrpSpPr>
            <p:cNvPr id="4" name="组合 3"/>
            <p:cNvGrpSpPr/>
            <p:nvPr/>
          </p:nvGrpSpPr>
          <p:grpSpPr>
            <a:xfrm>
              <a:off x="5756682" y="4051753"/>
              <a:ext cx="2442748" cy="1447789"/>
              <a:chOff x="5756682" y="4051753"/>
              <a:chExt cx="2442748" cy="1447789"/>
            </a:xfrm>
          </p:grpSpPr>
          <p:grpSp>
            <p:nvGrpSpPr>
              <p:cNvPr id="20" name="Group 30"/>
              <p:cNvGrpSpPr/>
              <p:nvPr/>
            </p:nvGrpSpPr>
            <p:grpSpPr>
              <a:xfrm>
                <a:off x="5756682" y="4051753"/>
                <a:ext cx="2442748" cy="1447789"/>
                <a:chOff x="5748215" y="4469649"/>
                <a:chExt cx="2442748" cy="1447789"/>
              </a:xfrm>
              <a:solidFill>
                <a:srgbClr val="A5B0DF"/>
              </a:solidFill>
            </p:grpSpPr>
            <p:sp>
              <p:nvSpPr>
                <p:cNvPr id="22" name="Freeform 8"/>
                <p:cNvSpPr/>
                <p:nvPr/>
              </p:nvSpPr>
              <p:spPr bwMode="auto">
                <a:xfrm rot="18900000">
                  <a:off x="5748215" y="4469649"/>
                  <a:ext cx="2442748" cy="1051722"/>
                </a:xfrm>
                <a:custGeom>
                  <a:avLst/>
                  <a:gdLst>
                    <a:gd name="T0" fmla="*/ 189 w 246"/>
                    <a:gd name="T1" fmla="*/ 0 h 106"/>
                    <a:gd name="T2" fmla="*/ 123 w 246"/>
                    <a:gd name="T3" fmla="*/ 26 h 106"/>
                    <a:gd name="T4" fmla="*/ 57 w 246"/>
                    <a:gd name="T5" fmla="*/ 0 h 106"/>
                    <a:gd name="T6" fmla="*/ 0 w 246"/>
                    <a:gd name="T7" fmla="*/ 57 h 106"/>
                    <a:gd name="T8" fmla="*/ 123 w 246"/>
                    <a:gd name="T9" fmla="*/ 106 h 106"/>
                    <a:gd name="T10" fmla="*/ 246 w 246"/>
                    <a:gd name="T11" fmla="*/ 57 h 106"/>
                    <a:gd name="T12" fmla="*/ 189 w 246"/>
                    <a:gd name="T13" fmla="*/ 0 h 106"/>
                  </a:gdLst>
                  <a:ahLst/>
                  <a:cxnLst>
                    <a:cxn ang="0">
                      <a:pos x="T0" y="T1"/>
                    </a:cxn>
                    <a:cxn ang="0">
                      <a:pos x="T2" y="T3"/>
                    </a:cxn>
                    <a:cxn ang="0">
                      <a:pos x="T4" y="T5"/>
                    </a:cxn>
                    <a:cxn ang="0">
                      <a:pos x="T6" y="T7"/>
                    </a:cxn>
                    <a:cxn ang="0">
                      <a:pos x="T8" y="T9"/>
                    </a:cxn>
                    <a:cxn ang="0">
                      <a:pos x="T10" y="T11"/>
                    </a:cxn>
                    <a:cxn ang="0">
                      <a:pos x="T12" y="T13"/>
                    </a:cxn>
                  </a:cxnLst>
                  <a:rect l="0" t="0" r="r" b="b"/>
                  <a:pathLst>
                    <a:path w="246" h="106">
                      <a:moveTo>
                        <a:pt x="189" y="0"/>
                      </a:moveTo>
                      <a:cubicBezTo>
                        <a:pt x="172" y="16"/>
                        <a:pt x="148" y="26"/>
                        <a:pt x="123" y="26"/>
                      </a:cubicBezTo>
                      <a:cubicBezTo>
                        <a:pt x="97" y="26"/>
                        <a:pt x="74" y="16"/>
                        <a:pt x="57" y="0"/>
                      </a:cubicBezTo>
                      <a:cubicBezTo>
                        <a:pt x="0" y="57"/>
                        <a:pt x="0" y="57"/>
                        <a:pt x="0" y="57"/>
                      </a:cubicBezTo>
                      <a:cubicBezTo>
                        <a:pt x="32" y="87"/>
                        <a:pt x="75" y="106"/>
                        <a:pt x="123" y="106"/>
                      </a:cubicBezTo>
                      <a:cubicBezTo>
                        <a:pt x="171" y="106"/>
                        <a:pt x="214" y="87"/>
                        <a:pt x="246" y="57"/>
                      </a:cubicBezTo>
                      <a:lnTo>
                        <a:pt x="189" y="0"/>
                      </a:lnTo>
                      <a:close/>
                    </a:path>
                  </a:pathLst>
                </a:custGeom>
                <a:solidFill>
                  <a:srgbClr val="0165C5"/>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sp>
              <p:nvSpPr>
                <p:cNvPr id="23" name="Freeform 10"/>
                <p:cNvSpPr/>
                <p:nvPr/>
              </p:nvSpPr>
              <p:spPr bwMode="auto">
                <a:xfrm rot="18900000">
                  <a:off x="6457591" y="4556729"/>
                  <a:ext cx="1508790" cy="1360709"/>
                </a:xfrm>
                <a:custGeom>
                  <a:avLst/>
                  <a:gdLst>
                    <a:gd name="T0" fmla="*/ 76 w 152"/>
                    <a:gd name="T1" fmla="*/ 137 h 137"/>
                    <a:gd name="T2" fmla="*/ 152 w 152"/>
                    <a:gd name="T3" fmla="*/ 0 h 137"/>
                    <a:gd name="T4" fmla="*/ 76 w 152"/>
                    <a:gd name="T5" fmla="*/ 28 h 137"/>
                    <a:gd name="T6" fmla="*/ 0 w 152"/>
                    <a:gd name="T7" fmla="*/ 0 h 137"/>
                    <a:gd name="T8" fmla="*/ 76 w 152"/>
                    <a:gd name="T9" fmla="*/ 137 h 137"/>
                  </a:gdLst>
                  <a:ahLst/>
                  <a:cxnLst>
                    <a:cxn ang="0">
                      <a:pos x="T0" y="T1"/>
                    </a:cxn>
                    <a:cxn ang="0">
                      <a:pos x="T2" y="T3"/>
                    </a:cxn>
                    <a:cxn ang="0">
                      <a:pos x="T4" y="T5"/>
                    </a:cxn>
                    <a:cxn ang="0">
                      <a:pos x="T6" y="T7"/>
                    </a:cxn>
                    <a:cxn ang="0">
                      <a:pos x="T8" y="T9"/>
                    </a:cxn>
                  </a:cxnLst>
                  <a:rect l="0" t="0" r="r" b="b"/>
                  <a:pathLst>
                    <a:path w="152" h="137">
                      <a:moveTo>
                        <a:pt x="76" y="137"/>
                      </a:moveTo>
                      <a:cubicBezTo>
                        <a:pt x="93" y="91"/>
                        <a:pt x="122" y="35"/>
                        <a:pt x="152" y="0"/>
                      </a:cubicBezTo>
                      <a:cubicBezTo>
                        <a:pt x="76" y="28"/>
                        <a:pt x="76" y="28"/>
                        <a:pt x="76" y="28"/>
                      </a:cubicBezTo>
                      <a:cubicBezTo>
                        <a:pt x="0" y="0"/>
                        <a:pt x="0" y="0"/>
                        <a:pt x="0" y="0"/>
                      </a:cubicBezTo>
                      <a:cubicBezTo>
                        <a:pt x="30" y="35"/>
                        <a:pt x="59" y="91"/>
                        <a:pt x="76" y="137"/>
                      </a:cubicBezTo>
                      <a:close/>
                    </a:path>
                  </a:pathLst>
                </a:custGeom>
                <a:solidFill>
                  <a:srgbClr val="0165C5"/>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grpSp>
          <p:sp>
            <p:nvSpPr>
              <p:cNvPr id="21" name="Freeform 99"/>
              <p:cNvSpPr>
                <a:spLocks noEditPoints="1"/>
              </p:cNvSpPr>
              <p:nvPr/>
            </p:nvSpPr>
            <p:spPr bwMode="auto">
              <a:xfrm>
                <a:off x="6767599" y="4548615"/>
                <a:ext cx="493200" cy="320702"/>
              </a:xfrm>
              <a:custGeom>
                <a:avLst/>
                <a:gdLst>
                  <a:gd name="T0" fmla="*/ 13 w 94"/>
                  <a:gd name="T1" fmla="*/ 0 h 61"/>
                  <a:gd name="T2" fmla="*/ 82 w 94"/>
                  <a:gd name="T3" fmla="*/ 0 h 61"/>
                  <a:gd name="T4" fmla="*/ 89 w 94"/>
                  <a:gd name="T5" fmla="*/ 2 h 61"/>
                  <a:gd name="T6" fmla="*/ 47 w 94"/>
                  <a:gd name="T7" fmla="*/ 33 h 61"/>
                  <a:gd name="T8" fmla="*/ 6 w 94"/>
                  <a:gd name="T9" fmla="*/ 2 h 61"/>
                  <a:gd name="T10" fmla="*/ 13 w 94"/>
                  <a:gd name="T11" fmla="*/ 0 h 61"/>
                  <a:gd name="T12" fmla="*/ 94 w 94"/>
                  <a:gd name="T13" fmla="*/ 9 h 61"/>
                  <a:gd name="T14" fmla="*/ 67 w 94"/>
                  <a:gd name="T15" fmla="*/ 29 h 61"/>
                  <a:gd name="T16" fmla="*/ 93 w 94"/>
                  <a:gd name="T17" fmla="*/ 53 h 61"/>
                  <a:gd name="T18" fmla="*/ 94 w 94"/>
                  <a:gd name="T19" fmla="*/ 48 h 61"/>
                  <a:gd name="T20" fmla="*/ 94 w 94"/>
                  <a:gd name="T21" fmla="*/ 12 h 61"/>
                  <a:gd name="T22" fmla="*/ 94 w 94"/>
                  <a:gd name="T23" fmla="*/ 9 h 61"/>
                  <a:gd name="T24" fmla="*/ 87 w 94"/>
                  <a:gd name="T25" fmla="*/ 60 h 61"/>
                  <a:gd name="T26" fmla="*/ 82 w 94"/>
                  <a:gd name="T27" fmla="*/ 61 h 61"/>
                  <a:gd name="T28" fmla="*/ 13 w 94"/>
                  <a:gd name="T29" fmla="*/ 61 h 61"/>
                  <a:gd name="T30" fmla="*/ 6 w 94"/>
                  <a:gd name="T31" fmla="*/ 59 h 61"/>
                  <a:gd name="T32" fmla="*/ 34 w 94"/>
                  <a:gd name="T33" fmla="*/ 34 h 61"/>
                  <a:gd name="T34" fmla="*/ 44 w 94"/>
                  <a:gd name="T35" fmla="*/ 42 h 61"/>
                  <a:gd name="T36" fmla="*/ 47 w 94"/>
                  <a:gd name="T37" fmla="*/ 44 h 61"/>
                  <a:gd name="T38" fmla="*/ 50 w 94"/>
                  <a:gd name="T39" fmla="*/ 42 h 61"/>
                  <a:gd name="T40" fmla="*/ 60 w 94"/>
                  <a:gd name="T41" fmla="*/ 35 h 61"/>
                  <a:gd name="T42" fmla="*/ 87 w 94"/>
                  <a:gd name="T43" fmla="*/ 60 h 61"/>
                  <a:gd name="T44" fmla="*/ 1 w 94"/>
                  <a:gd name="T45" fmla="*/ 52 h 61"/>
                  <a:gd name="T46" fmla="*/ 27 w 94"/>
                  <a:gd name="T47" fmla="*/ 29 h 61"/>
                  <a:gd name="T48" fmla="*/ 1 w 94"/>
                  <a:gd name="T49" fmla="*/ 9 h 61"/>
                  <a:gd name="T50" fmla="*/ 0 w 94"/>
                  <a:gd name="T51" fmla="*/ 12 h 61"/>
                  <a:gd name="T52" fmla="*/ 0 w 94"/>
                  <a:gd name="T53" fmla="*/ 48 h 61"/>
                  <a:gd name="T54" fmla="*/ 1 w 94"/>
                  <a:gd name="T55" fmla="*/ 5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4" h="61">
                    <a:moveTo>
                      <a:pt x="13" y="0"/>
                    </a:moveTo>
                    <a:cubicBezTo>
                      <a:pt x="82" y="0"/>
                      <a:pt x="82" y="0"/>
                      <a:pt x="82" y="0"/>
                    </a:cubicBezTo>
                    <a:cubicBezTo>
                      <a:pt x="84" y="0"/>
                      <a:pt x="87" y="1"/>
                      <a:pt x="89" y="2"/>
                    </a:cubicBezTo>
                    <a:cubicBezTo>
                      <a:pt x="47" y="33"/>
                      <a:pt x="47" y="33"/>
                      <a:pt x="47" y="33"/>
                    </a:cubicBezTo>
                    <a:cubicBezTo>
                      <a:pt x="6" y="2"/>
                      <a:pt x="6" y="2"/>
                      <a:pt x="6" y="2"/>
                    </a:cubicBezTo>
                    <a:cubicBezTo>
                      <a:pt x="8" y="1"/>
                      <a:pt x="10" y="0"/>
                      <a:pt x="13" y="0"/>
                    </a:cubicBezTo>
                    <a:close/>
                    <a:moveTo>
                      <a:pt x="94" y="9"/>
                    </a:moveTo>
                    <a:cubicBezTo>
                      <a:pt x="67" y="29"/>
                      <a:pt x="67" y="29"/>
                      <a:pt x="67" y="29"/>
                    </a:cubicBezTo>
                    <a:cubicBezTo>
                      <a:pt x="93" y="53"/>
                      <a:pt x="93" y="53"/>
                      <a:pt x="93" y="53"/>
                    </a:cubicBezTo>
                    <a:cubicBezTo>
                      <a:pt x="94" y="52"/>
                      <a:pt x="94" y="50"/>
                      <a:pt x="94" y="48"/>
                    </a:cubicBezTo>
                    <a:cubicBezTo>
                      <a:pt x="94" y="12"/>
                      <a:pt x="94" y="12"/>
                      <a:pt x="94" y="12"/>
                    </a:cubicBezTo>
                    <a:cubicBezTo>
                      <a:pt x="94" y="11"/>
                      <a:pt x="94" y="10"/>
                      <a:pt x="94" y="9"/>
                    </a:cubicBezTo>
                    <a:close/>
                    <a:moveTo>
                      <a:pt x="87" y="60"/>
                    </a:moveTo>
                    <a:cubicBezTo>
                      <a:pt x="85" y="60"/>
                      <a:pt x="84" y="61"/>
                      <a:pt x="82" y="61"/>
                    </a:cubicBezTo>
                    <a:cubicBezTo>
                      <a:pt x="13" y="61"/>
                      <a:pt x="13" y="61"/>
                      <a:pt x="13" y="61"/>
                    </a:cubicBezTo>
                    <a:cubicBezTo>
                      <a:pt x="10" y="61"/>
                      <a:pt x="8" y="60"/>
                      <a:pt x="6" y="59"/>
                    </a:cubicBezTo>
                    <a:cubicBezTo>
                      <a:pt x="34" y="34"/>
                      <a:pt x="34" y="34"/>
                      <a:pt x="34" y="34"/>
                    </a:cubicBezTo>
                    <a:cubicBezTo>
                      <a:pt x="44" y="42"/>
                      <a:pt x="44" y="42"/>
                      <a:pt x="44" y="42"/>
                    </a:cubicBezTo>
                    <a:cubicBezTo>
                      <a:pt x="47" y="44"/>
                      <a:pt x="47" y="44"/>
                      <a:pt x="47" y="44"/>
                    </a:cubicBezTo>
                    <a:cubicBezTo>
                      <a:pt x="50" y="42"/>
                      <a:pt x="50" y="42"/>
                      <a:pt x="50" y="42"/>
                    </a:cubicBezTo>
                    <a:cubicBezTo>
                      <a:pt x="60" y="35"/>
                      <a:pt x="60" y="35"/>
                      <a:pt x="60" y="35"/>
                    </a:cubicBezTo>
                    <a:cubicBezTo>
                      <a:pt x="87" y="60"/>
                      <a:pt x="87" y="60"/>
                      <a:pt x="87" y="60"/>
                    </a:cubicBezTo>
                    <a:close/>
                    <a:moveTo>
                      <a:pt x="1" y="52"/>
                    </a:moveTo>
                    <a:cubicBezTo>
                      <a:pt x="27" y="29"/>
                      <a:pt x="27" y="29"/>
                      <a:pt x="27" y="29"/>
                    </a:cubicBezTo>
                    <a:cubicBezTo>
                      <a:pt x="1" y="9"/>
                      <a:pt x="1" y="9"/>
                      <a:pt x="1" y="9"/>
                    </a:cubicBezTo>
                    <a:cubicBezTo>
                      <a:pt x="0" y="10"/>
                      <a:pt x="0" y="11"/>
                      <a:pt x="0" y="12"/>
                    </a:cubicBezTo>
                    <a:cubicBezTo>
                      <a:pt x="0" y="48"/>
                      <a:pt x="0" y="48"/>
                      <a:pt x="0" y="48"/>
                    </a:cubicBezTo>
                    <a:cubicBezTo>
                      <a:pt x="0" y="49"/>
                      <a:pt x="0" y="51"/>
                      <a:pt x="1" y="52"/>
                    </a:cubicBezTo>
                    <a:close/>
                  </a:path>
                </a:pathLst>
              </a:custGeom>
              <a:solidFill>
                <a:schemeClr val="bg1"/>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Arial" panose="020B0604020202020204" pitchFamily="34" charset="0"/>
                </a:endParaRPr>
              </a:p>
            </p:txBody>
          </p:sp>
        </p:grpSp>
        <p:grpSp>
          <p:nvGrpSpPr>
            <p:cNvPr id="5" name="组合 4"/>
            <p:cNvGrpSpPr/>
            <p:nvPr/>
          </p:nvGrpSpPr>
          <p:grpSpPr>
            <a:xfrm>
              <a:off x="4313069" y="3364786"/>
              <a:ext cx="1440239" cy="2432253"/>
              <a:chOff x="4313069" y="3364786"/>
              <a:chExt cx="1440239" cy="2432253"/>
            </a:xfrm>
          </p:grpSpPr>
          <p:grpSp>
            <p:nvGrpSpPr>
              <p:cNvPr id="16" name="Group 31"/>
              <p:cNvGrpSpPr/>
              <p:nvPr/>
            </p:nvGrpSpPr>
            <p:grpSpPr>
              <a:xfrm>
                <a:off x="4313069" y="3364786"/>
                <a:ext cx="1440239" cy="2432253"/>
                <a:chOff x="4304602" y="3782682"/>
                <a:chExt cx="1440239" cy="2432253"/>
              </a:xfrm>
              <a:solidFill>
                <a:srgbClr val="4D64C1"/>
              </a:solidFill>
            </p:grpSpPr>
            <p:sp>
              <p:nvSpPr>
                <p:cNvPr id="18" name="Freeform 6"/>
                <p:cNvSpPr/>
                <p:nvPr/>
              </p:nvSpPr>
              <p:spPr bwMode="auto">
                <a:xfrm rot="18900000">
                  <a:off x="4691953" y="3782682"/>
                  <a:ext cx="1052888" cy="2432253"/>
                </a:xfrm>
                <a:custGeom>
                  <a:avLst/>
                  <a:gdLst>
                    <a:gd name="T0" fmla="*/ 106 w 106"/>
                    <a:gd name="T1" fmla="*/ 189 h 245"/>
                    <a:gd name="T2" fmla="*/ 80 w 106"/>
                    <a:gd name="T3" fmla="*/ 122 h 245"/>
                    <a:gd name="T4" fmla="*/ 106 w 106"/>
                    <a:gd name="T5" fmla="*/ 56 h 245"/>
                    <a:gd name="T6" fmla="*/ 49 w 106"/>
                    <a:gd name="T7" fmla="*/ 0 h 245"/>
                    <a:gd name="T8" fmla="*/ 0 w 106"/>
                    <a:gd name="T9" fmla="*/ 122 h 245"/>
                    <a:gd name="T10" fmla="*/ 49 w 106"/>
                    <a:gd name="T11" fmla="*/ 245 h 245"/>
                    <a:gd name="T12" fmla="*/ 106 w 106"/>
                    <a:gd name="T13" fmla="*/ 189 h 245"/>
                  </a:gdLst>
                  <a:ahLst/>
                  <a:cxnLst>
                    <a:cxn ang="0">
                      <a:pos x="T0" y="T1"/>
                    </a:cxn>
                    <a:cxn ang="0">
                      <a:pos x="T2" y="T3"/>
                    </a:cxn>
                    <a:cxn ang="0">
                      <a:pos x="T4" y="T5"/>
                    </a:cxn>
                    <a:cxn ang="0">
                      <a:pos x="T6" y="T7"/>
                    </a:cxn>
                    <a:cxn ang="0">
                      <a:pos x="T8" y="T9"/>
                    </a:cxn>
                    <a:cxn ang="0">
                      <a:pos x="T10" y="T11"/>
                    </a:cxn>
                    <a:cxn ang="0">
                      <a:pos x="T12" y="T13"/>
                    </a:cxn>
                  </a:cxnLst>
                  <a:rect l="0" t="0" r="r" b="b"/>
                  <a:pathLst>
                    <a:path w="106" h="245">
                      <a:moveTo>
                        <a:pt x="106" y="189"/>
                      </a:moveTo>
                      <a:cubicBezTo>
                        <a:pt x="90" y="171"/>
                        <a:pt x="80" y="148"/>
                        <a:pt x="80" y="122"/>
                      </a:cubicBezTo>
                      <a:cubicBezTo>
                        <a:pt x="80" y="97"/>
                        <a:pt x="90" y="74"/>
                        <a:pt x="106" y="56"/>
                      </a:cubicBezTo>
                      <a:cubicBezTo>
                        <a:pt x="49" y="0"/>
                        <a:pt x="49" y="0"/>
                        <a:pt x="49" y="0"/>
                      </a:cubicBezTo>
                      <a:cubicBezTo>
                        <a:pt x="19" y="32"/>
                        <a:pt x="0" y="75"/>
                        <a:pt x="0" y="122"/>
                      </a:cubicBezTo>
                      <a:cubicBezTo>
                        <a:pt x="0" y="170"/>
                        <a:pt x="19" y="213"/>
                        <a:pt x="49" y="245"/>
                      </a:cubicBezTo>
                      <a:lnTo>
                        <a:pt x="106" y="189"/>
                      </a:lnTo>
                      <a:close/>
                    </a:path>
                  </a:pathLst>
                </a:custGeom>
                <a:solidFill>
                  <a:srgbClr val="02B0E1"/>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sp>
              <p:nvSpPr>
                <p:cNvPr id="19" name="Freeform 12"/>
                <p:cNvSpPr/>
                <p:nvPr/>
              </p:nvSpPr>
              <p:spPr bwMode="auto">
                <a:xfrm rot="18900000">
                  <a:off x="4304602" y="4478437"/>
                  <a:ext cx="1350216" cy="1518118"/>
                </a:xfrm>
                <a:custGeom>
                  <a:avLst/>
                  <a:gdLst>
                    <a:gd name="T0" fmla="*/ 0 w 136"/>
                    <a:gd name="T1" fmla="*/ 76 h 153"/>
                    <a:gd name="T2" fmla="*/ 136 w 136"/>
                    <a:gd name="T3" fmla="*/ 153 h 153"/>
                    <a:gd name="T4" fmla="*/ 109 w 136"/>
                    <a:gd name="T5" fmla="*/ 76 h 153"/>
                    <a:gd name="T6" fmla="*/ 136 w 136"/>
                    <a:gd name="T7" fmla="*/ 0 h 153"/>
                    <a:gd name="T8" fmla="*/ 0 w 136"/>
                    <a:gd name="T9" fmla="*/ 76 h 153"/>
                  </a:gdLst>
                  <a:ahLst/>
                  <a:cxnLst>
                    <a:cxn ang="0">
                      <a:pos x="T0" y="T1"/>
                    </a:cxn>
                    <a:cxn ang="0">
                      <a:pos x="T2" y="T3"/>
                    </a:cxn>
                    <a:cxn ang="0">
                      <a:pos x="T4" y="T5"/>
                    </a:cxn>
                    <a:cxn ang="0">
                      <a:pos x="T6" y="T7"/>
                    </a:cxn>
                    <a:cxn ang="0">
                      <a:pos x="T8" y="T9"/>
                    </a:cxn>
                  </a:cxnLst>
                  <a:rect l="0" t="0" r="r" b="b"/>
                  <a:pathLst>
                    <a:path w="136" h="153">
                      <a:moveTo>
                        <a:pt x="0" y="76"/>
                      </a:moveTo>
                      <a:cubicBezTo>
                        <a:pt x="45" y="93"/>
                        <a:pt x="101" y="122"/>
                        <a:pt x="136" y="153"/>
                      </a:cubicBezTo>
                      <a:cubicBezTo>
                        <a:pt x="109" y="76"/>
                        <a:pt x="109" y="76"/>
                        <a:pt x="109" y="76"/>
                      </a:cubicBezTo>
                      <a:cubicBezTo>
                        <a:pt x="136" y="0"/>
                        <a:pt x="136" y="0"/>
                        <a:pt x="136" y="0"/>
                      </a:cubicBezTo>
                      <a:cubicBezTo>
                        <a:pt x="101" y="31"/>
                        <a:pt x="45" y="60"/>
                        <a:pt x="0" y="76"/>
                      </a:cubicBezTo>
                      <a:close/>
                    </a:path>
                  </a:pathLst>
                </a:custGeom>
                <a:solidFill>
                  <a:srgbClr val="02B0E1"/>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grpSp>
          <p:sp>
            <p:nvSpPr>
              <p:cNvPr id="17" name="Freeform 100"/>
              <p:cNvSpPr>
                <a:spLocks noEditPoints="1"/>
              </p:cNvSpPr>
              <p:nvPr/>
            </p:nvSpPr>
            <p:spPr bwMode="auto">
              <a:xfrm>
                <a:off x="4929158" y="4382962"/>
                <a:ext cx="478623" cy="488341"/>
              </a:xfrm>
              <a:custGeom>
                <a:avLst/>
                <a:gdLst>
                  <a:gd name="T0" fmla="*/ 87 w 91"/>
                  <a:gd name="T1" fmla="*/ 39 h 93"/>
                  <a:gd name="T2" fmla="*/ 91 w 91"/>
                  <a:gd name="T3" fmla="*/ 46 h 93"/>
                  <a:gd name="T4" fmla="*/ 91 w 91"/>
                  <a:gd name="T5" fmla="*/ 83 h 93"/>
                  <a:gd name="T6" fmla="*/ 81 w 91"/>
                  <a:gd name="T7" fmla="*/ 93 h 93"/>
                  <a:gd name="T8" fmla="*/ 10 w 91"/>
                  <a:gd name="T9" fmla="*/ 93 h 93"/>
                  <a:gd name="T10" fmla="*/ 0 w 91"/>
                  <a:gd name="T11" fmla="*/ 83 h 93"/>
                  <a:gd name="T12" fmla="*/ 0 w 91"/>
                  <a:gd name="T13" fmla="*/ 46 h 93"/>
                  <a:gd name="T14" fmla="*/ 3 w 91"/>
                  <a:gd name="T15" fmla="*/ 40 h 93"/>
                  <a:gd name="T16" fmla="*/ 3 w 91"/>
                  <a:gd name="T17" fmla="*/ 40 h 93"/>
                  <a:gd name="T18" fmla="*/ 3 w 91"/>
                  <a:gd name="T19" fmla="*/ 40 h 93"/>
                  <a:gd name="T20" fmla="*/ 3 w 91"/>
                  <a:gd name="T21" fmla="*/ 39 h 93"/>
                  <a:gd name="T22" fmla="*/ 40 w 91"/>
                  <a:gd name="T23" fmla="*/ 3 h 93"/>
                  <a:gd name="T24" fmla="*/ 51 w 91"/>
                  <a:gd name="T25" fmla="*/ 3 h 93"/>
                  <a:gd name="T26" fmla="*/ 87 w 91"/>
                  <a:gd name="T27" fmla="*/ 39 h 93"/>
                  <a:gd name="T28" fmla="*/ 16 w 91"/>
                  <a:gd name="T29" fmla="*/ 30 h 93"/>
                  <a:gd name="T30" fmla="*/ 16 w 91"/>
                  <a:gd name="T31" fmla="*/ 52 h 93"/>
                  <a:gd name="T32" fmla="*/ 46 w 91"/>
                  <a:gd name="T33" fmla="*/ 75 h 93"/>
                  <a:gd name="T34" fmla="*/ 73 w 91"/>
                  <a:gd name="T35" fmla="*/ 54 h 93"/>
                  <a:gd name="T36" fmla="*/ 73 w 91"/>
                  <a:gd name="T37" fmla="*/ 30 h 93"/>
                  <a:gd name="T38" fmla="*/ 16 w 91"/>
                  <a:gd name="T39" fmla="*/ 30 h 93"/>
                  <a:gd name="T40" fmla="*/ 26 w 91"/>
                  <a:gd name="T41" fmla="*/ 35 h 93"/>
                  <a:gd name="T42" fmla="*/ 26 w 91"/>
                  <a:gd name="T43" fmla="*/ 39 h 93"/>
                  <a:gd name="T44" fmla="*/ 64 w 91"/>
                  <a:gd name="T45" fmla="*/ 39 h 93"/>
                  <a:gd name="T46" fmla="*/ 64 w 91"/>
                  <a:gd name="T47" fmla="*/ 35 h 93"/>
                  <a:gd name="T48" fmla="*/ 26 w 91"/>
                  <a:gd name="T49" fmla="*/ 35 h 93"/>
                  <a:gd name="T50" fmla="*/ 26 w 91"/>
                  <a:gd name="T51" fmla="*/ 51 h 93"/>
                  <a:gd name="T52" fmla="*/ 26 w 91"/>
                  <a:gd name="T53" fmla="*/ 55 h 93"/>
                  <a:gd name="T54" fmla="*/ 64 w 91"/>
                  <a:gd name="T55" fmla="*/ 55 h 93"/>
                  <a:gd name="T56" fmla="*/ 64 w 91"/>
                  <a:gd name="T57" fmla="*/ 51 h 93"/>
                  <a:gd name="T58" fmla="*/ 26 w 91"/>
                  <a:gd name="T59" fmla="*/ 51 h 93"/>
                  <a:gd name="T60" fmla="*/ 26 w 91"/>
                  <a:gd name="T61" fmla="*/ 43 h 93"/>
                  <a:gd name="T62" fmla="*/ 26 w 91"/>
                  <a:gd name="T63" fmla="*/ 47 h 93"/>
                  <a:gd name="T64" fmla="*/ 64 w 91"/>
                  <a:gd name="T65" fmla="*/ 47 h 93"/>
                  <a:gd name="T66" fmla="*/ 64 w 91"/>
                  <a:gd name="T67" fmla="*/ 43 h 93"/>
                  <a:gd name="T68" fmla="*/ 26 w 91"/>
                  <a:gd name="T69" fmla="*/ 43 h 93"/>
                  <a:gd name="T70" fmla="*/ 10 w 91"/>
                  <a:gd name="T71" fmla="*/ 87 h 93"/>
                  <a:gd name="T72" fmla="*/ 28 w 91"/>
                  <a:gd name="T73" fmla="*/ 70 h 93"/>
                  <a:gd name="T74" fmla="*/ 28 w 91"/>
                  <a:gd name="T75" fmla="*/ 67 h 93"/>
                  <a:gd name="T76" fmla="*/ 26 w 91"/>
                  <a:gd name="T77" fmla="*/ 67 h 93"/>
                  <a:gd name="T78" fmla="*/ 8 w 91"/>
                  <a:gd name="T79" fmla="*/ 84 h 93"/>
                  <a:gd name="T80" fmla="*/ 8 w 91"/>
                  <a:gd name="T81" fmla="*/ 87 h 93"/>
                  <a:gd name="T82" fmla="*/ 10 w 91"/>
                  <a:gd name="T83" fmla="*/ 87 h 93"/>
                  <a:gd name="T84" fmla="*/ 85 w 91"/>
                  <a:gd name="T85" fmla="*/ 84 h 93"/>
                  <a:gd name="T86" fmla="*/ 67 w 91"/>
                  <a:gd name="T87" fmla="*/ 67 h 93"/>
                  <a:gd name="T88" fmla="*/ 64 w 91"/>
                  <a:gd name="T89" fmla="*/ 67 h 93"/>
                  <a:gd name="T90" fmla="*/ 64 w 91"/>
                  <a:gd name="T91" fmla="*/ 70 h 93"/>
                  <a:gd name="T92" fmla="*/ 82 w 91"/>
                  <a:gd name="T93" fmla="*/ 87 h 93"/>
                  <a:gd name="T94" fmla="*/ 85 w 91"/>
                  <a:gd name="T95" fmla="*/ 87 h 93"/>
                  <a:gd name="T96" fmla="*/ 85 w 91"/>
                  <a:gd name="T97" fmla="*/ 8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1" h="93">
                    <a:moveTo>
                      <a:pt x="87" y="39"/>
                    </a:moveTo>
                    <a:cubicBezTo>
                      <a:pt x="89" y="40"/>
                      <a:pt x="91" y="43"/>
                      <a:pt x="91" y="46"/>
                    </a:cubicBezTo>
                    <a:cubicBezTo>
                      <a:pt x="91" y="83"/>
                      <a:pt x="91" y="83"/>
                      <a:pt x="91" y="83"/>
                    </a:cubicBezTo>
                    <a:cubicBezTo>
                      <a:pt x="91" y="89"/>
                      <a:pt x="86" y="93"/>
                      <a:pt x="81" y="93"/>
                    </a:cubicBezTo>
                    <a:cubicBezTo>
                      <a:pt x="10" y="93"/>
                      <a:pt x="10" y="93"/>
                      <a:pt x="10" y="93"/>
                    </a:cubicBezTo>
                    <a:cubicBezTo>
                      <a:pt x="5" y="93"/>
                      <a:pt x="0" y="89"/>
                      <a:pt x="0" y="83"/>
                    </a:cubicBezTo>
                    <a:cubicBezTo>
                      <a:pt x="0" y="46"/>
                      <a:pt x="0" y="46"/>
                      <a:pt x="0" y="46"/>
                    </a:cubicBezTo>
                    <a:cubicBezTo>
                      <a:pt x="0" y="44"/>
                      <a:pt x="1" y="41"/>
                      <a:pt x="3" y="40"/>
                    </a:cubicBezTo>
                    <a:cubicBezTo>
                      <a:pt x="3" y="40"/>
                      <a:pt x="3" y="40"/>
                      <a:pt x="3" y="40"/>
                    </a:cubicBezTo>
                    <a:cubicBezTo>
                      <a:pt x="3" y="40"/>
                      <a:pt x="3" y="40"/>
                      <a:pt x="3" y="40"/>
                    </a:cubicBezTo>
                    <a:cubicBezTo>
                      <a:pt x="3" y="40"/>
                      <a:pt x="3" y="40"/>
                      <a:pt x="3" y="39"/>
                    </a:cubicBezTo>
                    <a:cubicBezTo>
                      <a:pt x="40" y="3"/>
                      <a:pt x="40" y="3"/>
                      <a:pt x="40" y="3"/>
                    </a:cubicBezTo>
                    <a:cubicBezTo>
                      <a:pt x="43" y="0"/>
                      <a:pt x="47" y="0"/>
                      <a:pt x="51" y="3"/>
                    </a:cubicBezTo>
                    <a:cubicBezTo>
                      <a:pt x="87" y="39"/>
                      <a:pt x="87" y="39"/>
                      <a:pt x="87" y="39"/>
                    </a:cubicBezTo>
                    <a:close/>
                    <a:moveTo>
                      <a:pt x="16" y="30"/>
                    </a:moveTo>
                    <a:cubicBezTo>
                      <a:pt x="16" y="52"/>
                      <a:pt x="16" y="52"/>
                      <a:pt x="16" y="52"/>
                    </a:cubicBezTo>
                    <a:cubicBezTo>
                      <a:pt x="46" y="75"/>
                      <a:pt x="46" y="75"/>
                      <a:pt x="46" y="75"/>
                    </a:cubicBezTo>
                    <a:cubicBezTo>
                      <a:pt x="73" y="54"/>
                      <a:pt x="73" y="54"/>
                      <a:pt x="73" y="54"/>
                    </a:cubicBezTo>
                    <a:cubicBezTo>
                      <a:pt x="73" y="30"/>
                      <a:pt x="73" y="30"/>
                      <a:pt x="73" y="30"/>
                    </a:cubicBezTo>
                    <a:cubicBezTo>
                      <a:pt x="16" y="30"/>
                      <a:pt x="16" y="30"/>
                      <a:pt x="16" y="30"/>
                    </a:cubicBezTo>
                    <a:close/>
                    <a:moveTo>
                      <a:pt x="26" y="35"/>
                    </a:moveTo>
                    <a:cubicBezTo>
                      <a:pt x="26" y="39"/>
                      <a:pt x="26" y="39"/>
                      <a:pt x="26" y="39"/>
                    </a:cubicBezTo>
                    <a:cubicBezTo>
                      <a:pt x="64" y="39"/>
                      <a:pt x="64" y="39"/>
                      <a:pt x="64" y="39"/>
                    </a:cubicBezTo>
                    <a:cubicBezTo>
                      <a:pt x="64" y="35"/>
                      <a:pt x="64" y="35"/>
                      <a:pt x="64" y="35"/>
                    </a:cubicBezTo>
                    <a:cubicBezTo>
                      <a:pt x="26" y="35"/>
                      <a:pt x="26" y="35"/>
                      <a:pt x="26" y="35"/>
                    </a:cubicBezTo>
                    <a:close/>
                    <a:moveTo>
                      <a:pt x="26" y="51"/>
                    </a:moveTo>
                    <a:cubicBezTo>
                      <a:pt x="26" y="55"/>
                      <a:pt x="26" y="55"/>
                      <a:pt x="26" y="55"/>
                    </a:cubicBezTo>
                    <a:cubicBezTo>
                      <a:pt x="64" y="55"/>
                      <a:pt x="64" y="55"/>
                      <a:pt x="64" y="55"/>
                    </a:cubicBezTo>
                    <a:cubicBezTo>
                      <a:pt x="64" y="51"/>
                      <a:pt x="64" y="51"/>
                      <a:pt x="64" y="51"/>
                    </a:cubicBezTo>
                    <a:cubicBezTo>
                      <a:pt x="26" y="51"/>
                      <a:pt x="26" y="51"/>
                      <a:pt x="26" y="51"/>
                    </a:cubicBezTo>
                    <a:close/>
                    <a:moveTo>
                      <a:pt x="26" y="43"/>
                    </a:moveTo>
                    <a:cubicBezTo>
                      <a:pt x="26" y="47"/>
                      <a:pt x="26" y="47"/>
                      <a:pt x="26" y="47"/>
                    </a:cubicBezTo>
                    <a:cubicBezTo>
                      <a:pt x="64" y="47"/>
                      <a:pt x="64" y="47"/>
                      <a:pt x="64" y="47"/>
                    </a:cubicBezTo>
                    <a:cubicBezTo>
                      <a:pt x="64" y="43"/>
                      <a:pt x="64" y="43"/>
                      <a:pt x="64" y="43"/>
                    </a:cubicBezTo>
                    <a:cubicBezTo>
                      <a:pt x="26" y="43"/>
                      <a:pt x="26" y="43"/>
                      <a:pt x="26" y="43"/>
                    </a:cubicBezTo>
                    <a:close/>
                    <a:moveTo>
                      <a:pt x="10" y="87"/>
                    </a:moveTo>
                    <a:cubicBezTo>
                      <a:pt x="28" y="70"/>
                      <a:pt x="28" y="70"/>
                      <a:pt x="28" y="70"/>
                    </a:cubicBezTo>
                    <a:cubicBezTo>
                      <a:pt x="29" y="69"/>
                      <a:pt x="29" y="68"/>
                      <a:pt x="28" y="67"/>
                    </a:cubicBezTo>
                    <a:cubicBezTo>
                      <a:pt x="28" y="66"/>
                      <a:pt x="27" y="66"/>
                      <a:pt x="26" y="67"/>
                    </a:cubicBezTo>
                    <a:cubicBezTo>
                      <a:pt x="8" y="84"/>
                      <a:pt x="8" y="84"/>
                      <a:pt x="8" y="84"/>
                    </a:cubicBezTo>
                    <a:cubicBezTo>
                      <a:pt x="7" y="85"/>
                      <a:pt x="7" y="86"/>
                      <a:pt x="8" y="87"/>
                    </a:cubicBezTo>
                    <a:cubicBezTo>
                      <a:pt x="8" y="88"/>
                      <a:pt x="10" y="88"/>
                      <a:pt x="10" y="87"/>
                    </a:cubicBezTo>
                    <a:close/>
                    <a:moveTo>
                      <a:pt x="85" y="84"/>
                    </a:moveTo>
                    <a:cubicBezTo>
                      <a:pt x="67" y="67"/>
                      <a:pt x="67" y="67"/>
                      <a:pt x="67" y="67"/>
                    </a:cubicBezTo>
                    <a:cubicBezTo>
                      <a:pt x="66" y="66"/>
                      <a:pt x="65" y="66"/>
                      <a:pt x="64" y="67"/>
                    </a:cubicBezTo>
                    <a:cubicBezTo>
                      <a:pt x="63" y="68"/>
                      <a:pt x="63" y="69"/>
                      <a:pt x="64" y="70"/>
                    </a:cubicBezTo>
                    <a:cubicBezTo>
                      <a:pt x="82" y="87"/>
                      <a:pt x="82" y="87"/>
                      <a:pt x="82" y="87"/>
                    </a:cubicBezTo>
                    <a:cubicBezTo>
                      <a:pt x="83" y="88"/>
                      <a:pt x="84" y="88"/>
                      <a:pt x="85" y="87"/>
                    </a:cubicBezTo>
                    <a:cubicBezTo>
                      <a:pt x="85" y="86"/>
                      <a:pt x="85" y="85"/>
                      <a:pt x="85" y="84"/>
                    </a:cubicBezTo>
                    <a:close/>
                  </a:path>
                </a:pathLst>
              </a:custGeom>
              <a:solidFill>
                <a:schemeClr val="bg1"/>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Arial" panose="020B0604020202020204" pitchFamily="34" charset="0"/>
                </a:endParaRPr>
              </a:p>
            </p:txBody>
          </p:sp>
        </p:grpSp>
        <p:grpSp>
          <p:nvGrpSpPr>
            <p:cNvPr id="6" name="组合 5"/>
            <p:cNvGrpSpPr/>
            <p:nvPr/>
          </p:nvGrpSpPr>
          <p:grpSpPr>
            <a:xfrm>
              <a:off x="4008788" y="1906969"/>
              <a:ext cx="2442748" cy="1448612"/>
              <a:chOff x="4008788" y="1906969"/>
              <a:chExt cx="2442748" cy="1448612"/>
            </a:xfrm>
          </p:grpSpPr>
          <p:grpSp>
            <p:nvGrpSpPr>
              <p:cNvPr id="12" name="Group 28"/>
              <p:cNvGrpSpPr/>
              <p:nvPr/>
            </p:nvGrpSpPr>
            <p:grpSpPr>
              <a:xfrm>
                <a:off x="4008788" y="1906969"/>
                <a:ext cx="2442748" cy="1448612"/>
                <a:chOff x="4000321" y="2324865"/>
                <a:chExt cx="2442748" cy="1448612"/>
              </a:xfrm>
              <a:solidFill>
                <a:srgbClr val="A5B0DF"/>
              </a:solidFill>
            </p:grpSpPr>
            <p:sp>
              <p:nvSpPr>
                <p:cNvPr id="14" name="Freeform 5"/>
                <p:cNvSpPr/>
                <p:nvPr/>
              </p:nvSpPr>
              <p:spPr bwMode="auto">
                <a:xfrm rot="18900000">
                  <a:off x="4000321" y="2721755"/>
                  <a:ext cx="2442748" cy="1051722"/>
                </a:xfrm>
                <a:custGeom>
                  <a:avLst/>
                  <a:gdLst>
                    <a:gd name="T0" fmla="*/ 57 w 246"/>
                    <a:gd name="T1" fmla="*/ 106 h 106"/>
                    <a:gd name="T2" fmla="*/ 123 w 246"/>
                    <a:gd name="T3" fmla="*/ 80 h 106"/>
                    <a:gd name="T4" fmla="*/ 189 w 246"/>
                    <a:gd name="T5" fmla="*/ 106 h 106"/>
                    <a:gd name="T6" fmla="*/ 246 w 246"/>
                    <a:gd name="T7" fmla="*/ 49 h 106"/>
                    <a:gd name="T8" fmla="*/ 123 w 246"/>
                    <a:gd name="T9" fmla="*/ 0 h 106"/>
                    <a:gd name="T10" fmla="*/ 0 w 246"/>
                    <a:gd name="T11" fmla="*/ 49 h 106"/>
                    <a:gd name="T12" fmla="*/ 57 w 246"/>
                    <a:gd name="T13" fmla="*/ 106 h 106"/>
                  </a:gdLst>
                  <a:ahLst/>
                  <a:cxnLst>
                    <a:cxn ang="0">
                      <a:pos x="T0" y="T1"/>
                    </a:cxn>
                    <a:cxn ang="0">
                      <a:pos x="T2" y="T3"/>
                    </a:cxn>
                    <a:cxn ang="0">
                      <a:pos x="T4" y="T5"/>
                    </a:cxn>
                    <a:cxn ang="0">
                      <a:pos x="T6" y="T7"/>
                    </a:cxn>
                    <a:cxn ang="0">
                      <a:pos x="T8" y="T9"/>
                    </a:cxn>
                    <a:cxn ang="0">
                      <a:pos x="T10" y="T11"/>
                    </a:cxn>
                    <a:cxn ang="0">
                      <a:pos x="T12" y="T13"/>
                    </a:cxn>
                  </a:cxnLst>
                  <a:rect l="0" t="0" r="r" b="b"/>
                  <a:pathLst>
                    <a:path w="246" h="106">
                      <a:moveTo>
                        <a:pt x="57" y="106"/>
                      </a:moveTo>
                      <a:cubicBezTo>
                        <a:pt x="74" y="90"/>
                        <a:pt x="97" y="80"/>
                        <a:pt x="123" y="80"/>
                      </a:cubicBezTo>
                      <a:cubicBezTo>
                        <a:pt x="148" y="80"/>
                        <a:pt x="172" y="90"/>
                        <a:pt x="189" y="106"/>
                      </a:cubicBezTo>
                      <a:cubicBezTo>
                        <a:pt x="246" y="49"/>
                        <a:pt x="246" y="49"/>
                        <a:pt x="246" y="49"/>
                      </a:cubicBezTo>
                      <a:cubicBezTo>
                        <a:pt x="214" y="18"/>
                        <a:pt x="171" y="0"/>
                        <a:pt x="123" y="0"/>
                      </a:cubicBezTo>
                      <a:cubicBezTo>
                        <a:pt x="75" y="0"/>
                        <a:pt x="32" y="18"/>
                        <a:pt x="0" y="49"/>
                      </a:cubicBezTo>
                      <a:lnTo>
                        <a:pt x="57" y="106"/>
                      </a:lnTo>
                      <a:close/>
                    </a:path>
                  </a:pathLst>
                </a:custGeom>
                <a:solidFill>
                  <a:srgbClr val="0165C5"/>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sp>
              <p:nvSpPr>
                <p:cNvPr id="15" name="Freeform 9"/>
                <p:cNvSpPr/>
                <p:nvPr/>
              </p:nvSpPr>
              <p:spPr bwMode="auto">
                <a:xfrm rot="18900000">
                  <a:off x="4225727" y="2324865"/>
                  <a:ext cx="1508790" cy="1360709"/>
                </a:xfrm>
                <a:custGeom>
                  <a:avLst/>
                  <a:gdLst>
                    <a:gd name="T0" fmla="*/ 76 w 152"/>
                    <a:gd name="T1" fmla="*/ 0 h 137"/>
                    <a:gd name="T2" fmla="*/ 152 w 152"/>
                    <a:gd name="T3" fmla="*/ 137 h 137"/>
                    <a:gd name="T4" fmla="*/ 76 w 152"/>
                    <a:gd name="T5" fmla="*/ 109 h 137"/>
                    <a:gd name="T6" fmla="*/ 0 w 152"/>
                    <a:gd name="T7" fmla="*/ 137 h 137"/>
                    <a:gd name="T8" fmla="*/ 76 w 152"/>
                    <a:gd name="T9" fmla="*/ 0 h 137"/>
                  </a:gdLst>
                  <a:ahLst/>
                  <a:cxnLst>
                    <a:cxn ang="0">
                      <a:pos x="T0" y="T1"/>
                    </a:cxn>
                    <a:cxn ang="0">
                      <a:pos x="T2" y="T3"/>
                    </a:cxn>
                    <a:cxn ang="0">
                      <a:pos x="T4" y="T5"/>
                    </a:cxn>
                    <a:cxn ang="0">
                      <a:pos x="T6" y="T7"/>
                    </a:cxn>
                    <a:cxn ang="0">
                      <a:pos x="T8" y="T9"/>
                    </a:cxn>
                  </a:cxnLst>
                  <a:rect l="0" t="0" r="r" b="b"/>
                  <a:pathLst>
                    <a:path w="152" h="137">
                      <a:moveTo>
                        <a:pt x="76" y="0"/>
                      </a:moveTo>
                      <a:cubicBezTo>
                        <a:pt x="93" y="46"/>
                        <a:pt x="122" y="102"/>
                        <a:pt x="152" y="137"/>
                      </a:cubicBezTo>
                      <a:cubicBezTo>
                        <a:pt x="76" y="109"/>
                        <a:pt x="76" y="109"/>
                        <a:pt x="76" y="109"/>
                      </a:cubicBezTo>
                      <a:cubicBezTo>
                        <a:pt x="0" y="137"/>
                        <a:pt x="0" y="137"/>
                        <a:pt x="0" y="137"/>
                      </a:cubicBezTo>
                      <a:cubicBezTo>
                        <a:pt x="30" y="102"/>
                        <a:pt x="59" y="46"/>
                        <a:pt x="76" y="0"/>
                      </a:cubicBezTo>
                      <a:close/>
                    </a:path>
                  </a:pathLst>
                </a:custGeom>
                <a:solidFill>
                  <a:srgbClr val="0165C5"/>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grpSp>
          <p:sp>
            <p:nvSpPr>
              <p:cNvPr id="13" name="Freeform 101"/>
              <p:cNvSpPr>
                <a:spLocks noEditPoints="1"/>
              </p:cNvSpPr>
              <p:nvPr/>
            </p:nvSpPr>
            <p:spPr bwMode="auto">
              <a:xfrm>
                <a:off x="4928912" y="2552864"/>
                <a:ext cx="430033" cy="420315"/>
              </a:xfrm>
              <a:custGeom>
                <a:avLst/>
                <a:gdLst>
                  <a:gd name="T0" fmla="*/ 74 w 82"/>
                  <a:gd name="T1" fmla="*/ 6 h 80"/>
                  <a:gd name="T2" fmla="*/ 67 w 82"/>
                  <a:gd name="T3" fmla="*/ 27 h 80"/>
                  <a:gd name="T4" fmla="*/ 65 w 82"/>
                  <a:gd name="T5" fmla="*/ 30 h 80"/>
                  <a:gd name="T6" fmla="*/ 75 w 82"/>
                  <a:gd name="T7" fmla="*/ 71 h 80"/>
                  <a:gd name="T8" fmla="*/ 66 w 82"/>
                  <a:gd name="T9" fmla="*/ 80 h 80"/>
                  <a:gd name="T10" fmla="*/ 44 w 82"/>
                  <a:gd name="T11" fmla="*/ 50 h 80"/>
                  <a:gd name="T12" fmla="*/ 36 w 82"/>
                  <a:gd name="T13" fmla="*/ 57 h 80"/>
                  <a:gd name="T14" fmla="*/ 39 w 82"/>
                  <a:gd name="T15" fmla="*/ 70 h 80"/>
                  <a:gd name="T16" fmla="*/ 34 w 82"/>
                  <a:gd name="T17" fmla="*/ 75 h 80"/>
                  <a:gd name="T18" fmla="*/ 26 w 82"/>
                  <a:gd name="T19" fmla="*/ 61 h 80"/>
                  <a:gd name="T20" fmla="*/ 21 w 82"/>
                  <a:gd name="T21" fmla="*/ 67 h 80"/>
                  <a:gd name="T22" fmla="*/ 16 w 82"/>
                  <a:gd name="T23" fmla="*/ 62 h 80"/>
                  <a:gd name="T24" fmla="*/ 21 w 82"/>
                  <a:gd name="T25" fmla="*/ 57 h 80"/>
                  <a:gd name="T26" fmla="*/ 7 w 82"/>
                  <a:gd name="T27" fmla="*/ 50 h 80"/>
                  <a:gd name="T28" fmla="*/ 12 w 82"/>
                  <a:gd name="T29" fmla="*/ 44 h 80"/>
                  <a:gd name="T30" fmla="*/ 25 w 82"/>
                  <a:gd name="T31" fmla="*/ 47 h 80"/>
                  <a:gd name="T32" fmla="*/ 32 w 82"/>
                  <a:gd name="T33" fmla="*/ 39 h 80"/>
                  <a:gd name="T34" fmla="*/ 0 w 82"/>
                  <a:gd name="T35" fmla="*/ 18 h 80"/>
                  <a:gd name="T36" fmla="*/ 9 w 82"/>
                  <a:gd name="T37" fmla="*/ 8 h 80"/>
                  <a:gd name="T38" fmla="*/ 51 w 82"/>
                  <a:gd name="T39" fmla="*/ 16 h 80"/>
                  <a:gd name="T40" fmla="*/ 53 w 82"/>
                  <a:gd name="T41" fmla="*/ 13 h 80"/>
                  <a:gd name="T42" fmla="*/ 74 w 82"/>
                  <a:gd name="T43" fmla="*/ 6 h 80"/>
                  <a:gd name="T44" fmla="*/ 82 w 82"/>
                  <a:gd name="T45" fmla="*/ 50 h 80"/>
                  <a:gd name="T46" fmla="*/ 74 w 82"/>
                  <a:gd name="T47" fmla="*/ 42 h 80"/>
                  <a:gd name="T48" fmla="*/ 72 w 82"/>
                  <a:gd name="T49" fmla="*/ 44 h 80"/>
                  <a:gd name="T50" fmla="*/ 76 w 82"/>
                  <a:gd name="T51" fmla="*/ 57 h 80"/>
                  <a:gd name="T52" fmla="*/ 82 w 82"/>
                  <a:gd name="T53" fmla="*/ 50 h 80"/>
                  <a:gd name="T54" fmla="*/ 29 w 82"/>
                  <a:gd name="T55" fmla="*/ 0 h 80"/>
                  <a:gd name="T56" fmla="*/ 23 w 82"/>
                  <a:gd name="T57" fmla="*/ 7 h 80"/>
                  <a:gd name="T58" fmla="*/ 36 w 82"/>
                  <a:gd name="T59" fmla="*/ 10 h 80"/>
                  <a:gd name="T60" fmla="*/ 37 w 82"/>
                  <a:gd name="T61" fmla="*/ 8 h 80"/>
                  <a:gd name="T62" fmla="*/ 29 w 82"/>
                  <a:gd name="T63"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 h="80">
                    <a:moveTo>
                      <a:pt x="74" y="6"/>
                    </a:moveTo>
                    <a:cubicBezTo>
                      <a:pt x="76" y="15"/>
                      <a:pt x="74" y="21"/>
                      <a:pt x="67" y="27"/>
                    </a:cubicBezTo>
                    <a:cubicBezTo>
                      <a:pt x="65" y="30"/>
                      <a:pt x="65" y="30"/>
                      <a:pt x="65" y="30"/>
                    </a:cubicBezTo>
                    <a:cubicBezTo>
                      <a:pt x="75" y="71"/>
                      <a:pt x="75" y="71"/>
                      <a:pt x="75" y="71"/>
                    </a:cubicBezTo>
                    <a:cubicBezTo>
                      <a:pt x="66" y="80"/>
                      <a:pt x="66" y="80"/>
                      <a:pt x="66" y="80"/>
                    </a:cubicBezTo>
                    <a:cubicBezTo>
                      <a:pt x="44" y="50"/>
                      <a:pt x="44" y="50"/>
                      <a:pt x="44" y="50"/>
                    </a:cubicBezTo>
                    <a:cubicBezTo>
                      <a:pt x="36" y="57"/>
                      <a:pt x="36" y="57"/>
                      <a:pt x="36" y="57"/>
                    </a:cubicBezTo>
                    <a:cubicBezTo>
                      <a:pt x="39" y="70"/>
                      <a:pt x="39" y="70"/>
                      <a:pt x="39" y="70"/>
                    </a:cubicBezTo>
                    <a:cubicBezTo>
                      <a:pt x="34" y="75"/>
                      <a:pt x="34" y="75"/>
                      <a:pt x="34" y="75"/>
                    </a:cubicBezTo>
                    <a:cubicBezTo>
                      <a:pt x="26" y="61"/>
                      <a:pt x="26" y="61"/>
                      <a:pt x="26" y="61"/>
                    </a:cubicBezTo>
                    <a:cubicBezTo>
                      <a:pt x="21" y="67"/>
                      <a:pt x="21" y="67"/>
                      <a:pt x="21" y="67"/>
                    </a:cubicBezTo>
                    <a:cubicBezTo>
                      <a:pt x="16" y="62"/>
                      <a:pt x="16" y="62"/>
                      <a:pt x="16" y="62"/>
                    </a:cubicBezTo>
                    <a:cubicBezTo>
                      <a:pt x="21" y="57"/>
                      <a:pt x="21" y="57"/>
                      <a:pt x="21" y="57"/>
                    </a:cubicBezTo>
                    <a:cubicBezTo>
                      <a:pt x="7" y="50"/>
                      <a:pt x="7" y="50"/>
                      <a:pt x="7" y="50"/>
                    </a:cubicBezTo>
                    <a:cubicBezTo>
                      <a:pt x="12" y="44"/>
                      <a:pt x="12" y="44"/>
                      <a:pt x="12" y="44"/>
                    </a:cubicBezTo>
                    <a:cubicBezTo>
                      <a:pt x="25" y="47"/>
                      <a:pt x="25" y="47"/>
                      <a:pt x="25" y="47"/>
                    </a:cubicBezTo>
                    <a:cubicBezTo>
                      <a:pt x="32" y="39"/>
                      <a:pt x="32" y="39"/>
                      <a:pt x="32" y="39"/>
                    </a:cubicBezTo>
                    <a:cubicBezTo>
                      <a:pt x="0" y="18"/>
                      <a:pt x="0" y="18"/>
                      <a:pt x="0" y="18"/>
                    </a:cubicBezTo>
                    <a:cubicBezTo>
                      <a:pt x="9" y="8"/>
                      <a:pt x="9" y="8"/>
                      <a:pt x="9" y="8"/>
                    </a:cubicBezTo>
                    <a:cubicBezTo>
                      <a:pt x="51" y="16"/>
                      <a:pt x="51" y="16"/>
                      <a:pt x="51" y="16"/>
                    </a:cubicBezTo>
                    <a:cubicBezTo>
                      <a:pt x="53" y="13"/>
                      <a:pt x="53" y="13"/>
                      <a:pt x="53" y="13"/>
                    </a:cubicBezTo>
                    <a:cubicBezTo>
                      <a:pt x="60" y="5"/>
                      <a:pt x="67" y="4"/>
                      <a:pt x="74" y="6"/>
                    </a:cubicBezTo>
                    <a:close/>
                    <a:moveTo>
                      <a:pt x="82" y="50"/>
                    </a:moveTo>
                    <a:cubicBezTo>
                      <a:pt x="74" y="42"/>
                      <a:pt x="74" y="42"/>
                      <a:pt x="74" y="42"/>
                    </a:cubicBezTo>
                    <a:cubicBezTo>
                      <a:pt x="72" y="44"/>
                      <a:pt x="72" y="44"/>
                      <a:pt x="72" y="44"/>
                    </a:cubicBezTo>
                    <a:cubicBezTo>
                      <a:pt x="76" y="57"/>
                      <a:pt x="76" y="57"/>
                      <a:pt x="76" y="57"/>
                    </a:cubicBezTo>
                    <a:cubicBezTo>
                      <a:pt x="82" y="50"/>
                      <a:pt x="82" y="50"/>
                      <a:pt x="82" y="50"/>
                    </a:cubicBezTo>
                    <a:close/>
                    <a:moveTo>
                      <a:pt x="29" y="0"/>
                    </a:moveTo>
                    <a:cubicBezTo>
                      <a:pt x="23" y="7"/>
                      <a:pt x="23" y="7"/>
                      <a:pt x="23" y="7"/>
                    </a:cubicBezTo>
                    <a:cubicBezTo>
                      <a:pt x="36" y="10"/>
                      <a:pt x="36" y="10"/>
                      <a:pt x="36" y="10"/>
                    </a:cubicBezTo>
                    <a:cubicBezTo>
                      <a:pt x="37" y="8"/>
                      <a:pt x="37" y="8"/>
                      <a:pt x="37" y="8"/>
                    </a:cubicBezTo>
                    <a:lnTo>
                      <a:pt x="29" y="0"/>
                    </a:lnTo>
                    <a:close/>
                  </a:path>
                </a:pathLst>
              </a:custGeom>
              <a:solidFill>
                <a:schemeClr val="bg1"/>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Arial" panose="020B0604020202020204" pitchFamily="34" charset="0"/>
                </a:endParaRPr>
              </a:p>
            </p:txBody>
          </p:sp>
        </p:grpSp>
        <p:grpSp>
          <p:nvGrpSpPr>
            <p:cNvPr id="7" name="组合 6"/>
            <p:cNvGrpSpPr/>
            <p:nvPr/>
          </p:nvGrpSpPr>
          <p:grpSpPr>
            <a:xfrm>
              <a:off x="6455734" y="1609471"/>
              <a:ext cx="1440240" cy="2432253"/>
              <a:chOff x="6455734" y="1609471"/>
              <a:chExt cx="1440240" cy="2432253"/>
            </a:xfrm>
          </p:grpSpPr>
          <p:grpSp>
            <p:nvGrpSpPr>
              <p:cNvPr id="8" name="Group 29"/>
              <p:cNvGrpSpPr/>
              <p:nvPr/>
            </p:nvGrpSpPr>
            <p:grpSpPr>
              <a:xfrm>
                <a:off x="6455734" y="1609471"/>
                <a:ext cx="1440240" cy="2432253"/>
                <a:chOff x="6447267" y="2027367"/>
                <a:chExt cx="1440240" cy="2432253"/>
              </a:xfrm>
              <a:solidFill>
                <a:srgbClr val="4D64C1"/>
              </a:solidFill>
            </p:grpSpPr>
            <p:sp>
              <p:nvSpPr>
                <p:cNvPr id="10" name="Freeform 7"/>
                <p:cNvSpPr/>
                <p:nvPr/>
              </p:nvSpPr>
              <p:spPr bwMode="auto">
                <a:xfrm rot="18900000">
                  <a:off x="6447267" y="2027367"/>
                  <a:ext cx="1052888" cy="2432253"/>
                </a:xfrm>
                <a:custGeom>
                  <a:avLst/>
                  <a:gdLst>
                    <a:gd name="T0" fmla="*/ 56 w 106"/>
                    <a:gd name="T1" fmla="*/ 245 h 245"/>
                    <a:gd name="T2" fmla="*/ 106 w 106"/>
                    <a:gd name="T3" fmla="*/ 122 h 245"/>
                    <a:gd name="T4" fmla="*/ 56 w 106"/>
                    <a:gd name="T5" fmla="*/ 0 h 245"/>
                    <a:gd name="T6" fmla="*/ 0 w 106"/>
                    <a:gd name="T7" fmla="*/ 56 h 245"/>
                    <a:gd name="T8" fmla="*/ 26 w 106"/>
                    <a:gd name="T9" fmla="*/ 122 h 245"/>
                    <a:gd name="T10" fmla="*/ 0 w 106"/>
                    <a:gd name="T11" fmla="*/ 189 h 245"/>
                    <a:gd name="T12" fmla="*/ 56 w 106"/>
                    <a:gd name="T13" fmla="*/ 245 h 245"/>
                  </a:gdLst>
                  <a:ahLst/>
                  <a:cxnLst>
                    <a:cxn ang="0">
                      <a:pos x="T0" y="T1"/>
                    </a:cxn>
                    <a:cxn ang="0">
                      <a:pos x="T2" y="T3"/>
                    </a:cxn>
                    <a:cxn ang="0">
                      <a:pos x="T4" y="T5"/>
                    </a:cxn>
                    <a:cxn ang="0">
                      <a:pos x="T6" y="T7"/>
                    </a:cxn>
                    <a:cxn ang="0">
                      <a:pos x="T8" y="T9"/>
                    </a:cxn>
                    <a:cxn ang="0">
                      <a:pos x="T10" y="T11"/>
                    </a:cxn>
                    <a:cxn ang="0">
                      <a:pos x="T12" y="T13"/>
                    </a:cxn>
                  </a:cxnLst>
                  <a:rect l="0" t="0" r="r" b="b"/>
                  <a:pathLst>
                    <a:path w="106" h="245">
                      <a:moveTo>
                        <a:pt x="56" y="245"/>
                      </a:moveTo>
                      <a:cubicBezTo>
                        <a:pt x="87" y="213"/>
                        <a:pt x="106" y="170"/>
                        <a:pt x="106" y="122"/>
                      </a:cubicBezTo>
                      <a:cubicBezTo>
                        <a:pt x="106" y="75"/>
                        <a:pt x="87" y="32"/>
                        <a:pt x="56" y="0"/>
                      </a:cubicBezTo>
                      <a:cubicBezTo>
                        <a:pt x="0" y="56"/>
                        <a:pt x="0" y="56"/>
                        <a:pt x="0" y="56"/>
                      </a:cubicBezTo>
                      <a:cubicBezTo>
                        <a:pt x="16" y="74"/>
                        <a:pt x="26" y="97"/>
                        <a:pt x="26" y="122"/>
                      </a:cubicBezTo>
                      <a:cubicBezTo>
                        <a:pt x="26" y="148"/>
                        <a:pt x="16" y="171"/>
                        <a:pt x="0" y="189"/>
                      </a:cubicBezTo>
                      <a:lnTo>
                        <a:pt x="56" y="245"/>
                      </a:lnTo>
                      <a:close/>
                    </a:path>
                  </a:pathLst>
                </a:custGeom>
                <a:solidFill>
                  <a:srgbClr val="02B0E1"/>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sp>
              <p:nvSpPr>
                <p:cNvPr id="11" name="Freeform 11"/>
                <p:cNvSpPr/>
                <p:nvPr/>
              </p:nvSpPr>
              <p:spPr bwMode="auto">
                <a:xfrm rot="18900000">
                  <a:off x="6537291" y="2245748"/>
                  <a:ext cx="1350216" cy="1518118"/>
                </a:xfrm>
                <a:custGeom>
                  <a:avLst/>
                  <a:gdLst>
                    <a:gd name="T0" fmla="*/ 136 w 136"/>
                    <a:gd name="T1" fmla="*/ 76 h 153"/>
                    <a:gd name="T2" fmla="*/ 0 w 136"/>
                    <a:gd name="T3" fmla="*/ 153 h 153"/>
                    <a:gd name="T4" fmla="*/ 27 w 136"/>
                    <a:gd name="T5" fmla="*/ 76 h 153"/>
                    <a:gd name="T6" fmla="*/ 0 w 136"/>
                    <a:gd name="T7" fmla="*/ 0 h 153"/>
                    <a:gd name="T8" fmla="*/ 136 w 136"/>
                    <a:gd name="T9" fmla="*/ 76 h 153"/>
                  </a:gdLst>
                  <a:ahLst/>
                  <a:cxnLst>
                    <a:cxn ang="0">
                      <a:pos x="T0" y="T1"/>
                    </a:cxn>
                    <a:cxn ang="0">
                      <a:pos x="T2" y="T3"/>
                    </a:cxn>
                    <a:cxn ang="0">
                      <a:pos x="T4" y="T5"/>
                    </a:cxn>
                    <a:cxn ang="0">
                      <a:pos x="T6" y="T7"/>
                    </a:cxn>
                    <a:cxn ang="0">
                      <a:pos x="T8" y="T9"/>
                    </a:cxn>
                  </a:cxnLst>
                  <a:rect l="0" t="0" r="r" b="b"/>
                  <a:pathLst>
                    <a:path w="136" h="153">
                      <a:moveTo>
                        <a:pt x="136" y="76"/>
                      </a:moveTo>
                      <a:cubicBezTo>
                        <a:pt x="91" y="93"/>
                        <a:pt x="34" y="122"/>
                        <a:pt x="0" y="153"/>
                      </a:cubicBezTo>
                      <a:cubicBezTo>
                        <a:pt x="27" y="76"/>
                        <a:pt x="27" y="76"/>
                        <a:pt x="27" y="76"/>
                      </a:cubicBezTo>
                      <a:cubicBezTo>
                        <a:pt x="0" y="0"/>
                        <a:pt x="0" y="0"/>
                        <a:pt x="0" y="0"/>
                      </a:cubicBezTo>
                      <a:cubicBezTo>
                        <a:pt x="34" y="31"/>
                        <a:pt x="91" y="60"/>
                        <a:pt x="136" y="76"/>
                      </a:cubicBezTo>
                      <a:close/>
                    </a:path>
                  </a:pathLst>
                </a:custGeom>
                <a:solidFill>
                  <a:srgbClr val="02B0E1"/>
                </a:solidFill>
                <a:ln>
                  <a:noFill/>
                </a:ln>
              </p:spPr>
              <p:txBody>
                <a:bodyPr vert="horz" wrap="square" lIns="91440" tIns="45720" rIns="91440" bIns="45720" numCol="1" anchor="t" anchorCtr="0" compatLnSpc="1"/>
                <a:lstStyle/>
                <a:p>
                  <a:endParaRPr lang="en-US" dirty="0">
                    <a:solidFill>
                      <a:schemeClr val="tx1">
                        <a:lumMod val="65000"/>
                        <a:lumOff val="35000"/>
                      </a:schemeClr>
                    </a:solidFill>
                    <a:latin typeface="思源宋体 CN Medium" panose="02020500000000000000" pitchFamily="18" charset="-122"/>
                    <a:ea typeface="思源宋体 CN Medium" panose="02020500000000000000" pitchFamily="18" charset="-122"/>
                  </a:endParaRPr>
                </a:p>
              </p:txBody>
            </p:sp>
          </p:grpSp>
          <p:sp>
            <p:nvSpPr>
              <p:cNvPr id="9" name="Freeform 102"/>
              <p:cNvSpPr>
                <a:spLocks noEditPoints="1"/>
              </p:cNvSpPr>
              <p:nvPr/>
            </p:nvSpPr>
            <p:spPr bwMode="auto">
              <a:xfrm>
                <a:off x="6937343" y="2552864"/>
                <a:ext cx="403309" cy="488343"/>
              </a:xfrm>
              <a:custGeom>
                <a:avLst/>
                <a:gdLst>
                  <a:gd name="T0" fmla="*/ 0 w 77"/>
                  <a:gd name="T1" fmla="*/ 85 h 93"/>
                  <a:gd name="T2" fmla="*/ 30 w 77"/>
                  <a:gd name="T3" fmla="*/ 20 h 93"/>
                  <a:gd name="T4" fmla="*/ 38 w 77"/>
                  <a:gd name="T5" fmla="*/ 26 h 93"/>
                  <a:gd name="T6" fmla="*/ 39 w 77"/>
                  <a:gd name="T7" fmla="*/ 27 h 93"/>
                  <a:gd name="T8" fmla="*/ 39 w 77"/>
                  <a:gd name="T9" fmla="*/ 27 h 93"/>
                  <a:gd name="T10" fmla="*/ 40 w 77"/>
                  <a:gd name="T11" fmla="*/ 27 h 93"/>
                  <a:gd name="T12" fmla="*/ 40 w 77"/>
                  <a:gd name="T13" fmla="*/ 28 h 93"/>
                  <a:gd name="T14" fmla="*/ 40 w 77"/>
                  <a:gd name="T15" fmla="*/ 28 h 93"/>
                  <a:gd name="T16" fmla="*/ 41 w 77"/>
                  <a:gd name="T17" fmla="*/ 28 h 93"/>
                  <a:gd name="T18" fmla="*/ 41 w 77"/>
                  <a:gd name="T19" fmla="*/ 29 h 93"/>
                  <a:gd name="T20" fmla="*/ 42 w 77"/>
                  <a:gd name="T21" fmla="*/ 29 h 93"/>
                  <a:gd name="T22" fmla="*/ 42 w 77"/>
                  <a:gd name="T23" fmla="*/ 29 h 93"/>
                  <a:gd name="T24" fmla="*/ 43 w 77"/>
                  <a:gd name="T25" fmla="*/ 29 h 93"/>
                  <a:gd name="T26" fmla="*/ 43 w 77"/>
                  <a:gd name="T27" fmla="*/ 30 h 93"/>
                  <a:gd name="T28" fmla="*/ 43 w 77"/>
                  <a:gd name="T29" fmla="*/ 30 h 93"/>
                  <a:gd name="T30" fmla="*/ 48 w 77"/>
                  <a:gd name="T31" fmla="*/ 33 h 93"/>
                  <a:gd name="T32" fmla="*/ 48 w 77"/>
                  <a:gd name="T33" fmla="*/ 33 h 93"/>
                  <a:gd name="T34" fmla="*/ 49 w 77"/>
                  <a:gd name="T35" fmla="*/ 34 h 93"/>
                  <a:gd name="T36" fmla="*/ 49 w 77"/>
                  <a:gd name="T37" fmla="*/ 34 h 93"/>
                  <a:gd name="T38" fmla="*/ 50 w 77"/>
                  <a:gd name="T39" fmla="*/ 34 h 93"/>
                  <a:gd name="T40" fmla="*/ 50 w 77"/>
                  <a:gd name="T41" fmla="*/ 35 h 93"/>
                  <a:gd name="T42" fmla="*/ 50 w 77"/>
                  <a:gd name="T43" fmla="*/ 35 h 93"/>
                  <a:gd name="T44" fmla="*/ 51 w 77"/>
                  <a:gd name="T45" fmla="*/ 35 h 93"/>
                  <a:gd name="T46" fmla="*/ 51 w 77"/>
                  <a:gd name="T47" fmla="*/ 36 h 93"/>
                  <a:gd name="T48" fmla="*/ 52 w 77"/>
                  <a:gd name="T49" fmla="*/ 36 h 93"/>
                  <a:gd name="T50" fmla="*/ 52 w 77"/>
                  <a:gd name="T51" fmla="*/ 36 h 93"/>
                  <a:gd name="T52" fmla="*/ 53 w 77"/>
                  <a:gd name="T53" fmla="*/ 37 h 93"/>
                  <a:gd name="T54" fmla="*/ 53 w 77"/>
                  <a:gd name="T55" fmla="*/ 37 h 93"/>
                  <a:gd name="T56" fmla="*/ 48 w 77"/>
                  <a:gd name="T57" fmla="*/ 79 h 93"/>
                  <a:gd name="T58" fmla="*/ 7 w 77"/>
                  <a:gd name="T59" fmla="*/ 91 h 93"/>
                  <a:gd name="T60" fmla="*/ 35 w 77"/>
                  <a:gd name="T61" fmla="*/ 64 h 93"/>
                  <a:gd name="T62" fmla="*/ 19 w 77"/>
                  <a:gd name="T63" fmla="*/ 53 h 93"/>
                  <a:gd name="T64" fmla="*/ 3 w 77"/>
                  <a:gd name="T65" fmla="*/ 88 h 93"/>
                  <a:gd name="T66" fmla="*/ 73 w 77"/>
                  <a:gd name="T67" fmla="*/ 93 h 93"/>
                  <a:gd name="T68" fmla="*/ 54 w 77"/>
                  <a:gd name="T69" fmla="*/ 83 h 93"/>
                  <a:gd name="T70" fmla="*/ 69 w 77"/>
                  <a:gd name="T71" fmla="*/ 42 h 93"/>
                  <a:gd name="T72" fmla="*/ 34 w 77"/>
                  <a:gd name="T73" fmla="*/ 0 h 93"/>
                  <a:gd name="T74" fmla="*/ 69 w 77"/>
                  <a:gd name="T75" fmla="*/ 4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7" h="93">
                    <a:moveTo>
                      <a:pt x="3" y="88"/>
                    </a:moveTo>
                    <a:cubicBezTo>
                      <a:pt x="2" y="87"/>
                      <a:pt x="1" y="86"/>
                      <a:pt x="0" y="85"/>
                    </a:cubicBezTo>
                    <a:cubicBezTo>
                      <a:pt x="0" y="72"/>
                      <a:pt x="0" y="58"/>
                      <a:pt x="0" y="45"/>
                    </a:cubicBezTo>
                    <a:cubicBezTo>
                      <a:pt x="12" y="40"/>
                      <a:pt x="21" y="32"/>
                      <a:pt x="30" y="20"/>
                    </a:cubicBezTo>
                    <a:cubicBezTo>
                      <a:pt x="38" y="26"/>
                      <a:pt x="38" y="26"/>
                      <a:pt x="38" y="26"/>
                    </a:cubicBezTo>
                    <a:cubicBezTo>
                      <a:pt x="38" y="26"/>
                      <a:pt x="38" y="26"/>
                      <a:pt x="38" y="26"/>
                    </a:cubicBezTo>
                    <a:cubicBezTo>
                      <a:pt x="38" y="27"/>
                      <a:pt x="38" y="27"/>
                      <a:pt x="38" y="27"/>
                    </a:cubicBezTo>
                    <a:cubicBezTo>
                      <a:pt x="39" y="27"/>
                      <a:pt x="39" y="27"/>
                      <a:pt x="39" y="27"/>
                    </a:cubicBezTo>
                    <a:cubicBezTo>
                      <a:pt x="39" y="27"/>
                      <a:pt x="39" y="27"/>
                      <a:pt x="39" y="27"/>
                    </a:cubicBezTo>
                    <a:cubicBezTo>
                      <a:pt x="39" y="27"/>
                      <a:pt x="39" y="27"/>
                      <a:pt x="39" y="27"/>
                    </a:cubicBezTo>
                    <a:cubicBezTo>
                      <a:pt x="39" y="27"/>
                      <a:pt x="39" y="27"/>
                      <a:pt x="39" y="27"/>
                    </a:cubicBezTo>
                    <a:cubicBezTo>
                      <a:pt x="40" y="27"/>
                      <a:pt x="40" y="27"/>
                      <a:pt x="40" y="27"/>
                    </a:cubicBezTo>
                    <a:cubicBezTo>
                      <a:pt x="40" y="27"/>
                      <a:pt x="40" y="27"/>
                      <a:pt x="40" y="27"/>
                    </a:cubicBezTo>
                    <a:cubicBezTo>
                      <a:pt x="40" y="28"/>
                      <a:pt x="40" y="28"/>
                      <a:pt x="40" y="28"/>
                    </a:cubicBezTo>
                    <a:cubicBezTo>
                      <a:pt x="40" y="28"/>
                      <a:pt x="40" y="28"/>
                      <a:pt x="40" y="28"/>
                    </a:cubicBezTo>
                    <a:cubicBezTo>
                      <a:pt x="40" y="28"/>
                      <a:pt x="40" y="28"/>
                      <a:pt x="40" y="28"/>
                    </a:cubicBezTo>
                    <a:cubicBezTo>
                      <a:pt x="41" y="28"/>
                      <a:pt x="41" y="28"/>
                      <a:pt x="41" y="28"/>
                    </a:cubicBezTo>
                    <a:cubicBezTo>
                      <a:pt x="41" y="28"/>
                      <a:pt x="41" y="28"/>
                      <a:pt x="41" y="28"/>
                    </a:cubicBezTo>
                    <a:cubicBezTo>
                      <a:pt x="41" y="28"/>
                      <a:pt x="41" y="28"/>
                      <a:pt x="41" y="28"/>
                    </a:cubicBezTo>
                    <a:cubicBezTo>
                      <a:pt x="41" y="29"/>
                      <a:pt x="41" y="29"/>
                      <a:pt x="41" y="29"/>
                    </a:cubicBezTo>
                    <a:cubicBezTo>
                      <a:pt x="42" y="29"/>
                      <a:pt x="42" y="29"/>
                      <a:pt x="42" y="29"/>
                    </a:cubicBezTo>
                    <a:cubicBezTo>
                      <a:pt x="42" y="29"/>
                      <a:pt x="42" y="29"/>
                      <a:pt x="42" y="29"/>
                    </a:cubicBezTo>
                    <a:cubicBezTo>
                      <a:pt x="42" y="29"/>
                      <a:pt x="42" y="29"/>
                      <a:pt x="42" y="29"/>
                    </a:cubicBezTo>
                    <a:cubicBezTo>
                      <a:pt x="42" y="29"/>
                      <a:pt x="42" y="29"/>
                      <a:pt x="42" y="29"/>
                    </a:cubicBezTo>
                    <a:cubicBezTo>
                      <a:pt x="42" y="29"/>
                      <a:pt x="42" y="29"/>
                      <a:pt x="42" y="29"/>
                    </a:cubicBezTo>
                    <a:cubicBezTo>
                      <a:pt x="43" y="29"/>
                      <a:pt x="43" y="29"/>
                      <a:pt x="43" y="29"/>
                    </a:cubicBezTo>
                    <a:cubicBezTo>
                      <a:pt x="43" y="30"/>
                      <a:pt x="43" y="30"/>
                      <a:pt x="43" y="30"/>
                    </a:cubicBezTo>
                    <a:cubicBezTo>
                      <a:pt x="43" y="30"/>
                      <a:pt x="43" y="30"/>
                      <a:pt x="43" y="30"/>
                    </a:cubicBezTo>
                    <a:cubicBezTo>
                      <a:pt x="43" y="30"/>
                      <a:pt x="43" y="30"/>
                      <a:pt x="43" y="30"/>
                    </a:cubicBezTo>
                    <a:cubicBezTo>
                      <a:pt x="43" y="30"/>
                      <a:pt x="43" y="30"/>
                      <a:pt x="43" y="30"/>
                    </a:cubicBezTo>
                    <a:cubicBezTo>
                      <a:pt x="44" y="30"/>
                      <a:pt x="44" y="30"/>
                      <a:pt x="44" y="30"/>
                    </a:cubicBezTo>
                    <a:cubicBezTo>
                      <a:pt x="48" y="33"/>
                      <a:pt x="48" y="33"/>
                      <a:pt x="48" y="33"/>
                    </a:cubicBezTo>
                    <a:cubicBezTo>
                      <a:pt x="48" y="33"/>
                      <a:pt x="48" y="33"/>
                      <a:pt x="48" y="33"/>
                    </a:cubicBezTo>
                    <a:cubicBezTo>
                      <a:pt x="48" y="33"/>
                      <a:pt x="48" y="33"/>
                      <a:pt x="48" y="33"/>
                    </a:cubicBezTo>
                    <a:cubicBezTo>
                      <a:pt x="48" y="34"/>
                      <a:pt x="48" y="34"/>
                      <a:pt x="48" y="34"/>
                    </a:cubicBezTo>
                    <a:cubicBezTo>
                      <a:pt x="49" y="34"/>
                      <a:pt x="49" y="34"/>
                      <a:pt x="49" y="34"/>
                    </a:cubicBezTo>
                    <a:cubicBezTo>
                      <a:pt x="49" y="34"/>
                      <a:pt x="49" y="34"/>
                      <a:pt x="49" y="34"/>
                    </a:cubicBezTo>
                    <a:cubicBezTo>
                      <a:pt x="49" y="34"/>
                      <a:pt x="49" y="34"/>
                      <a:pt x="49" y="34"/>
                    </a:cubicBezTo>
                    <a:cubicBezTo>
                      <a:pt x="49" y="34"/>
                      <a:pt x="49" y="34"/>
                      <a:pt x="49" y="34"/>
                    </a:cubicBezTo>
                    <a:cubicBezTo>
                      <a:pt x="50" y="34"/>
                      <a:pt x="50" y="34"/>
                      <a:pt x="50" y="34"/>
                    </a:cubicBezTo>
                    <a:cubicBezTo>
                      <a:pt x="50" y="35"/>
                      <a:pt x="50" y="35"/>
                      <a:pt x="50" y="35"/>
                    </a:cubicBezTo>
                    <a:cubicBezTo>
                      <a:pt x="50" y="35"/>
                      <a:pt x="50" y="35"/>
                      <a:pt x="50" y="35"/>
                    </a:cubicBezTo>
                    <a:cubicBezTo>
                      <a:pt x="50" y="35"/>
                      <a:pt x="50" y="35"/>
                      <a:pt x="50" y="35"/>
                    </a:cubicBezTo>
                    <a:cubicBezTo>
                      <a:pt x="50" y="35"/>
                      <a:pt x="50" y="35"/>
                      <a:pt x="50" y="35"/>
                    </a:cubicBezTo>
                    <a:cubicBezTo>
                      <a:pt x="51" y="35"/>
                      <a:pt x="51" y="35"/>
                      <a:pt x="51" y="35"/>
                    </a:cubicBezTo>
                    <a:cubicBezTo>
                      <a:pt x="51" y="35"/>
                      <a:pt x="51" y="35"/>
                      <a:pt x="51" y="35"/>
                    </a:cubicBezTo>
                    <a:cubicBezTo>
                      <a:pt x="51" y="35"/>
                      <a:pt x="51" y="35"/>
                      <a:pt x="51" y="35"/>
                    </a:cubicBezTo>
                    <a:cubicBezTo>
                      <a:pt x="51" y="36"/>
                      <a:pt x="51" y="36"/>
                      <a:pt x="51" y="36"/>
                    </a:cubicBezTo>
                    <a:cubicBezTo>
                      <a:pt x="52" y="36"/>
                      <a:pt x="52" y="36"/>
                      <a:pt x="52" y="36"/>
                    </a:cubicBezTo>
                    <a:cubicBezTo>
                      <a:pt x="52" y="36"/>
                      <a:pt x="52" y="36"/>
                      <a:pt x="52" y="36"/>
                    </a:cubicBezTo>
                    <a:cubicBezTo>
                      <a:pt x="52" y="36"/>
                      <a:pt x="52" y="36"/>
                      <a:pt x="52" y="36"/>
                    </a:cubicBezTo>
                    <a:cubicBezTo>
                      <a:pt x="52" y="36"/>
                      <a:pt x="52" y="36"/>
                      <a:pt x="52" y="36"/>
                    </a:cubicBezTo>
                    <a:cubicBezTo>
                      <a:pt x="52" y="36"/>
                      <a:pt x="52" y="36"/>
                      <a:pt x="52" y="36"/>
                    </a:cubicBezTo>
                    <a:cubicBezTo>
                      <a:pt x="53" y="37"/>
                      <a:pt x="53" y="37"/>
                      <a:pt x="53" y="37"/>
                    </a:cubicBezTo>
                    <a:cubicBezTo>
                      <a:pt x="53" y="37"/>
                      <a:pt x="53" y="37"/>
                      <a:pt x="53" y="37"/>
                    </a:cubicBezTo>
                    <a:cubicBezTo>
                      <a:pt x="53" y="37"/>
                      <a:pt x="53" y="37"/>
                      <a:pt x="53" y="37"/>
                    </a:cubicBezTo>
                    <a:cubicBezTo>
                      <a:pt x="62" y="43"/>
                      <a:pt x="62" y="43"/>
                      <a:pt x="62" y="43"/>
                    </a:cubicBezTo>
                    <a:cubicBezTo>
                      <a:pt x="53" y="55"/>
                      <a:pt x="49" y="67"/>
                      <a:pt x="48" y="79"/>
                    </a:cubicBezTo>
                    <a:cubicBezTo>
                      <a:pt x="36" y="84"/>
                      <a:pt x="23" y="88"/>
                      <a:pt x="11" y="93"/>
                    </a:cubicBezTo>
                    <a:cubicBezTo>
                      <a:pt x="9" y="92"/>
                      <a:pt x="8" y="91"/>
                      <a:pt x="7" y="91"/>
                    </a:cubicBezTo>
                    <a:cubicBezTo>
                      <a:pt x="23" y="68"/>
                      <a:pt x="23" y="68"/>
                      <a:pt x="23" y="68"/>
                    </a:cubicBezTo>
                    <a:cubicBezTo>
                      <a:pt x="27" y="69"/>
                      <a:pt x="32" y="68"/>
                      <a:pt x="35" y="64"/>
                    </a:cubicBezTo>
                    <a:cubicBezTo>
                      <a:pt x="38" y="60"/>
                      <a:pt x="37" y="54"/>
                      <a:pt x="32" y="51"/>
                    </a:cubicBezTo>
                    <a:cubicBezTo>
                      <a:pt x="28" y="47"/>
                      <a:pt x="22" y="49"/>
                      <a:pt x="19" y="53"/>
                    </a:cubicBezTo>
                    <a:cubicBezTo>
                      <a:pt x="16" y="57"/>
                      <a:pt x="16" y="62"/>
                      <a:pt x="19" y="65"/>
                    </a:cubicBezTo>
                    <a:cubicBezTo>
                      <a:pt x="3" y="88"/>
                      <a:pt x="3" y="88"/>
                      <a:pt x="3" y="88"/>
                    </a:cubicBezTo>
                    <a:close/>
                    <a:moveTo>
                      <a:pt x="27" y="93"/>
                    </a:moveTo>
                    <a:cubicBezTo>
                      <a:pt x="73" y="93"/>
                      <a:pt x="73" y="93"/>
                      <a:pt x="73" y="93"/>
                    </a:cubicBezTo>
                    <a:cubicBezTo>
                      <a:pt x="73" y="83"/>
                      <a:pt x="73" y="83"/>
                      <a:pt x="73" y="83"/>
                    </a:cubicBezTo>
                    <a:cubicBezTo>
                      <a:pt x="54" y="83"/>
                      <a:pt x="54" y="83"/>
                      <a:pt x="54" y="83"/>
                    </a:cubicBezTo>
                    <a:cubicBezTo>
                      <a:pt x="27" y="93"/>
                      <a:pt x="27" y="93"/>
                      <a:pt x="27" y="93"/>
                    </a:cubicBezTo>
                    <a:close/>
                    <a:moveTo>
                      <a:pt x="69" y="42"/>
                    </a:moveTo>
                    <a:cubicBezTo>
                      <a:pt x="77" y="31"/>
                      <a:pt x="77" y="31"/>
                      <a:pt x="77" y="31"/>
                    </a:cubicBezTo>
                    <a:cubicBezTo>
                      <a:pt x="34" y="0"/>
                      <a:pt x="34" y="0"/>
                      <a:pt x="34" y="0"/>
                    </a:cubicBezTo>
                    <a:cubicBezTo>
                      <a:pt x="26" y="12"/>
                      <a:pt x="26" y="12"/>
                      <a:pt x="26" y="12"/>
                    </a:cubicBezTo>
                    <a:lnTo>
                      <a:pt x="69" y="42"/>
                    </a:lnTo>
                    <a:close/>
                  </a:path>
                </a:pathLst>
              </a:custGeom>
              <a:solidFill>
                <a:schemeClr val="bg1"/>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Arial" panose="020B0604020202020204" pitchFamily="34" charset="0"/>
                </a:endParaRPr>
              </a:p>
            </p:txBody>
          </p:sp>
        </p:grpSp>
      </p:grpSp>
      <p:grpSp>
        <p:nvGrpSpPr>
          <p:cNvPr id="24" name="组合 23"/>
          <p:cNvGrpSpPr/>
          <p:nvPr/>
        </p:nvGrpSpPr>
        <p:grpSpPr>
          <a:xfrm>
            <a:off x="8081782" y="1945438"/>
            <a:ext cx="3674789" cy="1234541"/>
            <a:chOff x="8081782" y="2239842"/>
            <a:chExt cx="3674789" cy="1234541"/>
          </a:xfrm>
        </p:grpSpPr>
        <p:sp>
          <p:nvSpPr>
            <p:cNvPr id="25" name="文本框 24"/>
            <p:cNvSpPr txBox="1"/>
            <p:nvPr/>
          </p:nvSpPr>
          <p:spPr>
            <a:xfrm>
              <a:off x="8081782" y="2239842"/>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6" name="文本框 25"/>
            <p:cNvSpPr txBox="1"/>
            <p:nvPr/>
          </p:nvSpPr>
          <p:spPr>
            <a:xfrm>
              <a:off x="8081782" y="2772909"/>
              <a:ext cx="3674789" cy="701474"/>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27" name="组合 26"/>
          <p:cNvGrpSpPr/>
          <p:nvPr/>
        </p:nvGrpSpPr>
        <p:grpSpPr>
          <a:xfrm>
            <a:off x="8081782" y="4069868"/>
            <a:ext cx="3674789" cy="1265021"/>
            <a:chOff x="8081782" y="2209362"/>
            <a:chExt cx="3674789" cy="1265021"/>
          </a:xfrm>
        </p:grpSpPr>
        <p:sp>
          <p:nvSpPr>
            <p:cNvPr id="28" name="文本框 27"/>
            <p:cNvSpPr txBox="1"/>
            <p:nvPr/>
          </p:nvSpPr>
          <p:spPr>
            <a:xfrm>
              <a:off x="8081782" y="2209362"/>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9" name="文本框 28"/>
            <p:cNvSpPr txBox="1"/>
            <p:nvPr/>
          </p:nvSpPr>
          <p:spPr>
            <a:xfrm>
              <a:off x="8081782" y="2772909"/>
              <a:ext cx="3674789" cy="701474"/>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30" name="组合 29"/>
          <p:cNvGrpSpPr/>
          <p:nvPr/>
        </p:nvGrpSpPr>
        <p:grpSpPr>
          <a:xfrm>
            <a:off x="442756" y="1914958"/>
            <a:ext cx="3674789" cy="1265021"/>
            <a:chOff x="8081782" y="2209362"/>
            <a:chExt cx="3674789" cy="1265021"/>
          </a:xfrm>
        </p:grpSpPr>
        <p:sp>
          <p:nvSpPr>
            <p:cNvPr id="31" name="文本框 30"/>
            <p:cNvSpPr txBox="1"/>
            <p:nvPr/>
          </p:nvSpPr>
          <p:spPr>
            <a:xfrm>
              <a:off x="10084527" y="2209362"/>
              <a:ext cx="1672044" cy="506164"/>
            </a:xfrm>
            <a:prstGeom prst="rect">
              <a:avLst/>
            </a:prstGeom>
            <a:noFill/>
          </p:spPr>
          <p:txBody>
            <a:bodyPr wrap="square" rtlCol="0">
              <a:spAutoFit/>
            </a:bodyPr>
            <a:lstStyle/>
            <a:p>
              <a:pPr algn="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2" name="文本框 31"/>
            <p:cNvSpPr txBox="1"/>
            <p:nvPr/>
          </p:nvSpPr>
          <p:spPr>
            <a:xfrm>
              <a:off x="8081782" y="2772909"/>
              <a:ext cx="3674789" cy="701474"/>
            </a:xfrm>
            <a:prstGeom prst="rect">
              <a:avLst/>
            </a:prstGeom>
            <a:noFill/>
          </p:spPr>
          <p:txBody>
            <a:bodyPr wrap="square" rtlCol="0">
              <a:spAutoFit/>
            </a:bodyPr>
            <a:lstStyle/>
            <a:p>
              <a:pPr algn="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33" name="组合 32"/>
          <p:cNvGrpSpPr/>
          <p:nvPr/>
        </p:nvGrpSpPr>
        <p:grpSpPr>
          <a:xfrm>
            <a:off x="442756" y="4069868"/>
            <a:ext cx="3674789" cy="1265021"/>
            <a:chOff x="8081782" y="2209362"/>
            <a:chExt cx="3674789" cy="1265021"/>
          </a:xfrm>
        </p:grpSpPr>
        <p:sp>
          <p:nvSpPr>
            <p:cNvPr id="34" name="文本框 33"/>
            <p:cNvSpPr txBox="1"/>
            <p:nvPr/>
          </p:nvSpPr>
          <p:spPr>
            <a:xfrm>
              <a:off x="10084527" y="2209362"/>
              <a:ext cx="1672044" cy="506164"/>
            </a:xfrm>
            <a:prstGeom prst="rect">
              <a:avLst/>
            </a:prstGeom>
            <a:noFill/>
          </p:spPr>
          <p:txBody>
            <a:bodyPr wrap="square" rtlCol="0">
              <a:spAutoFit/>
            </a:bodyPr>
            <a:lstStyle/>
            <a:p>
              <a:pPr algn="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5" name="文本框 34"/>
            <p:cNvSpPr txBox="1"/>
            <p:nvPr/>
          </p:nvSpPr>
          <p:spPr>
            <a:xfrm>
              <a:off x="8081782" y="2772909"/>
              <a:ext cx="3674789" cy="701474"/>
            </a:xfrm>
            <a:prstGeom prst="rect">
              <a:avLst/>
            </a:prstGeom>
            <a:noFill/>
          </p:spPr>
          <p:txBody>
            <a:bodyPr wrap="square" rtlCol="0">
              <a:spAutoFit/>
            </a:bodyPr>
            <a:lstStyle/>
            <a:p>
              <a:pPr algn="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p:transition spd="slow" advTm="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Effect transition="in" filter="fade">
                                      <p:cBhvr>
                                        <p:cTn id="15" dur="500"/>
                                        <p:tgtEl>
                                          <p:spTgt spid="30"/>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500" fill="hold"/>
                                        <p:tgtEl>
                                          <p:spTgt spid="24"/>
                                        </p:tgtEl>
                                        <p:attrNameLst>
                                          <p:attrName>ppt_w</p:attrName>
                                        </p:attrNameLst>
                                      </p:cBhvr>
                                      <p:tavLst>
                                        <p:tav tm="0">
                                          <p:val>
                                            <p:fltVal val="0"/>
                                          </p:val>
                                        </p:tav>
                                        <p:tav tm="100000">
                                          <p:val>
                                            <p:strVal val="#ppt_w"/>
                                          </p:val>
                                        </p:tav>
                                      </p:tavLst>
                                    </p:anim>
                                    <p:anim calcmode="lin" valueType="num">
                                      <p:cBhvr>
                                        <p:cTn id="20" dur="500" fill="hold"/>
                                        <p:tgtEl>
                                          <p:spTgt spid="24"/>
                                        </p:tgtEl>
                                        <p:attrNameLst>
                                          <p:attrName>ppt_h</p:attrName>
                                        </p:attrNameLst>
                                      </p:cBhvr>
                                      <p:tavLst>
                                        <p:tav tm="0">
                                          <p:val>
                                            <p:fltVal val="0"/>
                                          </p:val>
                                        </p:tav>
                                        <p:tav tm="100000">
                                          <p:val>
                                            <p:strVal val="#ppt_h"/>
                                          </p:val>
                                        </p:tav>
                                      </p:tavLst>
                                    </p:anim>
                                    <p:animEffect transition="in" filter="fade">
                                      <p:cBhvr>
                                        <p:cTn id="21" dur="500"/>
                                        <p:tgtEl>
                                          <p:spTgt spid="24"/>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p:cTn id="25" dur="500" fill="hold"/>
                                        <p:tgtEl>
                                          <p:spTgt spid="27"/>
                                        </p:tgtEl>
                                        <p:attrNameLst>
                                          <p:attrName>ppt_w</p:attrName>
                                        </p:attrNameLst>
                                      </p:cBhvr>
                                      <p:tavLst>
                                        <p:tav tm="0">
                                          <p:val>
                                            <p:fltVal val="0"/>
                                          </p:val>
                                        </p:tav>
                                        <p:tav tm="100000">
                                          <p:val>
                                            <p:strVal val="#ppt_w"/>
                                          </p:val>
                                        </p:tav>
                                      </p:tavLst>
                                    </p:anim>
                                    <p:anim calcmode="lin" valueType="num">
                                      <p:cBhvr>
                                        <p:cTn id="26" dur="500" fill="hold"/>
                                        <p:tgtEl>
                                          <p:spTgt spid="27"/>
                                        </p:tgtEl>
                                        <p:attrNameLst>
                                          <p:attrName>ppt_h</p:attrName>
                                        </p:attrNameLst>
                                      </p:cBhvr>
                                      <p:tavLst>
                                        <p:tav tm="0">
                                          <p:val>
                                            <p:fltVal val="0"/>
                                          </p:val>
                                        </p:tav>
                                        <p:tav tm="100000">
                                          <p:val>
                                            <p:strVal val="#ppt_h"/>
                                          </p:val>
                                        </p:tav>
                                      </p:tavLst>
                                    </p:anim>
                                    <p:animEffect transition="in" filter="fade">
                                      <p:cBhvr>
                                        <p:cTn id="27" dur="500"/>
                                        <p:tgtEl>
                                          <p:spTgt spid="27"/>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p:cTn id="31" dur="500" fill="hold"/>
                                        <p:tgtEl>
                                          <p:spTgt spid="33"/>
                                        </p:tgtEl>
                                        <p:attrNameLst>
                                          <p:attrName>ppt_w</p:attrName>
                                        </p:attrNameLst>
                                      </p:cBhvr>
                                      <p:tavLst>
                                        <p:tav tm="0">
                                          <p:val>
                                            <p:fltVal val="0"/>
                                          </p:val>
                                        </p:tav>
                                        <p:tav tm="100000">
                                          <p:val>
                                            <p:strVal val="#ppt_w"/>
                                          </p:val>
                                        </p:tav>
                                      </p:tavLst>
                                    </p:anim>
                                    <p:anim calcmode="lin" valueType="num">
                                      <p:cBhvr>
                                        <p:cTn id="32" dur="500" fill="hold"/>
                                        <p:tgtEl>
                                          <p:spTgt spid="33"/>
                                        </p:tgtEl>
                                        <p:attrNameLst>
                                          <p:attrName>ppt_h</p:attrName>
                                        </p:attrNameLst>
                                      </p:cBhvr>
                                      <p:tavLst>
                                        <p:tav tm="0">
                                          <p:val>
                                            <p:fltVal val="0"/>
                                          </p:val>
                                        </p:tav>
                                        <p:tav tm="100000">
                                          <p:val>
                                            <p:strVal val="#ppt_h"/>
                                          </p:val>
                                        </p:tav>
                                      </p:tavLst>
                                    </p:anim>
                                    <p:animEffect transition="in" filter="fade">
                                      <p:cBhvr>
                                        <p:cTn id="3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6200807" y="2324801"/>
            <a:ext cx="4723247" cy="3387978"/>
            <a:chOff x="6200807" y="2246659"/>
            <a:chExt cx="4723247" cy="3387978"/>
          </a:xfrm>
        </p:grpSpPr>
        <p:sp>
          <p:nvSpPr>
            <p:cNvPr id="17" name="任意多边形 16"/>
            <p:cNvSpPr/>
            <p:nvPr/>
          </p:nvSpPr>
          <p:spPr>
            <a:xfrm>
              <a:off x="7488435" y="2248944"/>
              <a:ext cx="825169" cy="3385693"/>
            </a:xfrm>
            <a:custGeom>
              <a:avLst/>
              <a:gdLst>
                <a:gd name="connsiteX0" fmla="*/ 314325 w 628650"/>
                <a:gd name="connsiteY0" fmla="*/ 0 h 2579369"/>
                <a:gd name="connsiteX1" fmla="*/ 511006 w 628650"/>
                <a:gd name="connsiteY1" fmla="*/ 196681 h 2579369"/>
                <a:gd name="connsiteX2" fmla="*/ 508749 w 628650"/>
                <a:gd name="connsiteY2" fmla="*/ 219074 h 2579369"/>
                <a:gd name="connsiteX3" fmla="*/ 511006 w 628650"/>
                <a:gd name="connsiteY3" fmla="*/ 219074 h 2579369"/>
                <a:gd name="connsiteX4" fmla="*/ 511006 w 628650"/>
                <a:gd name="connsiteY4" fmla="*/ 2021677 h 2579369"/>
                <a:gd name="connsiteX5" fmla="*/ 536586 w 628650"/>
                <a:gd name="connsiteY5" fmla="*/ 2042783 h 2579369"/>
                <a:gd name="connsiteX6" fmla="*/ 628650 w 628650"/>
                <a:gd name="connsiteY6" fmla="*/ 2265044 h 2579369"/>
                <a:gd name="connsiteX7" fmla="*/ 314325 w 628650"/>
                <a:gd name="connsiteY7" fmla="*/ 2579369 h 2579369"/>
                <a:gd name="connsiteX8" fmla="*/ 0 w 628650"/>
                <a:gd name="connsiteY8" fmla="*/ 2265044 h 2579369"/>
                <a:gd name="connsiteX9" fmla="*/ 92064 w 628650"/>
                <a:gd name="connsiteY9" fmla="*/ 2042783 h 2579369"/>
                <a:gd name="connsiteX10" fmla="*/ 117644 w 628650"/>
                <a:gd name="connsiteY10" fmla="*/ 2021677 h 2579369"/>
                <a:gd name="connsiteX11" fmla="*/ 117644 w 628650"/>
                <a:gd name="connsiteY11" fmla="*/ 219074 h 2579369"/>
                <a:gd name="connsiteX12" fmla="*/ 119902 w 628650"/>
                <a:gd name="connsiteY12" fmla="*/ 219074 h 2579369"/>
                <a:gd name="connsiteX13" fmla="*/ 117644 w 628650"/>
                <a:gd name="connsiteY13" fmla="*/ 196681 h 2579369"/>
                <a:gd name="connsiteX14" fmla="*/ 314325 w 628650"/>
                <a:gd name="connsiteY14" fmla="*/ 0 h 257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8650" h="2579369">
                  <a:moveTo>
                    <a:pt x="314325" y="0"/>
                  </a:moveTo>
                  <a:cubicBezTo>
                    <a:pt x="422949" y="0"/>
                    <a:pt x="511006" y="88057"/>
                    <a:pt x="511006" y="196681"/>
                  </a:cubicBezTo>
                  <a:lnTo>
                    <a:pt x="508749" y="219074"/>
                  </a:lnTo>
                  <a:lnTo>
                    <a:pt x="511006" y="219074"/>
                  </a:lnTo>
                  <a:lnTo>
                    <a:pt x="511006" y="2021677"/>
                  </a:lnTo>
                  <a:lnTo>
                    <a:pt x="536586" y="2042783"/>
                  </a:lnTo>
                  <a:cubicBezTo>
                    <a:pt x="593468" y="2099665"/>
                    <a:pt x="628650" y="2178246"/>
                    <a:pt x="628650" y="2265044"/>
                  </a:cubicBezTo>
                  <a:cubicBezTo>
                    <a:pt x="628650" y="2438641"/>
                    <a:pt x="487922" y="2579369"/>
                    <a:pt x="314325" y="2579369"/>
                  </a:cubicBezTo>
                  <a:cubicBezTo>
                    <a:pt x="140728" y="2579369"/>
                    <a:pt x="0" y="2438641"/>
                    <a:pt x="0" y="2265044"/>
                  </a:cubicBezTo>
                  <a:cubicBezTo>
                    <a:pt x="0" y="2178246"/>
                    <a:pt x="35182" y="2099665"/>
                    <a:pt x="92064" y="2042783"/>
                  </a:cubicBezTo>
                  <a:lnTo>
                    <a:pt x="117644" y="2021677"/>
                  </a:lnTo>
                  <a:lnTo>
                    <a:pt x="117644" y="219074"/>
                  </a:lnTo>
                  <a:lnTo>
                    <a:pt x="119902" y="219074"/>
                  </a:lnTo>
                  <a:lnTo>
                    <a:pt x="117644" y="196681"/>
                  </a:lnTo>
                  <a:cubicBezTo>
                    <a:pt x="117644" y="88057"/>
                    <a:pt x="205701" y="0"/>
                    <a:pt x="314325" y="0"/>
                  </a:cubicBezTo>
                  <a:close/>
                </a:path>
              </a:pathLst>
            </a:cu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nvGrpSpPr>
            <p:cNvPr id="21" name="组合 20"/>
            <p:cNvGrpSpPr/>
            <p:nvPr/>
          </p:nvGrpSpPr>
          <p:grpSpPr>
            <a:xfrm>
              <a:off x="7600804" y="2616820"/>
              <a:ext cx="600429" cy="2918102"/>
              <a:chOff x="2954538" y="2587220"/>
              <a:chExt cx="457433" cy="2223138"/>
            </a:xfrm>
          </p:grpSpPr>
          <p:sp>
            <p:nvSpPr>
              <p:cNvPr id="18" name="椭圆 17"/>
              <p:cNvSpPr/>
              <p:nvPr/>
            </p:nvSpPr>
            <p:spPr>
              <a:xfrm>
                <a:off x="2954538" y="4352925"/>
                <a:ext cx="457433" cy="4574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19" name="矩形 18"/>
              <p:cNvSpPr/>
              <p:nvPr/>
            </p:nvSpPr>
            <p:spPr>
              <a:xfrm>
                <a:off x="3063164" y="2712988"/>
                <a:ext cx="251536" cy="2022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0" name="椭圆 19"/>
              <p:cNvSpPr/>
              <p:nvPr/>
            </p:nvSpPr>
            <p:spPr>
              <a:xfrm>
                <a:off x="3063164" y="2587220"/>
                <a:ext cx="251536" cy="2515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sp>
          <p:nvSpPr>
            <p:cNvPr id="22" name="任意多边形 21"/>
            <p:cNvSpPr/>
            <p:nvPr/>
          </p:nvSpPr>
          <p:spPr>
            <a:xfrm>
              <a:off x="8647006" y="2248944"/>
              <a:ext cx="825169" cy="3385693"/>
            </a:xfrm>
            <a:custGeom>
              <a:avLst/>
              <a:gdLst>
                <a:gd name="connsiteX0" fmla="*/ 314325 w 628650"/>
                <a:gd name="connsiteY0" fmla="*/ 0 h 2579369"/>
                <a:gd name="connsiteX1" fmla="*/ 511006 w 628650"/>
                <a:gd name="connsiteY1" fmla="*/ 196681 h 2579369"/>
                <a:gd name="connsiteX2" fmla="*/ 508749 w 628650"/>
                <a:gd name="connsiteY2" fmla="*/ 219074 h 2579369"/>
                <a:gd name="connsiteX3" fmla="*/ 511006 w 628650"/>
                <a:gd name="connsiteY3" fmla="*/ 219074 h 2579369"/>
                <a:gd name="connsiteX4" fmla="*/ 511006 w 628650"/>
                <a:gd name="connsiteY4" fmla="*/ 2021677 h 2579369"/>
                <a:gd name="connsiteX5" fmla="*/ 536586 w 628650"/>
                <a:gd name="connsiteY5" fmla="*/ 2042783 h 2579369"/>
                <a:gd name="connsiteX6" fmla="*/ 628650 w 628650"/>
                <a:gd name="connsiteY6" fmla="*/ 2265044 h 2579369"/>
                <a:gd name="connsiteX7" fmla="*/ 314325 w 628650"/>
                <a:gd name="connsiteY7" fmla="*/ 2579369 h 2579369"/>
                <a:gd name="connsiteX8" fmla="*/ 0 w 628650"/>
                <a:gd name="connsiteY8" fmla="*/ 2265044 h 2579369"/>
                <a:gd name="connsiteX9" fmla="*/ 92064 w 628650"/>
                <a:gd name="connsiteY9" fmla="*/ 2042783 h 2579369"/>
                <a:gd name="connsiteX10" fmla="*/ 117644 w 628650"/>
                <a:gd name="connsiteY10" fmla="*/ 2021677 h 2579369"/>
                <a:gd name="connsiteX11" fmla="*/ 117644 w 628650"/>
                <a:gd name="connsiteY11" fmla="*/ 219074 h 2579369"/>
                <a:gd name="connsiteX12" fmla="*/ 119902 w 628650"/>
                <a:gd name="connsiteY12" fmla="*/ 219074 h 2579369"/>
                <a:gd name="connsiteX13" fmla="*/ 117644 w 628650"/>
                <a:gd name="connsiteY13" fmla="*/ 196681 h 2579369"/>
                <a:gd name="connsiteX14" fmla="*/ 314325 w 628650"/>
                <a:gd name="connsiteY14" fmla="*/ 0 h 257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28650" h="2579369">
                  <a:moveTo>
                    <a:pt x="314325" y="0"/>
                  </a:moveTo>
                  <a:cubicBezTo>
                    <a:pt x="422949" y="0"/>
                    <a:pt x="511006" y="88057"/>
                    <a:pt x="511006" y="196681"/>
                  </a:cubicBezTo>
                  <a:lnTo>
                    <a:pt x="508749" y="219074"/>
                  </a:lnTo>
                  <a:lnTo>
                    <a:pt x="511006" y="219074"/>
                  </a:lnTo>
                  <a:lnTo>
                    <a:pt x="511006" y="2021677"/>
                  </a:lnTo>
                  <a:lnTo>
                    <a:pt x="536586" y="2042783"/>
                  </a:lnTo>
                  <a:cubicBezTo>
                    <a:pt x="593468" y="2099665"/>
                    <a:pt x="628650" y="2178246"/>
                    <a:pt x="628650" y="2265044"/>
                  </a:cubicBezTo>
                  <a:cubicBezTo>
                    <a:pt x="628650" y="2438641"/>
                    <a:pt x="487922" y="2579369"/>
                    <a:pt x="314325" y="2579369"/>
                  </a:cubicBezTo>
                  <a:cubicBezTo>
                    <a:pt x="140728" y="2579369"/>
                    <a:pt x="0" y="2438641"/>
                    <a:pt x="0" y="2265044"/>
                  </a:cubicBezTo>
                  <a:cubicBezTo>
                    <a:pt x="0" y="2178246"/>
                    <a:pt x="35182" y="2099665"/>
                    <a:pt x="92064" y="2042783"/>
                  </a:cubicBezTo>
                  <a:lnTo>
                    <a:pt x="117644" y="2021677"/>
                  </a:lnTo>
                  <a:lnTo>
                    <a:pt x="117644" y="219074"/>
                  </a:lnTo>
                  <a:lnTo>
                    <a:pt x="119902" y="219074"/>
                  </a:lnTo>
                  <a:lnTo>
                    <a:pt x="117644" y="196681"/>
                  </a:lnTo>
                  <a:cubicBezTo>
                    <a:pt x="117644" y="88057"/>
                    <a:pt x="205701" y="0"/>
                    <a:pt x="314325" y="0"/>
                  </a:cubicBezTo>
                  <a:close/>
                </a:path>
              </a:pathLst>
            </a:cu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4" name="椭圆 23"/>
            <p:cNvSpPr/>
            <p:nvPr/>
          </p:nvSpPr>
          <p:spPr>
            <a:xfrm>
              <a:off x="8759375" y="4934492"/>
              <a:ext cx="600429" cy="600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5" name="矩形 24"/>
            <p:cNvSpPr/>
            <p:nvPr/>
          </p:nvSpPr>
          <p:spPr>
            <a:xfrm>
              <a:off x="8894252" y="3805094"/>
              <a:ext cx="326444" cy="16310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6" name="椭圆 25"/>
            <p:cNvSpPr/>
            <p:nvPr/>
          </p:nvSpPr>
          <p:spPr>
            <a:xfrm>
              <a:off x="8894252" y="3655154"/>
              <a:ext cx="327600" cy="3301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cxnSp>
          <p:nvCxnSpPr>
            <p:cNvPr id="29" name="直接连接符 28"/>
            <p:cNvCxnSpPr/>
            <p:nvPr/>
          </p:nvCxnSpPr>
          <p:spPr>
            <a:xfrm flipH="1">
              <a:off x="6200807" y="2756635"/>
              <a:ext cx="1284842" cy="0"/>
            </a:xfrm>
            <a:prstGeom prst="line">
              <a:avLst/>
            </a:prstGeom>
            <a:ln>
              <a:solidFill>
                <a:srgbClr val="0463C4"/>
              </a:solidFill>
            </a:ln>
          </p:spPr>
          <p:style>
            <a:lnRef idx="1">
              <a:schemeClr val="accent1"/>
            </a:lnRef>
            <a:fillRef idx="0">
              <a:schemeClr val="accent1"/>
            </a:fillRef>
            <a:effectRef idx="0">
              <a:schemeClr val="accent1"/>
            </a:effectRef>
            <a:fontRef idx="minor">
              <a:schemeClr val="tx1"/>
            </a:fontRef>
          </p:style>
        </p:cxnSp>
        <p:sp>
          <p:nvSpPr>
            <p:cNvPr id="30" name="文本框 29"/>
            <p:cNvSpPr txBox="1"/>
            <p:nvPr/>
          </p:nvSpPr>
          <p:spPr>
            <a:xfrm>
              <a:off x="6200807" y="2246659"/>
              <a:ext cx="1210588" cy="400110"/>
            </a:xfrm>
            <a:prstGeom prst="rect">
              <a:avLst/>
            </a:prstGeom>
            <a:noFill/>
          </p:spPr>
          <p:txBody>
            <a:bodyPr wrap="none" rtlCol="0">
              <a:spAutoFit/>
            </a:bodyPr>
            <a:lstStyle/>
            <a:p>
              <a:r>
                <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66" name="文本框 65"/>
            <p:cNvSpPr txBox="1"/>
            <p:nvPr/>
          </p:nvSpPr>
          <p:spPr>
            <a:xfrm>
              <a:off x="6200807" y="2815275"/>
              <a:ext cx="1877437" cy="769441"/>
            </a:xfrm>
            <a:prstGeom prst="rect">
              <a:avLst/>
            </a:prstGeom>
            <a:noFill/>
          </p:spPr>
          <p:txBody>
            <a:bodyPr wrap="square" rtlCol="0">
              <a:spAutoFit/>
            </a:bodyPr>
            <a:lstStyle/>
            <a:p>
              <a:r>
                <a:rPr lang="en-US" altLang="zh-CN" sz="4400" dirty="0">
                  <a:solidFill>
                    <a:srgbClr val="0463C4"/>
                  </a:solidFill>
                  <a:latin typeface="思源宋体 CN Medium" panose="02020500000000000000" pitchFamily="18" charset="-122"/>
                  <a:ea typeface="思源宋体 CN Medium" panose="02020500000000000000" pitchFamily="18" charset="-122"/>
                  <a:cs typeface="+mn-ea"/>
                  <a:sym typeface="+mn-lt"/>
                </a:rPr>
                <a:t>95%</a:t>
              </a:r>
              <a:endParaRPr lang="zh-CN" altLang="en-US" sz="4400"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cxnSp>
          <p:nvCxnSpPr>
            <p:cNvPr id="67" name="直接连接符 66"/>
            <p:cNvCxnSpPr/>
            <p:nvPr/>
          </p:nvCxnSpPr>
          <p:spPr>
            <a:xfrm flipH="1">
              <a:off x="9573747" y="3311933"/>
              <a:ext cx="1284842" cy="0"/>
            </a:xfrm>
            <a:prstGeom prst="line">
              <a:avLst/>
            </a:prstGeom>
            <a:ln>
              <a:solidFill>
                <a:srgbClr val="02B0E1"/>
              </a:solidFill>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9610874" y="2847677"/>
              <a:ext cx="1210588" cy="400110"/>
            </a:xfrm>
            <a:prstGeom prst="rect">
              <a:avLst/>
            </a:prstGeom>
            <a:noFill/>
          </p:spPr>
          <p:txBody>
            <a:bodyPr wrap="none" rtlCol="0">
              <a:spAutoFit/>
            </a:bodyPr>
            <a:lstStyle/>
            <a:p>
              <a:r>
                <a:rPr lang="zh-CN" altLang="en-US" sz="2000" dirty="0">
                  <a:solidFill>
                    <a:srgbClr val="02B0E1"/>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dirty="0">
                <a:solidFill>
                  <a:srgbClr val="02B0E1"/>
                </a:solidFill>
                <a:latin typeface="思源宋体 CN Medium" panose="02020500000000000000" pitchFamily="18" charset="-122"/>
                <a:ea typeface="思源宋体 CN Medium" panose="02020500000000000000" pitchFamily="18" charset="-122"/>
                <a:cs typeface="+mn-ea"/>
                <a:sym typeface="+mn-lt"/>
              </a:endParaRPr>
            </a:p>
          </p:txBody>
        </p:sp>
        <p:sp>
          <p:nvSpPr>
            <p:cNvPr id="69" name="文本框 68"/>
            <p:cNvSpPr txBox="1"/>
            <p:nvPr/>
          </p:nvSpPr>
          <p:spPr>
            <a:xfrm>
              <a:off x="9588432" y="3359143"/>
              <a:ext cx="1335622" cy="769441"/>
            </a:xfrm>
            <a:prstGeom prst="rect">
              <a:avLst/>
            </a:prstGeom>
            <a:noFill/>
          </p:spPr>
          <p:txBody>
            <a:bodyPr wrap="none" rtlCol="0">
              <a:spAutoFit/>
            </a:bodyPr>
            <a:lstStyle/>
            <a:p>
              <a:r>
                <a:rPr lang="en-US" altLang="zh-CN" sz="4400" dirty="0">
                  <a:solidFill>
                    <a:srgbClr val="02B0E1"/>
                  </a:solidFill>
                  <a:latin typeface="思源宋体 CN Medium" panose="02020500000000000000" pitchFamily="18" charset="-122"/>
                  <a:ea typeface="思源宋体 CN Medium" panose="02020500000000000000" pitchFamily="18" charset="-122"/>
                  <a:cs typeface="+mn-ea"/>
                  <a:sym typeface="+mn-lt"/>
                </a:rPr>
                <a:t>54%</a:t>
              </a:r>
              <a:endParaRPr lang="zh-CN" altLang="en-US" sz="4400" dirty="0">
                <a:solidFill>
                  <a:srgbClr val="02B0E1"/>
                </a:solidFill>
                <a:latin typeface="思源宋体 CN Medium" panose="02020500000000000000" pitchFamily="18" charset="-122"/>
                <a:ea typeface="思源宋体 CN Medium" panose="02020500000000000000" pitchFamily="18" charset="-122"/>
                <a:cs typeface="+mn-ea"/>
                <a:sym typeface="+mn-lt"/>
              </a:endParaRPr>
            </a:p>
          </p:txBody>
        </p:sp>
      </p:grpSp>
      <p:sp>
        <p:nvSpPr>
          <p:cNvPr id="34" name="文本框 33"/>
          <p:cNvSpPr txBox="1"/>
          <p:nvPr/>
        </p:nvSpPr>
        <p:spPr>
          <a:xfrm>
            <a:off x="1333411" y="3222043"/>
            <a:ext cx="3815190" cy="603885"/>
          </a:xfrm>
          <a:prstGeom prst="rect">
            <a:avLst/>
          </a:prstGeom>
          <a:noFill/>
        </p:spPr>
        <p:txBody>
          <a:bodyPr wrap="square" rtlCol="0">
            <a:spAutoFit/>
          </a:bodyPr>
          <a:lstStyle/>
          <a:p>
            <a:pPr>
              <a:lnSpc>
                <a:spcPts val="2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nvGrpSpPr>
          <p:cNvPr id="5" name="组合 4"/>
          <p:cNvGrpSpPr/>
          <p:nvPr/>
        </p:nvGrpSpPr>
        <p:grpSpPr>
          <a:xfrm>
            <a:off x="1436938" y="4063463"/>
            <a:ext cx="3506478" cy="1677976"/>
            <a:chOff x="1073946" y="4569403"/>
            <a:chExt cx="3506478" cy="1677976"/>
          </a:xfrm>
        </p:grpSpPr>
        <p:sp>
          <p:nvSpPr>
            <p:cNvPr id="40" name="文本框 39"/>
            <p:cNvSpPr txBox="1"/>
            <p:nvPr/>
          </p:nvSpPr>
          <p:spPr>
            <a:xfrm>
              <a:off x="1921823" y="4574443"/>
              <a:ext cx="1236236" cy="400110"/>
            </a:xfrm>
            <a:prstGeom prst="rect">
              <a:avLst/>
            </a:prstGeom>
            <a:noFill/>
          </p:spPr>
          <p:txBody>
            <a:bodyPr wrap="none" rtlCol="0">
              <a:spAutoFit/>
            </a:bodyPr>
            <a:lstStyle/>
            <a:p>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41" name="文本框 40"/>
            <p:cNvSpPr txBox="1"/>
            <p:nvPr/>
          </p:nvSpPr>
          <p:spPr>
            <a:xfrm>
              <a:off x="1933546" y="4942252"/>
              <a:ext cx="2646878" cy="338554"/>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9" name="椭圆 38"/>
            <p:cNvSpPr/>
            <p:nvPr/>
          </p:nvSpPr>
          <p:spPr>
            <a:xfrm>
              <a:off x="1073946" y="4569403"/>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42" name="arrow-pointing-left-circular-button_20407"/>
            <p:cNvSpPr>
              <a:spLocks noChangeAspect="1"/>
            </p:cNvSpPr>
            <p:nvPr/>
          </p:nvSpPr>
          <p:spPr bwMode="auto">
            <a:xfrm>
              <a:off x="1228731" y="4724446"/>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48" name="文本框 47"/>
            <p:cNvSpPr txBox="1"/>
            <p:nvPr/>
          </p:nvSpPr>
          <p:spPr>
            <a:xfrm>
              <a:off x="1921823" y="5537725"/>
              <a:ext cx="1236236" cy="400110"/>
            </a:xfrm>
            <a:prstGeom prst="rect">
              <a:avLst/>
            </a:prstGeom>
            <a:noFill/>
          </p:spPr>
          <p:txBody>
            <a:bodyPr wrap="none" rtlCol="0">
              <a:spAutoFit/>
            </a:bodyPr>
            <a:lstStyle/>
            <a:p>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49" name="文本框 48"/>
            <p:cNvSpPr txBox="1"/>
            <p:nvPr/>
          </p:nvSpPr>
          <p:spPr>
            <a:xfrm>
              <a:off x="1933546" y="5905534"/>
              <a:ext cx="2646878" cy="338554"/>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46" name="椭圆 45"/>
            <p:cNvSpPr/>
            <p:nvPr/>
          </p:nvSpPr>
          <p:spPr>
            <a:xfrm>
              <a:off x="1073946" y="5532685"/>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47" name="arrow-pointing-left-circular-button_20407"/>
            <p:cNvSpPr>
              <a:spLocks noChangeAspect="1"/>
            </p:cNvSpPr>
            <p:nvPr/>
          </p:nvSpPr>
          <p:spPr bwMode="auto">
            <a:xfrm>
              <a:off x="1228731" y="5687728"/>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sp>
        <p:nvSpPr>
          <p:cNvPr id="3" name="标题 2"/>
          <p:cNvSpPr>
            <a:spLocks noGrp="1"/>
          </p:cNvSpPr>
          <p:nvPr>
            <p:ph type="title"/>
          </p:nvPr>
        </p:nvSpPr>
        <p:spPr/>
        <p:txBody>
          <a:bodyPr/>
          <a:lstStyle/>
          <a:p>
            <a:r>
              <a:rPr lang="zh-CN" altLang="en-US" dirty="0"/>
              <a:t>成功项目展示</a:t>
            </a:r>
            <a:endParaRPr lang="zh-CN" altLang="en-US" dirty="0"/>
          </a:p>
        </p:txBody>
      </p:sp>
      <p:sp>
        <p:nvSpPr>
          <p:cNvPr id="43" name="文本框 42"/>
          <p:cNvSpPr txBox="1"/>
          <p:nvPr/>
        </p:nvSpPr>
        <p:spPr>
          <a:xfrm>
            <a:off x="1333411" y="2336572"/>
            <a:ext cx="3815190" cy="603885"/>
          </a:xfrm>
          <a:prstGeom prst="rect">
            <a:avLst/>
          </a:prstGeom>
          <a:noFill/>
        </p:spPr>
        <p:txBody>
          <a:bodyPr wrap="square" rtlCol="0">
            <a:spAutoFit/>
          </a:bodyPr>
          <a:lstStyle/>
          <a:p>
            <a:pPr>
              <a:lnSpc>
                <a:spcPts val="2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Tree>
  </p:cSld>
  <p:clrMapOvr>
    <a:masterClrMapping/>
  </p:clrMapOvr>
  <p:transition spd="slow" advTm="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3974480" y="2879972"/>
            <a:ext cx="7303120" cy="1323439"/>
          </a:xfrm>
          <a:prstGeom prst="rect">
            <a:avLst/>
          </a:prstGeom>
          <a:noFill/>
        </p:spPr>
        <p:txBody>
          <a:bodyPr wrap="square" rtlCol="0">
            <a:spAutoFit/>
          </a:bodyPr>
          <a:lstStyle/>
          <a:p>
            <a:pPr algn="dist"/>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问题</a:t>
            </a:r>
            <a:r>
              <a:rPr lang="zh-CN" altLang="en-US" sz="8000" dirty="0">
                <a:solidFill>
                  <a:srgbClr val="0165C5"/>
                </a:solidFill>
                <a:latin typeface="思源宋体 CN Heavy" panose="02020900000000000000" pitchFamily="18" charset="-122"/>
                <a:ea typeface="思源宋体 CN Heavy" panose="02020900000000000000" pitchFamily="18" charset="-122"/>
                <a:cs typeface="+mn-ea"/>
                <a:sym typeface="+mn-lt"/>
              </a:rPr>
              <a:t>分析</a:t>
            </a:r>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及改进</a:t>
            </a:r>
            <a:endPar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sp>
        <p:nvSpPr>
          <p:cNvPr id="20" name="TextBox 36"/>
          <p:cNvSpPr txBox="1"/>
          <p:nvPr/>
        </p:nvSpPr>
        <p:spPr>
          <a:xfrm>
            <a:off x="4240275" y="4144449"/>
            <a:ext cx="6771530" cy="679930"/>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800"/>
              </a:spcAft>
              <a:buClrTx/>
              <a:buSzTx/>
              <a:buFontTx/>
              <a:buNone/>
              <a:defRPr/>
            </a:pPr>
            <a:r>
              <a:rPr kumimoji="0" lang="en-US" altLang="zh-CN"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rPr>
              <a:t>A designer can use default text to simulate what text would look like. It looks even better with you using this text. </a:t>
            </a: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endParaRPr>
          </a:p>
        </p:txBody>
      </p:sp>
      <p:grpSp>
        <p:nvGrpSpPr>
          <p:cNvPr id="24" name="组合 23"/>
          <p:cNvGrpSpPr/>
          <p:nvPr/>
        </p:nvGrpSpPr>
        <p:grpSpPr>
          <a:xfrm>
            <a:off x="5795539" y="1325125"/>
            <a:ext cx="3661003" cy="1015663"/>
            <a:chOff x="6609676" y="4352824"/>
            <a:chExt cx="3661003" cy="1015663"/>
          </a:xfrm>
        </p:grpSpPr>
        <p:sp>
          <p:nvSpPr>
            <p:cNvPr id="4" name="文本框 3"/>
            <p:cNvSpPr txBox="1"/>
            <p:nvPr/>
          </p:nvSpPr>
          <p:spPr>
            <a:xfrm>
              <a:off x="9149859" y="4352824"/>
              <a:ext cx="1120820" cy="1015663"/>
            </a:xfrm>
            <a:prstGeom prst="rect">
              <a:avLst/>
            </a:prstGeom>
            <a:noFill/>
          </p:spPr>
          <p:txBody>
            <a:bodyPr wrap="none" rtlCol="0">
              <a:spAutoFit/>
            </a:bodyPr>
            <a:lstStyle/>
            <a:p>
              <a:pPr algn="ctr"/>
              <a:r>
                <a:rPr lang="en-US" altLang="zh-CN" sz="6000" dirty="0">
                  <a:solidFill>
                    <a:srgbClr val="02B0E1"/>
                  </a:solidFill>
                  <a:latin typeface="思源宋体 CN Heavy" panose="02020900000000000000" pitchFamily="18" charset="-122"/>
                  <a:ea typeface="思源宋体 CN Heavy" panose="02020900000000000000" pitchFamily="18" charset="-122"/>
                  <a:cs typeface="+mn-ea"/>
                  <a:sym typeface="+mn-lt"/>
                </a:rPr>
                <a:t>03</a:t>
              </a:r>
              <a:endParaRPr lang="zh-CN" altLang="en-US" sz="9600" dirty="0">
                <a:solidFill>
                  <a:srgbClr val="02B0E1"/>
                </a:solidFill>
                <a:latin typeface="思源宋体 CN Heavy" panose="02020900000000000000" pitchFamily="18" charset="-122"/>
                <a:ea typeface="思源宋体 CN Heavy" panose="02020900000000000000" pitchFamily="18" charset="-122"/>
                <a:cs typeface="+mn-ea"/>
                <a:sym typeface="+mn-lt"/>
              </a:endParaRPr>
            </a:p>
          </p:txBody>
        </p:sp>
        <p:sp>
          <p:nvSpPr>
            <p:cNvPr id="23" name="文本框 22"/>
            <p:cNvSpPr txBox="1"/>
            <p:nvPr/>
          </p:nvSpPr>
          <p:spPr>
            <a:xfrm>
              <a:off x="6609676" y="4475935"/>
              <a:ext cx="2540183" cy="769441"/>
            </a:xfrm>
            <a:prstGeom prst="rect">
              <a:avLst/>
            </a:prstGeom>
            <a:noFill/>
          </p:spPr>
          <p:txBody>
            <a:bodyPr wrap="none" rtlCol="0">
              <a:spAutoFit/>
            </a:bodyPr>
            <a:lstStyle/>
            <a:p>
              <a:pPr algn="ctr"/>
              <a:r>
                <a:rPr lang="en-US" altLang="zh-CN" sz="44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Chapter</a:t>
              </a:r>
              <a:endPar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grpSp>
      <p:grpSp>
        <p:nvGrpSpPr>
          <p:cNvPr id="27" name="组合 26"/>
          <p:cNvGrpSpPr/>
          <p:nvPr/>
        </p:nvGrpSpPr>
        <p:grpSpPr>
          <a:xfrm>
            <a:off x="-4701492" y="-2690820"/>
            <a:ext cx="17793976" cy="10440887"/>
            <a:chOff x="-4701492" y="-2690820"/>
            <a:chExt cx="17793976" cy="10440887"/>
          </a:xfrm>
        </p:grpSpPr>
        <p:sp>
          <p:nvSpPr>
            <p:cNvPr id="19" name="圆: 空心 18"/>
            <p:cNvSpPr/>
            <p:nvPr/>
          </p:nvSpPr>
          <p:spPr>
            <a:xfrm>
              <a:off x="-4406248" y="-2522210"/>
              <a:ext cx="8409261" cy="8409261"/>
            </a:xfrm>
            <a:prstGeom prst="donut">
              <a:avLst>
                <a:gd name="adj" fmla="val 22554"/>
              </a:avLst>
            </a:prstGeom>
            <a:solidFill>
              <a:srgbClr val="C1E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1" name="圆: 空心 10"/>
            <p:cNvSpPr/>
            <p:nvPr/>
          </p:nvSpPr>
          <p:spPr>
            <a:xfrm>
              <a:off x="9913089" y="-1665584"/>
              <a:ext cx="3179395" cy="3179395"/>
            </a:xfrm>
            <a:prstGeom prst="donut">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2" name="圆: 空心 11"/>
            <p:cNvSpPr/>
            <p:nvPr/>
          </p:nvSpPr>
          <p:spPr>
            <a:xfrm>
              <a:off x="3803019" y="5637988"/>
              <a:ext cx="2112079" cy="2112079"/>
            </a:xfrm>
            <a:prstGeom prst="donut">
              <a:avLst/>
            </a:prstGeom>
            <a:gradFill>
              <a:gsLst>
                <a:gs pos="0">
                  <a:srgbClr val="0165C5">
                    <a:alpha val="79000"/>
                  </a:srgbClr>
                </a:gs>
                <a:gs pos="100000">
                  <a:srgbClr val="F2F9FF">
                    <a:alpha val="24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0" name="圆: 空心 9"/>
            <p:cNvSpPr/>
            <p:nvPr/>
          </p:nvSpPr>
          <p:spPr>
            <a:xfrm>
              <a:off x="-4701492" y="-2690820"/>
              <a:ext cx="8409261" cy="8409261"/>
            </a:xfrm>
            <a:prstGeom prst="donut">
              <a:avLst>
                <a:gd name="adj" fmla="val 22554"/>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8" name="椭圆 17"/>
            <p:cNvSpPr/>
            <p:nvPr/>
          </p:nvSpPr>
          <p:spPr>
            <a:xfrm>
              <a:off x="1299436" y="4345466"/>
              <a:ext cx="298468" cy="29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2766009" y="413304"/>
              <a:ext cx="726255" cy="7262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箭头: V 形 25"/>
          <p:cNvSpPr/>
          <p:nvPr/>
        </p:nvSpPr>
        <p:spPr>
          <a:xfrm rot="5400000">
            <a:off x="7488154" y="5192116"/>
            <a:ext cx="275772" cy="275772"/>
          </a:xfrm>
          <a:prstGeom prst="chevron">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椭圆 34"/>
          <p:cNvSpPr/>
          <p:nvPr/>
        </p:nvSpPr>
        <p:spPr>
          <a:xfrm rot="20280679" flipH="1">
            <a:off x="9504230" y="2508906"/>
            <a:ext cx="1107784" cy="1074842"/>
          </a:xfrm>
          <a:prstGeom prst="ellipse">
            <a:avLst/>
          </a:prstGeom>
          <a:gradFill>
            <a:gsLst>
              <a:gs pos="0">
                <a:srgbClr val="F2F9FF">
                  <a:alpha val="27000"/>
                </a:srgbClr>
              </a:gs>
              <a:gs pos="100000">
                <a:srgbClr val="F2F9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nvGrpSpPr>
          <p:cNvPr id="36" name="组合 35"/>
          <p:cNvGrpSpPr/>
          <p:nvPr/>
        </p:nvGrpSpPr>
        <p:grpSpPr>
          <a:xfrm>
            <a:off x="8231982" y="2924651"/>
            <a:ext cx="2308809" cy="1359308"/>
            <a:chOff x="8431211" y="2789633"/>
            <a:chExt cx="2308809" cy="1359308"/>
          </a:xfrm>
        </p:grpSpPr>
        <p:sp>
          <p:nvSpPr>
            <p:cNvPr id="37" name="文本框 36"/>
            <p:cNvSpPr txBox="1"/>
            <p:nvPr/>
          </p:nvSpPr>
          <p:spPr>
            <a:xfrm>
              <a:off x="8431211" y="2789633"/>
              <a:ext cx="1808480" cy="583565"/>
            </a:xfrm>
            <a:prstGeom prst="rect">
              <a:avLst/>
            </a:prstGeom>
            <a:noFill/>
          </p:spPr>
          <p:txBody>
            <a:bodyPr wrap="none" rtlCol="0">
              <a:spAutoFit/>
            </a:bodyPr>
            <a:lstStyle/>
            <a:p>
              <a:r>
                <a:rPr lang="zh-CN" altLang="en-US" sz="3200" dirty="0">
                  <a:solidFill>
                    <a:schemeClr val="bg1"/>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32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38" name="文本框 37"/>
            <p:cNvSpPr txBox="1"/>
            <p:nvPr/>
          </p:nvSpPr>
          <p:spPr>
            <a:xfrm>
              <a:off x="8453468" y="3503781"/>
              <a:ext cx="2286552" cy="645160"/>
            </a:xfrm>
            <a:prstGeom prst="rect">
              <a:avLst/>
            </a:prstGeom>
            <a:noFill/>
          </p:spPr>
          <p:txBody>
            <a:bodyPr wrap="square" rtlCol="0">
              <a:spAutoFit/>
            </a:bodyPr>
            <a:lstStyle/>
            <a:p>
              <a:r>
                <a:rPr lang="zh-CN" altLang="en-US" dirty="0">
                  <a:solidFill>
                    <a:schemeClr val="bg1"/>
                  </a:solidFill>
                  <a:latin typeface="思源宋体 CN Medium" panose="02020500000000000000" pitchFamily="18" charset="-122"/>
                  <a:ea typeface="思源宋体 CN Medium" panose="02020500000000000000" pitchFamily="18" charset="-122"/>
                  <a:cs typeface="+mn-ea"/>
                  <a:sym typeface="+mn-lt"/>
                </a:rPr>
                <a:t>项目描述，单击此处添加简短说明</a:t>
              </a:r>
              <a:endParaRPr lang="zh-CN" altLang="en-US"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grpSp>
      <p:grpSp>
        <p:nvGrpSpPr>
          <p:cNvPr id="4" name="组合 3"/>
          <p:cNvGrpSpPr/>
          <p:nvPr/>
        </p:nvGrpSpPr>
        <p:grpSpPr>
          <a:xfrm>
            <a:off x="1437220" y="3954011"/>
            <a:ext cx="4714633" cy="1802072"/>
            <a:chOff x="1437220" y="3954011"/>
            <a:chExt cx="4714633" cy="1802072"/>
          </a:xfrm>
        </p:grpSpPr>
        <p:sp>
          <p:nvSpPr>
            <p:cNvPr id="12" name="文本框 11"/>
            <p:cNvSpPr txBox="1"/>
            <p:nvPr/>
          </p:nvSpPr>
          <p:spPr>
            <a:xfrm>
              <a:off x="2301217" y="3996438"/>
              <a:ext cx="1198880" cy="398780"/>
            </a:xfrm>
            <a:prstGeom prst="rect">
              <a:avLst/>
            </a:prstGeom>
            <a:noFill/>
          </p:spPr>
          <p:txBody>
            <a:bodyPr wrap="none" rtlCol="0">
              <a:spAutoFit/>
            </a:bodyPr>
            <a:lstStyle/>
            <a:p>
              <a:r>
                <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13" name="文本框 12"/>
            <p:cNvSpPr txBox="1"/>
            <p:nvPr/>
          </p:nvSpPr>
          <p:spPr>
            <a:xfrm>
              <a:off x="2313917" y="4352098"/>
              <a:ext cx="14020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14" name="椭圆 13"/>
            <p:cNvSpPr/>
            <p:nvPr/>
          </p:nvSpPr>
          <p:spPr>
            <a:xfrm>
              <a:off x="1437220" y="3973243"/>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15" name="arrow-pointing-left-circular-button_20407"/>
            <p:cNvSpPr>
              <a:spLocks noChangeAspect="1"/>
            </p:cNvSpPr>
            <p:nvPr/>
          </p:nvSpPr>
          <p:spPr bwMode="auto">
            <a:xfrm>
              <a:off x="1592005" y="4128286"/>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17" name="文本框 16"/>
            <p:cNvSpPr txBox="1"/>
            <p:nvPr/>
          </p:nvSpPr>
          <p:spPr>
            <a:xfrm>
              <a:off x="4737073" y="3977206"/>
              <a:ext cx="1198880" cy="398780"/>
            </a:xfrm>
            <a:prstGeom prst="rect">
              <a:avLst/>
            </a:prstGeom>
            <a:noFill/>
          </p:spPr>
          <p:txBody>
            <a:bodyPr wrap="none" rtlCol="0">
              <a:spAutoFit/>
            </a:bodyPr>
            <a:lstStyle/>
            <a:p>
              <a:r>
                <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18" name="文本框 17"/>
            <p:cNvSpPr txBox="1"/>
            <p:nvPr/>
          </p:nvSpPr>
          <p:spPr>
            <a:xfrm>
              <a:off x="4749773" y="4332866"/>
              <a:ext cx="14020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19" name="椭圆 18"/>
            <p:cNvSpPr/>
            <p:nvPr/>
          </p:nvSpPr>
          <p:spPr>
            <a:xfrm>
              <a:off x="3873076" y="3954011"/>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20" name="arrow-pointing-left-circular-button_20407"/>
            <p:cNvSpPr>
              <a:spLocks noChangeAspect="1"/>
            </p:cNvSpPr>
            <p:nvPr/>
          </p:nvSpPr>
          <p:spPr bwMode="auto">
            <a:xfrm>
              <a:off x="4027861" y="4109054"/>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2" name="文本框 21"/>
            <p:cNvSpPr txBox="1"/>
            <p:nvPr/>
          </p:nvSpPr>
          <p:spPr>
            <a:xfrm>
              <a:off x="2301217" y="5063238"/>
              <a:ext cx="1198880" cy="398780"/>
            </a:xfrm>
            <a:prstGeom prst="rect">
              <a:avLst/>
            </a:prstGeom>
            <a:noFill/>
          </p:spPr>
          <p:txBody>
            <a:bodyPr wrap="none" rtlCol="0">
              <a:spAutoFit/>
            </a:bodyPr>
            <a:lstStyle/>
            <a:p>
              <a:r>
                <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23" name="文本框 22"/>
            <p:cNvSpPr txBox="1"/>
            <p:nvPr/>
          </p:nvSpPr>
          <p:spPr>
            <a:xfrm>
              <a:off x="2313917" y="5418898"/>
              <a:ext cx="14020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24" name="椭圆 23"/>
            <p:cNvSpPr/>
            <p:nvPr/>
          </p:nvSpPr>
          <p:spPr>
            <a:xfrm>
              <a:off x="1437220" y="5040043"/>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25" name="arrow-pointing-left-circular-button_20407"/>
            <p:cNvSpPr>
              <a:spLocks noChangeAspect="1"/>
            </p:cNvSpPr>
            <p:nvPr/>
          </p:nvSpPr>
          <p:spPr bwMode="auto">
            <a:xfrm>
              <a:off x="1592005" y="5195086"/>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7" name="文本框 26"/>
            <p:cNvSpPr txBox="1"/>
            <p:nvPr/>
          </p:nvSpPr>
          <p:spPr>
            <a:xfrm>
              <a:off x="4737073" y="5044006"/>
              <a:ext cx="1198880" cy="398780"/>
            </a:xfrm>
            <a:prstGeom prst="rect">
              <a:avLst/>
            </a:prstGeom>
            <a:noFill/>
          </p:spPr>
          <p:txBody>
            <a:bodyPr wrap="none" rtlCol="0">
              <a:spAutoFit/>
            </a:bodyPr>
            <a:lstStyle/>
            <a:p>
              <a:r>
                <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28" name="文本框 27"/>
            <p:cNvSpPr txBox="1"/>
            <p:nvPr/>
          </p:nvSpPr>
          <p:spPr>
            <a:xfrm>
              <a:off x="4749773" y="5399666"/>
              <a:ext cx="14020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29" name="椭圆 28"/>
            <p:cNvSpPr/>
            <p:nvPr/>
          </p:nvSpPr>
          <p:spPr>
            <a:xfrm>
              <a:off x="3873076" y="5020811"/>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30" name="arrow-pointing-left-circular-button_20407"/>
            <p:cNvSpPr>
              <a:spLocks noChangeAspect="1"/>
            </p:cNvSpPr>
            <p:nvPr/>
          </p:nvSpPr>
          <p:spPr bwMode="auto">
            <a:xfrm>
              <a:off x="4027861" y="5175854"/>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sp>
        <p:nvSpPr>
          <p:cNvPr id="3" name="标题 2"/>
          <p:cNvSpPr>
            <a:spLocks noGrp="1"/>
          </p:cNvSpPr>
          <p:nvPr>
            <p:ph type="title"/>
          </p:nvPr>
        </p:nvSpPr>
        <p:spPr/>
        <p:txBody>
          <a:bodyPr>
            <a:normAutofit/>
          </a:bodyPr>
          <a:lstStyle/>
          <a:p>
            <a:r>
              <a:rPr lang="zh-CN" altLang="en-US" dirty="0"/>
              <a:t>问题分析及改进</a:t>
            </a:r>
            <a:endParaRPr lang="zh-CN" altLang="en-US" dirty="0"/>
          </a:p>
        </p:txBody>
      </p:sp>
      <p:sp>
        <p:nvSpPr>
          <p:cNvPr id="31" name="文本框 30"/>
          <p:cNvSpPr txBox="1"/>
          <p:nvPr/>
        </p:nvSpPr>
        <p:spPr>
          <a:xfrm>
            <a:off x="1437219" y="1961217"/>
            <a:ext cx="4714633" cy="603885"/>
          </a:xfrm>
          <a:prstGeom prst="rect">
            <a:avLst/>
          </a:prstGeom>
          <a:noFill/>
        </p:spPr>
        <p:txBody>
          <a:bodyPr wrap="square" rtlCol="0">
            <a:spAutoFit/>
          </a:bodyPr>
          <a:lstStyle/>
          <a:p>
            <a:pPr>
              <a:lnSpc>
                <a:spcPts val="2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2" name="文本框 31"/>
          <p:cNvSpPr txBox="1"/>
          <p:nvPr/>
        </p:nvSpPr>
        <p:spPr>
          <a:xfrm>
            <a:off x="1437219" y="2736906"/>
            <a:ext cx="4714633" cy="603885"/>
          </a:xfrm>
          <a:prstGeom prst="rect">
            <a:avLst/>
          </a:prstGeom>
          <a:noFill/>
        </p:spPr>
        <p:txBody>
          <a:bodyPr wrap="square" rtlCol="0">
            <a:spAutoFit/>
          </a:bodyPr>
          <a:lstStyle/>
          <a:p>
            <a:pPr>
              <a:lnSpc>
                <a:spcPts val="2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pic>
        <p:nvPicPr>
          <p:cNvPr id="33" name="图片 32"/>
          <p:cNvPicPr>
            <a:picLocks noChangeAspect="1"/>
          </p:cNvPicPr>
          <p:nvPr/>
        </p:nvPicPr>
        <p:blipFill rotWithShape="1">
          <a:blip r:embed="rId1" cstate="print">
            <a:extLst>
              <a:ext uri="{28A0092B-C50C-407E-A947-70E740481C1C}">
                <a14:useLocalDpi xmlns:a14="http://schemas.microsoft.com/office/drawing/2010/main" val="0"/>
              </a:ext>
            </a:extLst>
          </a:blip>
          <a:srcRect l="33872" r="11052"/>
          <a:stretch>
            <a:fillRect/>
          </a:stretch>
        </p:blipFill>
        <p:spPr>
          <a:xfrm>
            <a:off x="7025012" y="1554892"/>
            <a:ext cx="3630266" cy="4394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0">
        <p14:prism isInverted="1"/>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6" presetClass="entr" presetSubtype="21"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down)">
                                      <p:cBhvr>
                                        <p:cTn id="2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问题分析及改进</a:t>
            </a:r>
            <a:endParaRPr lang="zh-CN" altLang="en-US" dirty="0"/>
          </a:p>
        </p:txBody>
      </p:sp>
      <p:grpSp>
        <p:nvGrpSpPr>
          <p:cNvPr id="28" name="组合 27"/>
          <p:cNvGrpSpPr/>
          <p:nvPr/>
        </p:nvGrpSpPr>
        <p:grpSpPr>
          <a:xfrm>
            <a:off x="3130150" y="1948141"/>
            <a:ext cx="5937651" cy="2523568"/>
            <a:chOff x="3130150" y="1948141"/>
            <a:chExt cx="5937651" cy="2523568"/>
          </a:xfrm>
        </p:grpSpPr>
        <p:sp>
          <p:nvSpPr>
            <p:cNvPr id="30" name="Freeform: Shape 5"/>
            <p:cNvSpPr/>
            <p:nvPr/>
          </p:nvSpPr>
          <p:spPr>
            <a:xfrm>
              <a:off x="3130150" y="1948944"/>
              <a:ext cx="2385201" cy="2522764"/>
            </a:xfrm>
            <a:custGeom>
              <a:avLst/>
              <a:gdLst>
                <a:gd name="connsiteX0" fmla="*/ 3572054 w 4033228"/>
                <a:gd name="connsiteY0" fmla="*/ 2543073 h 4265841"/>
                <a:gd name="connsiteX1" fmla="*/ 3181651 w 4033228"/>
                <a:gd name="connsiteY1" fmla="*/ 2767782 h 4265841"/>
                <a:gd name="connsiteX2" fmla="*/ 2133009 w 4033228"/>
                <a:gd name="connsiteY2" fmla="*/ 3357927 h 4265841"/>
                <a:gd name="connsiteX3" fmla="*/ 907324 w 4033228"/>
                <a:gd name="connsiteY3" fmla="*/ 2082306 h 4265841"/>
                <a:gd name="connsiteX4" fmla="*/ 2060376 w 4033228"/>
                <a:gd name="connsiteY4" fmla="*/ 908826 h 4265841"/>
                <a:gd name="connsiteX5" fmla="*/ 3181651 w 4033228"/>
                <a:gd name="connsiteY5" fmla="*/ 1501241 h 4265841"/>
                <a:gd name="connsiteX6" fmla="*/ 3567514 w 4033228"/>
                <a:gd name="connsiteY6" fmla="*/ 1723680 h 4265841"/>
                <a:gd name="connsiteX7" fmla="*/ 3585673 w 4033228"/>
                <a:gd name="connsiteY7" fmla="*/ 1723680 h 4265841"/>
                <a:gd name="connsiteX8" fmla="*/ 3971537 w 4033228"/>
                <a:gd name="connsiteY8" fmla="*/ 1054093 h 4265841"/>
                <a:gd name="connsiteX9" fmla="*/ 3812652 w 4033228"/>
                <a:gd name="connsiteY9" fmla="*/ 820304 h 4265841"/>
                <a:gd name="connsiteX10" fmla="*/ 2071725 w 4033228"/>
                <a:gd name="connsiteY10" fmla="*/ 911 h 4265841"/>
                <a:gd name="connsiteX11" fmla="*/ 1678 w 4033228"/>
                <a:gd name="connsiteY11" fmla="*/ 2048259 h 4265841"/>
                <a:gd name="connsiteX12" fmla="*/ 2133009 w 4033228"/>
                <a:gd name="connsiteY12" fmla="*/ 4265842 h 4265841"/>
                <a:gd name="connsiteX13" fmla="*/ 3812652 w 4033228"/>
                <a:gd name="connsiteY13" fmla="*/ 3446448 h 4265841"/>
                <a:gd name="connsiteX14" fmla="*/ 3960188 w 4033228"/>
                <a:gd name="connsiteY14" fmla="*/ 3233088 h 4265841"/>
                <a:gd name="connsiteX15" fmla="*/ 3572054 w 4033228"/>
                <a:gd name="connsiteY15" fmla="*/ 2543073 h 4265841"/>
                <a:gd name="connsiteX16" fmla="*/ 3572054 w 4033228"/>
                <a:gd name="connsiteY16" fmla="*/ 2543073 h 426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33228" h="4265841">
                  <a:moveTo>
                    <a:pt x="3572054" y="2543073"/>
                  </a:moveTo>
                  <a:cubicBezTo>
                    <a:pt x="3410899" y="2543073"/>
                    <a:pt x="3263363" y="2629325"/>
                    <a:pt x="3181651" y="2767782"/>
                  </a:cubicBezTo>
                  <a:cubicBezTo>
                    <a:pt x="2966021" y="3121869"/>
                    <a:pt x="2577887" y="3357927"/>
                    <a:pt x="2133009" y="3357927"/>
                  </a:cubicBezTo>
                  <a:cubicBezTo>
                    <a:pt x="1440724" y="3357927"/>
                    <a:pt x="880086" y="2781401"/>
                    <a:pt x="907324" y="2082306"/>
                  </a:cubicBezTo>
                  <a:cubicBezTo>
                    <a:pt x="932291" y="1455845"/>
                    <a:pt x="1436184" y="942873"/>
                    <a:pt x="2060376" y="908826"/>
                  </a:cubicBezTo>
                  <a:cubicBezTo>
                    <a:pt x="2534761" y="881589"/>
                    <a:pt x="2954672" y="1126726"/>
                    <a:pt x="3181651" y="1501241"/>
                  </a:cubicBezTo>
                  <a:cubicBezTo>
                    <a:pt x="3263363" y="1637428"/>
                    <a:pt x="3408629" y="1723680"/>
                    <a:pt x="3567514" y="1723680"/>
                  </a:cubicBezTo>
                  <a:lnTo>
                    <a:pt x="3585673" y="1723680"/>
                  </a:lnTo>
                  <a:cubicBezTo>
                    <a:pt x="3928411" y="1723680"/>
                    <a:pt x="4146310" y="1349165"/>
                    <a:pt x="3971537" y="1054093"/>
                  </a:cubicBezTo>
                  <a:cubicBezTo>
                    <a:pt x="3923871" y="972380"/>
                    <a:pt x="3869396" y="895207"/>
                    <a:pt x="3812652" y="820304"/>
                  </a:cubicBezTo>
                  <a:cubicBezTo>
                    <a:pt x="3410899" y="305063"/>
                    <a:pt x="2777629" y="-19517"/>
                    <a:pt x="2071725" y="911"/>
                  </a:cubicBezTo>
                  <a:cubicBezTo>
                    <a:pt x="954989" y="30418"/>
                    <a:pt x="44804" y="931524"/>
                    <a:pt x="1678" y="2048259"/>
                  </a:cubicBezTo>
                  <a:cubicBezTo>
                    <a:pt x="-45987" y="3262596"/>
                    <a:pt x="927752" y="4265842"/>
                    <a:pt x="2133009" y="4265842"/>
                  </a:cubicBezTo>
                  <a:cubicBezTo>
                    <a:pt x="2813945" y="4265842"/>
                    <a:pt x="3422248" y="3945801"/>
                    <a:pt x="3812652" y="3446448"/>
                  </a:cubicBezTo>
                  <a:cubicBezTo>
                    <a:pt x="3864857" y="3378355"/>
                    <a:pt x="3914792" y="3307991"/>
                    <a:pt x="3960188" y="3233088"/>
                  </a:cubicBezTo>
                  <a:cubicBezTo>
                    <a:pt x="4144041" y="2931207"/>
                    <a:pt x="3926141" y="2543073"/>
                    <a:pt x="3572054" y="2543073"/>
                  </a:cubicBezTo>
                  <a:lnTo>
                    <a:pt x="3572054" y="2543073"/>
                  </a:lnTo>
                  <a:close/>
                </a:path>
              </a:pathLst>
            </a:custGeom>
            <a:solidFill>
              <a:srgbClr val="02B0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思源宋体 CN Medium" panose="02020500000000000000" pitchFamily="18" charset="-122"/>
                <a:ea typeface="+mn-ea"/>
                <a:cs typeface="+mn-cs"/>
              </a:endParaRPr>
            </a:p>
          </p:txBody>
        </p:sp>
        <p:sp>
          <p:nvSpPr>
            <p:cNvPr id="33" name="Freeform: Shape 11"/>
            <p:cNvSpPr/>
            <p:nvPr/>
          </p:nvSpPr>
          <p:spPr>
            <a:xfrm>
              <a:off x="6681348" y="1948141"/>
              <a:ext cx="2386453" cy="2521422"/>
            </a:xfrm>
            <a:custGeom>
              <a:avLst/>
              <a:gdLst>
                <a:gd name="connsiteX0" fmla="*/ 1900220 w 4035345"/>
                <a:gd name="connsiteY0" fmla="*/ 0 h 4263571"/>
                <a:gd name="connsiteX1" fmla="*/ 220577 w 4035345"/>
                <a:gd name="connsiteY1" fmla="*/ 819393 h 4263571"/>
                <a:gd name="connsiteX2" fmla="*/ 61692 w 4035345"/>
                <a:gd name="connsiteY2" fmla="*/ 1053181 h 4263571"/>
                <a:gd name="connsiteX3" fmla="*/ 447556 w 4035345"/>
                <a:gd name="connsiteY3" fmla="*/ 1722769 h 4263571"/>
                <a:gd name="connsiteX4" fmla="*/ 465715 w 4035345"/>
                <a:gd name="connsiteY4" fmla="*/ 1722769 h 4263571"/>
                <a:gd name="connsiteX5" fmla="*/ 851579 w 4035345"/>
                <a:gd name="connsiteY5" fmla="*/ 1500329 h 4263571"/>
                <a:gd name="connsiteX6" fmla="*/ 1972853 w 4035345"/>
                <a:gd name="connsiteY6" fmla="*/ 907915 h 4263571"/>
                <a:gd name="connsiteX7" fmla="*/ 3125905 w 4035345"/>
                <a:gd name="connsiteY7" fmla="*/ 2081395 h 4263571"/>
                <a:gd name="connsiteX8" fmla="*/ 1900220 w 4035345"/>
                <a:gd name="connsiteY8" fmla="*/ 3357015 h 4263571"/>
                <a:gd name="connsiteX9" fmla="*/ 851579 w 4035345"/>
                <a:gd name="connsiteY9" fmla="*/ 2766871 h 4263571"/>
                <a:gd name="connsiteX10" fmla="*/ 461175 w 4035345"/>
                <a:gd name="connsiteY10" fmla="*/ 2542162 h 4263571"/>
                <a:gd name="connsiteX11" fmla="*/ 461175 w 4035345"/>
                <a:gd name="connsiteY11" fmla="*/ 2542162 h 4263571"/>
                <a:gd name="connsiteX12" fmla="*/ 73041 w 4035345"/>
                <a:gd name="connsiteY12" fmla="*/ 3232177 h 4263571"/>
                <a:gd name="connsiteX13" fmla="*/ 220577 w 4035345"/>
                <a:gd name="connsiteY13" fmla="*/ 3445537 h 4263571"/>
                <a:gd name="connsiteX14" fmla="*/ 1963774 w 4035345"/>
                <a:gd name="connsiteY14" fmla="*/ 4262661 h 4263571"/>
                <a:gd name="connsiteX15" fmla="*/ 4033820 w 4035345"/>
                <a:gd name="connsiteY15" fmla="*/ 2213043 h 4263571"/>
                <a:gd name="connsiteX16" fmla="*/ 1900220 w 4035345"/>
                <a:gd name="connsiteY16" fmla="*/ 0 h 4263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35345" h="4263571">
                  <a:moveTo>
                    <a:pt x="1900220" y="0"/>
                  </a:moveTo>
                  <a:cubicBezTo>
                    <a:pt x="1219284" y="0"/>
                    <a:pt x="610981" y="320040"/>
                    <a:pt x="220577" y="819393"/>
                  </a:cubicBezTo>
                  <a:cubicBezTo>
                    <a:pt x="161563" y="894296"/>
                    <a:pt x="109358" y="971469"/>
                    <a:pt x="61692" y="1053181"/>
                  </a:cubicBezTo>
                  <a:cubicBezTo>
                    <a:pt x="-113081" y="1348254"/>
                    <a:pt x="104819" y="1722769"/>
                    <a:pt x="447556" y="1722769"/>
                  </a:cubicBezTo>
                  <a:lnTo>
                    <a:pt x="465715" y="1722769"/>
                  </a:lnTo>
                  <a:cubicBezTo>
                    <a:pt x="624600" y="1722769"/>
                    <a:pt x="769866" y="1636517"/>
                    <a:pt x="851579" y="1500329"/>
                  </a:cubicBezTo>
                  <a:cubicBezTo>
                    <a:pt x="1078557" y="1125814"/>
                    <a:pt x="1498468" y="880677"/>
                    <a:pt x="1972853" y="907915"/>
                  </a:cubicBezTo>
                  <a:cubicBezTo>
                    <a:pt x="2597045" y="944231"/>
                    <a:pt x="3100938" y="1457203"/>
                    <a:pt x="3125905" y="2081395"/>
                  </a:cubicBezTo>
                  <a:cubicBezTo>
                    <a:pt x="3153143" y="2780489"/>
                    <a:pt x="2592505" y="3357015"/>
                    <a:pt x="1900220" y="3357015"/>
                  </a:cubicBezTo>
                  <a:cubicBezTo>
                    <a:pt x="1457611" y="3357015"/>
                    <a:pt x="1067208" y="3120958"/>
                    <a:pt x="851579" y="2766871"/>
                  </a:cubicBezTo>
                  <a:cubicBezTo>
                    <a:pt x="767596" y="2628414"/>
                    <a:pt x="620060" y="2542162"/>
                    <a:pt x="461175" y="2542162"/>
                  </a:cubicBezTo>
                  <a:lnTo>
                    <a:pt x="461175" y="2542162"/>
                  </a:lnTo>
                  <a:cubicBezTo>
                    <a:pt x="107088" y="2542162"/>
                    <a:pt x="-108542" y="2930296"/>
                    <a:pt x="73041" y="3232177"/>
                  </a:cubicBezTo>
                  <a:cubicBezTo>
                    <a:pt x="118437" y="3307080"/>
                    <a:pt x="166102" y="3377444"/>
                    <a:pt x="220577" y="3445537"/>
                  </a:cubicBezTo>
                  <a:cubicBezTo>
                    <a:pt x="624600" y="3958509"/>
                    <a:pt x="1255600" y="4283089"/>
                    <a:pt x="1963774" y="4262661"/>
                  </a:cubicBezTo>
                  <a:cubicBezTo>
                    <a:pt x="3080509" y="4230884"/>
                    <a:pt x="3990694" y="3329778"/>
                    <a:pt x="4033820" y="2213043"/>
                  </a:cubicBezTo>
                  <a:cubicBezTo>
                    <a:pt x="4079216" y="1003246"/>
                    <a:pt x="3105477" y="0"/>
                    <a:pt x="1900220" y="0"/>
                  </a:cubicBezTo>
                  <a:close/>
                </a:path>
              </a:pathLst>
            </a:custGeom>
            <a:solidFill>
              <a:srgbClr val="02B0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思源宋体 CN Medium" panose="02020500000000000000" pitchFamily="18" charset="-122"/>
                <a:ea typeface="+mn-ea"/>
                <a:cs typeface="+mn-cs"/>
              </a:endParaRPr>
            </a:p>
          </p:txBody>
        </p:sp>
        <p:sp>
          <p:nvSpPr>
            <p:cNvPr id="35" name="Freeform: Shape 8"/>
            <p:cNvSpPr/>
            <p:nvPr/>
          </p:nvSpPr>
          <p:spPr>
            <a:xfrm>
              <a:off x="4972569" y="1948141"/>
              <a:ext cx="2248875" cy="2523568"/>
            </a:xfrm>
            <a:custGeom>
              <a:avLst/>
              <a:gdLst>
                <a:gd name="connsiteX0" fmla="*/ 465715 w 3802709"/>
                <a:gd name="connsiteY0" fmla="*/ 1722769 h 4267200"/>
                <a:gd name="connsiteX1" fmla="*/ 851578 w 3802709"/>
                <a:gd name="connsiteY1" fmla="*/ 1502599 h 4267200"/>
                <a:gd name="connsiteX2" fmla="*/ 1900220 w 3802709"/>
                <a:gd name="connsiteY2" fmla="*/ 907915 h 4267200"/>
                <a:gd name="connsiteX3" fmla="*/ 2951131 w 3802709"/>
                <a:gd name="connsiteY3" fmla="*/ 1502599 h 4267200"/>
                <a:gd name="connsiteX4" fmla="*/ 3336995 w 3802709"/>
                <a:gd name="connsiteY4" fmla="*/ 1722769 h 4267200"/>
                <a:gd name="connsiteX5" fmla="*/ 3355154 w 3802709"/>
                <a:gd name="connsiteY5" fmla="*/ 1722769 h 4267200"/>
                <a:gd name="connsiteX6" fmla="*/ 3741018 w 3802709"/>
                <a:gd name="connsiteY6" fmla="*/ 1053181 h 4267200"/>
                <a:gd name="connsiteX7" fmla="*/ 3582133 w 3802709"/>
                <a:gd name="connsiteY7" fmla="*/ 819393 h 4267200"/>
                <a:gd name="connsiteX8" fmla="*/ 1900220 w 3802709"/>
                <a:gd name="connsiteY8" fmla="*/ 0 h 4267200"/>
                <a:gd name="connsiteX9" fmla="*/ 220577 w 3802709"/>
                <a:gd name="connsiteY9" fmla="*/ 819393 h 4267200"/>
                <a:gd name="connsiteX10" fmla="*/ 61692 w 3802709"/>
                <a:gd name="connsiteY10" fmla="*/ 1053181 h 4267200"/>
                <a:gd name="connsiteX11" fmla="*/ 447556 w 3802709"/>
                <a:gd name="connsiteY11" fmla="*/ 1722769 h 4267200"/>
                <a:gd name="connsiteX12" fmla="*/ 465715 w 3802709"/>
                <a:gd name="connsiteY12" fmla="*/ 1722769 h 4267200"/>
                <a:gd name="connsiteX13" fmla="*/ 3339265 w 3802709"/>
                <a:gd name="connsiteY13" fmla="*/ 2544432 h 4267200"/>
                <a:gd name="connsiteX14" fmla="*/ 2948862 w 3802709"/>
                <a:gd name="connsiteY14" fmla="*/ 2769141 h 4267200"/>
                <a:gd name="connsiteX15" fmla="*/ 1900220 w 3802709"/>
                <a:gd name="connsiteY15" fmla="*/ 3359285 h 4267200"/>
                <a:gd name="connsiteX16" fmla="*/ 851578 w 3802709"/>
                <a:gd name="connsiteY16" fmla="*/ 2769141 h 4267200"/>
                <a:gd name="connsiteX17" fmla="*/ 461175 w 3802709"/>
                <a:gd name="connsiteY17" fmla="*/ 2544432 h 4267200"/>
                <a:gd name="connsiteX18" fmla="*/ 461175 w 3802709"/>
                <a:gd name="connsiteY18" fmla="*/ 2544432 h 4267200"/>
                <a:gd name="connsiteX19" fmla="*/ 73041 w 3802709"/>
                <a:gd name="connsiteY19" fmla="*/ 3234447 h 4267200"/>
                <a:gd name="connsiteX20" fmla="*/ 220577 w 3802709"/>
                <a:gd name="connsiteY20" fmla="*/ 3447807 h 4267200"/>
                <a:gd name="connsiteX21" fmla="*/ 1900220 w 3802709"/>
                <a:gd name="connsiteY21" fmla="*/ 4267200 h 4267200"/>
                <a:gd name="connsiteX22" fmla="*/ 3579863 w 3802709"/>
                <a:gd name="connsiteY22" fmla="*/ 3447807 h 4267200"/>
                <a:gd name="connsiteX23" fmla="*/ 3727399 w 3802709"/>
                <a:gd name="connsiteY23" fmla="*/ 3234447 h 4267200"/>
                <a:gd name="connsiteX24" fmla="*/ 3339265 w 3802709"/>
                <a:gd name="connsiteY24" fmla="*/ 2544432 h 4267200"/>
                <a:gd name="connsiteX25" fmla="*/ 3339265 w 3802709"/>
                <a:gd name="connsiteY25" fmla="*/ 2544432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02709" h="4267200">
                  <a:moveTo>
                    <a:pt x="465715" y="1722769"/>
                  </a:moveTo>
                  <a:cubicBezTo>
                    <a:pt x="624600" y="1722769"/>
                    <a:pt x="769866" y="1638786"/>
                    <a:pt x="851578" y="1502599"/>
                  </a:cubicBezTo>
                  <a:cubicBezTo>
                    <a:pt x="1064938" y="1146243"/>
                    <a:pt x="1455342" y="907915"/>
                    <a:pt x="1900220" y="907915"/>
                  </a:cubicBezTo>
                  <a:cubicBezTo>
                    <a:pt x="2345099" y="907915"/>
                    <a:pt x="2735502" y="1146243"/>
                    <a:pt x="2951131" y="1502599"/>
                  </a:cubicBezTo>
                  <a:cubicBezTo>
                    <a:pt x="3032844" y="1638786"/>
                    <a:pt x="3178110" y="1722769"/>
                    <a:pt x="3336995" y="1722769"/>
                  </a:cubicBezTo>
                  <a:lnTo>
                    <a:pt x="3355154" y="1722769"/>
                  </a:lnTo>
                  <a:cubicBezTo>
                    <a:pt x="3697892" y="1722769"/>
                    <a:pt x="3915791" y="1348254"/>
                    <a:pt x="3741018" y="1053181"/>
                  </a:cubicBezTo>
                  <a:cubicBezTo>
                    <a:pt x="3693352" y="971469"/>
                    <a:pt x="3638877" y="894296"/>
                    <a:pt x="3582133" y="819393"/>
                  </a:cubicBezTo>
                  <a:cubicBezTo>
                    <a:pt x="3189459" y="322310"/>
                    <a:pt x="2581156" y="0"/>
                    <a:pt x="1900220" y="0"/>
                  </a:cubicBezTo>
                  <a:cubicBezTo>
                    <a:pt x="1219284" y="0"/>
                    <a:pt x="610981" y="320040"/>
                    <a:pt x="220577" y="819393"/>
                  </a:cubicBezTo>
                  <a:cubicBezTo>
                    <a:pt x="161563" y="894296"/>
                    <a:pt x="109358" y="971469"/>
                    <a:pt x="61692" y="1053181"/>
                  </a:cubicBezTo>
                  <a:cubicBezTo>
                    <a:pt x="-113081" y="1348254"/>
                    <a:pt x="104818" y="1722769"/>
                    <a:pt x="447556" y="1722769"/>
                  </a:cubicBezTo>
                  <a:lnTo>
                    <a:pt x="465715" y="1722769"/>
                  </a:lnTo>
                  <a:close/>
                  <a:moveTo>
                    <a:pt x="3339265" y="2544432"/>
                  </a:moveTo>
                  <a:cubicBezTo>
                    <a:pt x="3178110" y="2544432"/>
                    <a:pt x="3030574" y="2630684"/>
                    <a:pt x="2948862" y="2769141"/>
                  </a:cubicBezTo>
                  <a:cubicBezTo>
                    <a:pt x="2733232" y="3123227"/>
                    <a:pt x="2345099" y="3359285"/>
                    <a:pt x="1900220" y="3359285"/>
                  </a:cubicBezTo>
                  <a:cubicBezTo>
                    <a:pt x="1457612" y="3359285"/>
                    <a:pt x="1067208" y="3123227"/>
                    <a:pt x="851578" y="2769141"/>
                  </a:cubicBezTo>
                  <a:cubicBezTo>
                    <a:pt x="767596" y="2630684"/>
                    <a:pt x="620060" y="2544432"/>
                    <a:pt x="461175" y="2544432"/>
                  </a:cubicBezTo>
                  <a:lnTo>
                    <a:pt x="461175" y="2544432"/>
                  </a:lnTo>
                  <a:cubicBezTo>
                    <a:pt x="107088" y="2544432"/>
                    <a:pt x="-108542" y="2932565"/>
                    <a:pt x="73041" y="3234447"/>
                  </a:cubicBezTo>
                  <a:cubicBezTo>
                    <a:pt x="118437" y="3309350"/>
                    <a:pt x="166103" y="3379713"/>
                    <a:pt x="220577" y="3447807"/>
                  </a:cubicBezTo>
                  <a:cubicBezTo>
                    <a:pt x="610981" y="3947160"/>
                    <a:pt x="1219284" y="4267200"/>
                    <a:pt x="1900220" y="4267200"/>
                  </a:cubicBezTo>
                  <a:cubicBezTo>
                    <a:pt x="2581156" y="4267200"/>
                    <a:pt x="3189459" y="3947160"/>
                    <a:pt x="3579863" y="3447807"/>
                  </a:cubicBezTo>
                  <a:cubicBezTo>
                    <a:pt x="3632068" y="3379713"/>
                    <a:pt x="3682003" y="3309350"/>
                    <a:pt x="3727399" y="3234447"/>
                  </a:cubicBezTo>
                  <a:cubicBezTo>
                    <a:pt x="3911252" y="2932565"/>
                    <a:pt x="3693352" y="2544432"/>
                    <a:pt x="3339265" y="2544432"/>
                  </a:cubicBezTo>
                  <a:lnTo>
                    <a:pt x="3339265" y="2544432"/>
                  </a:lnTo>
                  <a:close/>
                </a:path>
              </a:pathLst>
            </a:custGeom>
            <a:solidFill>
              <a:srgbClr val="0165C5"/>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rgbClr val="FFFFFF"/>
                </a:solidFill>
                <a:effectLst/>
                <a:uLnTx/>
                <a:uFillTx/>
                <a:latin typeface="思源宋体 CN Medium" panose="02020500000000000000" pitchFamily="18" charset="-122"/>
                <a:ea typeface="+mn-ea"/>
                <a:cs typeface="+mn-cs"/>
              </a:endParaRPr>
            </a:p>
          </p:txBody>
        </p:sp>
        <p:sp>
          <p:nvSpPr>
            <p:cNvPr id="41" name="Freeform 431"/>
            <p:cNvSpPr>
              <a:spLocks noEditPoints="1"/>
            </p:cNvSpPr>
            <p:nvPr/>
          </p:nvSpPr>
          <p:spPr bwMode="auto">
            <a:xfrm>
              <a:off x="4082109" y="2911153"/>
              <a:ext cx="481283" cy="598345"/>
            </a:xfrm>
            <a:custGeom>
              <a:avLst/>
              <a:gdLst>
                <a:gd name="T0" fmla="*/ 32 w 144"/>
                <a:gd name="T1" fmla="*/ 140 h 176"/>
                <a:gd name="T2" fmla="*/ 40 w 144"/>
                <a:gd name="T3" fmla="*/ 140 h 176"/>
                <a:gd name="T4" fmla="*/ 40 w 144"/>
                <a:gd name="T5" fmla="*/ 88 h 176"/>
                <a:gd name="T6" fmla="*/ 40 w 144"/>
                <a:gd name="T7" fmla="*/ 104 h 176"/>
                <a:gd name="T8" fmla="*/ 40 w 144"/>
                <a:gd name="T9" fmla="*/ 88 h 176"/>
                <a:gd name="T10" fmla="*/ 112 w 144"/>
                <a:gd name="T11" fmla="*/ 100 h 176"/>
                <a:gd name="T12" fmla="*/ 120 w 144"/>
                <a:gd name="T13" fmla="*/ 100 h 176"/>
                <a:gd name="T14" fmla="*/ 112 w 144"/>
                <a:gd name="T15" fmla="*/ 24 h 176"/>
                <a:gd name="T16" fmla="*/ 128 w 144"/>
                <a:gd name="T17" fmla="*/ 16 h 176"/>
                <a:gd name="T18" fmla="*/ 120 w 144"/>
                <a:gd name="T19" fmla="*/ 0 h 176"/>
                <a:gd name="T20" fmla="*/ 16 w 144"/>
                <a:gd name="T21" fmla="*/ 8 h 176"/>
                <a:gd name="T22" fmla="*/ 24 w 144"/>
                <a:gd name="T23" fmla="*/ 24 h 176"/>
                <a:gd name="T24" fmla="*/ 0 w 144"/>
                <a:gd name="T25" fmla="*/ 128 h 176"/>
                <a:gd name="T26" fmla="*/ 96 w 144"/>
                <a:gd name="T27" fmla="*/ 176 h 176"/>
                <a:gd name="T28" fmla="*/ 112 w 144"/>
                <a:gd name="T29" fmla="*/ 24 h 176"/>
                <a:gd name="T30" fmla="*/ 120 w 144"/>
                <a:gd name="T31" fmla="*/ 8 h 176"/>
                <a:gd name="T32" fmla="*/ 24 w 144"/>
                <a:gd name="T33" fmla="*/ 16 h 176"/>
                <a:gd name="T34" fmla="*/ 40 w 144"/>
                <a:gd name="T35" fmla="*/ 24 h 176"/>
                <a:gd name="T36" fmla="*/ 115 w 144"/>
                <a:gd name="T37" fmla="*/ 66 h 176"/>
                <a:gd name="T38" fmla="*/ 30 w 144"/>
                <a:gd name="T39" fmla="*/ 64 h 176"/>
                <a:gd name="T40" fmla="*/ 96 w 144"/>
                <a:gd name="T41" fmla="*/ 168 h 176"/>
                <a:gd name="T42" fmla="*/ 8 w 144"/>
                <a:gd name="T43" fmla="*/ 128 h 176"/>
                <a:gd name="T44" fmla="*/ 25 w 144"/>
                <a:gd name="T45" fmla="*/ 74 h 176"/>
                <a:gd name="T46" fmla="*/ 87 w 144"/>
                <a:gd name="T47" fmla="*/ 84 h 176"/>
                <a:gd name="T48" fmla="*/ 122 w 144"/>
                <a:gd name="T49" fmla="*/ 80 h 176"/>
                <a:gd name="T50" fmla="*/ 96 w 144"/>
                <a:gd name="T51" fmla="*/ 168 h 176"/>
                <a:gd name="T52" fmla="*/ 96 w 144"/>
                <a:gd name="T53" fmla="*/ 120 h 176"/>
                <a:gd name="T54" fmla="*/ 112 w 144"/>
                <a:gd name="T55" fmla="*/ 120 h 176"/>
                <a:gd name="T56" fmla="*/ 68 w 144"/>
                <a:gd name="T57" fmla="*/ 112 h 176"/>
                <a:gd name="T58" fmla="*/ 68 w 144"/>
                <a:gd name="T59" fmla="*/ 136 h 176"/>
                <a:gd name="T60" fmla="*/ 68 w 144"/>
                <a:gd name="T61" fmla="*/ 112 h 176"/>
                <a:gd name="T62" fmla="*/ 64 w 144"/>
                <a:gd name="T63" fmla="*/ 124 h 176"/>
                <a:gd name="T64" fmla="*/ 72 w 144"/>
                <a:gd name="T65" fmla="*/ 124 h 176"/>
                <a:gd name="T66" fmla="*/ 92 w 144"/>
                <a:gd name="T67" fmla="*/ 152 h 176"/>
                <a:gd name="T68" fmla="*/ 92 w 144"/>
                <a:gd name="T69" fmla="*/ 160 h 176"/>
                <a:gd name="T70" fmla="*/ 92 w 144"/>
                <a:gd name="T71" fmla="*/ 15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4" h="176">
                  <a:moveTo>
                    <a:pt x="36" y="136"/>
                  </a:moveTo>
                  <a:cubicBezTo>
                    <a:pt x="34" y="136"/>
                    <a:pt x="32" y="138"/>
                    <a:pt x="32" y="140"/>
                  </a:cubicBezTo>
                  <a:cubicBezTo>
                    <a:pt x="32" y="142"/>
                    <a:pt x="34" y="144"/>
                    <a:pt x="36" y="144"/>
                  </a:cubicBezTo>
                  <a:cubicBezTo>
                    <a:pt x="38" y="144"/>
                    <a:pt x="40" y="142"/>
                    <a:pt x="40" y="140"/>
                  </a:cubicBezTo>
                  <a:cubicBezTo>
                    <a:pt x="40" y="138"/>
                    <a:pt x="38" y="136"/>
                    <a:pt x="36" y="136"/>
                  </a:cubicBezTo>
                  <a:moveTo>
                    <a:pt x="40" y="88"/>
                  </a:moveTo>
                  <a:cubicBezTo>
                    <a:pt x="36" y="88"/>
                    <a:pt x="32" y="92"/>
                    <a:pt x="32" y="96"/>
                  </a:cubicBezTo>
                  <a:cubicBezTo>
                    <a:pt x="32" y="100"/>
                    <a:pt x="36" y="104"/>
                    <a:pt x="40" y="104"/>
                  </a:cubicBezTo>
                  <a:cubicBezTo>
                    <a:pt x="44" y="104"/>
                    <a:pt x="48" y="100"/>
                    <a:pt x="48" y="96"/>
                  </a:cubicBezTo>
                  <a:cubicBezTo>
                    <a:pt x="48" y="92"/>
                    <a:pt x="44" y="88"/>
                    <a:pt x="40" y="88"/>
                  </a:cubicBezTo>
                  <a:moveTo>
                    <a:pt x="116" y="96"/>
                  </a:moveTo>
                  <a:cubicBezTo>
                    <a:pt x="114" y="96"/>
                    <a:pt x="112" y="98"/>
                    <a:pt x="112" y="100"/>
                  </a:cubicBezTo>
                  <a:cubicBezTo>
                    <a:pt x="112" y="102"/>
                    <a:pt x="114" y="104"/>
                    <a:pt x="116" y="104"/>
                  </a:cubicBezTo>
                  <a:cubicBezTo>
                    <a:pt x="118" y="104"/>
                    <a:pt x="120" y="102"/>
                    <a:pt x="120" y="100"/>
                  </a:cubicBezTo>
                  <a:cubicBezTo>
                    <a:pt x="120" y="98"/>
                    <a:pt x="118" y="96"/>
                    <a:pt x="116" y="96"/>
                  </a:cubicBezTo>
                  <a:moveTo>
                    <a:pt x="112" y="24"/>
                  </a:moveTo>
                  <a:cubicBezTo>
                    <a:pt x="120" y="24"/>
                    <a:pt x="120" y="24"/>
                    <a:pt x="120" y="24"/>
                  </a:cubicBezTo>
                  <a:cubicBezTo>
                    <a:pt x="124" y="24"/>
                    <a:pt x="128" y="20"/>
                    <a:pt x="128" y="16"/>
                  </a:cubicBezTo>
                  <a:cubicBezTo>
                    <a:pt x="128" y="8"/>
                    <a:pt x="128" y="8"/>
                    <a:pt x="128" y="8"/>
                  </a:cubicBezTo>
                  <a:cubicBezTo>
                    <a:pt x="128" y="4"/>
                    <a:pt x="124" y="0"/>
                    <a:pt x="120" y="0"/>
                  </a:cubicBezTo>
                  <a:cubicBezTo>
                    <a:pt x="24" y="0"/>
                    <a:pt x="24" y="0"/>
                    <a:pt x="24" y="0"/>
                  </a:cubicBezTo>
                  <a:cubicBezTo>
                    <a:pt x="20" y="0"/>
                    <a:pt x="16" y="4"/>
                    <a:pt x="16" y="8"/>
                  </a:cubicBezTo>
                  <a:cubicBezTo>
                    <a:pt x="16" y="16"/>
                    <a:pt x="16" y="16"/>
                    <a:pt x="16" y="16"/>
                  </a:cubicBezTo>
                  <a:cubicBezTo>
                    <a:pt x="16" y="20"/>
                    <a:pt x="20" y="24"/>
                    <a:pt x="24" y="24"/>
                  </a:cubicBezTo>
                  <a:cubicBezTo>
                    <a:pt x="32" y="24"/>
                    <a:pt x="32" y="24"/>
                    <a:pt x="32" y="24"/>
                  </a:cubicBezTo>
                  <a:cubicBezTo>
                    <a:pt x="29" y="73"/>
                    <a:pt x="0" y="82"/>
                    <a:pt x="0" y="128"/>
                  </a:cubicBezTo>
                  <a:cubicBezTo>
                    <a:pt x="0" y="155"/>
                    <a:pt x="21" y="176"/>
                    <a:pt x="48" y="176"/>
                  </a:cubicBezTo>
                  <a:cubicBezTo>
                    <a:pt x="96" y="176"/>
                    <a:pt x="96" y="176"/>
                    <a:pt x="96" y="176"/>
                  </a:cubicBezTo>
                  <a:cubicBezTo>
                    <a:pt x="123" y="176"/>
                    <a:pt x="144" y="155"/>
                    <a:pt x="144" y="128"/>
                  </a:cubicBezTo>
                  <a:cubicBezTo>
                    <a:pt x="144" y="82"/>
                    <a:pt x="115" y="73"/>
                    <a:pt x="112" y="24"/>
                  </a:cubicBezTo>
                  <a:moveTo>
                    <a:pt x="24" y="8"/>
                  </a:moveTo>
                  <a:cubicBezTo>
                    <a:pt x="120" y="8"/>
                    <a:pt x="120" y="8"/>
                    <a:pt x="120" y="8"/>
                  </a:cubicBezTo>
                  <a:cubicBezTo>
                    <a:pt x="120" y="16"/>
                    <a:pt x="120" y="16"/>
                    <a:pt x="120" y="16"/>
                  </a:cubicBezTo>
                  <a:cubicBezTo>
                    <a:pt x="24" y="16"/>
                    <a:pt x="24" y="16"/>
                    <a:pt x="24" y="16"/>
                  </a:cubicBezTo>
                  <a:lnTo>
                    <a:pt x="24" y="8"/>
                  </a:lnTo>
                  <a:close/>
                  <a:moveTo>
                    <a:pt x="40" y="24"/>
                  </a:moveTo>
                  <a:cubicBezTo>
                    <a:pt x="104" y="24"/>
                    <a:pt x="104" y="24"/>
                    <a:pt x="104" y="24"/>
                  </a:cubicBezTo>
                  <a:cubicBezTo>
                    <a:pt x="105" y="42"/>
                    <a:pt x="110" y="55"/>
                    <a:pt x="115" y="66"/>
                  </a:cubicBezTo>
                  <a:cubicBezTo>
                    <a:pt x="109" y="71"/>
                    <a:pt x="90" y="83"/>
                    <a:pt x="69" y="71"/>
                  </a:cubicBezTo>
                  <a:cubicBezTo>
                    <a:pt x="53" y="62"/>
                    <a:pt x="39" y="63"/>
                    <a:pt x="30" y="64"/>
                  </a:cubicBezTo>
                  <a:cubicBezTo>
                    <a:pt x="35" y="54"/>
                    <a:pt x="39" y="41"/>
                    <a:pt x="40" y="24"/>
                  </a:cubicBezTo>
                  <a:moveTo>
                    <a:pt x="96" y="168"/>
                  </a:moveTo>
                  <a:cubicBezTo>
                    <a:pt x="48" y="168"/>
                    <a:pt x="48" y="168"/>
                    <a:pt x="48" y="168"/>
                  </a:cubicBezTo>
                  <a:cubicBezTo>
                    <a:pt x="26" y="168"/>
                    <a:pt x="8" y="150"/>
                    <a:pt x="8" y="128"/>
                  </a:cubicBezTo>
                  <a:cubicBezTo>
                    <a:pt x="8" y="107"/>
                    <a:pt x="15" y="95"/>
                    <a:pt x="22" y="80"/>
                  </a:cubicBezTo>
                  <a:cubicBezTo>
                    <a:pt x="23" y="79"/>
                    <a:pt x="24" y="77"/>
                    <a:pt x="25" y="74"/>
                  </a:cubicBezTo>
                  <a:cubicBezTo>
                    <a:pt x="26" y="74"/>
                    <a:pt x="43" y="65"/>
                    <a:pt x="65" y="78"/>
                  </a:cubicBezTo>
                  <a:cubicBezTo>
                    <a:pt x="73" y="83"/>
                    <a:pt x="80" y="84"/>
                    <a:pt x="87" y="84"/>
                  </a:cubicBezTo>
                  <a:cubicBezTo>
                    <a:pt x="101" y="84"/>
                    <a:pt x="112" y="78"/>
                    <a:pt x="118" y="73"/>
                  </a:cubicBezTo>
                  <a:cubicBezTo>
                    <a:pt x="119" y="76"/>
                    <a:pt x="121" y="78"/>
                    <a:pt x="122" y="80"/>
                  </a:cubicBezTo>
                  <a:cubicBezTo>
                    <a:pt x="129" y="95"/>
                    <a:pt x="136" y="107"/>
                    <a:pt x="136" y="128"/>
                  </a:cubicBezTo>
                  <a:cubicBezTo>
                    <a:pt x="136" y="150"/>
                    <a:pt x="118" y="168"/>
                    <a:pt x="96" y="168"/>
                  </a:cubicBezTo>
                  <a:moveTo>
                    <a:pt x="104" y="112"/>
                  </a:moveTo>
                  <a:cubicBezTo>
                    <a:pt x="100" y="112"/>
                    <a:pt x="96" y="116"/>
                    <a:pt x="96" y="120"/>
                  </a:cubicBezTo>
                  <a:cubicBezTo>
                    <a:pt x="96" y="124"/>
                    <a:pt x="100" y="128"/>
                    <a:pt x="104" y="128"/>
                  </a:cubicBezTo>
                  <a:cubicBezTo>
                    <a:pt x="108" y="128"/>
                    <a:pt x="112" y="124"/>
                    <a:pt x="112" y="120"/>
                  </a:cubicBezTo>
                  <a:cubicBezTo>
                    <a:pt x="112" y="116"/>
                    <a:pt x="108" y="112"/>
                    <a:pt x="104" y="112"/>
                  </a:cubicBezTo>
                  <a:moveTo>
                    <a:pt x="68" y="112"/>
                  </a:moveTo>
                  <a:cubicBezTo>
                    <a:pt x="61" y="112"/>
                    <a:pt x="56" y="117"/>
                    <a:pt x="56" y="124"/>
                  </a:cubicBezTo>
                  <a:cubicBezTo>
                    <a:pt x="56" y="131"/>
                    <a:pt x="61" y="136"/>
                    <a:pt x="68" y="136"/>
                  </a:cubicBezTo>
                  <a:cubicBezTo>
                    <a:pt x="75" y="136"/>
                    <a:pt x="80" y="131"/>
                    <a:pt x="80" y="124"/>
                  </a:cubicBezTo>
                  <a:cubicBezTo>
                    <a:pt x="80" y="117"/>
                    <a:pt x="75" y="112"/>
                    <a:pt x="68" y="112"/>
                  </a:cubicBezTo>
                  <a:moveTo>
                    <a:pt x="68" y="128"/>
                  </a:moveTo>
                  <a:cubicBezTo>
                    <a:pt x="66" y="128"/>
                    <a:pt x="64" y="126"/>
                    <a:pt x="64" y="124"/>
                  </a:cubicBezTo>
                  <a:cubicBezTo>
                    <a:pt x="64" y="122"/>
                    <a:pt x="66" y="120"/>
                    <a:pt x="68" y="120"/>
                  </a:cubicBezTo>
                  <a:cubicBezTo>
                    <a:pt x="70" y="120"/>
                    <a:pt x="72" y="122"/>
                    <a:pt x="72" y="124"/>
                  </a:cubicBezTo>
                  <a:cubicBezTo>
                    <a:pt x="72" y="126"/>
                    <a:pt x="70" y="128"/>
                    <a:pt x="68" y="128"/>
                  </a:cubicBezTo>
                  <a:moveTo>
                    <a:pt x="92" y="152"/>
                  </a:moveTo>
                  <a:cubicBezTo>
                    <a:pt x="90" y="152"/>
                    <a:pt x="88" y="154"/>
                    <a:pt x="88" y="156"/>
                  </a:cubicBezTo>
                  <a:cubicBezTo>
                    <a:pt x="88" y="158"/>
                    <a:pt x="90" y="160"/>
                    <a:pt x="92" y="160"/>
                  </a:cubicBezTo>
                  <a:cubicBezTo>
                    <a:pt x="94" y="160"/>
                    <a:pt x="96" y="158"/>
                    <a:pt x="96" y="156"/>
                  </a:cubicBezTo>
                  <a:cubicBezTo>
                    <a:pt x="96" y="154"/>
                    <a:pt x="94" y="152"/>
                    <a:pt x="92" y="152"/>
                  </a:cubicBezTo>
                </a:path>
              </a:pathLst>
            </a:custGeom>
            <a:solidFill>
              <a:srgbClr val="02B0E1"/>
            </a:solidFill>
            <a:ln>
              <a:noFill/>
            </a:ln>
          </p:spPr>
          <p:txBody>
            <a:bodyPr vert="horz" wrap="square" lIns="60960" tIns="30480" rIns="60960" bIns="3048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uk-UA" sz="1800" b="0" i="0" u="none" strike="noStrike" kern="0" cap="none" spc="0" normalizeH="0" baseline="0" noProof="0" dirty="0">
                <a:ln>
                  <a:noFill/>
                </a:ln>
                <a:solidFill>
                  <a:srgbClr val="FFFFFF"/>
                </a:solidFill>
                <a:effectLst/>
                <a:uLnTx/>
                <a:uFillTx/>
                <a:latin typeface="思源宋体 CN Medium" panose="02020500000000000000" pitchFamily="18" charset="-122"/>
              </a:endParaRPr>
            </a:p>
          </p:txBody>
        </p:sp>
        <p:sp>
          <p:nvSpPr>
            <p:cNvPr id="42" name="Freeform 464"/>
            <p:cNvSpPr>
              <a:spLocks noEditPoints="1"/>
            </p:cNvSpPr>
            <p:nvPr/>
          </p:nvSpPr>
          <p:spPr bwMode="auto">
            <a:xfrm>
              <a:off x="5822749" y="2959009"/>
              <a:ext cx="548515" cy="501833"/>
            </a:xfrm>
            <a:custGeom>
              <a:avLst/>
              <a:gdLst>
                <a:gd name="T0" fmla="*/ 39 w 180"/>
                <a:gd name="T1" fmla="*/ 24 h 168"/>
                <a:gd name="T2" fmla="*/ 31 w 180"/>
                <a:gd name="T3" fmla="*/ 46 h 168"/>
                <a:gd name="T4" fmla="*/ 55 w 180"/>
                <a:gd name="T5" fmla="*/ 43 h 168"/>
                <a:gd name="T6" fmla="*/ 42 w 180"/>
                <a:gd name="T7" fmla="*/ 40 h 168"/>
                <a:gd name="T8" fmla="*/ 32 w 180"/>
                <a:gd name="T9" fmla="*/ 36 h 168"/>
                <a:gd name="T10" fmla="*/ 39 w 180"/>
                <a:gd name="T11" fmla="*/ 32 h 168"/>
                <a:gd name="T12" fmla="*/ 48 w 180"/>
                <a:gd name="T13" fmla="*/ 38 h 168"/>
                <a:gd name="T14" fmla="*/ 42 w 180"/>
                <a:gd name="T15" fmla="*/ 120 h 168"/>
                <a:gd name="T16" fmla="*/ 26 w 180"/>
                <a:gd name="T17" fmla="*/ 138 h 168"/>
                <a:gd name="T18" fmla="*/ 46 w 180"/>
                <a:gd name="T19" fmla="*/ 143 h 168"/>
                <a:gd name="T20" fmla="*/ 42 w 180"/>
                <a:gd name="T21" fmla="*/ 120 h 168"/>
                <a:gd name="T22" fmla="*/ 39 w 180"/>
                <a:gd name="T23" fmla="*/ 136 h 168"/>
                <a:gd name="T24" fmla="*/ 32 w 180"/>
                <a:gd name="T25" fmla="*/ 132 h 168"/>
                <a:gd name="T26" fmla="*/ 42 w 180"/>
                <a:gd name="T27" fmla="*/ 128 h 168"/>
                <a:gd name="T28" fmla="*/ 43 w 180"/>
                <a:gd name="T29" fmla="*/ 135 h 168"/>
                <a:gd name="T30" fmla="*/ 156 w 180"/>
                <a:gd name="T31" fmla="*/ 16 h 168"/>
                <a:gd name="T32" fmla="*/ 76 w 180"/>
                <a:gd name="T33" fmla="*/ 67 h 168"/>
                <a:gd name="T34" fmla="*/ 73 w 180"/>
                <a:gd name="T35" fmla="*/ 55 h 168"/>
                <a:gd name="T36" fmla="*/ 8 w 180"/>
                <a:gd name="T37" fmla="*/ 20 h 168"/>
                <a:gd name="T38" fmla="*/ 51 w 180"/>
                <a:gd name="T39" fmla="*/ 84 h 168"/>
                <a:gd name="T40" fmla="*/ 8 w 180"/>
                <a:gd name="T41" fmla="*/ 148 h 168"/>
                <a:gd name="T42" fmla="*/ 73 w 180"/>
                <a:gd name="T43" fmla="*/ 113 h 168"/>
                <a:gd name="T44" fmla="*/ 76 w 180"/>
                <a:gd name="T45" fmla="*/ 101 h 168"/>
                <a:gd name="T46" fmla="*/ 156 w 180"/>
                <a:gd name="T47" fmla="*/ 152 h 168"/>
                <a:gd name="T48" fmla="*/ 102 w 180"/>
                <a:gd name="T49" fmla="*/ 84 h 168"/>
                <a:gd name="T50" fmla="*/ 25 w 180"/>
                <a:gd name="T51" fmla="*/ 56 h 168"/>
                <a:gd name="T52" fmla="*/ 51 w 180"/>
                <a:gd name="T53" fmla="*/ 15 h 168"/>
                <a:gd name="T54" fmla="*/ 25 w 180"/>
                <a:gd name="T55" fmla="*/ 56 h 168"/>
                <a:gd name="T56" fmla="*/ 60 w 180"/>
                <a:gd name="T57" fmla="*/ 65 h 168"/>
                <a:gd name="T58" fmla="*/ 58 w 180"/>
                <a:gd name="T59" fmla="*/ 79 h 168"/>
                <a:gd name="T60" fmla="*/ 51 w 180"/>
                <a:gd name="T61" fmla="*/ 153 h 168"/>
                <a:gd name="T62" fmla="*/ 25 w 180"/>
                <a:gd name="T63" fmla="*/ 112 h 168"/>
                <a:gd name="T64" fmla="*/ 51 w 180"/>
                <a:gd name="T65" fmla="*/ 153 h 168"/>
                <a:gd name="T66" fmla="*/ 42 w 180"/>
                <a:gd name="T67" fmla="*/ 100 h 168"/>
                <a:gd name="T68" fmla="*/ 170 w 180"/>
                <a:gd name="T69" fmla="*/ 29 h 168"/>
                <a:gd name="T70" fmla="*/ 170 w 180"/>
                <a:gd name="T71" fmla="*/ 139 h 168"/>
                <a:gd name="T72" fmla="*/ 83 w 180"/>
                <a:gd name="T73" fmla="*/ 97 h 168"/>
                <a:gd name="T74" fmla="*/ 170 w 180"/>
                <a:gd name="T75" fmla="*/ 139 h 168"/>
                <a:gd name="T76" fmla="*/ 72 w 180"/>
                <a:gd name="T77" fmla="*/ 84 h 168"/>
                <a:gd name="T78" fmla="*/ 80 w 180"/>
                <a:gd name="T79"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0" h="168">
                  <a:moveTo>
                    <a:pt x="46" y="25"/>
                  </a:moveTo>
                  <a:cubicBezTo>
                    <a:pt x="44" y="24"/>
                    <a:pt x="41" y="24"/>
                    <a:pt x="39" y="24"/>
                  </a:cubicBezTo>
                  <a:cubicBezTo>
                    <a:pt x="34" y="24"/>
                    <a:pt x="29" y="26"/>
                    <a:pt x="26" y="30"/>
                  </a:cubicBezTo>
                  <a:cubicBezTo>
                    <a:pt x="22" y="35"/>
                    <a:pt x="24" y="43"/>
                    <a:pt x="31" y="46"/>
                  </a:cubicBezTo>
                  <a:cubicBezTo>
                    <a:pt x="34" y="47"/>
                    <a:pt x="38" y="48"/>
                    <a:pt x="42" y="48"/>
                  </a:cubicBezTo>
                  <a:cubicBezTo>
                    <a:pt x="47" y="48"/>
                    <a:pt x="52" y="46"/>
                    <a:pt x="55" y="43"/>
                  </a:cubicBezTo>
                  <a:cubicBezTo>
                    <a:pt x="59" y="37"/>
                    <a:pt x="53" y="29"/>
                    <a:pt x="46" y="25"/>
                  </a:cubicBezTo>
                  <a:moveTo>
                    <a:pt x="42" y="40"/>
                  </a:moveTo>
                  <a:cubicBezTo>
                    <a:pt x="39" y="40"/>
                    <a:pt x="36" y="39"/>
                    <a:pt x="35" y="39"/>
                  </a:cubicBezTo>
                  <a:cubicBezTo>
                    <a:pt x="33" y="38"/>
                    <a:pt x="32" y="37"/>
                    <a:pt x="32" y="36"/>
                  </a:cubicBezTo>
                  <a:cubicBezTo>
                    <a:pt x="32" y="36"/>
                    <a:pt x="32" y="35"/>
                    <a:pt x="32" y="34"/>
                  </a:cubicBezTo>
                  <a:cubicBezTo>
                    <a:pt x="34" y="33"/>
                    <a:pt x="36" y="32"/>
                    <a:pt x="39" y="32"/>
                  </a:cubicBezTo>
                  <a:cubicBezTo>
                    <a:pt x="40" y="32"/>
                    <a:pt x="42" y="32"/>
                    <a:pt x="43" y="33"/>
                  </a:cubicBezTo>
                  <a:cubicBezTo>
                    <a:pt x="46" y="34"/>
                    <a:pt x="48" y="37"/>
                    <a:pt x="48" y="38"/>
                  </a:cubicBezTo>
                  <a:cubicBezTo>
                    <a:pt x="47" y="39"/>
                    <a:pt x="45" y="40"/>
                    <a:pt x="42" y="40"/>
                  </a:cubicBezTo>
                  <a:moveTo>
                    <a:pt x="42" y="120"/>
                  </a:moveTo>
                  <a:cubicBezTo>
                    <a:pt x="38" y="120"/>
                    <a:pt x="34" y="121"/>
                    <a:pt x="31" y="122"/>
                  </a:cubicBezTo>
                  <a:cubicBezTo>
                    <a:pt x="24" y="125"/>
                    <a:pt x="22" y="133"/>
                    <a:pt x="26" y="138"/>
                  </a:cubicBezTo>
                  <a:cubicBezTo>
                    <a:pt x="29" y="142"/>
                    <a:pt x="34" y="144"/>
                    <a:pt x="39" y="144"/>
                  </a:cubicBezTo>
                  <a:cubicBezTo>
                    <a:pt x="41" y="144"/>
                    <a:pt x="44" y="144"/>
                    <a:pt x="46" y="143"/>
                  </a:cubicBezTo>
                  <a:cubicBezTo>
                    <a:pt x="53" y="139"/>
                    <a:pt x="59" y="131"/>
                    <a:pt x="55" y="125"/>
                  </a:cubicBezTo>
                  <a:cubicBezTo>
                    <a:pt x="52" y="122"/>
                    <a:pt x="47" y="120"/>
                    <a:pt x="42" y="120"/>
                  </a:cubicBezTo>
                  <a:moveTo>
                    <a:pt x="43" y="135"/>
                  </a:moveTo>
                  <a:cubicBezTo>
                    <a:pt x="42" y="136"/>
                    <a:pt x="40" y="136"/>
                    <a:pt x="39" y="136"/>
                  </a:cubicBezTo>
                  <a:cubicBezTo>
                    <a:pt x="36" y="136"/>
                    <a:pt x="34" y="135"/>
                    <a:pt x="32" y="134"/>
                  </a:cubicBezTo>
                  <a:cubicBezTo>
                    <a:pt x="32" y="133"/>
                    <a:pt x="32" y="132"/>
                    <a:pt x="32" y="132"/>
                  </a:cubicBezTo>
                  <a:cubicBezTo>
                    <a:pt x="32" y="131"/>
                    <a:pt x="33" y="130"/>
                    <a:pt x="35" y="129"/>
                  </a:cubicBezTo>
                  <a:cubicBezTo>
                    <a:pt x="36" y="129"/>
                    <a:pt x="39" y="128"/>
                    <a:pt x="42" y="128"/>
                  </a:cubicBezTo>
                  <a:cubicBezTo>
                    <a:pt x="45" y="128"/>
                    <a:pt x="47" y="129"/>
                    <a:pt x="48" y="130"/>
                  </a:cubicBezTo>
                  <a:cubicBezTo>
                    <a:pt x="48" y="131"/>
                    <a:pt x="46" y="134"/>
                    <a:pt x="43" y="135"/>
                  </a:cubicBezTo>
                  <a:moveTo>
                    <a:pt x="180" y="32"/>
                  </a:moveTo>
                  <a:cubicBezTo>
                    <a:pt x="180" y="23"/>
                    <a:pt x="165" y="16"/>
                    <a:pt x="156" y="16"/>
                  </a:cubicBezTo>
                  <a:cubicBezTo>
                    <a:pt x="155" y="16"/>
                    <a:pt x="155" y="16"/>
                    <a:pt x="155" y="16"/>
                  </a:cubicBezTo>
                  <a:cubicBezTo>
                    <a:pt x="149" y="16"/>
                    <a:pt x="147" y="17"/>
                    <a:pt x="76" y="67"/>
                  </a:cubicBezTo>
                  <a:cubicBezTo>
                    <a:pt x="68" y="61"/>
                    <a:pt x="68" y="61"/>
                    <a:pt x="68" y="61"/>
                  </a:cubicBezTo>
                  <a:cubicBezTo>
                    <a:pt x="70" y="59"/>
                    <a:pt x="72" y="57"/>
                    <a:pt x="73" y="55"/>
                  </a:cubicBezTo>
                  <a:cubicBezTo>
                    <a:pt x="82" y="40"/>
                    <a:pt x="70" y="17"/>
                    <a:pt x="54" y="8"/>
                  </a:cubicBezTo>
                  <a:cubicBezTo>
                    <a:pt x="38" y="0"/>
                    <a:pt x="18" y="5"/>
                    <a:pt x="8" y="20"/>
                  </a:cubicBezTo>
                  <a:cubicBezTo>
                    <a:pt x="0" y="34"/>
                    <a:pt x="4" y="52"/>
                    <a:pt x="19" y="62"/>
                  </a:cubicBezTo>
                  <a:cubicBezTo>
                    <a:pt x="31" y="70"/>
                    <a:pt x="41" y="77"/>
                    <a:pt x="51" y="84"/>
                  </a:cubicBezTo>
                  <a:cubicBezTo>
                    <a:pt x="41" y="91"/>
                    <a:pt x="31" y="98"/>
                    <a:pt x="19" y="106"/>
                  </a:cubicBezTo>
                  <a:cubicBezTo>
                    <a:pt x="4" y="116"/>
                    <a:pt x="0" y="134"/>
                    <a:pt x="8" y="148"/>
                  </a:cubicBezTo>
                  <a:cubicBezTo>
                    <a:pt x="18" y="163"/>
                    <a:pt x="38" y="168"/>
                    <a:pt x="54" y="160"/>
                  </a:cubicBezTo>
                  <a:cubicBezTo>
                    <a:pt x="70" y="151"/>
                    <a:pt x="82" y="128"/>
                    <a:pt x="73" y="113"/>
                  </a:cubicBezTo>
                  <a:cubicBezTo>
                    <a:pt x="72" y="111"/>
                    <a:pt x="70" y="109"/>
                    <a:pt x="68" y="107"/>
                  </a:cubicBezTo>
                  <a:cubicBezTo>
                    <a:pt x="76" y="101"/>
                    <a:pt x="76" y="101"/>
                    <a:pt x="76" y="101"/>
                  </a:cubicBezTo>
                  <a:cubicBezTo>
                    <a:pt x="147" y="151"/>
                    <a:pt x="149" y="152"/>
                    <a:pt x="155" y="152"/>
                  </a:cubicBezTo>
                  <a:cubicBezTo>
                    <a:pt x="156" y="152"/>
                    <a:pt x="156" y="152"/>
                    <a:pt x="156" y="152"/>
                  </a:cubicBezTo>
                  <a:cubicBezTo>
                    <a:pt x="165" y="152"/>
                    <a:pt x="180" y="145"/>
                    <a:pt x="180" y="136"/>
                  </a:cubicBezTo>
                  <a:cubicBezTo>
                    <a:pt x="102" y="84"/>
                    <a:pt x="102" y="84"/>
                    <a:pt x="102" y="84"/>
                  </a:cubicBezTo>
                  <a:lnTo>
                    <a:pt x="180" y="32"/>
                  </a:lnTo>
                  <a:close/>
                  <a:moveTo>
                    <a:pt x="25" y="56"/>
                  </a:moveTo>
                  <a:cubicBezTo>
                    <a:pt x="13" y="49"/>
                    <a:pt x="8" y="35"/>
                    <a:pt x="15" y="24"/>
                  </a:cubicBezTo>
                  <a:cubicBezTo>
                    <a:pt x="23" y="13"/>
                    <a:pt x="38" y="9"/>
                    <a:pt x="51" y="15"/>
                  </a:cubicBezTo>
                  <a:cubicBezTo>
                    <a:pt x="63" y="22"/>
                    <a:pt x="73" y="39"/>
                    <a:pt x="66" y="50"/>
                  </a:cubicBezTo>
                  <a:cubicBezTo>
                    <a:pt x="58" y="62"/>
                    <a:pt x="37" y="63"/>
                    <a:pt x="25" y="56"/>
                  </a:cubicBezTo>
                  <a:moveTo>
                    <a:pt x="42" y="68"/>
                  </a:moveTo>
                  <a:cubicBezTo>
                    <a:pt x="48" y="68"/>
                    <a:pt x="54" y="67"/>
                    <a:pt x="60" y="65"/>
                  </a:cubicBezTo>
                  <a:cubicBezTo>
                    <a:pt x="69" y="72"/>
                    <a:pt x="69" y="72"/>
                    <a:pt x="69" y="72"/>
                  </a:cubicBezTo>
                  <a:cubicBezTo>
                    <a:pt x="65" y="74"/>
                    <a:pt x="62" y="77"/>
                    <a:pt x="58" y="79"/>
                  </a:cubicBezTo>
                  <a:cubicBezTo>
                    <a:pt x="53" y="76"/>
                    <a:pt x="47" y="72"/>
                    <a:pt x="42" y="68"/>
                  </a:cubicBezTo>
                  <a:moveTo>
                    <a:pt x="51" y="153"/>
                  </a:moveTo>
                  <a:cubicBezTo>
                    <a:pt x="38" y="159"/>
                    <a:pt x="23" y="155"/>
                    <a:pt x="15" y="144"/>
                  </a:cubicBezTo>
                  <a:cubicBezTo>
                    <a:pt x="8" y="133"/>
                    <a:pt x="13" y="118"/>
                    <a:pt x="25" y="112"/>
                  </a:cubicBezTo>
                  <a:cubicBezTo>
                    <a:pt x="37" y="105"/>
                    <a:pt x="58" y="106"/>
                    <a:pt x="66" y="118"/>
                  </a:cubicBezTo>
                  <a:cubicBezTo>
                    <a:pt x="73" y="129"/>
                    <a:pt x="63" y="146"/>
                    <a:pt x="51" y="153"/>
                  </a:cubicBezTo>
                  <a:moveTo>
                    <a:pt x="60" y="103"/>
                  </a:moveTo>
                  <a:cubicBezTo>
                    <a:pt x="54" y="101"/>
                    <a:pt x="48" y="100"/>
                    <a:pt x="42" y="100"/>
                  </a:cubicBezTo>
                  <a:cubicBezTo>
                    <a:pt x="135" y="35"/>
                    <a:pt x="151" y="24"/>
                    <a:pt x="155" y="24"/>
                  </a:cubicBezTo>
                  <a:cubicBezTo>
                    <a:pt x="155" y="24"/>
                    <a:pt x="162" y="23"/>
                    <a:pt x="170" y="29"/>
                  </a:cubicBezTo>
                  <a:lnTo>
                    <a:pt x="60" y="103"/>
                  </a:lnTo>
                  <a:close/>
                  <a:moveTo>
                    <a:pt x="170" y="139"/>
                  </a:moveTo>
                  <a:cubicBezTo>
                    <a:pt x="162" y="145"/>
                    <a:pt x="155" y="144"/>
                    <a:pt x="155" y="144"/>
                  </a:cubicBezTo>
                  <a:cubicBezTo>
                    <a:pt x="152" y="144"/>
                    <a:pt x="140" y="136"/>
                    <a:pt x="83" y="97"/>
                  </a:cubicBezTo>
                  <a:cubicBezTo>
                    <a:pt x="95" y="89"/>
                    <a:pt x="95" y="89"/>
                    <a:pt x="95" y="89"/>
                  </a:cubicBezTo>
                  <a:lnTo>
                    <a:pt x="170" y="139"/>
                  </a:lnTo>
                  <a:close/>
                  <a:moveTo>
                    <a:pt x="76" y="80"/>
                  </a:moveTo>
                  <a:cubicBezTo>
                    <a:pt x="74" y="80"/>
                    <a:pt x="72" y="82"/>
                    <a:pt x="72" y="84"/>
                  </a:cubicBezTo>
                  <a:cubicBezTo>
                    <a:pt x="72" y="86"/>
                    <a:pt x="74" y="88"/>
                    <a:pt x="76" y="88"/>
                  </a:cubicBezTo>
                  <a:cubicBezTo>
                    <a:pt x="78" y="88"/>
                    <a:pt x="80" y="86"/>
                    <a:pt x="80" y="84"/>
                  </a:cubicBezTo>
                  <a:cubicBezTo>
                    <a:pt x="80" y="82"/>
                    <a:pt x="78" y="80"/>
                    <a:pt x="76" y="80"/>
                  </a:cubicBezTo>
                </a:path>
              </a:pathLst>
            </a:custGeom>
            <a:solidFill>
              <a:srgbClr val="0165C5"/>
            </a:solidFill>
            <a:ln>
              <a:noFill/>
            </a:ln>
          </p:spPr>
          <p:txBody>
            <a:bodyPr vert="horz" wrap="square" lIns="60960" tIns="30480" rIns="60960" bIns="3048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uk-UA" sz="1800" b="0" i="0" u="none" strike="noStrike" kern="0" cap="none" spc="0" normalizeH="0" baseline="0" noProof="0" dirty="0">
                <a:ln>
                  <a:noFill/>
                </a:ln>
                <a:solidFill>
                  <a:srgbClr val="FFFFFF"/>
                </a:solidFill>
                <a:effectLst/>
                <a:uLnTx/>
                <a:uFillTx/>
                <a:latin typeface="思源宋体 CN Medium" panose="02020500000000000000" pitchFamily="18" charset="-122"/>
              </a:endParaRPr>
            </a:p>
          </p:txBody>
        </p:sp>
        <p:sp>
          <p:nvSpPr>
            <p:cNvPr id="43" name="Freeform 73"/>
            <p:cNvSpPr>
              <a:spLocks noEditPoints="1"/>
            </p:cNvSpPr>
            <p:nvPr/>
          </p:nvSpPr>
          <p:spPr bwMode="auto">
            <a:xfrm>
              <a:off x="7575402" y="2909679"/>
              <a:ext cx="598346" cy="598345"/>
            </a:xfrm>
            <a:custGeom>
              <a:avLst/>
              <a:gdLst>
                <a:gd name="T0" fmla="*/ 24 w 176"/>
                <a:gd name="T1" fmla="*/ 60 h 176"/>
                <a:gd name="T2" fmla="*/ 48 w 176"/>
                <a:gd name="T3" fmla="*/ 60 h 176"/>
                <a:gd name="T4" fmla="*/ 36 w 176"/>
                <a:gd name="T5" fmla="*/ 64 h 176"/>
                <a:gd name="T6" fmla="*/ 36 w 176"/>
                <a:gd name="T7" fmla="*/ 56 h 176"/>
                <a:gd name="T8" fmla="*/ 36 w 176"/>
                <a:gd name="T9" fmla="*/ 64 h 176"/>
                <a:gd name="T10" fmla="*/ 87 w 176"/>
                <a:gd name="T11" fmla="*/ 111 h 176"/>
                <a:gd name="T12" fmla="*/ 96 w 176"/>
                <a:gd name="T13" fmla="*/ 100 h 176"/>
                <a:gd name="T14" fmla="*/ 89 w 176"/>
                <a:gd name="T15" fmla="*/ 97 h 176"/>
                <a:gd name="T16" fmla="*/ 80 w 176"/>
                <a:gd name="T17" fmla="*/ 108 h 176"/>
                <a:gd name="T18" fmla="*/ 175 w 176"/>
                <a:gd name="T19" fmla="*/ 81 h 176"/>
                <a:gd name="T20" fmla="*/ 92 w 176"/>
                <a:gd name="T21" fmla="*/ 0 h 176"/>
                <a:gd name="T22" fmla="*/ 24 w 176"/>
                <a:gd name="T23" fmla="*/ 12 h 176"/>
                <a:gd name="T24" fmla="*/ 32 w 176"/>
                <a:gd name="T25" fmla="*/ 12 h 176"/>
                <a:gd name="T26" fmla="*/ 90 w 176"/>
                <a:gd name="T27" fmla="*/ 8 h 176"/>
                <a:gd name="T28" fmla="*/ 157 w 176"/>
                <a:gd name="T29" fmla="*/ 93 h 176"/>
                <a:gd name="T30" fmla="*/ 160 w 176"/>
                <a:gd name="T31" fmla="*/ 100 h 176"/>
                <a:gd name="T32" fmla="*/ 175 w 176"/>
                <a:gd name="T33" fmla="*/ 87 h 176"/>
                <a:gd name="T34" fmla="*/ 175 w 176"/>
                <a:gd name="T35" fmla="*/ 81 h 176"/>
                <a:gd name="T36" fmla="*/ 68 w 176"/>
                <a:gd name="T37" fmla="*/ 128 h 176"/>
                <a:gd name="T38" fmla="*/ 75 w 176"/>
                <a:gd name="T39" fmla="*/ 123 h 176"/>
                <a:gd name="T40" fmla="*/ 72 w 176"/>
                <a:gd name="T41" fmla="*/ 116 h 176"/>
                <a:gd name="T42" fmla="*/ 65 w 176"/>
                <a:gd name="T43" fmla="*/ 121 h 176"/>
                <a:gd name="T44" fmla="*/ 71 w 176"/>
                <a:gd name="T45" fmla="*/ 25 h 176"/>
                <a:gd name="T46" fmla="*/ 12 w 176"/>
                <a:gd name="T47" fmla="*/ 24 h 176"/>
                <a:gd name="T48" fmla="*/ 0 w 176"/>
                <a:gd name="T49" fmla="*/ 92 h 176"/>
                <a:gd name="T50" fmla="*/ 81 w 176"/>
                <a:gd name="T51" fmla="*/ 175 h 176"/>
                <a:gd name="T52" fmla="*/ 87 w 176"/>
                <a:gd name="T53" fmla="*/ 175 h 176"/>
                <a:gd name="T54" fmla="*/ 152 w 176"/>
                <a:gd name="T55" fmla="*/ 108 h 176"/>
                <a:gd name="T56" fmla="*/ 71 w 176"/>
                <a:gd name="T57" fmla="*/ 25 h 176"/>
                <a:gd name="T58" fmla="*/ 8 w 176"/>
                <a:gd name="T59" fmla="*/ 90 h 176"/>
                <a:gd name="T60" fmla="*/ 12 w 176"/>
                <a:gd name="T61" fmla="*/ 32 h 176"/>
                <a:gd name="T62" fmla="*/ 142 w 176"/>
                <a:gd name="T63" fmla="*/ 108 h 176"/>
                <a:gd name="T64" fmla="*/ 84 w 176"/>
                <a:gd name="T65" fmla="*/ 144 h 176"/>
                <a:gd name="T66" fmla="*/ 103 w 176"/>
                <a:gd name="T67" fmla="*/ 127 h 176"/>
                <a:gd name="T68" fmla="*/ 100 w 176"/>
                <a:gd name="T69" fmla="*/ 120 h 176"/>
                <a:gd name="T70" fmla="*/ 81 w 176"/>
                <a:gd name="T71" fmla="*/ 137 h 176"/>
                <a:gd name="T72" fmla="*/ 84 w 176"/>
                <a:gd name="T73" fmla="*/ 14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36" y="48"/>
                  </a:moveTo>
                  <a:cubicBezTo>
                    <a:pt x="29" y="48"/>
                    <a:pt x="24" y="53"/>
                    <a:pt x="24" y="60"/>
                  </a:cubicBezTo>
                  <a:cubicBezTo>
                    <a:pt x="24" y="67"/>
                    <a:pt x="29" y="72"/>
                    <a:pt x="36" y="72"/>
                  </a:cubicBezTo>
                  <a:cubicBezTo>
                    <a:pt x="43" y="72"/>
                    <a:pt x="48" y="67"/>
                    <a:pt x="48" y="60"/>
                  </a:cubicBezTo>
                  <a:cubicBezTo>
                    <a:pt x="48" y="53"/>
                    <a:pt x="43" y="48"/>
                    <a:pt x="36" y="48"/>
                  </a:cubicBezTo>
                  <a:moveTo>
                    <a:pt x="36" y="64"/>
                  </a:moveTo>
                  <a:cubicBezTo>
                    <a:pt x="34" y="64"/>
                    <a:pt x="32" y="62"/>
                    <a:pt x="32" y="60"/>
                  </a:cubicBezTo>
                  <a:cubicBezTo>
                    <a:pt x="32" y="58"/>
                    <a:pt x="34" y="56"/>
                    <a:pt x="36" y="56"/>
                  </a:cubicBezTo>
                  <a:cubicBezTo>
                    <a:pt x="38" y="56"/>
                    <a:pt x="40" y="58"/>
                    <a:pt x="40" y="60"/>
                  </a:cubicBezTo>
                  <a:cubicBezTo>
                    <a:pt x="40" y="62"/>
                    <a:pt x="38" y="64"/>
                    <a:pt x="36" y="64"/>
                  </a:cubicBezTo>
                  <a:moveTo>
                    <a:pt x="84" y="112"/>
                  </a:moveTo>
                  <a:cubicBezTo>
                    <a:pt x="85" y="112"/>
                    <a:pt x="86" y="112"/>
                    <a:pt x="87" y="111"/>
                  </a:cubicBezTo>
                  <a:cubicBezTo>
                    <a:pt x="95" y="103"/>
                    <a:pt x="95" y="103"/>
                    <a:pt x="95" y="103"/>
                  </a:cubicBezTo>
                  <a:cubicBezTo>
                    <a:pt x="96" y="102"/>
                    <a:pt x="96" y="101"/>
                    <a:pt x="96" y="100"/>
                  </a:cubicBezTo>
                  <a:cubicBezTo>
                    <a:pt x="96" y="98"/>
                    <a:pt x="94" y="96"/>
                    <a:pt x="92" y="96"/>
                  </a:cubicBezTo>
                  <a:cubicBezTo>
                    <a:pt x="91" y="96"/>
                    <a:pt x="90" y="96"/>
                    <a:pt x="89" y="97"/>
                  </a:cubicBezTo>
                  <a:cubicBezTo>
                    <a:pt x="81" y="105"/>
                    <a:pt x="81" y="105"/>
                    <a:pt x="81" y="105"/>
                  </a:cubicBezTo>
                  <a:cubicBezTo>
                    <a:pt x="80" y="106"/>
                    <a:pt x="80" y="107"/>
                    <a:pt x="80" y="108"/>
                  </a:cubicBezTo>
                  <a:cubicBezTo>
                    <a:pt x="80" y="110"/>
                    <a:pt x="82" y="112"/>
                    <a:pt x="84" y="112"/>
                  </a:cubicBezTo>
                  <a:moveTo>
                    <a:pt x="175" y="81"/>
                  </a:moveTo>
                  <a:cubicBezTo>
                    <a:pt x="95" y="1"/>
                    <a:pt x="95" y="1"/>
                    <a:pt x="95" y="1"/>
                  </a:cubicBezTo>
                  <a:cubicBezTo>
                    <a:pt x="94" y="0"/>
                    <a:pt x="93" y="0"/>
                    <a:pt x="92" y="0"/>
                  </a:cubicBezTo>
                  <a:cubicBezTo>
                    <a:pt x="36" y="0"/>
                    <a:pt x="36" y="0"/>
                    <a:pt x="36" y="0"/>
                  </a:cubicBezTo>
                  <a:cubicBezTo>
                    <a:pt x="29" y="0"/>
                    <a:pt x="24" y="5"/>
                    <a:pt x="24" y="12"/>
                  </a:cubicBezTo>
                  <a:cubicBezTo>
                    <a:pt x="24" y="14"/>
                    <a:pt x="26" y="16"/>
                    <a:pt x="28" y="16"/>
                  </a:cubicBezTo>
                  <a:cubicBezTo>
                    <a:pt x="30" y="16"/>
                    <a:pt x="32" y="14"/>
                    <a:pt x="32" y="12"/>
                  </a:cubicBezTo>
                  <a:cubicBezTo>
                    <a:pt x="32" y="10"/>
                    <a:pt x="34" y="8"/>
                    <a:pt x="36" y="8"/>
                  </a:cubicBezTo>
                  <a:cubicBezTo>
                    <a:pt x="90" y="8"/>
                    <a:pt x="90" y="8"/>
                    <a:pt x="90" y="8"/>
                  </a:cubicBezTo>
                  <a:cubicBezTo>
                    <a:pt x="166" y="84"/>
                    <a:pt x="166" y="84"/>
                    <a:pt x="166" y="84"/>
                  </a:cubicBezTo>
                  <a:cubicBezTo>
                    <a:pt x="157" y="93"/>
                    <a:pt x="157" y="93"/>
                    <a:pt x="157" y="93"/>
                  </a:cubicBezTo>
                  <a:cubicBezTo>
                    <a:pt x="156" y="94"/>
                    <a:pt x="156" y="95"/>
                    <a:pt x="156" y="96"/>
                  </a:cubicBezTo>
                  <a:cubicBezTo>
                    <a:pt x="156" y="98"/>
                    <a:pt x="158" y="100"/>
                    <a:pt x="160" y="100"/>
                  </a:cubicBezTo>
                  <a:cubicBezTo>
                    <a:pt x="161" y="100"/>
                    <a:pt x="162" y="100"/>
                    <a:pt x="163" y="99"/>
                  </a:cubicBezTo>
                  <a:cubicBezTo>
                    <a:pt x="175" y="87"/>
                    <a:pt x="175" y="87"/>
                    <a:pt x="175" y="87"/>
                  </a:cubicBezTo>
                  <a:cubicBezTo>
                    <a:pt x="176" y="86"/>
                    <a:pt x="176" y="85"/>
                    <a:pt x="176" y="84"/>
                  </a:cubicBezTo>
                  <a:cubicBezTo>
                    <a:pt x="176" y="83"/>
                    <a:pt x="176" y="82"/>
                    <a:pt x="175" y="81"/>
                  </a:cubicBezTo>
                  <a:moveTo>
                    <a:pt x="64" y="124"/>
                  </a:moveTo>
                  <a:cubicBezTo>
                    <a:pt x="64" y="126"/>
                    <a:pt x="66" y="128"/>
                    <a:pt x="68" y="128"/>
                  </a:cubicBezTo>
                  <a:cubicBezTo>
                    <a:pt x="69" y="128"/>
                    <a:pt x="70" y="128"/>
                    <a:pt x="71" y="127"/>
                  </a:cubicBezTo>
                  <a:cubicBezTo>
                    <a:pt x="75" y="123"/>
                    <a:pt x="75" y="123"/>
                    <a:pt x="75" y="123"/>
                  </a:cubicBezTo>
                  <a:cubicBezTo>
                    <a:pt x="76" y="122"/>
                    <a:pt x="76" y="121"/>
                    <a:pt x="76" y="120"/>
                  </a:cubicBezTo>
                  <a:cubicBezTo>
                    <a:pt x="76" y="118"/>
                    <a:pt x="74" y="116"/>
                    <a:pt x="72" y="116"/>
                  </a:cubicBezTo>
                  <a:cubicBezTo>
                    <a:pt x="71" y="116"/>
                    <a:pt x="70" y="116"/>
                    <a:pt x="69" y="117"/>
                  </a:cubicBezTo>
                  <a:cubicBezTo>
                    <a:pt x="65" y="121"/>
                    <a:pt x="65" y="121"/>
                    <a:pt x="65" y="121"/>
                  </a:cubicBezTo>
                  <a:cubicBezTo>
                    <a:pt x="64" y="122"/>
                    <a:pt x="64" y="123"/>
                    <a:pt x="64" y="124"/>
                  </a:cubicBezTo>
                  <a:moveTo>
                    <a:pt x="71" y="25"/>
                  </a:moveTo>
                  <a:cubicBezTo>
                    <a:pt x="70" y="24"/>
                    <a:pt x="69" y="24"/>
                    <a:pt x="68" y="24"/>
                  </a:cubicBezTo>
                  <a:cubicBezTo>
                    <a:pt x="12" y="24"/>
                    <a:pt x="12" y="24"/>
                    <a:pt x="12" y="24"/>
                  </a:cubicBezTo>
                  <a:cubicBezTo>
                    <a:pt x="5" y="24"/>
                    <a:pt x="0" y="29"/>
                    <a:pt x="0" y="36"/>
                  </a:cubicBezTo>
                  <a:cubicBezTo>
                    <a:pt x="0" y="92"/>
                    <a:pt x="0" y="92"/>
                    <a:pt x="0" y="92"/>
                  </a:cubicBezTo>
                  <a:cubicBezTo>
                    <a:pt x="0" y="93"/>
                    <a:pt x="0" y="94"/>
                    <a:pt x="1" y="95"/>
                  </a:cubicBezTo>
                  <a:cubicBezTo>
                    <a:pt x="81" y="175"/>
                    <a:pt x="81" y="175"/>
                    <a:pt x="81" y="175"/>
                  </a:cubicBezTo>
                  <a:cubicBezTo>
                    <a:pt x="82" y="176"/>
                    <a:pt x="83" y="176"/>
                    <a:pt x="84" y="176"/>
                  </a:cubicBezTo>
                  <a:cubicBezTo>
                    <a:pt x="85" y="176"/>
                    <a:pt x="86" y="176"/>
                    <a:pt x="87" y="175"/>
                  </a:cubicBezTo>
                  <a:cubicBezTo>
                    <a:pt x="151" y="111"/>
                    <a:pt x="151" y="111"/>
                    <a:pt x="151" y="111"/>
                  </a:cubicBezTo>
                  <a:cubicBezTo>
                    <a:pt x="152" y="110"/>
                    <a:pt x="152" y="109"/>
                    <a:pt x="152" y="108"/>
                  </a:cubicBezTo>
                  <a:cubicBezTo>
                    <a:pt x="152" y="107"/>
                    <a:pt x="152" y="106"/>
                    <a:pt x="151" y="105"/>
                  </a:cubicBezTo>
                  <a:lnTo>
                    <a:pt x="71" y="25"/>
                  </a:lnTo>
                  <a:close/>
                  <a:moveTo>
                    <a:pt x="84" y="166"/>
                  </a:moveTo>
                  <a:cubicBezTo>
                    <a:pt x="8" y="90"/>
                    <a:pt x="8" y="90"/>
                    <a:pt x="8" y="90"/>
                  </a:cubicBezTo>
                  <a:cubicBezTo>
                    <a:pt x="8" y="36"/>
                    <a:pt x="8" y="36"/>
                    <a:pt x="8" y="36"/>
                  </a:cubicBezTo>
                  <a:cubicBezTo>
                    <a:pt x="8" y="34"/>
                    <a:pt x="10" y="32"/>
                    <a:pt x="12" y="32"/>
                  </a:cubicBezTo>
                  <a:cubicBezTo>
                    <a:pt x="66" y="32"/>
                    <a:pt x="66" y="32"/>
                    <a:pt x="66" y="32"/>
                  </a:cubicBezTo>
                  <a:cubicBezTo>
                    <a:pt x="142" y="108"/>
                    <a:pt x="142" y="108"/>
                    <a:pt x="142" y="108"/>
                  </a:cubicBezTo>
                  <a:lnTo>
                    <a:pt x="84" y="166"/>
                  </a:lnTo>
                  <a:close/>
                  <a:moveTo>
                    <a:pt x="84" y="144"/>
                  </a:moveTo>
                  <a:cubicBezTo>
                    <a:pt x="85" y="144"/>
                    <a:pt x="86" y="144"/>
                    <a:pt x="87" y="143"/>
                  </a:cubicBezTo>
                  <a:cubicBezTo>
                    <a:pt x="103" y="127"/>
                    <a:pt x="103" y="127"/>
                    <a:pt x="103" y="127"/>
                  </a:cubicBezTo>
                  <a:cubicBezTo>
                    <a:pt x="104" y="126"/>
                    <a:pt x="104" y="125"/>
                    <a:pt x="104" y="124"/>
                  </a:cubicBezTo>
                  <a:cubicBezTo>
                    <a:pt x="104" y="122"/>
                    <a:pt x="102" y="120"/>
                    <a:pt x="100" y="120"/>
                  </a:cubicBezTo>
                  <a:cubicBezTo>
                    <a:pt x="99" y="120"/>
                    <a:pt x="98" y="120"/>
                    <a:pt x="97" y="121"/>
                  </a:cubicBezTo>
                  <a:cubicBezTo>
                    <a:pt x="81" y="137"/>
                    <a:pt x="81" y="137"/>
                    <a:pt x="81" y="137"/>
                  </a:cubicBezTo>
                  <a:cubicBezTo>
                    <a:pt x="80" y="138"/>
                    <a:pt x="80" y="139"/>
                    <a:pt x="80" y="140"/>
                  </a:cubicBezTo>
                  <a:cubicBezTo>
                    <a:pt x="80" y="142"/>
                    <a:pt x="82" y="144"/>
                    <a:pt x="84" y="144"/>
                  </a:cubicBezTo>
                </a:path>
              </a:pathLst>
            </a:custGeom>
            <a:solidFill>
              <a:srgbClr val="02B0E1"/>
            </a:solidFill>
            <a:ln>
              <a:noFill/>
            </a:ln>
          </p:spPr>
          <p:txBody>
            <a:bodyPr vert="horz" wrap="square" lIns="60960" tIns="30480" rIns="60960" bIns="30480"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uk-UA" sz="1800" b="0" i="0" u="none" strike="noStrike" kern="0" cap="none" spc="0" normalizeH="0" baseline="0" noProof="0" dirty="0">
                <a:ln>
                  <a:noFill/>
                </a:ln>
                <a:solidFill>
                  <a:srgbClr val="FFFFFF"/>
                </a:solidFill>
                <a:effectLst/>
                <a:uLnTx/>
                <a:uFillTx/>
                <a:latin typeface="思源宋体 CN Medium" panose="02020500000000000000" pitchFamily="18" charset="-122"/>
              </a:endParaRPr>
            </a:p>
          </p:txBody>
        </p:sp>
      </p:grpSp>
      <p:sp>
        <p:nvSpPr>
          <p:cNvPr id="44" name="TextBox 20"/>
          <p:cNvSpPr txBox="1"/>
          <p:nvPr/>
        </p:nvSpPr>
        <p:spPr>
          <a:xfrm flipH="1">
            <a:off x="689586" y="1847482"/>
            <a:ext cx="2086606" cy="198798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cs typeface="+mn-cs"/>
              </a:rPr>
              <a:t>添加标题</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cs typeface="+mn-cs"/>
            </a:endParaRPr>
          </a:p>
          <a:p>
            <a:pPr lvl="0" algn="ctr">
              <a:lnSpc>
                <a:spcPct val="150000"/>
              </a:lnSpc>
              <a:spcAft>
                <a:spcPct val="0"/>
              </a:spcAft>
              <a:defRPr/>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您的内容打在这里在此框中选择粘贴并选择只保留文字您的内容打在这里在此框中</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endParaRPr>
          </a:p>
        </p:txBody>
      </p:sp>
      <p:sp>
        <p:nvSpPr>
          <p:cNvPr id="45" name="TextBox 22"/>
          <p:cNvSpPr txBox="1"/>
          <p:nvPr/>
        </p:nvSpPr>
        <p:spPr>
          <a:xfrm flipH="1">
            <a:off x="9362900" y="1847482"/>
            <a:ext cx="2211473" cy="198798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cs typeface="+mn-cs"/>
              </a:rPr>
              <a:t>添加标题</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cs typeface="+mn-cs"/>
            </a:endParaRPr>
          </a:p>
          <a:p>
            <a:pPr lvl="0" algn="ctr">
              <a:lnSpc>
                <a:spcPct val="150000"/>
              </a:lnSpc>
              <a:spcAft>
                <a:spcPct val="0"/>
              </a:spcAft>
              <a:defRPr/>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您的内容打在这里在此框中选择粘贴并选择只保留文字您的内容打在这里在此框中</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endParaRPr>
          </a:p>
        </p:txBody>
      </p:sp>
      <p:sp>
        <p:nvSpPr>
          <p:cNvPr id="46" name="TextBox 26"/>
          <p:cNvSpPr txBox="1"/>
          <p:nvPr/>
        </p:nvSpPr>
        <p:spPr>
          <a:xfrm flipH="1">
            <a:off x="3344951" y="4668518"/>
            <a:ext cx="5502099" cy="124931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2000" b="1"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cs typeface="+mn-cs"/>
              </a:rPr>
              <a:t>添加标题</a:t>
            </a:r>
            <a:endParaRPr kumimoji="0" lang="en-US" altLang="zh-CN" sz="2000" b="1"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cs typeface="+mn-cs"/>
            </a:endParaRPr>
          </a:p>
          <a:p>
            <a:pPr lvl="0" algn="ctr">
              <a:lnSpc>
                <a:spcPct val="150000"/>
              </a:lnSpc>
              <a:spcAft>
                <a:spcPct val="0"/>
              </a:spcAft>
              <a:defRPr/>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您的内容打在这里在此框中选择粘贴并选择只保留文字您的内容打在这里在此框中</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1600" advTm="0">
        <p14:prism isInverted="1"/>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
                                          </p:val>
                                        </p:tav>
                                        <p:tav tm="100000">
                                          <p:val>
                                            <p:strVal val="#ppt_w"/>
                                          </p:val>
                                        </p:tav>
                                      </p:tavLst>
                                    </p:anim>
                                    <p:anim calcmode="lin" valueType="num">
                                      <p:cBhvr>
                                        <p:cTn id="8" dur="500" fill="hold"/>
                                        <p:tgtEl>
                                          <p:spTgt spid="28"/>
                                        </p:tgtEl>
                                        <p:attrNameLst>
                                          <p:attrName>ppt_h</p:attrName>
                                        </p:attrNameLst>
                                      </p:cBhvr>
                                      <p:tavLst>
                                        <p:tav tm="0">
                                          <p:val>
                                            <p:fltVal val="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1000"/>
                                        <p:tgtEl>
                                          <p:spTgt spid="44"/>
                                        </p:tgtEl>
                                      </p:cBhvr>
                                    </p:animEffect>
                                    <p:anim calcmode="lin" valueType="num">
                                      <p:cBhvr>
                                        <p:cTn id="14" dur="1000" fill="hold"/>
                                        <p:tgtEl>
                                          <p:spTgt spid="44"/>
                                        </p:tgtEl>
                                        <p:attrNameLst>
                                          <p:attrName>ppt_x</p:attrName>
                                        </p:attrNameLst>
                                      </p:cBhvr>
                                      <p:tavLst>
                                        <p:tav tm="0">
                                          <p:val>
                                            <p:strVal val="#ppt_x"/>
                                          </p:val>
                                        </p:tav>
                                        <p:tav tm="100000">
                                          <p:val>
                                            <p:strVal val="#ppt_x"/>
                                          </p:val>
                                        </p:tav>
                                      </p:tavLst>
                                    </p:anim>
                                    <p:anim calcmode="lin" valueType="num">
                                      <p:cBhvr>
                                        <p:cTn id="15" dur="1000" fill="hold"/>
                                        <p:tgtEl>
                                          <p:spTgt spid="4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1000"/>
                                        <p:tgtEl>
                                          <p:spTgt spid="45"/>
                                        </p:tgtEl>
                                      </p:cBhvr>
                                    </p:animEffect>
                                    <p:anim calcmode="lin" valueType="num">
                                      <p:cBhvr>
                                        <p:cTn id="19" dur="1000" fill="hold"/>
                                        <p:tgtEl>
                                          <p:spTgt spid="45"/>
                                        </p:tgtEl>
                                        <p:attrNameLst>
                                          <p:attrName>ppt_x</p:attrName>
                                        </p:attrNameLst>
                                      </p:cBhvr>
                                      <p:tavLst>
                                        <p:tav tm="0">
                                          <p:val>
                                            <p:strVal val="#ppt_x"/>
                                          </p:val>
                                        </p:tav>
                                        <p:tav tm="100000">
                                          <p:val>
                                            <p:strVal val="#ppt_x"/>
                                          </p:val>
                                        </p:tav>
                                      </p:tavLst>
                                    </p:anim>
                                    <p:anim calcmode="lin" valueType="num">
                                      <p:cBhvr>
                                        <p:cTn id="20" dur="1000" fill="hold"/>
                                        <p:tgtEl>
                                          <p:spTgt spid="4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1000"/>
                                        <p:tgtEl>
                                          <p:spTgt spid="46"/>
                                        </p:tgtEl>
                                      </p:cBhvr>
                                    </p:animEffect>
                                    <p:anim calcmode="lin" valueType="num">
                                      <p:cBhvr>
                                        <p:cTn id="24" dur="1000" fill="hold"/>
                                        <p:tgtEl>
                                          <p:spTgt spid="46"/>
                                        </p:tgtEl>
                                        <p:attrNameLst>
                                          <p:attrName>ppt_x</p:attrName>
                                        </p:attrNameLst>
                                      </p:cBhvr>
                                      <p:tavLst>
                                        <p:tav tm="0">
                                          <p:val>
                                            <p:strVal val="#ppt_x"/>
                                          </p:val>
                                        </p:tav>
                                        <p:tav tm="100000">
                                          <p:val>
                                            <p:strVal val="#ppt_x"/>
                                          </p:val>
                                        </p:tav>
                                      </p:tavLst>
                                    </p:anim>
                                    <p:anim calcmode="lin" valueType="num">
                                      <p:cBhvr>
                                        <p:cTn id="2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问题分析及改进</a:t>
            </a:r>
            <a:endParaRPr lang="zh-CN" altLang="en-US" dirty="0"/>
          </a:p>
        </p:txBody>
      </p:sp>
      <p:grpSp>
        <p:nvGrpSpPr>
          <p:cNvPr id="24" name="组合 23"/>
          <p:cNvGrpSpPr/>
          <p:nvPr/>
        </p:nvGrpSpPr>
        <p:grpSpPr>
          <a:xfrm>
            <a:off x="3524260" y="1953487"/>
            <a:ext cx="5165313" cy="3436862"/>
            <a:chOff x="3524260" y="1953487"/>
            <a:chExt cx="5165313" cy="3436862"/>
          </a:xfrm>
        </p:grpSpPr>
        <p:sp>
          <p:nvSpPr>
            <p:cNvPr id="29" name="Oval 10"/>
            <p:cNvSpPr>
              <a:spLocks noChangeArrowheads="1"/>
            </p:cNvSpPr>
            <p:nvPr/>
          </p:nvSpPr>
          <p:spPr bwMode="auto">
            <a:xfrm>
              <a:off x="3524260" y="1953487"/>
              <a:ext cx="1886545" cy="1889885"/>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思源宋体 CN Medium" panose="02020500000000000000" pitchFamily="18" charset="-122"/>
                <a:ea typeface="思源宋体 CN Medium" panose="02020500000000000000" pitchFamily="18" charset="-122"/>
                <a:sym typeface="Agency FB" panose="020B0503020202020204" pitchFamily="34" charset="0"/>
              </a:endParaRPr>
            </a:p>
          </p:txBody>
        </p:sp>
        <p:sp>
          <p:nvSpPr>
            <p:cNvPr id="30" name="Freeform 7"/>
            <p:cNvSpPr/>
            <p:nvPr/>
          </p:nvSpPr>
          <p:spPr bwMode="auto">
            <a:xfrm>
              <a:off x="6771300" y="3229925"/>
              <a:ext cx="792137" cy="708080"/>
            </a:xfrm>
            <a:custGeom>
              <a:avLst/>
              <a:gdLst>
                <a:gd name="T0" fmla="*/ 258 w 375"/>
                <a:gd name="T1" fmla="*/ 0 h 335"/>
                <a:gd name="T2" fmla="*/ 375 w 375"/>
                <a:gd name="T3" fmla="*/ 117 h 335"/>
                <a:gd name="T4" fmla="*/ 75 w 375"/>
                <a:gd name="T5" fmla="*/ 335 h 335"/>
                <a:gd name="T6" fmla="*/ 0 w 375"/>
                <a:gd name="T7" fmla="*/ 187 h 335"/>
                <a:gd name="T8" fmla="*/ 258 w 375"/>
                <a:gd name="T9" fmla="*/ 0 h 335"/>
              </a:gdLst>
              <a:ahLst/>
              <a:cxnLst>
                <a:cxn ang="0">
                  <a:pos x="T0" y="T1"/>
                </a:cxn>
                <a:cxn ang="0">
                  <a:pos x="T2" y="T3"/>
                </a:cxn>
                <a:cxn ang="0">
                  <a:pos x="T4" y="T5"/>
                </a:cxn>
                <a:cxn ang="0">
                  <a:pos x="T6" y="T7"/>
                </a:cxn>
                <a:cxn ang="0">
                  <a:pos x="T8" y="T9"/>
                </a:cxn>
              </a:cxnLst>
              <a:rect l="0" t="0" r="r" b="b"/>
              <a:pathLst>
                <a:path w="375" h="335">
                  <a:moveTo>
                    <a:pt x="258" y="0"/>
                  </a:moveTo>
                  <a:cubicBezTo>
                    <a:pt x="229" y="63"/>
                    <a:pt x="281" y="136"/>
                    <a:pt x="375" y="117"/>
                  </a:cubicBezTo>
                  <a:cubicBezTo>
                    <a:pt x="75" y="335"/>
                    <a:pt x="75" y="335"/>
                    <a:pt x="75" y="335"/>
                  </a:cubicBezTo>
                  <a:cubicBezTo>
                    <a:pt x="123" y="251"/>
                    <a:pt x="70" y="179"/>
                    <a:pt x="0" y="187"/>
                  </a:cubicBezTo>
                  <a:cubicBezTo>
                    <a:pt x="258" y="0"/>
                    <a:pt x="258" y="0"/>
                    <a:pt x="258" y="0"/>
                  </a:cubicBezTo>
                </a:path>
              </a:pathLst>
            </a:custGeom>
            <a:solidFill>
              <a:srgbClr val="0165C5"/>
            </a:solidFill>
            <a:ln>
              <a:noFill/>
            </a:ln>
          </p:spPr>
          <p:txBody>
            <a:bodyPr vert="horz" wrap="square" lIns="91464" tIns="45732" rIns="91464" bIns="45732"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3600" b="0" i="0" u="none" strike="noStrike" kern="0" cap="none" spc="0" normalizeH="0" baseline="0" noProof="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31" name="Oval 10"/>
            <p:cNvSpPr>
              <a:spLocks noChangeArrowheads="1"/>
            </p:cNvSpPr>
            <p:nvPr/>
          </p:nvSpPr>
          <p:spPr bwMode="auto">
            <a:xfrm>
              <a:off x="6804523" y="3458157"/>
              <a:ext cx="1885050" cy="1888387"/>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思源宋体 CN Medium" panose="02020500000000000000" pitchFamily="18" charset="-122"/>
                <a:ea typeface="思源宋体 CN Medium" panose="02020500000000000000" pitchFamily="18" charset="-122"/>
                <a:sym typeface="Agency FB" panose="020B0503020202020204" pitchFamily="34" charset="0"/>
              </a:endParaRPr>
            </a:p>
          </p:txBody>
        </p:sp>
        <p:sp>
          <p:nvSpPr>
            <p:cNvPr id="33" name="Freeform 8"/>
            <p:cNvSpPr/>
            <p:nvPr/>
          </p:nvSpPr>
          <p:spPr bwMode="auto">
            <a:xfrm>
              <a:off x="5750928" y="3263881"/>
              <a:ext cx="900131" cy="894007"/>
            </a:xfrm>
            <a:custGeom>
              <a:avLst/>
              <a:gdLst>
                <a:gd name="T0" fmla="*/ 0 w 426"/>
                <a:gd name="T1" fmla="*/ 246 h 423"/>
                <a:gd name="T2" fmla="*/ 179 w 426"/>
                <a:gd name="T3" fmla="*/ 0 h 423"/>
                <a:gd name="T4" fmla="*/ 426 w 426"/>
                <a:gd name="T5" fmla="*/ 156 h 423"/>
                <a:gd name="T6" fmla="*/ 278 w 426"/>
                <a:gd name="T7" fmla="*/ 423 h 423"/>
                <a:gd name="T8" fmla="*/ 0 w 426"/>
                <a:gd name="T9" fmla="*/ 246 h 423"/>
              </a:gdLst>
              <a:ahLst/>
              <a:cxnLst>
                <a:cxn ang="0">
                  <a:pos x="T0" y="T1"/>
                </a:cxn>
                <a:cxn ang="0">
                  <a:pos x="T2" y="T3"/>
                </a:cxn>
                <a:cxn ang="0">
                  <a:pos x="T4" y="T5"/>
                </a:cxn>
                <a:cxn ang="0">
                  <a:pos x="T6" y="T7"/>
                </a:cxn>
                <a:cxn ang="0">
                  <a:pos x="T8" y="T9"/>
                </a:cxn>
              </a:cxnLst>
              <a:rect l="0" t="0" r="r" b="b"/>
              <a:pathLst>
                <a:path w="426" h="423">
                  <a:moveTo>
                    <a:pt x="0" y="246"/>
                  </a:moveTo>
                  <a:cubicBezTo>
                    <a:pt x="168" y="266"/>
                    <a:pt x="245" y="118"/>
                    <a:pt x="179" y="0"/>
                  </a:cubicBezTo>
                  <a:cubicBezTo>
                    <a:pt x="426" y="156"/>
                    <a:pt x="426" y="156"/>
                    <a:pt x="426" y="156"/>
                  </a:cubicBezTo>
                  <a:cubicBezTo>
                    <a:pt x="290" y="147"/>
                    <a:pt x="189" y="280"/>
                    <a:pt x="278" y="423"/>
                  </a:cubicBezTo>
                  <a:cubicBezTo>
                    <a:pt x="0" y="246"/>
                    <a:pt x="0" y="246"/>
                    <a:pt x="0" y="246"/>
                  </a:cubicBezTo>
                </a:path>
              </a:pathLst>
            </a:custGeom>
            <a:solidFill>
              <a:srgbClr val="0165C5"/>
            </a:solidFill>
            <a:ln>
              <a:noFill/>
            </a:ln>
            <a:effectLst/>
          </p:spPr>
          <p:txBody>
            <a:bodyPr vert="horz" wrap="square" lIns="91464" tIns="45732" rIns="91464" bIns="45732"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3600" b="0" i="0" u="none" strike="noStrike" kern="0" cap="none" spc="0" normalizeH="0" baseline="0" noProof="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34" name="Oval 10"/>
            <p:cNvSpPr>
              <a:spLocks noChangeArrowheads="1"/>
            </p:cNvSpPr>
            <p:nvPr/>
          </p:nvSpPr>
          <p:spPr bwMode="auto">
            <a:xfrm>
              <a:off x="6004417" y="2267447"/>
              <a:ext cx="1373092" cy="1375524"/>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思源宋体 CN Medium" panose="02020500000000000000" pitchFamily="18" charset="-122"/>
                <a:ea typeface="思源宋体 CN Medium" panose="02020500000000000000" pitchFamily="18" charset="-122"/>
                <a:sym typeface="Agency FB" panose="020B0503020202020204" pitchFamily="34" charset="0"/>
              </a:endParaRPr>
            </a:p>
          </p:txBody>
        </p:sp>
        <p:sp>
          <p:nvSpPr>
            <p:cNvPr id="35" name="Freeform 11"/>
            <p:cNvSpPr/>
            <p:nvPr/>
          </p:nvSpPr>
          <p:spPr bwMode="auto">
            <a:xfrm>
              <a:off x="4555207" y="3297838"/>
              <a:ext cx="1073254" cy="1004227"/>
            </a:xfrm>
            <a:custGeom>
              <a:avLst/>
              <a:gdLst>
                <a:gd name="T0" fmla="*/ 363 w 508"/>
                <a:gd name="T1" fmla="*/ 0 h 475"/>
                <a:gd name="T2" fmla="*/ 508 w 508"/>
                <a:gd name="T3" fmla="*/ 245 h 475"/>
                <a:gd name="T4" fmla="*/ 182 w 508"/>
                <a:gd name="T5" fmla="*/ 475 h 475"/>
                <a:gd name="T6" fmla="*/ 0 w 508"/>
                <a:gd name="T7" fmla="*/ 256 h 475"/>
                <a:gd name="T8" fmla="*/ 363 w 508"/>
                <a:gd name="T9" fmla="*/ 0 h 475"/>
              </a:gdLst>
              <a:ahLst/>
              <a:cxnLst>
                <a:cxn ang="0">
                  <a:pos x="T0" y="T1"/>
                </a:cxn>
                <a:cxn ang="0">
                  <a:pos x="T2" y="T3"/>
                </a:cxn>
                <a:cxn ang="0">
                  <a:pos x="T4" y="T5"/>
                </a:cxn>
                <a:cxn ang="0">
                  <a:pos x="T6" y="T7"/>
                </a:cxn>
                <a:cxn ang="0">
                  <a:pos x="T8" y="T9"/>
                </a:cxn>
              </a:cxnLst>
              <a:rect l="0" t="0" r="r" b="b"/>
              <a:pathLst>
                <a:path w="508" h="475">
                  <a:moveTo>
                    <a:pt x="363" y="0"/>
                  </a:moveTo>
                  <a:cubicBezTo>
                    <a:pt x="297" y="142"/>
                    <a:pt x="381" y="249"/>
                    <a:pt x="508" y="245"/>
                  </a:cubicBezTo>
                  <a:cubicBezTo>
                    <a:pt x="182" y="475"/>
                    <a:pt x="182" y="475"/>
                    <a:pt x="182" y="475"/>
                  </a:cubicBezTo>
                  <a:cubicBezTo>
                    <a:pt x="229" y="356"/>
                    <a:pt x="157" y="241"/>
                    <a:pt x="0" y="256"/>
                  </a:cubicBezTo>
                  <a:cubicBezTo>
                    <a:pt x="363" y="0"/>
                    <a:pt x="363" y="0"/>
                    <a:pt x="363" y="0"/>
                  </a:cubicBezTo>
                </a:path>
              </a:pathLst>
            </a:custGeom>
            <a:solidFill>
              <a:srgbClr val="0165C5"/>
            </a:solidFill>
            <a:ln>
              <a:noFill/>
            </a:ln>
            <a:effectLst/>
          </p:spPr>
          <p:txBody>
            <a:bodyPr vert="horz" wrap="square" lIns="91464" tIns="45732" rIns="91464" bIns="45732"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en-US" sz="3600" b="0" i="0" u="none" strike="noStrike" kern="0" cap="none" spc="0" normalizeH="0" baseline="0" noProof="0" dirty="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36" name="Oval 10"/>
            <p:cNvSpPr>
              <a:spLocks noChangeArrowheads="1"/>
            </p:cNvSpPr>
            <p:nvPr/>
          </p:nvSpPr>
          <p:spPr bwMode="auto">
            <a:xfrm>
              <a:off x="4850865" y="3777685"/>
              <a:ext cx="1609814" cy="1612664"/>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思源宋体 CN Medium" panose="02020500000000000000" pitchFamily="18" charset="-122"/>
                <a:ea typeface="思源宋体 CN Medium" panose="02020500000000000000" pitchFamily="18" charset="-122"/>
                <a:sym typeface="Agency FB" panose="020B0503020202020204" pitchFamily="34" charset="0"/>
              </a:endParaRPr>
            </a:p>
          </p:txBody>
        </p:sp>
        <p:sp>
          <p:nvSpPr>
            <p:cNvPr id="37" name="Freeform: Shape 19"/>
            <p:cNvSpPr/>
            <p:nvPr/>
          </p:nvSpPr>
          <p:spPr>
            <a:xfrm>
              <a:off x="3643708" y="2080295"/>
              <a:ext cx="1620693" cy="1623375"/>
            </a:xfrm>
            <a:custGeom>
              <a:avLst/>
              <a:gdLst>
                <a:gd name="connsiteX0" fmla="*/ 2311544 w 4623088"/>
                <a:gd name="connsiteY0" fmla="*/ 0 h 4630738"/>
                <a:gd name="connsiteX1" fmla="*/ 4623088 w 4623088"/>
                <a:gd name="connsiteY1" fmla="*/ 2315369 h 4630738"/>
                <a:gd name="connsiteX2" fmla="*/ 2311544 w 4623088"/>
                <a:gd name="connsiteY2" fmla="*/ 4630738 h 4630738"/>
                <a:gd name="connsiteX3" fmla="*/ 0 w 4623088"/>
                <a:gd name="connsiteY3" fmla="*/ 2315369 h 4630738"/>
                <a:gd name="connsiteX4" fmla="*/ 2311544 w 4623088"/>
                <a:gd name="connsiteY4" fmla="*/ 0 h 4630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3088" h="4630738">
                  <a:moveTo>
                    <a:pt x="2311544" y="0"/>
                  </a:moveTo>
                  <a:cubicBezTo>
                    <a:pt x="3588174" y="0"/>
                    <a:pt x="4623088" y="1036626"/>
                    <a:pt x="4623088" y="2315369"/>
                  </a:cubicBezTo>
                  <a:cubicBezTo>
                    <a:pt x="4623088" y="3594112"/>
                    <a:pt x="3588174" y="4630738"/>
                    <a:pt x="2311544" y="4630738"/>
                  </a:cubicBezTo>
                  <a:cubicBezTo>
                    <a:pt x="1034914" y="4630738"/>
                    <a:pt x="0" y="3594112"/>
                    <a:pt x="0" y="2315369"/>
                  </a:cubicBezTo>
                  <a:cubicBezTo>
                    <a:pt x="0" y="1036626"/>
                    <a:pt x="1034914" y="0"/>
                    <a:pt x="2311544" y="0"/>
                  </a:cubicBezTo>
                  <a:close/>
                </a:path>
              </a:pathLst>
            </a:cu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38" name="Freeform: Shape 20"/>
            <p:cNvSpPr/>
            <p:nvPr/>
          </p:nvSpPr>
          <p:spPr>
            <a:xfrm>
              <a:off x="4938108" y="3865896"/>
              <a:ext cx="1434371" cy="1435826"/>
            </a:xfrm>
            <a:custGeom>
              <a:avLst/>
              <a:gdLst>
                <a:gd name="connsiteX0" fmla="*/ 2045798 w 4091596"/>
                <a:gd name="connsiteY0" fmla="*/ 0 h 4095750"/>
                <a:gd name="connsiteX1" fmla="*/ 4091596 w 4091596"/>
                <a:gd name="connsiteY1" fmla="*/ 2047875 h 4095750"/>
                <a:gd name="connsiteX2" fmla="*/ 2045798 w 4091596"/>
                <a:gd name="connsiteY2" fmla="*/ 4095750 h 4095750"/>
                <a:gd name="connsiteX3" fmla="*/ 0 w 4091596"/>
                <a:gd name="connsiteY3" fmla="*/ 2047875 h 4095750"/>
                <a:gd name="connsiteX4" fmla="*/ 2045798 w 4091596"/>
                <a:gd name="connsiteY4" fmla="*/ 0 h 409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1596" h="4095750">
                  <a:moveTo>
                    <a:pt x="2045798" y="0"/>
                  </a:moveTo>
                  <a:cubicBezTo>
                    <a:pt x="3175661" y="0"/>
                    <a:pt x="4091596" y="916865"/>
                    <a:pt x="4091596" y="2047875"/>
                  </a:cubicBezTo>
                  <a:cubicBezTo>
                    <a:pt x="4091596" y="3178885"/>
                    <a:pt x="3175661" y="4095750"/>
                    <a:pt x="2045798" y="4095750"/>
                  </a:cubicBezTo>
                  <a:cubicBezTo>
                    <a:pt x="915935" y="4095750"/>
                    <a:pt x="0" y="3178885"/>
                    <a:pt x="0" y="2047875"/>
                  </a:cubicBezTo>
                  <a:cubicBezTo>
                    <a:pt x="0" y="916865"/>
                    <a:pt x="915935" y="0"/>
                    <a:pt x="2045798" y="0"/>
                  </a:cubicBezTo>
                  <a:close/>
                </a:path>
              </a:pathLst>
            </a:cu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39" name="Freeform: Shape 21"/>
            <p:cNvSpPr/>
            <p:nvPr/>
          </p:nvSpPr>
          <p:spPr>
            <a:xfrm>
              <a:off x="6928501" y="3579859"/>
              <a:ext cx="1645622" cy="1646163"/>
            </a:xfrm>
            <a:custGeom>
              <a:avLst/>
              <a:gdLst>
                <a:gd name="connsiteX0" fmla="*/ 2347098 w 4694198"/>
                <a:gd name="connsiteY0" fmla="*/ 0 h 4695742"/>
                <a:gd name="connsiteX1" fmla="*/ 4694198 w 4694198"/>
                <a:gd name="connsiteY1" fmla="*/ 2347871 h 4695742"/>
                <a:gd name="connsiteX2" fmla="*/ 2347098 w 4694198"/>
                <a:gd name="connsiteY2" fmla="*/ 4695742 h 4695742"/>
                <a:gd name="connsiteX3" fmla="*/ 0 w 4694198"/>
                <a:gd name="connsiteY3" fmla="*/ 2347871 h 4695742"/>
                <a:gd name="connsiteX4" fmla="*/ 2347098 w 4694198"/>
                <a:gd name="connsiteY4" fmla="*/ 0 h 4695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198" h="4695742">
                  <a:moveTo>
                    <a:pt x="2347098" y="0"/>
                  </a:moveTo>
                  <a:cubicBezTo>
                    <a:pt x="3643366" y="0"/>
                    <a:pt x="4694198" y="1051178"/>
                    <a:pt x="4694198" y="2347871"/>
                  </a:cubicBezTo>
                  <a:cubicBezTo>
                    <a:pt x="4694198" y="3644564"/>
                    <a:pt x="3643366" y="4695742"/>
                    <a:pt x="2347098" y="4695742"/>
                  </a:cubicBezTo>
                  <a:cubicBezTo>
                    <a:pt x="1050832" y="4695742"/>
                    <a:pt x="0" y="3644564"/>
                    <a:pt x="0" y="2347871"/>
                  </a:cubicBezTo>
                  <a:cubicBezTo>
                    <a:pt x="0" y="1051178"/>
                    <a:pt x="1050832" y="0"/>
                    <a:pt x="2347098" y="0"/>
                  </a:cubicBezTo>
                  <a:close/>
                </a:path>
              </a:pathLst>
            </a:cu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40" name="Freeform: Shape 22"/>
            <p:cNvSpPr/>
            <p:nvPr/>
          </p:nvSpPr>
          <p:spPr>
            <a:xfrm>
              <a:off x="6086599" y="2338550"/>
              <a:ext cx="1219101" cy="1219282"/>
            </a:xfrm>
            <a:custGeom>
              <a:avLst/>
              <a:gdLst>
                <a:gd name="connsiteX0" fmla="*/ 1738766 w 3477532"/>
                <a:gd name="connsiteY0" fmla="*/ 0 h 3478046"/>
                <a:gd name="connsiteX1" fmla="*/ 3477532 w 3477532"/>
                <a:gd name="connsiteY1" fmla="*/ 1739023 h 3478046"/>
                <a:gd name="connsiteX2" fmla="*/ 1738766 w 3477532"/>
                <a:gd name="connsiteY2" fmla="*/ 3478046 h 3478046"/>
                <a:gd name="connsiteX3" fmla="*/ 0 w 3477532"/>
                <a:gd name="connsiteY3" fmla="*/ 1739023 h 3478046"/>
                <a:gd name="connsiteX4" fmla="*/ 1738766 w 3477532"/>
                <a:gd name="connsiteY4" fmla="*/ 0 h 3478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7532" h="3478046">
                  <a:moveTo>
                    <a:pt x="1738766" y="0"/>
                  </a:moveTo>
                  <a:cubicBezTo>
                    <a:pt x="2699060" y="0"/>
                    <a:pt x="3477532" y="778587"/>
                    <a:pt x="3477532" y="1739023"/>
                  </a:cubicBezTo>
                  <a:cubicBezTo>
                    <a:pt x="3477532" y="2699459"/>
                    <a:pt x="2699060" y="3478046"/>
                    <a:pt x="1738766" y="3478046"/>
                  </a:cubicBezTo>
                  <a:cubicBezTo>
                    <a:pt x="778472" y="3478046"/>
                    <a:pt x="0" y="2699459"/>
                    <a:pt x="0" y="1739023"/>
                  </a:cubicBezTo>
                  <a:cubicBezTo>
                    <a:pt x="0" y="778587"/>
                    <a:pt x="778472" y="0"/>
                    <a:pt x="1738766" y="0"/>
                  </a:cubicBezTo>
                  <a:close/>
                </a:path>
              </a:pathLst>
            </a:custGeom>
            <a:solidFill>
              <a:schemeClr val="bg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1800" b="0" i="0" u="none" strike="noStrike" kern="0" cap="none" spc="0" normalizeH="0" baseline="0" noProof="0" dirty="0">
                <a:ln>
                  <a:noFill/>
                </a:ln>
                <a:solidFill>
                  <a:schemeClr val="tx1">
                    <a:lumMod val="65000"/>
                    <a:lumOff val="35000"/>
                  </a:schemeClr>
                </a:solidFill>
                <a:effectLst/>
                <a:uLnTx/>
                <a:uFillTx/>
                <a:latin typeface="思源宋体 CN Medium" panose="02020500000000000000" pitchFamily="18" charset="-122"/>
                <a:ea typeface="思源宋体 CN Medium" panose="02020500000000000000" pitchFamily="18" charset="-122"/>
                <a:cs typeface="+mn-ea"/>
                <a:sym typeface="Agency FB" panose="020B0503020202020204" pitchFamily="34" charset="0"/>
              </a:endParaRPr>
            </a:p>
          </p:txBody>
        </p:sp>
        <p:sp>
          <p:nvSpPr>
            <p:cNvPr id="41" name="validate-search_64702"/>
            <p:cNvSpPr>
              <a:spLocks noChangeAspect="1"/>
            </p:cNvSpPr>
            <p:nvPr/>
          </p:nvSpPr>
          <p:spPr bwMode="auto">
            <a:xfrm>
              <a:off x="6386998" y="2689258"/>
              <a:ext cx="541503" cy="540667"/>
            </a:xfrm>
            <a:custGeom>
              <a:avLst/>
              <a:gdLst>
                <a:gd name="connsiteX0" fmla="*/ 444103 w 607089"/>
                <a:gd name="connsiteY0" fmla="*/ 163584 h 606152"/>
                <a:gd name="connsiteX1" fmla="*/ 469914 w 607089"/>
                <a:gd name="connsiteY1" fmla="*/ 176766 h 606152"/>
                <a:gd name="connsiteX2" fmla="*/ 475193 w 607089"/>
                <a:gd name="connsiteY2" fmla="*/ 220412 h 606152"/>
                <a:gd name="connsiteX3" fmla="*/ 378258 w 607089"/>
                <a:gd name="connsiteY3" fmla="*/ 317225 h 606152"/>
                <a:gd name="connsiteX4" fmla="*/ 346435 w 607089"/>
                <a:gd name="connsiteY4" fmla="*/ 330260 h 606152"/>
                <a:gd name="connsiteX5" fmla="*/ 313879 w 607089"/>
                <a:gd name="connsiteY5" fmla="*/ 316492 h 606152"/>
                <a:gd name="connsiteX6" fmla="*/ 248913 w 607089"/>
                <a:gd name="connsiteY6" fmla="*/ 251755 h 606152"/>
                <a:gd name="connsiteX7" fmla="*/ 242021 w 607089"/>
                <a:gd name="connsiteY7" fmla="*/ 228760 h 606152"/>
                <a:gd name="connsiteX8" fmla="*/ 254926 w 607089"/>
                <a:gd name="connsiteY8" fmla="*/ 208695 h 606152"/>
                <a:gd name="connsiteX9" fmla="*/ 280883 w 607089"/>
                <a:gd name="connsiteY9" fmla="*/ 195074 h 606152"/>
                <a:gd name="connsiteX10" fmla="*/ 297894 w 607089"/>
                <a:gd name="connsiteY10" fmla="*/ 202836 h 606152"/>
                <a:gd name="connsiteX11" fmla="*/ 342036 w 607089"/>
                <a:gd name="connsiteY11" fmla="*/ 246922 h 606152"/>
                <a:gd name="connsiteX12" fmla="*/ 346435 w 607089"/>
                <a:gd name="connsiteY12" fmla="*/ 249705 h 606152"/>
                <a:gd name="connsiteX13" fmla="*/ 350541 w 607089"/>
                <a:gd name="connsiteY13" fmla="*/ 247068 h 606152"/>
                <a:gd name="connsiteX14" fmla="*/ 426212 w 607089"/>
                <a:gd name="connsiteY14" fmla="*/ 171493 h 606152"/>
                <a:gd name="connsiteX15" fmla="*/ 444103 w 607089"/>
                <a:gd name="connsiteY15" fmla="*/ 163584 h 606152"/>
                <a:gd name="connsiteX16" fmla="*/ 360877 w 607089"/>
                <a:gd name="connsiteY16" fmla="*/ 64177 h 606152"/>
                <a:gd name="connsiteX17" fmla="*/ 232178 w 607089"/>
                <a:gd name="connsiteY17" fmla="*/ 117334 h 606152"/>
                <a:gd name="connsiteX18" fmla="*/ 232178 w 607089"/>
                <a:gd name="connsiteY18" fmla="*/ 374333 h 606152"/>
                <a:gd name="connsiteX19" fmla="*/ 489575 w 607089"/>
                <a:gd name="connsiteY19" fmla="*/ 374333 h 606152"/>
                <a:gd name="connsiteX20" fmla="*/ 489575 w 607089"/>
                <a:gd name="connsiteY20" fmla="*/ 117334 h 606152"/>
                <a:gd name="connsiteX21" fmla="*/ 360877 w 607089"/>
                <a:gd name="connsiteY21" fmla="*/ 64177 h 606152"/>
                <a:gd name="connsiteX22" fmla="*/ 360876 w 607089"/>
                <a:gd name="connsiteY22" fmla="*/ 0 h 606152"/>
                <a:gd name="connsiteX23" fmla="*/ 535041 w 607089"/>
                <a:gd name="connsiteY23" fmla="*/ 71938 h 606152"/>
                <a:gd name="connsiteX24" fmla="*/ 535041 w 607089"/>
                <a:gd name="connsiteY24" fmla="*/ 419729 h 606152"/>
                <a:gd name="connsiteX25" fmla="*/ 237751 w 607089"/>
                <a:gd name="connsiteY25" fmla="*/ 456778 h 606152"/>
                <a:gd name="connsiteX26" fmla="*/ 225138 w 607089"/>
                <a:gd name="connsiteY26" fmla="*/ 458388 h 606152"/>
                <a:gd name="connsiteX27" fmla="*/ 99740 w 607089"/>
                <a:gd name="connsiteY27" fmla="*/ 583593 h 606152"/>
                <a:gd name="connsiteX28" fmla="*/ 17607 w 607089"/>
                <a:gd name="connsiteY28" fmla="*/ 592379 h 606152"/>
                <a:gd name="connsiteX29" fmla="*/ 13794 w 607089"/>
                <a:gd name="connsiteY29" fmla="*/ 588572 h 606152"/>
                <a:gd name="connsiteX30" fmla="*/ 22594 w 607089"/>
                <a:gd name="connsiteY30" fmla="*/ 506567 h 606152"/>
                <a:gd name="connsiteX31" fmla="*/ 148139 w 607089"/>
                <a:gd name="connsiteY31" fmla="*/ 381069 h 606152"/>
                <a:gd name="connsiteX32" fmla="*/ 149606 w 607089"/>
                <a:gd name="connsiteY32" fmla="*/ 368768 h 606152"/>
                <a:gd name="connsiteX33" fmla="*/ 186712 w 607089"/>
                <a:gd name="connsiteY33" fmla="*/ 71938 h 606152"/>
                <a:gd name="connsiteX34" fmla="*/ 360876 w 607089"/>
                <a:gd name="connsiteY34" fmla="*/ 0 h 606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7089" h="606152">
                  <a:moveTo>
                    <a:pt x="444103" y="163584"/>
                  </a:moveTo>
                  <a:cubicBezTo>
                    <a:pt x="452462" y="163584"/>
                    <a:pt x="461261" y="167978"/>
                    <a:pt x="469914" y="176766"/>
                  </a:cubicBezTo>
                  <a:cubicBezTo>
                    <a:pt x="485459" y="192291"/>
                    <a:pt x="487365" y="208256"/>
                    <a:pt x="475193" y="220412"/>
                  </a:cubicBezTo>
                  <a:lnTo>
                    <a:pt x="378258" y="317225"/>
                  </a:lnTo>
                  <a:cubicBezTo>
                    <a:pt x="369459" y="326013"/>
                    <a:pt x="359047" y="330260"/>
                    <a:pt x="346435" y="330260"/>
                  </a:cubicBezTo>
                  <a:cubicBezTo>
                    <a:pt x="337783" y="330260"/>
                    <a:pt x="325171" y="327917"/>
                    <a:pt x="313879" y="316492"/>
                  </a:cubicBezTo>
                  <a:lnTo>
                    <a:pt x="248913" y="251755"/>
                  </a:lnTo>
                  <a:cubicBezTo>
                    <a:pt x="242314" y="245018"/>
                    <a:pt x="239821" y="237109"/>
                    <a:pt x="242021" y="228760"/>
                  </a:cubicBezTo>
                  <a:cubicBezTo>
                    <a:pt x="243634" y="222463"/>
                    <a:pt x="247887" y="215872"/>
                    <a:pt x="254926" y="208695"/>
                  </a:cubicBezTo>
                  <a:cubicBezTo>
                    <a:pt x="264165" y="199614"/>
                    <a:pt x="272670" y="195074"/>
                    <a:pt x="280883" y="195074"/>
                  </a:cubicBezTo>
                  <a:cubicBezTo>
                    <a:pt x="287042" y="195074"/>
                    <a:pt x="292761" y="197710"/>
                    <a:pt x="297894" y="202836"/>
                  </a:cubicBezTo>
                  <a:cubicBezTo>
                    <a:pt x="298187" y="203129"/>
                    <a:pt x="326491" y="231397"/>
                    <a:pt x="342036" y="246922"/>
                  </a:cubicBezTo>
                  <a:cubicBezTo>
                    <a:pt x="343649" y="248533"/>
                    <a:pt x="344529" y="249705"/>
                    <a:pt x="346435" y="249705"/>
                  </a:cubicBezTo>
                  <a:cubicBezTo>
                    <a:pt x="348195" y="249705"/>
                    <a:pt x="349075" y="248533"/>
                    <a:pt x="350541" y="247068"/>
                  </a:cubicBezTo>
                  <a:cubicBezTo>
                    <a:pt x="376058" y="221584"/>
                    <a:pt x="425626" y="172079"/>
                    <a:pt x="426212" y="171493"/>
                  </a:cubicBezTo>
                  <a:cubicBezTo>
                    <a:pt x="431492" y="166220"/>
                    <a:pt x="437504" y="163584"/>
                    <a:pt x="444103" y="163584"/>
                  </a:cubicBezTo>
                  <a:close/>
                  <a:moveTo>
                    <a:pt x="360877" y="64177"/>
                  </a:moveTo>
                  <a:cubicBezTo>
                    <a:pt x="314274" y="64177"/>
                    <a:pt x="267671" y="81896"/>
                    <a:pt x="232178" y="117334"/>
                  </a:cubicBezTo>
                  <a:cubicBezTo>
                    <a:pt x="161192" y="188210"/>
                    <a:pt x="161192" y="303457"/>
                    <a:pt x="232178" y="374333"/>
                  </a:cubicBezTo>
                  <a:cubicBezTo>
                    <a:pt x="303164" y="445209"/>
                    <a:pt x="418589" y="445209"/>
                    <a:pt x="489575" y="374333"/>
                  </a:cubicBezTo>
                  <a:cubicBezTo>
                    <a:pt x="560560" y="303457"/>
                    <a:pt x="560560" y="188210"/>
                    <a:pt x="489575" y="117334"/>
                  </a:cubicBezTo>
                  <a:cubicBezTo>
                    <a:pt x="454082" y="81896"/>
                    <a:pt x="407479" y="64177"/>
                    <a:pt x="360877" y="64177"/>
                  </a:cubicBezTo>
                  <a:close/>
                  <a:moveTo>
                    <a:pt x="360876" y="0"/>
                  </a:moveTo>
                  <a:cubicBezTo>
                    <a:pt x="423942" y="0"/>
                    <a:pt x="487008" y="23980"/>
                    <a:pt x="535041" y="71938"/>
                  </a:cubicBezTo>
                  <a:cubicBezTo>
                    <a:pt x="631106" y="167855"/>
                    <a:pt x="631106" y="323812"/>
                    <a:pt x="535041" y="419729"/>
                  </a:cubicBezTo>
                  <a:cubicBezTo>
                    <a:pt x="453495" y="501148"/>
                    <a:pt x="332350" y="513449"/>
                    <a:pt x="237751" y="456778"/>
                  </a:cubicBezTo>
                  <a:cubicBezTo>
                    <a:pt x="237751" y="456778"/>
                    <a:pt x="230858" y="452677"/>
                    <a:pt x="225138" y="458388"/>
                  </a:cubicBezTo>
                  <a:cubicBezTo>
                    <a:pt x="193752" y="489726"/>
                    <a:pt x="99740" y="583593"/>
                    <a:pt x="99740" y="583593"/>
                  </a:cubicBezTo>
                  <a:cubicBezTo>
                    <a:pt x="74660" y="608634"/>
                    <a:pt x="39754" y="614638"/>
                    <a:pt x="17607" y="592379"/>
                  </a:cubicBezTo>
                  <a:lnTo>
                    <a:pt x="13794" y="588572"/>
                  </a:lnTo>
                  <a:cubicBezTo>
                    <a:pt x="-8499" y="566460"/>
                    <a:pt x="-2486" y="531608"/>
                    <a:pt x="22594" y="506567"/>
                  </a:cubicBezTo>
                  <a:cubicBezTo>
                    <a:pt x="22594" y="506567"/>
                    <a:pt x="116753" y="412407"/>
                    <a:pt x="148139" y="381069"/>
                  </a:cubicBezTo>
                  <a:cubicBezTo>
                    <a:pt x="153712" y="375651"/>
                    <a:pt x="149606" y="368768"/>
                    <a:pt x="149606" y="368768"/>
                  </a:cubicBezTo>
                  <a:cubicBezTo>
                    <a:pt x="92846" y="274316"/>
                    <a:pt x="105166" y="153358"/>
                    <a:pt x="186712" y="71938"/>
                  </a:cubicBezTo>
                  <a:cubicBezTo>
                    <a:pt x="234745" y="23980"/>
                    <a:pt x="297810" y="0"/>
                    <a:pt x="360876" y="0"/>
                  </a:cubicBezTo>
                  <a:close/>
                </a:path>
              </a:pathLst>
            </a:custGeom>
            <a:solidFill>
              <a:srgbClr val="0165C5"/>
            </a:solidFill>
            <a:ln>
              <a:noFill/>
            </a:ln>
          </p:spPr>
        </p:sp>
        <p:sp>
          <p:nvSpPr>
            <p:cNvPr id="42" name="paper-plane_149989"/>
            <p:cNvSpPr>
              <a:spLocks noChangeAspect="1"/>
            </p:cNvSpPr>
            <p:nvPr/>
          </p:nvSpPr>
          <p:spPr bwMode="auto">
            <a:xfrm>
              <a:off x="7377509" y="4267482"/>
              <a:ext cx="541503" cy="359413"/>
            </a:xfrm>
            <a:custGeom>
              <a:avLst/>
              <a:gdLst>
                <a:gd name="T0" fmla="*/ 278945 h 440259"/>
                <a:gd name="T1" fmla="*/ 278945 h 440259"/>
                <a:gd name="T2" fmla="*/ 278945 h 440259"/>
                <a:gd name="T3" fmla="*/ 278945 h 440259"/>
                <a:gd name="T4" fmla="*/ 278945 h 440259"/>
                <a:gd name="T5" fmla="*/ 278945 h 440259"/>
                <a:gd name="T6" fmla="*/ 278945 h 440259"/>
                <a:gd name="T7" fmla="*/ 278945 h 440259"/>
                <a:gd name="T8" fmla="*/ 278945 h 440259"/>
                <a:gd name="T9" fmla="*/ 278945 h 440259"/>
                <a:gd name="T10" fmla="*/ 278945 h 440259"/>
                <a:gd name="T11" fmla="*/ 278945 h 440259"/>
                <a:gd name="T12" fmla="*/ 278945 h 440259"/>
                <a:gd name="T13" fmla="*/ 278945 h 440259"/>
                <a:gd name="T14" fmla="*/ 278945 h 440259"/>
                <a:gd name="T15" fmla="*/ 278945 h 440259"/>
                <a:gd name="T16" fmla="*/ 278945 h 440259"/>
                <a:gd name="T17" fmla="*/ 278945 h 440259"/>
                <a:gd name="T18" fmla="*/ 278945 h 440259"/>
                <a:gd name="T19" fmla="*/ 278945 h 440259"/>
                <a:gd name="T20" fmla="*/ 278945 h 440259"/>
                <a:gd name="T21" fmla="*/ 278945 h 440259"/>
                <a:gd name="T22" fmla="*/ 278945 h 440259"/>
                <a:gd name="T23" fmla="*/ 278945 h 440259"/>
                <a:gd name="T24" fmla="*/ 278945 h 440259"/>
                <a:gd name="T25" fmla="*/ 278945 h 440259"/>
                <a:gd name="T26" fmla="*/ 278945 h 440259"/>
                <a:gd name="T27" fmla="*/ 278945 h 440259"/>
                <a:gd name="T28" fmla="*/ 278945 h 440259"/>
                <a:gd name="T29" fmla="*/ 278945 h 440259"/>
                <a:gd name="T30" fmla="*/ 278945 h 440259"/>
                <a:gd name="T31" fmla="*/ 278945 h 440259"/>
                <a:gd name="T32" fmla="*/ 278945 h 440259"/>
                <a:gd name="T33" fmla="*/ 278945 h 440259"/>
                <a:gd name="T34" fmla="*/ 278945 h 440259"/>
                <a:gd name="T35" fmla="*/ 278945 h 440259"/>
                <a:gd name="T36" fmla="*/ 278945 h 440259"/>
                <a:gd name="T37" fmla="*/ 278945 h 440259"/>
                <a:gd name="T38" fmla="*/ 278945 h 440259"/>
                <a:gd name="T39" fmla="*/ 278945 h 440259"/>
                <a:gd name="T40" fmla="*/ 278945 h 440259"/>
                <a:gd name="T41" fmla="*/ 278945 h 440259"/>
                <a:gd name="T42" fmla="*/ 278945 h 440259"/>
                <a:gd name="T43" fmla="*/ 278945 h 440259"/>
                <a:gd name="T44" fmla="*/ 278945 h 440259"/>
                <a:gd name="T45" fmla="*/ 278945 h 440259"/>
                <a:gd name="T46" fmla="*/ 88862 h 440259"/>
                <a:gd name="T47" fmla="*/ 88862 h 440259"/>
                <a:gd name="T48" fmla="*/ 278945 h 440259"/>
                <a:gd name="T49" fmla="*/ 278945 h 440259"/>
                <a:gd name="T50" fmla="*/ 278945 h 440259"/>
                <a:gd name="T51" fmla="*/ 278945 h 440259"/>
                <a:gd name="T52" fmla="*/ 278945 h 440259"/>
                <a:gd name="T53" fmla="*/ 278945 h 440259"/>
                <a:gd name="T54" fmla="*/ 278945 h 440259"/>
                <a:gd name="T55" fmla="*/ 278945 h 440259"/>
                <a:gd name="T56" fmla="*/ 278945 h 440259"/>
                <a:gd name="T57" fmla="*/ 278945 h 440259"/>
                <a:gd name="T58" fmla="*/ 88862 h 440259"/>
                <a:gd name="T59" fmla="*/ 88862 h 440259"/>
                <a:gd name="T60" fmla="*/ 278945 h 440259"/>
                <a:gd name="T61" fmla="*/ 278945 h 440259"/>
                <a:gd name="T62" fmla="*/ 278945 h 440259"/>
                <a:gd name="T63" fmla="*/ 278945 h 440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2" h="533">
                  <a:moveTo>
                    <a:pt x="802" y="11"/>
                  </a:moveTo>
                  <a:cubicBezTo>
                    <a:pt x="802" y="11"/>
                    <a:pt x="802" y="11"/>
                    <a:pt x="802" y="11"/>
                  </a:cubicBezTo>
                  <a:cubicBezTo>
                    <a:pt x="801" y="9"/>
                    <a:pt x="801" y="8"/>
                    <a:pt x="800" y="6"/>
                  </a:cubicBezTo>
                  <a:cubicBezTo>
                    <a:pt x="800" y="6"/>
                    <a:pt x="800" y="6"/>
                    <a:pt x="800" y="6"/>
                  </a:cubicBezTo>
                  <a:cubicBezTo>
                    <a:pt x="800" y="6"/>
                    <a:pt x="800" y="6"/>
                    <a:pt x="800" y="6"/>
                  </a:cubicBezTo>
                  <a:cubicBezTo>
                    <a:pt x="799" y="5"/>
                    <a:pt x="798" y="4"/>
                    <a:pt x="797" y="3"/>
                  </a:cubicBezTo>
                  <a:cubicBezTo>
                    <a:pt x="796" y="3"/>
                    <a:pt x="796" y="2"/>
                    <a:pt x="796" y="2"/>
                  </a:cubicBezTo>
                  <a:cubicBezTo>
                    <a:pt x="795" y="2"/>
                    <a:pt x="794" y="1"/>
                    <a:pt x="793" y="1"/>
                  </a:cubicBezTo>
                  <a:cubicBezTo>
                    <a:pt x="792" y="0"/>
                    <a:pt x="791" y="0"/>
                    <a:pt x="791" y="0"/>
                  </a:cubicBezTo>
                  <a:cubicBezTo>
                    <a:pt x="790" y="0"/>
                    <a:pt x="789" y="0"/>
                    <a:pt x="789" y="0"/>
                  </a:cubicBezTo>
                  <a:lnTo>
                    <a:pt x="789" y="0"/>
                  </a:lnTo>
                  <a:cubicBezTo>
                    <a:pt x="788" y="0"/>
                    <a:pt x="788" y="0"/>
                    <a:pt x="787" y="0"/>
                  </a:cubicBezTo>
                  <a:cubicBezTo>
                    <a:pt x="787" y="0"/>
                    <a:pt x="787" y="0"/>
                    <a:pt x="787" y="0"/>
                  </a:cubicBezTo>
                  <a:cubicBezTo>
                    <a:pt x="787" y="0"/>
                    <a:pt x="787" y="0"/>
                    <a:pt x="787" y="0"/>
                  </a:cubicBezTo>
                  <a:cubicBezTo>
                    <a:pt x="786" y="0"/>
                    <a:pt x="786" y="0"/>
                    <a:pt x="786" y="0"/>
                  </a:cubicBezTo>
                  <a:lnTo>
                    <a:pt x="12" y="160"/>
                  </a:lnTo>
                  <a:cubicBezTo>
                    <a:pt x="6" y="161"/>
                    <a:pt x="2" y="166"/>
                    <a:pt x="1" y="171"/>
                  </a:cubicBezTo>
                  <a:cubicBezTo>
                    <a:pt x="0" y="177"/>
                    <a:pt x="3" y="182"/>
                    <a:pt x="8" y="185"/>
                  </a:cubicBezTo>
                  <a:lnTo>
                    <a:pt x="230" y="302"/>
                  </a:lnTo>
                  <a:lnTo>
                    <a:pt x="269" y="518"/>
                  </a:lnTo>
                  <a:cubicBezTo>
                    <a:pt x="269" y="518"/>
                    <a:pt x="269" y="518"/>
                    <a:pt x="269" y="518"/>
                  </a:cubicBezTo>
                  <a:cubicBezTo>
                    <a:pt x="269" y="519"/>
                    <a:pt x="269" y="520"/>
                    <a:pt x="269" y="521"/>
                  </a:cubicBezTo>
                  <a:cubicBezTo>
                    <a:pt x="269" y="522"/>
                    <a:pt x="269" y="523"/>
                    <a:pt x="269" y="523"/>
                  </a:cubicBezTo>
                  <a:cubicBezTo>
                    <a:pt x="269" y="524"/>
                    <a:pt x="270" y="525"/>
                    <a:pt x="270" y="527"/>
                  </a:cubicBezTo>
                  <a:cubicBezTo>
                    <a:pt x="271" y="527"/>
                    <a:pt x="271" y="527"/>
                    <a:pt x="271" y="527"/>
                  </a:cubicBezTo>
                  <a:cubicBezTo>
                    <a:pt x="271" y="527"/>
                    <a:pt x="271" y="527"/>
                    <a:pt x="271" y="527"/>
                  </a:cubicBezTo>
                  <a:cubicBezTo>
                    <a:pt x="271" y="528"/>
                    <a:pt x="271" y="528"/>
                    <a:pt x="272" y="528"/>
                  </a:cubicBezTo>
                  <a:cubicBezTo>
                    <a:pt x="272" y="529"/>
                    <a:pt x="273" y="530"/>
                    <a:pt x="274" y="530"/>
                  </a:cubicBezTo>
                  <a:cubicBezTo>
                    <a:pt x="274" y="530"/>
                    <a:pt x="274" y="530"/>
                    <a:pt x="274" y="531"/>
                  </a:cubicBezTo>
                  <a:cubicBezTo>
                    <a:pt x="274" y="531"/>
                    <a:pt x="274" y="531"/>
                    <a:pt x="275" y="531"/>
                  </a:cubicBezTo>
                  <a:cubicBezTo>
                    <a:pt x="275" y="531"/>
                    <a:pt x="276" y="532"/>
                    <a:pt x="277" y="532"/>
                  </a:cubicBezTo>
                  <a:cubicBezTo>
                    <a:pt x="277" y="532"/>
                    <a:pt x="278" y="533"/>
                    <a:pt x="278" y="533"/>
                  </a:cubicBezTo>
                  <a:cubicBezTo>
                    <a:pt x="279" y="533"/>
                    <a:pt x="281" y="533"/>
                    <a:pt x="282" y="533"/>
                  </a:cubicBezTo>
                  <a:lnTo>
                    <a:pt x="282" y="533"/>
                  </a:lnTo>
                  <a:lnTo>
                    <a:pt x="282" y="533"/>
                  </a:lnTo>
                  <a:lnTo>
                    <a:pt x="282" y="533"/>
                  </a:lnTo>
                  <a:cubicBezTo>
                    <a:pt x="282" y="533"/>
                    <a:pt x="282" y="533"/>
                    <a:pt x="282" y="533"/>
                  </a:cubicBezTo>
                  <a:cubicBezTo>
                    <a:pt x="282" y="533"/>
                    <a:pt x="282" y="533"/>
                    <a:pt x="283" y="533"/>
                  </a:cubicBezTo>
                  <a:cubicBezTo>
                    <a:pt x="286" y="533"/>
                    <a:pt x="290" y="532"/>
                    <a:pt x="292" y="529"/>
                  </a:cubicBezTo>
                  <a:lnTo>
                    <a:pt x="440" y="431"/>
                  </a:lnTo>
                  <a:lnTo>
                    <a:pt x="595" y="531"/>
                  </a:lnTo>
                  <a:cubicBezTo>
                    <a:pt x="597" y="532"/>
                    <a:pt x="599" y="533"/>
                    <a:pt x="602" y="533"/>
                  </a:cubicBezTo>
                  <a:cubicBezTo>
                    <a:pt x="603" y="533"/>
                    <a:pt x="605" y="533"/>
                    <a:pt x="606" y="533"/>
                  </a:cubicBezTo>
                  <a:cubicBezTo>
                    <a:pt x="610" y="531"/>
                    <a:pt x="613" y="528"/>
                    <a:pt x="614" y="524"/>
                  </a:cubicBezTo>
                  <a:lnTo>
                    <a:pt x="800" y="20"/>
                  </a:lnTo>
                  <a:cubicBezTo>
                    <a:pt x="801" y="18"/>
                    <a:pt x="802" y="16"/>
                    <a:pt x="802" y="13"/>
                  </a:cubicBezTo>
                  <a:cubicBezTo>
                    <a:pt x="802" y="12"/>
                    <a:pt x="802" y="12"/>
                    <a:pt x="802" y="11"/>
                  </a:cubicBezTo>
                  <a:close/>
                  <a:moveTo>
                    <a:pt x="647" y="101"/>
                  </a:moveTo>
                  <a:lnTo>
                    <a:pt x="327" y="336"/>
                  </a:lnTo>
                  <a:cubicBezTo>
                    <a:pt x="327" y="336"/>
                    <a:pt x="326" y="337"/>
                    <a:pt x="326" y="337"/>
                  </a:cubicBezTo>
                  <a:cubicBezTo>
                    <a:pt x="326" y="337"/>
                    <a:pt x="326" y="337"/>
                    <a:pt x="325" y="338"/>
                  </a:cubicBezTo>
                  <a:cubicBezTo>
                    <a:pt x="325" y="338"/>
                    <a:pt x="325" y="338"/>
                    <a:pt x="325" y="339"/>
                  </a:cubicBezTo>
                  <a:cubicBezTo>
                    <a:pt x="324" y="339"/>
                    <a:pt x="324" y="339"/>
                    <a:pt x="324" y="340"/>
                  </a:cubicBezTo>
                  <a:cubicBezTo>
                    <a:pt x="323" y="340"/>
                    <a:pt x="323" y="341"/>
                    <a:pt x="323" y="342"/>
                  </a:cubicBezTo>
                  <a:cubicBezTo>
                    <a:pt x="323" y="342"/>
                    <a:pt x="323" y="342"/>
                    <a:pt x="323" y="343"/>
                  </a:cubicBezTo>
                  <a:cubicBezTo>
                    <a:pt x="323" y="343"/>
                    <a:pt x="322" y="343"/>
                    <a:pt x="322" y="343"/>
                  </a:cubicBezTo>
                  <a:lnTo>
                    <a:pt x="286" y="462"/>
                  </a:lnTo>
                  <a:lnTo>
                    <a:pt x="257" y="301"/>
                  </a:lnTo>
                  <a:lnTo>
                    <a:pt x="647" y="101"/>
                  </a:lnTo>
                  <a:close/>
                  <a:moveTo>
                    <a:pt x="306" y="487"/>
                  </a:moveTo>
                  <a:lnTo>
                    <a:pt x="343" y="367"/>
                  </a:lnTo>
                  <a:lnTo>
                    <a:pt x="399" y="404"/>
                  </a:lnTo>
                  <a:lnTo>
                    <a:pt x="416" y="415"/>
                  </a:lnTo>
                  <a:lnTo>
                    <a:pt x="361" y="451"/>
                  </a:lnTo>
                  <a:lnTo>
                    <a:pt x="306" y="487"/>
                  </a:lnTo>
                  <a:close/>
                </a:path>
              </a:pathLst>
            </a:custGeom>
            <a:solidFill>
              <a:srgbClr val="0165C5"/>
            </a:solidFill>
            <a:ln>
              <a:noFill/>
            </a:ln>
          </p:spPr>
        </p:sp>
        <p:sp>
          <p:nvSpPr>
            <p:cNvPr id="43" name="man-with-bow_56788"/>
            <p:cNvSpPr>
              <a:spLocks noChangeAspect="1"/>
            </p:cNvSpPr>
            <p:nvPr/>
          </p:nvSpPr>
          <p:spPr bwMode="auto">
            <a:xfrm>
              <a:off x="4197085" y="2539742"/>
              <a:ext cx="496864" cy="541503"/>
            </a:xfrm>
            <a:custGeom>
              <a:avLst/>
              <a:gdLst>
                <a:gd name="connsiteX0" fmla="*/ 188888 w 557678"/>
                <a:gd name="connsiteY0" fmla="*/ 367011 h 607780"/>
                <a:gd name="connsiteX1" fmla="*/ 199785 w 557678"/>
                <a:gd name="connsiteY1" fmla="*/ 373977 h 607780"/>
                <a:gd name="connsiteX2" fmla="*/ 278839 w 557678"/>
                <a:gd name="connsiteY2" fmla="*/ 490974 h 607780"/>
                <a:gd name="connsiteX3" fmla="*/ 357893 w 557678"/>
                <a:gd name="connsiteY3" fmla="*/ 373977 h 607780"/>
                <a:gd name="connsiteX4" fmla="*/ 368886 w 557678"/>
                <a:gd name="connsiteY4" fmla="*/ 367011 h 607780"/>
                <a:gd name="connsiteX5" fmla="*/ 374908 w 557678"/>
                <a:gd name="connsiteY5" fmla="*/ 368729 h 607780"/>
                <a:gd name="connsiteX6" fmla="*/ 557678 w 557678"/>
                <a:gd name="connsiteY6" fmla="*/ 480572 h 607780"/>
                <a:gd name="connsiteX7" fmla="*/ 557678 w 557678"/>
                <a:gd name="connsiteY7" fmla="*/ 607780 h 607780"/>
                <a:gd name="connsiteX8" fmla="*/ 278839 w 557678"/>
                <a:gd name="connsiteY8" fmla="*/ 607780 h 607780"/>
                <a:gd name="connsiteX9" fmla="*/ 0 w 557678"/>
                <a:gd name="connsiteY9" fmla="*/ 607780 h 607780"/>
                <a:gd name="connsiteX10" fmla="*/ 0 w 557678"/>
                <a:gd name="connsiteY10" fmla="*/ 480572 h 607780"/>
                <a:gd name="connsiteX11" fmla="*/ 182770 w 557678"/>
                <a:gd name="connsiteY11" fmla="*/ 368729 h 607780"/>
                <a:gd name="connsiteX12" fmla="*/ 188888 w 557678"/>
                <a:gd name="connsiteY12" fmla="*/ 367011 h 607780"/>
                <a:gd name="connsiteX13" fmla="*/ 233347 w 557678"/>
                <a:gd name="connsiteY13" fmla="*/ 332928 h 607780"/>
                <a:gd name="connsiteX14" fmla="*/ 235832 w 557678"/>
                <a:gd name="connsiteY14" fmla="*/ 333119 h 607780"/>
                <a:gd name="connsiteX15" fmla="*/ 236501 w 557678"/>
                <a:gd name="connsiteY15" fmla="*/ 333214 h 607780"/>
                <a:gd name="connsiteX16" fmla="*/ 236692 w 557678"/>
                <a:gd name="connsiteY16" fmla="*/ 333214 h 607780"/>
                <a:gd name="connsiteX17" fmla="*/ 237934 w 557678"/>
                <a:gd name="connsiteY17" fmla="*/ 333596 h 607780"/>
                <a:gd name="connsiteX18" fmla="*/ 238508 w 557678"/>
                <a:gd name="connsiteY18" fmla="*/ 333787 h 607780"/>
                <a:gd name="connsiteX19" fmla="*/ 239177 w 557678"/>
                <a:gd name="connsiteY19" fmla="*/ 333977 h 607780"/>
                <a:gd name="connsiteX20" fmla="*/ 243478 w 557678"/>
                <a:gd name="connsiteY20" fmla="*/ 336553 h 607780"/>
                <a:gd name="connsiteX21" fmla="*/ 264981 w 557678"/>
                <a:gd name="connsiteY21" fmla="*/ 353724 h 607780"/>
                <a:gd name="connsiteX22" fmla="*/ 267657 w 557678"/>
                <a:gd name="connsiteY22" fmla="*/ 353820 h 607780"/>
                <a:gd name="connsiteX23" fmla="*/ 278839 w 557678"/>
                <a:gd name="connsiteY23" fmla="*/ 353724 h 607780"/>
                <a:gd name="connsiteX24" fmla="*/ 290021 w 557678"/>
                <a:gd name="connsiteY24" fmla="*/ 353820 h 607780"/>
                <a:gd name="connsiteX25" fmla="*/ 292792 w 557678"/>
                <a:gd name="connsiteY25" fmla="*/ 353724 h 607780"/>
                <a:gd name="connsiteX26" fmla="*/ 314200 w 557678"/>
                <a:gd name="connsiteY26" fmla="*/ 336553 h 607780"/>
                <a:gd name="connsiteX27" fmla="*/ 318596 w 557678"/>
                <a:gd name="connsiteY27" fmla="*/ 333977 h 607780"/>
                <a:gd name="connsiteX28" fmla="*/ 319265 w 557678"/>
                <a:gd name="connsiteY28" fmla="*/ 333787 h 607780"/>
                <a:gd name="connsiteX29" fmla="*/ 319743 w 557678"/>
                <a:gd name="connsiteY29" fmla="*/ 333596 h 607780"/>
                <a:gd name="connsiteX30" fmla="*/ 321081 w 557678"/>
                <a:gd name="connsiteY30" fmla="*/ 333214 h 607780"/>
                <a:gd name="connsiteX31" fmla="*/ 321272 w 557678"/>
                <a:gd name="connsiteY31" fmla="*/ 333214 h 607780"/>
                <a:gd name="connsiteX32" fmla="*/ 321846 w 557678"/>
                <a:gd name="connsiteY32" fmla="*/ 333119 h 607780"/>
                <a:gd name="connsiteX33" fmla="*/ 324426 w 557678"/>
                <a:gd name="connsiteY33" fmla="*/ 332928 h 607780"/>
                <a:gd name="connsiteX34" fmla="*/ 340195 w 557678"/>
                <a:gd name="connsiteY34" fmla="*/ 347905 h 607780"/>
                <a:gd name="connsiteX35" fmla="*/ 340195 w 557678"/>
                <a:gd name="connsiteY35" fmla="*/ 380912 h 607780"/>
                <a:gd name="connsiteX36" fmla="*/ 324426 w 557678"/>
                <a:gd name="connsiteY36" fmla="*/ 396366 h 607780"/>
                <a:gd name="connsiteX37" fmla="*/ 314869 w 557678"/>
                <a:gd name="connsiteY37" fmla="*/ 393123 h 607780"/>
                <a:gd name="connsiteX38" fmla="*/ 294417 w 557678"/>
                <a:gd name="connsiteY38" fmla="*/ 374807 h 607780"/>
                <a:gd name="connsiteX39" fmla="*/ 278839 w 557678"/>
                <a:gd name="connsiteY39" fmla="*/ 374902 h 607780"/>
                <a:gd name="connsiteX40" fmla="*/ 263261 w 557678"/>
                <a:gd name="connsiteY40" fmla="*/ 374807 h 607780"/>
                <a:gd name="connsiteX41" fmla="*/ 242809 w 557678"/>
                <a:gd name="connsiteY41" fmla="*/ 393123 h 607780"/>
                <a:gd name="connsiteX42" fmla="*/ 233347 w 557678"/>
                <a:gd name="connsiteY42" fmla="*/ 396366 h 607780"/>
                <a:gd name="connsiteX43" fmla="*/ 217482 w 557678"/>
                <a:gd name="connsiteY43" fmla="*/ 380912 h 607780"/>
                <a:gd name="connsiteX44" fmla="*/ 217482 w 557678"/>
                <a:gd name="connsiteY44" fmla="*/ 347905 h 607780"/>
                <a:gd name="connsiteX45" fmla="*/ 233347 w 557678"/>
                <a:gd name="connsiteY45" fmla="*/ 332928 h 607780"/>
                <a:gd name="connsiteX46" fmla="*/ 277214 w 557678"/>
                <a:gd name="connsiteY46" fmla="*/ 0 h 607780"/>
                <a:gd name="connsiteX47" fmla="*/ 278552 w 557678"/>
                <a:gd name="connsiteY47" fmla="*/ 0 h 607780"/>
                <a:gd name="connsiteX48" fmla="*/ 278744 w 557678"/>
                <a:gd name="connsiteY48" fmla="*/ 0 h 607780"/>
                <a:gd name="connsiteX49" fmla="*/ 278839 w 557678"/>
                <a:gd name="connsiteY49" fmla="*/ 0 h 607780"/>
                <a:gd name="connsiteX50" fmla="*/ 278935 w 557678"/>
                <a:gd name="connsiteY50" fmla="*/ 0 h 607780"/>
                <a:gd name="connsiteX51" fmla="*/ 279222 w 557678"/>
                <a:gd name="connsiteY51" fmla="*/ 0 h 607780"/>
                <a:gd name="connsiteX52" fmla="*/ 280560 w 557678"/>
                <a:gd name="connsiteY52" fmla="*/ 0 h 607780"/>
                <a:gd name="connsiteX53" fmla="*/ 404758 w 557678"/>
                <a:gd name="connsiteY53" fmla="*/ 105659 h 607780"/>
                <a:gd name="connsiteX54" fmla="*/ 396727 w 557678"/>
                <a:gd name="connsiteY54" fmla="*/ 160159 h 607780"/>
                <a:gd name="connsiteX55" fmla="*/ 408009 w 557678"/>
                <a:gd name="connsiteY55" fmla="*/ 186120 h 607780"/>
                <a:gd name="connsiteX56" fmla="*/ 379039 w 557678"/>
                <a:gd name="connsiteY56" fmla="*/ 238616 h 607780"/>
                <a:gd name="connsiteX57" fmla="*/ 317179 w 557678"/>
                <a:gd name="connsiteY57" fmla="*/ 313541 h 607780"/>
                <a:gd name="connsiteX58" fmla="*/ 278935 w 557678"/>
                <a:gd name="connsiteY58" fmla="*/ 322131 h 607780"/>
                <a:gd name="connsiteX59" fmla="*/ 278839 w 557678"/>
                <a:gd name="connsiteY59" fmla="*/ 322131 h 607780"/>
                <a:gd name="connsiteX60" fmla="*/ 278744 w 557678"/>
                <a:gd name="connsiteY60" fmla="*/ 322131 h 607780"/>
                <a:gd name="connsiteX61" fmla="*/ 240499 w 557678"/>
                <a:gd name="connsiteY61" fmla="*/ 313541 h 607780"/>
                <a:gd name="connsiteX62" fmla="*/ 178734 w 557678"/>
                <a:gd name="connsiteY62" fmla="*/ 238616 h 607780"/>
                <a:gd name="connsiteX63" fmla="*/ 149669 w 557678"/>
                <a:gd name="connsiteY63" fmla="*/ 186120 h 607780"/>
                <a:gd name="connsiteX64" fmla="*/ 161046 w 557678"/>
                <a:gd name="connsiteY64" fmla="*/ 160159 h 607780"/>
                <a:gd name="connsiteX65" fmla="*/ 153015 w 557678"/>
                <a:gd name="connsiteY65" fmla="*/ 105659 h 607780"/>
                <a:gd name="connsiteX66" fmla="*/ 277214 w 557678"/>
                <a:gd name="connsiteY66" fmla="*/ 0 h 60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57678" h="607780">
                  <a:moveTo>
                    <a:pt x="188888" y="367011"/>
                  </a:moveTo>
                  <a:cubicBezTo>
                    <a:pt x="193667" y="367011"/>
                    <a:pt x="197873" y="369874"/>
                    <a:pt x="199785" y="373977"/>
                  </a:cubicBezTo>
                  <a:cubicBezTo>
                    <a:pt x="218808" y="405851"/>
                    <a:pt x="254177" y="489256"/>
                    <a:pt x="278839" y="490974"/>
                  </a:cubicBezTo>
                  <a:cubicBezTo>
                    <a:pt x="303502" y="489256"/>
                    <a:pt x="338870" y="405851"/>
                    <a:pt x="357893" y="373977"/>
                  </a:cubicBezTo>
                  <a:cubicBezTo>
                    <a:pt x="359900" y="369874"/>
                    <a:pt x="364011" y="367011"/>
                    <a:pt x="368886" y="367011"/>
                  </a:cubicBezTo>
                  <a:cubicBezTo>
                    <a:pt x="371085" y="367011"/>
                    <a:pt x="372996" y="367870"/>
                    <a:pt x="374908" y="368729"/>
                  </a:cubicBezTo>
                  <a:cubicBezTo>
                    <a:pt x="382269" y="371878"/>
                    <a:pt x="557678" y="427132"/>
                    <a:pt x="557678" y="480572"/>
                  </a:cubicBezTo>
                  <a:lnTo>
                    <a:pt x="557678" y="607780"/>
                  </a:lnTo>
                  <a:lnTo>
                    <a:pt x="278839" y="607780"/>
                  </a:lnTo>
                  <a:lnTo>
                    <a:pt x="0" y="607780"/>
                  </a:lnTo>
                  <a:lnTo>
                    <a:pt x="0" y="480572"/>
                  </a:lnTo>
                  <a:cubicBezTo>
                    <a:pt x="0" y="421120"/>
                    <a:pt x="175314" y="371687"/>
                    <a:pt x="182770" y="368729"/>
                  </a:cubicBezTo>
                  <a:cubicBezTo>
                    <a:pt x="184682" y="367870"/>
                    <a:pt x="186593" y="367011"/>
                    <a:pt x="188888" y="367011"/>
                  </a:cubicBezTo>
                  <a:close/>
                  <a:moveTo>
                    <a:pt x="233347" y="332928"/>
                  </a:moveTo>
                  <a:cubicBezTo>
                    <a:pt x="234207" y="332928"/>
                    <a:pt x="235067" y="332928"/>
                    <a:pt x="235832" y="333119"/>
                  </a:cubicBezTo>
                  <a:cubicBezTo>
                    <a:pt x="236023" y="333119"/>
                    <a:pt x="236310" y="333119"/>
                    <a:pt x="236501" y="333214"/>
                  </a:cubicBezTo>
                  <a:cubicBezTo>
                    <a:pt x="236501" y="333214"/>
                    <a:pt x="236596" y="333214"/>
                    <a:pt x="236692" y="333214"/>
                  </a:cubicBezTo>
                  <a:cubicBezTo>
                    <a:pt x="237074" y="333310"/>
                    <a:pt x="237552" y="333405"/>
                    <a:pt x="237934" y="333596"/>
                  </a:cubicBezTo>
                  <a:cubicBezTo>
                    <a:pt x="238126" y="333596"/>
                    <a:pt x="238317" y="333691"/>
                    <a:pt x="238508" y="333787"/>
                  </a:cubicBezTo>
                  <a:cubicBezTo>
                    <a:pt x="238699" y="333787"/>
                    <a:pt x="238890" y="333882"/>
                    <a:pt x="239177" y="333977"/>
                  </a:cubicBezTo>
                  <a:cubicBezTo>
                    <a:pt x="240706" y="334645"/>
                    <a:pt x="242140" y="335504"/>
                    <a:pt x="243478" y="336553"/>
                  </a:cubicBezTo>
                  <a:cubicBezTo>
                    <a:pt x="250836" y="342372"/>
                    <a:pt x="255615" y="353056"/>
                    <a:pt x="264981" y="353724"/>
                  </a:cubicBezTo>
                  <a:cubicBezTo>
                    <a:pt x="265841" y="353820"/>
                    <a:pt x="266797" y="353820"/>
                    <a:pt x="267657" y="353820"/>
                  </a:cubicBezTo>
                  <a:cubicBezTo>
                    <a:pt x="268517" y="353820"/>
                    <a:pt x="274060" y="353724"/>
                    <a:pt x="278839" y="353724"/>
                  </a:cubicBezTo>
                  <a:cubicBezTo>
                    <a:pt x="283617" y="353724"/>
                    <a:pt x="289256" y="353820"/>
                    <a:pt x="290021" y="353820"/>
                  </a:cubicBezTo>
                  <a:cubicBezTo>
                    <a:pt x="290976" y="353820"/>
                    <a:pt x="291836" y="353820"/>
                    <a:pt x="292792" y="353724"/>
                  </a:cubicBezTo>
                  <a:cubicBezTo>
                    <a:pt x="302158" y="353056"/>
                    <a:pt x="306841" y="342372"/>
                    <a:pt x="314200" y="336553"/>
                  </a:cubicBezTo>
                  <a:cubicBezTo>
                    <a:pt x="315538" y="335504"/>
                    <a:pt x="316972" y="334645"/>
                    <a:pt x="318596" y="333977"/>
                  </a:cubicBezTo>
                  <a:cubicBezTo>
                    <a:pt x="318787" y="333882"/>
                    <a:pt x="318979" y="333787"/>
                    <a:pt x="319265" y="333787"/>
                  </a:cubicBezTo>
                  <a:cubicBezTo>
                    <a:pt x="319456" y="333691"/>
                    <a:pt x="319648" y="333596"/>
                    <a:pt x="319743" y="333596"/>
                  </a:cubicBezTo>
                  <a:cubicBezTo>
                    <a:pt x="320221" y="333405"/>
                    <a:pt x="320603" y="333310"/>
                    <a:pt x="321081" y="333214"/>
                  </a:cubicBezTo>
                  <a:cubicBezTo>
                    <a:pt x="321081" y="333214"/>
                    <a:pt x="321177" y="333214"/>
                    <a:pt x="321272" y="333214"/>
                  </a:cubicBezTo>
                  <a:cubicBezTo>
                    <a:pt x="321463" y="333119"/>
                    <a:pt x="321654" y="333119"/>
                    <a:pt x="321846" y="333119"/>
                  </a:cubicBezTo>
                  <a:cubicBezTo>
                    <a:pt x="322706" y="332928"/>
                    <a:pt x="323566" y="332928"/>
                    <a:pt x="324426" y="332928"/>
                  </a:cubicBezTo>
                  <a:cubicBezTo>
                    <a:pt x="332836" y="332928"/>
                    <a:pt x="339813" y="339510"/>
                    <a:pt x="340195" y="347905"/>
                  </a:cubicBezTo>
                  <a:lnTo>
                    <a:pt x="340195" y="380912"/>
                  </a:lnTo>
                  <a:cubicBezTo>
                    <a:pt x="340004" y="389498"/>
                    <a:pt x="333027" y="396366"/>
                    <a:pt x="324426" y="396366"/>
                  </a:cubicBezTo>
                  <a:cubicBezTo>
                    <a:pt x="320794" y="396366"/>
                    <a:pt x="317545" y="395126"/>
                    <a:pt x="314869" y="393123"/>
                  </a:cubicBezTo>
                  <a:cubicBezTo>
                    <a:pt x="305885" y="387208"/>
                    <a:pt x="299864" y="374997"/>
                    <a:pt x="294417" y="374807"/>
                  </a:cubicBezTo>
                  <a:lnTo>
                    <a:pt x="278839" y="374902"/>
                  </a:lnTo>
                  <a:lnTo>
                    <a:pt x="263261" y="374807"/>
                  </a:lnTo>
                  <a:cubicBezTo>
                    <a:pt x="257813" y="374997"/>
                    <a:pt x="251792" y="387208"/>
                    <a:pt x="242809" y="393123"/>
                  </a:cubicBezTo>
                  <a:cubicBezTo>
                    <a:pt x="240228" y="395126"/>
                    <a:pt x="236883" y="396366"/>
                    <a:pt x="233347" y="396366"/>
                  </a:cubicBezTo>
                  <a:cubicBezTo>
                    <a:pt x="224746" y="396366"/>
                    <a:pt x="217769" y="389498"/>
                    <a:pt x="217482" y="380912"/>
                  </a:cubicBezTo>
                  <a:lnTo>
                    <a:pt x="217482" y="347905"/>
                  </a:lnTo>
                  <a:cubicBezTo>
                    <a:pt x="217960" y="339510"/>
                    <a:pt x="224841" y="332928"/>
                    <a:pt x="233347" y="332928"/>
                  </a:cubicBezTo>
                  <a:close/>
                  <a:moveTo>
                    <a:pt x="277214" y="0"/>
                  </a:moveTo>
                  <a:cubicBezTo>
                    <a:pt x="277596" y="0"/>
                    <a:pt x="278074" y="0"/>
                    <a:pt x="278552" y="0"/>
                  </a:cubicBezTo>
                  <a:cubicBezTo>
                    <a:pt x="278648" y="0"/>
                    <a:pt x="278648" y="0"/>
                    <a:pt x="278744" y="0"/>
                  </a:cubicBezTo>
                  <a:cubicBezTo>
                    <a:pt x="278744" y="0"/>
                    <a:pt x="278839" y="0"/>
                    <a:pt x="278839" y="0"/>
                  </a:cubicBezTo>
                  <a:cubicBezTo>
                    <a:pt x="278935" y="0"/>
                    <a:pt x="278935" y="0"/>
                    <a:pt x="278935" y="0"/>
                  </a:cubicBezTo>
                  <a:cubicBezTo>
                    <a:pt x="279030" y="0"/>
                    <a:pt x="279126" y="0"/>
                    <a:pt x="279222" y="0"/>
                  </a:cubicBezTo>
                  <a:cubicBezTo>
                    <a:pt x="279604" y="0"/>
                    <a:pt x="280082" y="0"/>
                    <a:pt x="280560" y="0"/>
                  </a:cubicBezTo>
                  <a:cubicBezTo>
                    <a:pt x="387453" y="0"/>
                    <a:pt x="407531" y="76166"/>
                    <a:pt x="404758" y="105659"/>
                  </a:cubicBezTo>
                  <a:cubicBezTo>
                    <a:pt x="402464" y="129330"/>
                    <a:pt x="396727" y="160159"/>
                    <a:pt x="396727" y="160159"/>
                  </a:cubicBezTo>
                  <a:cubicBezTo>
                    <a:pt x="396727" y="160159"/>
                    <a:pt x="408009" y="165313"/>
                    <a:pt x="408009" y="186120"/>
                  </a:cubicBezTo>
                  <a:cubicBezTo>
                    <a:pt x="404089" y="238234"/>
                    <a:pt x="383246" y="215708"/>
                    <a:pt x="379039" y="238616"/>
                  </a:cubicBezTo>
                  <a:cubicBezTo>
                    <a:pt x="371868" y="276603"/>
                    <a:pt x="338213" y="304092"/>
                    <a:pt x="317179" y="313541"/>
                  </a:cubicBezTo>
                  <a:cubicBezTo>
                    <a:pt x="304941" y="319077"/>
                    <a:pt x="292225" y="321845"/>
                    <a:pt x="278935" y="322131"/>
                  </a:cubicBezTo>
                  <a:cubicBezTo>
                    <a:pt x="278935" y="322131"/>
                    <a:pt x="278935" y="322131"/>
                    <a:pt x="278839" y="322131"/>
                  </a:cubicBezTo>
                  <a:cubicBezTo>
                    <a:pt x="278839" y="322131"/>
                    <a:pt x="278744" y="322131"/>
                    <a:pt x="278744" y="322131"/>
                  </a:cubicBezTo>
                  <a:cubicBezTo>
                    <a:pt x="265454" y="321845"/>
                    <a:pt x="252738" y="319077"/>
                    <a:pt x="240499" y="313541"/>
                  </a:cubicBezTo>
                  <a:cubicBezTo>
                    <a:pt x="219561" y="304092"/>
                    <a:pt x="185810" y="276603"/>
                    <a:pt x="178734" y="238616"/>
                  </a:cubicBezTo>
                  <a:cubicBezTo>
                    <a:pt x="174432" y="215708"/>
                    <a:pt x="153684" y="238234"/>
                    <a:pt x="149669" y="186120"/>
                  </a:cubicBezTo>
                  <a:cubicBezTo>
                    <a:pt x="149669" y="165313"/>
                    <a:pt x="161046" y="160159"/>
                    <a:pt x="161046" y="160159"/>
                  </a:cubicBezTo>
                  <a:cubicBezTo>
                    <a:pt x="161046" y="160159"/>
                    <a:pt x="155214" y="129330"/>
                    <a:pt x="153015" y="105659"/>
                  </a:cubicBezTo>
                  <a:cubicBezTo>
                    <a:pt x="150147" y="76166"/>
                    <a:pt x="170225" y="0"/>
                    <a:pt x="277214" y="0"/>
                  </a:cubicBezTo>
                  <a:close/>
                </a:path>
              </a:pathLst>
            </a:custGeom>
            <a:solidFill>
              <a:srgbClr val="0165C5"/>
            </a:solidFill>
            <a:ln>
              <a:noFill/>
            </a:ln>
          </p:spPr>
        </p:sp>
        <p:sp>
          <p:nvSpPr>
            <p:cNvPr id="44" name="money_94943"/>
            <p:cNvSpPr>
              <a:spLocks noChangeAspect="1"/>
            </p:cNvSpPr>
            <p:nvPr/>
          </p:nvSpPr>
          <p:spPr bwMode="auto">
            <a:xfrm>
              <a:off x="5411976" y="4323219"/>
              <a:ext cx="486633" cy="541503"/>
            </a:xfrm>
            <a:custGeom>
              <a:avLst/>
              <a:gdLst>
                <a:gd name="connsiteX0" fmla="*/ 525873 w 544483"/>
                <a:gd name="connsiteY0" fmla="*/ 479281 h 605875"/>
                <a:gd name="connsiteX1" fmla="*/ 542232 w 544483"/>
                <a:gd name="connsiteY1" fmla="*/ 492165 h 605875"/>
                <a:gd name="connsiteX2" fmla="*/ 544483 w 544483"/>
                <a:gd name="connsiteY2" fmla="*/ 505649 h 605875"/>
                <a:gd name="connsiteX3" fmla="*/ 460890 w 544483"/>
                <a:gd name="connsiteY3" fmla="*/ 578908 h 605875"/>
                <a:gd name="connsiteX4" fmla="*/ 272242 w 544483"/>
                <a:gd name="connsiteY4" fmla="*/ 605875 h 605875"/>
                <a:gd name="connsiteX5" fmla="*/ 83593 w 544483"/>
                <a:gd name="connsiteY5" fmla="*/ 578908 h 605875"/>
                <a:gd name="connsiteX6" fmla="*/ 0 w 544483"/>
                <a:gd name="connsiteY6" fmla="*/ 505649 h 605875"/>
                <a:gd name="connsiteX7" fmla="*/ 1201 w 544483"/>
                <a:gd name="connsiteY7" fmla="*/ 495461 h 605875"/>
                <a:gd name="connsiteX8" fmla="*/ 20711 w 544483"/>
                <a:gd name="connsiteY8" fmla="*/ 480929 h 605875"/>
                <a:gd name="connsiteX9" fmla="*/ 37219 w 544483"/>
                <a:gd name="connsiteY9" fmla="*/ 485723 h 605875"/>
                <a:gd name="connsiteX10" fmla="*/ 63633 w 544483"/>
                <a:gd name="connsiteY10" fmla="*/ 495911 h 605875"/>
                <a:gd name="connsiteX11" fmla="*/ 272242 w 544483"/>
                <a:gd name="connsiteY11" fmla="*/ 526173 h 605875"/>
                <a:gd name="connsiteX12" fmla="*/ 480850 w 544483"/>
                <a:gd name="connsiteY12" fmla="*/ 495911 h 605875"/>
                <a:gd name="connsiteX13" fmla="*/ 483852 w 544483"/>
                <a:gd name="connsiteY13" fmla="*/ 494862 h 605875"/>
                <a:gd name="connsiteX14" fmla="*/ 511766 w 544483"/>
                <a:gd name="connsiteY14" fmla="*/ 483626 h 605875"/>
                <a:gd name="connsiteX15" fmla="*/ 525873 w 544483"/>
                <a:gd name="connsiteY15" fmla="*/ 479281 h 605875"/>
                <a:gd name="connsiteX16" fmla="*/ 525873 w 544483"/>
                <a:gd name="connsiteY16" fmla="*/ 343372 h 605875"/>
                <a:gd name="connsiteX17" fmla="*/ 542232 w 544483"/>
                <a:gd name="connsiteY17" fmla="*/ 356406 h 605875"/>
                <a:gd name="connsiteX18" fmla="*/ 544483 w 544483"/>
                <a:gd name="connsiteY18" fmla="*/ 369739 h 605875"/>
                <a:gd name="connsiteX19" fmla="*/ 460890 w 544483"/>
                <a:gd name="connsiteY19" fmla="*/ 442999 h 605875"/>
                <a:gd name="connsiteX20" fmla="*/ 272242 w 544483"/>
                <a:gd name="connsiteY20" fmla="*/ 469966 h 605875"/>
                <a:gd name="connsiteX21" fmla="*/ 83593 w 544483"/>
                <a:gd name="connsiteY21" fmla="*/ 442999 h 605875"/>
                <a:gd name="connsiteX22" fmla="*/ 0 w 544483"/>
                <a:gd name="connsiteY22" fmla="*/ 369739 h 605875"/>
                <a:gd name="connsiteX23" fmla="*/ 1201 w 544483"/>
                <a:gd name="connsiteY23" fmla="*/ 359552 h 605875"/>
                <a:gd name="connsiteX24" fmla="*/ 20561 w 544483"/>
                <a:gd name="connsiteY24" fmla="*/ 345020 h 605875"/>
                <a:gd name="connsiteX25" fmla="*/ 37219 w 544483"/>
                <a:gd name="connsiteY25" fmla="*/ 349814 h 605875"/>
                <a:gd name="connsiteX26" fmla="*/ 63633 w 544483"/>
                <a:gd name="connsiteY26" fmla="*/ 360151 h 605875"/>
                <a:gd name="connsiteX27" fmla="*/ 272242 w 544483"/>
                <a:gd name="connsiteY27" fmla="*/ 390264 h 605875"/>
                <a:gd name="connsiteX28" fmla="*/ 480850 w 544483"/>
                <a:gd name="connsiteY28" fmla="*/ 360151 h 605875"/>
                <a:gd name="connsiteX29" fmla="*/ 483852 w 544483"/>
                <a:gd name="connsiteY29" fmla="*/ 359103 h 605875"/>
                <a:gd name="connsiteX30" fmla="*/ 511766 w 544483"/>
                <a:gd name="connsiteY30" fmla="*/ 347717 h 605875"/>
                <a:gd name="connsiteX31" fmla="*/ 525873 w 544483"/>
                <a:gd name="connsiteY31" fmla="*/ 343372 h 605875"/>
                <a:gd name="connsiteX32" fmla="*/ 525873 w 544483"/>
                <a:gd name="connsiteY32" fmla="*/ 209297 h 605875"/>
                <a:gd name="connsiteX33" fmla="*/ 542232 w 544483"/>
                <a:gd name="connsiteY33" fmla="*/ 222331 h 605875"/>
                <a:gd name="connsiteX34" fmla="*/ 544483 w 544483"/>
                <a:gd name="connsiteY34" fmla="*/ 235664 h 605875"/>
                <a:gd name="connsiteX35" fmla="*/ 460890 w 544483"/>
                <a:gd name="connsiteY35" fmla="*/ 308924 h 605875"/>
                <a:gd name="connsiteX36" fmla="*/ 272242 w 544483"/>
                <a:gd name="connsiteY36" fmla="*/ 335891 h 605875"/>
                <a:gd name="connsiteX37" fmla="*/ 83593 w 544483"/>
                <a:gd name="connsiteY37" fmla="*/ 308924 h 605875"/>
                <a:gd name="connsiteX38" fmla="*/ 0 w 544483"/>
                <a:gd name="connsiteY38" fmla="*/ 235664 h 605875"/>
                <a:gd name="connsiteX39" fmla="*/ 1201 w 544483"/>
                <a:gd name="connsiteY39" fmla="*/ 225477 h 605875"/>
                <a:gd name="connsiteX40" fmla="*/ 20711 w 544483"/>
                <a:gd name="connsiteY40" fmla="*/ 210945 h 605875"/>
                <a:gd name="connsiteX41" fmla="*/ 37219 w 544483"/>
                <a:gd name="connsiteY41" fmla="*/ 215739 h 605875"/>
                <a:gd name="connsiteX42" fmla="*/ 63633 w 544483"/>
                <a:gd name="connsiteY42" fmla="*/ 225926 h 605875"/>
                <a:gd name="connsiteX43" fmla="*/ 272242 w 544483"/>
                <a:gd name="connsiteY43" fmla="*/ 256189 h 605875"/>
                <a:gd name="connsiteX44" fmla="*/ 480850 w 544483"/>
                <a:gd name="connsiteY44" fmla="*/ 225926 h 605875"/>
                <a:gd name="connsiteX45" fmla="*/ 483852 w 544483"/>
                <a:gd name="connsiteY45" fmla="*/ 225028 h 605875"/>
                <a:gd name="connsiteX46" fmla="*/ 511766 w 544483"/>
                <a:gd name="connsiteY46" fmla="*/ 213642 h 605875"/>
                <a:gd name="connsiteX47" fmla="*/ 525873 w 544483"/>
                <a:gd name="connsiteY47" fmla="*/ 209297 h 605875"/>
                <a:gd name="connsiteX48" fmla="*/ 272242 w 544483"/>
                <a:gd name="connsiteY48" fmla="*/ 0 h 605875"/>
                <a:gd name="connsiteX49" fmla="*/ 460890 w 544483"/>
                <a:gd name="connsiteY49" fmla="*/ 26970 h 605875"/>
                <a:gd name="connsiteX50" fmla="*/ 544483 w 544483"/>
                <a:gd name="connsiteY50" fmla="*/ 100238 h 605875"/>
                <a:gd name="connsiteX51" fmla="*/ 460890 w 544483"/>
                <a:gd name="connsiteY51" fmla="*/ 173506 h 605875"/>
                <a:gd name="connsiteX52" fmla="*/ 272242 w 544483"/>
                <a:gd name="connsiteY52" fmla="*/ 200476 h 605875"/>
                <a:gd name="connsiteX53" fmla="*/ 83593 w 544483"/>
                <a:gd name="connsiteY53" fmla="*/ 173506 h 605875"/>
                <a:gd name="connsiteX54" fmla="*/ 0 w 544483"/>
                <a:gd name="connsiteY54" fmla="*/ 100238 h 605875"/>
                <a:gd name="connsiteX55" fmla="*/ 83593 w 544483"/>
                <a:gd name="connsiteY55" fmla="*/ 26970 h 605875"/>
                <a:gd name="connsiteX56" fmla="*/ 272242 w 544483"/>
                <a:gd name="connsiteY56" fmla="*/ 0 h 60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44483" h="605875">
                  <a:moveTo>
                    <a:pt x="525873" y="479281"/>
                  </a:moveTo>
                  <a:cubicBezTo>
                    <a:pt x="530376" y="479281"/>
                    <a:pt x="538630" y="480929"/>
                    <a:pt x="542232" y="492165"/>
                  </a:cubicBezTo>
                  <a:cubicBezTo>
                    <a:pt x="543733" y="496660"/>
                    <a:pt x="544483" y="501154"/>
                    <a:pt x="544483" y="505649"/>
                  </a:cubicBezTo>
                  <a:cubicBezTo>
                    <a:pt x="544483" y="534263"/>
                    <a:pt x="514768" y="560331"/>
                    <a:pt x="460890" y="578908"/>
                  </a:cubicBezTo>
                  <a:cubicBezTo>
                    <a:pt x="410313" y="596287"/>
                    <a:pt x="343378" y="605875"/>
                    <a:pt x="272242" y="605875"/>
                  </a:cubicBezTo>
                  <a:cubicBezTo>
                    <a:pt x="201105" y="605875"/>
                    <a:pt x="134170" y="596287"/>
                    <a:pt x="83593" y="578908"/>
                  </a:cubicBezTo>
                  <a:cubicBezTo>
                    <a:pt x="29715" y="560331"/>
                    <a:pt x="0" y="534263"/>
                    <a:pt x="0" y="505649"/>
                  </a:cubicBezTo>
                  <a:cubicBezTo>
                    <a:pt x="0" y="502203"/>
                    <a:pt x="450" y="498757"/>
                    <a:pt x="1201" y="495461"/>
                  </a:cubicBezTo>
                  <a:cubicBezTo>
                    <a:pt x="3002" y="488270"/>
                    <a:pt x="9755" y="480929"/>
                    <a:pt x="20711" y="480929"/>
                  </a:cubicBezTo>
                  <a:cubicBezTo>
                    <a:pt x="25663" y="480929"/>
                    <a:pt x="31216" y="482577"/>
                    <a:pt x="37219" y="485723"/>
                  </a:cubicBezTo>
                  <a:cubicBezTo>
                    <a:pt x="43222" y="488719"/>
                    <a:pt x="47575" y="490367"/>
                    <a:pt x="63633" y="495911"/>
                  </a:cubicBezTo>
                  <a:cubicBezTo>
                    <a:pt x="120212" y="515387"/>
                    <a:pt x="194351" y="526173"/>
                    <a:pt x="272242" y="526173"/>
                  </a:cubicBezTo>
                  <a:cubicBezTo>
                    <a:pt x="350132" y="526173"/>
                    <a:pt x="424271" y="515387"/>
                    <a:pt x="480850" y="495911"/>
                  </a:cubicBezTo>
                  <a:lnTo>
                    <a:pt x="483852" y="494862"/>
                  </a:lnTo>
                  <a:cubicBezTo>
                    <a:pt x="494207" y="491416"/>
                    <a:pt x="503962" y="487970"/>
                    <a:pt x="511766" y="483626"/>
                  </a:cubicBezTo>
                  <a:cubicBezTo>
                    <a:pt x="517019" y="480629"/>
                    <a:pt x="521671" y="479281"/>
                    <a:pt x="525873" y="479281"/>
                  </a:cubicBezTo>
                  <a:close/>
                  <a:moveTo>
                    <a:pt x="525873" y="343372"/>
                  </a:moveTo>
                  <a:cubicBezTo>
                    <a:pt x="530376" y="343372"/>
                    <a:pt x="538630" y="345020"/>
                    <a:pt x="542232" y="356406"/>
                  </a:cubicBezTo>
                  <a:cubicBezTo>
                    <a:pt x="543733" y="360751"/>
                    <a:pt x="544483" y="365245"/>
                    <a:pt x="544483" y="369739"/>
                  </a:cubicBezTo>
                  <a:cubicBezTo>
                    <a:pt x="544483" y="398504"/>
                    <a:pt x="514768" y="424422"/>
                    <a:pt x="460890" y="442999"/>
                  </a:cubicBezTo>
                  <a:cubicBezTo>
                    <a:pt x="410313" y="460378"/>
                    <a:pt x="343378" y="469966"/>
                    <a:pt x="272242" y="469966"/>
                  </a:cubicBezTo>
                  <a:cubicBezTo>
                    <a:pt x="201105" y="469966"/>
                    <a:pt x="134170" y="460378"/>
                    <a:pt x="83593" y="442999"/>
                  </a:cubicBezTo>
                  <a:cubicBezTo>
                    <a:pt x="29715" y="424422"/>
                    <a:pt x="0" y="398504"/>
                    <a:pt x="0" y="369739"/>
                  </a:cubicBezTo>
                  <a:cubicBezTo>
                    <a:pt x="0" y="366294"/>
                    <a:pt x="450" y="362998"/>
                    <a:pt x="1201" y="359552"/>
                  </a:cubicBezTo>
                  <a:cubicBezTo>
                    <a:pt x="3002" y="352361"/>
                    <a:pt x="9755" y="345020"/>
                    <a:pt x="20561" y="345020"/>
                  </a:cubicBezTo>
                  <a:cubicBezTo>
                    <a:pt x="25663" y="345020"/>
                    <a:pt x="31216" y="346668"/>
                    <a:pt x="37219" y="349814"/>
                  </a:cubicBezTo>
                  <a:cubicBezTo>
                    <a:pt x="43222" y="352810"/>
                    <a:pt x="47575" y="354608"/>
                    <a:pt x="63633" y="360151"/>
                  </a:cubicBezTo>
                  <a:cubicBezTo>
                    <a:pt x="120212" y="379627"/>
                    <a:pt x="194351" y="390264"/>
                    <a:pt x="272242" y="390264"/>
                  </a:cubicBezTo>
                  <a:cubicBezTo>
                    <a:pt x="350132" y="390264"/>
                    <a:pt x="424271" y="379627"/>
                    <a:pt x="480850" y="360151"/>
                  </a:cubicBezTo>
                  <a:lnTo>
                    <a:pt x="483852" y="359103"/>
                  </a:lnTo>
                  <a:cubicBezTo>
                    <a:pt x="494207" y="355507"/>
                    <a:pt x="503962" y="352211"/>
                    <a:pt x="511766" y="347717"/>
                  </a:cubicBezTo>
                  <a:cubicBezTo>
                    <a:pt x="517019" y="344870"/>
                    <a:pt x="521671" y="343372"/>
                    <a:pt x="525873" y="343372"/>
                  </a:cubicBezTo>
                  <a:close/>
                  <a:moveTo>
                    <a:pt x="525873" y="209297"/>
                  </a:moveTo>
                  <a:cubicBezTo>
                    <a:pt x="530376" y="209297"/>
                    <a:pt x="538630" y="210945"/>
                    <a:pt x="542232" y="222331"/>
                  </a:cubicBezTo>
                  <a:cubicBezTo>
                    <a:pt x="543733" y="226676"/>
                    <a:pt x="544483" y="231170"/>
                    <a:pt x="544483" y="235664"/>
                  </a:cubicBezTo>
                  <a:cubicBezTo>
                    <a:pt x="544483" y="264429"/>
                    <a:pt x="514768" y="290347"/>
                    <a:pt x="460890" y="308924"/>
                  </a:cubicBezTo>
                  <a:cubicBezTo>
                    <a:pt x="410313" y="326303"/>
                    <a:pt x="343378" y="335891"/>
                    <a:pt x="272242" y="335891"/>
                  </a:cubicBezTo>
                  <a:cubicBezTo>
                    <a:pt x="201105" y="335891"/>
                    <a:pt x="134170" y="326303"/>
                    <a:pt x="83593" y="308924"/>
                  </a:cubicBezTo>
                  <a:cubicBezTo>
                    <a:pt x="29715" y="290347"/>
                    <a:pt x="0" y="264429"/>
                    <a:pt x="0" y="235664"/>
                  </a:cubicBezTo>
                  <a:cubicBezTo>
                    <a:pt x="0" y="232219"/>
                    <a:pt x="450" y="228773"/>
                    <a:pt x="1201" y="225477"/>
                  </a:cubicBezTo>
                  <a:cubicBezTo>
                    <a:pt x="3002" y="218286"/>
                    <a:pt x="9755" y="210945"/>
                    <a:pt x="20711" y="210945"/>
                  </a:cubicBezTo>
                  <a:cubicBezTo>
                    <a:pt x="25663" y="210945"/>
                    <a:pt x="31216" y="212593"/>
                    <a:pt x="37219" y="215739"/>
                  </a:cubicBezTo>
                  <a:cubicBezTo>
                    <a:pt x="43222" y="218735"/>
                    <a:pt x="47575" y="220533"/>
                    <a:pt x="63633" y="225926"/>
                  </a:cubicBezTo>
                  <a:cubicBezTo>
                    <a:pt x="120212" y="245402"/>
                    <a:pt x="194351" y="256189"/>
                    <a:pt x="272242" y="256189"/>
                  </a:cubicBezTo>
                  <a:cubicBezTo>
                    <a:pt x="350132" y="256189"/>
                    <a:pt x="424271" y="245402"/>
                    <a:pt x="480850" y="225926"/>
                  </a:cubicBezTo>
                  <a:lnTo>
                    <a:pt x="483852" y="225028"/>
                  </a:lnTo>
                  <a:cubicBezTo>
                    <a:pt x="494207" y="221432"/>
                    <a:pt x="503962" y="217986"/>
                    <a:pt x="511766" y="213642"/>
                  </a:cubicBezTo>
                  <a:cubicBezTo>
                    <a:pt x="517019" y="210795"/>
                    <a:pt x="521671" y="209297"/>
                    <a:pt x="525873" y="209297"/>
                  </a:cubicBezTo>
                  <a:close/>
                  <a:moveTo>
                    <a:pt x="272242" y="0"/>
                  </a:moveTo>
                  <a:cubicBezTo>
                    <a:pt x="343378" y="0"/>
                    <a:pt x="410313" y="9589"/>
                    <a:pt x="460890" y="26970"/>
                  </a:cubicBezTo>
                  <a:cubicBezTo>
                    <a:pt x="514768" y="45549"/>
                    <a:pt x="544483" y="71620"/>
                    <a:pt x="544483" y="100238"/>
                  </a:cubicBezTo>
                  <a:cubicBezTo>
                    <a:pt x="544483" y="129006"/>
                    <a:pt x="514768" y="154927"/>
                    <a:pt x="460890" y="173506"/>
                  </a:cubicBezTo>
                  <a:cubicBezTo>
                    <a:pt x="410313" y="190887"/>
                    <a:pt x="343378" y="200476"/>
                    <a:pt x="272242" y="200476"/>
                  </a:cubicBezTo>
                  <a:cubicBezTo>
                    <a:pt x="201105" y="200476"/>
                    <a:pt x="134170" y="190887"/>
                    <a:pt x="83593" y="173506"/>
                  </a:cubicBezTo>
                  <a:cubicBezTo>
                    <a:pt x="29715" y="154927"/>
                    <a:pt x="0" y="129006"/>
                    <a:pt x="0" y="100238"/>
                  </a:cubicBezTo>
                  <a:cubicBezTo>
                    <a:pt x="0" y="71620"/>
                    <a:pt x="29715" y="45549"/>
                    <a:pt x="83593" y="26970"/>
                  </a:cubicBezTo>
                  <a:cubicBezTo>
                    <a:pt x="134170" y="9589"/>
                    <a:pt x="201105" y="0"/>
                    <a:pt x="272242" y="0"/>
                  </a:cubicBezTo>
                  <a:close/>
                </a:path>
              </a:pathLst>
            </a:custGeom>
            <a:solidFill>
              <a:srgbClr val="0165C5"/>
            </a:solidFill>
            <a:ln>
              <a:noFill/>
            </a:ln>
          </p:spPr>
        </p:sp>
      </p:grpSp>
      <p:grpSp>
        <p:nvGrpSpPr>
          <p:cNvPr id="45" name="组合 44"/>
          <p:cNvGrpSpPr/>
          <p:nvPr/>
        </p:nvGrpSpPr>
        <p:grpSpPr>
          <a:xfrm>
            <a:off x="722284" y="2052695"/>
            <a:ext cx="2732116" cy="1253461"/>
            <a:chOff x="-731525" y="4123843"/>
            <a:chExt cx="2732116" cy="1253461"/>
          </a:xfrm>
        </p:grpSpPr>
        <p:sp>
          <p:nvSpPr>
            <p:cNvPr id="46" name="文本框 45"/>
            <p:cNvSpPr txBox="1"/>
            <p:nvPr/>
          </p:nvSpPr>
          <p:spPr>
            <a:xfrm>
              <a:off x="-731525" y="4123843"/>
              <a:ext cx="1672044" cy="515526"/>
            </a:xfrm>
            <a:prstGeom prst="rect">
              <a:avLst/>
            </a:prstGeom>
            <a:noFill/>
          </p:spPr>
          <p:txBody>
            <a:bodyPr wrap="square" rtlCol="0">
              <a:spAutoFit/>
            </a:bodyPr>
            <a:lstStyle/>
            <a:p>
              <a:pPr>
                <a:lnSpc>
                  <a:spcPct val="150000"/>
                </a:lnSpc>
              </a:pPr>
              <a:r>
                <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47" name="文本框 46"/>
            <p:cNvSpPr txBox="1"/>
            <p:nvPr/>
          </p:nvSpPr>
          <p:spPr>
            <a:xfrm>
              <a:off x="-731524" y="4670764"/>
              <a:ext cx="2732115" cy="706540"/>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48" name="组合 47"/>
          <p:cNvGrpSpPr/>
          <p:nvPr/>
        </p:nvGrpSpPr>
        <p:grpSpPr>
          <a:xfrm>
            <a:off x="1982124" y="4165975"/>
            <a:ext cx="2732116" cy="1253461"/>
            <a:chOff x="-731525" y="4123843"/>
            <a:chExt cx="2732116" cy="1253461"/>
          </a:xfrm>
        </p:grpSpPr>
        <p:sp>
          <p:nvSpPr>
            <p:cNvPr id="49" name="文本框 48"/>
            <p:cNvSpPr txBox="1"/>
            <p:nvPr/>
          </p:nvSpPr>
          <p:spPr>
            <a:xfrm>
              <a:off x="-731525" y="4123843"/>
              <a:ext cx="1672044" cy="515526"/>
            </a:xfrm>
            <a:prstGeom prst="rect">
              <a:avLst/>
            </a:prstGeom>
            <a:noFill/>
          </p:spPr>
          <p:txBody>
            <a:bodyPr wrap="square" rtlCol="0">
              <a:spAutoFit/>
            </a:bodyPr>
            <a:lstStyle/>
            <a:p>
              <a:pPr>
                <a:lnSpc>
                  <a:spcPct val="150000"/>
                </a:lnSpc>
              </a:pPr>
              <a:r>
                <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50" name="文本框 49"/>
            <p:cNvSpPr txBox="1"/>
            <p:nvPr/>
          </p:nvSpPr>
          <p:spPr>
            <a:xfrm>
              <a:off x="-731524" y="4670764"/>
              <a:ext cx="2732115" cy="706540"/>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51" name="组合 50"/>
          <p:cNvGrpSpPr/>
          <p:nvPr/>
        </p:nvGrpSpPr>
        <p:grpSpPr>
          <a:xfrm>
            <a:off x="7681884" y="1453255"/>
            <a:ext cx="2732116" cy="1253461"/>
            <a:chOff x="-731525" y="4123843"/>
            <a:chExt cx="2732116" cy="1253461"/>
          </a:xfrm>
        </p:grpSpPr>
        <p:sp>
          <p:nvSpPr>
            <p:cNvPr id="52" name="文本框 51"/>
            <p:cNvSpPr txBox="1"/>
            <p:nvPr/>
          </p:nvSpPr>
          <p:spPr>
            <a:xfrm>
              <a:off x="-731525" y="4123843"/>
              <a:ext cx="1672044" cy="515526"/>
            </a:xfrm>
            <a:prstGeom prst="rect">
              <a:avLst/>
            </a:prstGeom>
            <a:noFill/>
          </p:spPr>
          <p:txBody>
            <a:bodyPr wrap="square" rtlCol="0">
              <a:spAutoFit/>
            </a:bodyPr>
            <a:lstStyle/>
            <a:p>
              <a:pPr>
                <a:lnSpc>
                  <a:spcPct val="150000"/>
                </a:lnSpc>
              </a:pPr>
              <a:r>
                <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53" name="文本框 52"/>
            <p:cNvSpPr txBox="1"/>
            <p:nvPr/>
          </p:nvSpPr>
          <p:spPr>
            <a:xfrm>
              <a:off x="-731524" y="4670764"/>
              <a:ext cx="2732115" cy="706540"/>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54" name="组合 53"/>
          <p:cNvGrpSpPr/>
          <p:nvPr/>
        </p:nvGrpSpPr>
        <p:grpSpPr>
          <a:xfrm>
            <a:off x="8829964" y="4155815"/>
            <a:ext cx="2732116" cy="1253461"/>
            <a:chOff x="-731525" y="4123843"/>
            <a:chExt cx="2732116" cy="1253461"/>
          </a:xfrm>
        </p:grpSpPr>
        <p:sp>
          <p:nvSpPr>
            <p:cNvPr id="55" name="文本框 54"/>
            <p:cNvSpPr txBox="1"/>
            <p:nvPr/>
          </p:nvSpPr>
          <p:spPr>
            <a:xfrm>
              <a:off x="-731525" y="4123843"/>
              <a:ext cx="1672044" cy="515526"/>
            </a:xfrm>
            <a:prstGeom prst="rect">
              <a:avLst/>
            </a:prstGeom>
            <a:noFill/>
          </p:spPr>
          <p:txBody>
            <a:bodyPr wrap="square" rtlCol="0">
              <a:spAutoFit/>
            </a:bodyPr>
            <a:lstStyle/>
            <a:p>
              <a:pPr>
                <a:lnSpc>
                  <a:spcPct val="150000"/>
                </a:lnSpc>
              </a:pPr>
              <a:r>
                <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56" name="文本框 55"/>
            <p:cNvSpPr txBox="1"/>
            <p:nvPr/>
          </p:nvSpPr>
          <p:spPr>
            <a:xfrm>
              <a:off x="-731524" y="4670764"/>
              <a:ext cx="2732115" cy="706540"/>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600" advTm="0">
        <p14:prism isInverted="1"/>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48"/>
                                        </p:tgtEl>
                                        <p:attrNameLst>
                                          <p:attrName>style.visibility</p:attrName>
                                        </p:attrNameLst>
                                      </p:cBhvr>
                                      <p:to>
                                        <p:strVal val="visible"/>
                                      </p:to>
                                    </p:set>
                                    <p:anim calcmode="lin" valueType="num">
                                      <p:cBhvr additive="base">
                                        <p:cTn id="18" dur="500" fill="hold"/>
                                        <p:tgtEl>
                                          <p:spTgt spid="48"/>
                                        </p:tgtEl>
                                        <p:attrNameLst>
                                          <p:attrName>ppt_x</p:attrName>
                                        </p:attrNameLst>
                                      </p:cBhvr>
                                      <p:tavLst>
                                        <p:tav tm="0">
                                          <p:val>
                                            <p:strVal val="#ppt_x"/>
                                          </p:val>
                                        </p:tav>
                                        <p:tav tm="100000">
                                          <p:val>
                                            <p:strVal val="#ppt_x"/>
                                          </p:val>
                                        </p:tav>
                                      </p:tavLst>
                                    </p:anim>
                                    <p:anim calcmode="lin" valueType="num">
                                      <p:cBhvr additive="base">
                                        <p:cTn id="19" dur="500" fill="hold"/>
                                        <p:tgtEl>
                                          <p:spTgt spid="48"/>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51"/>
                                        </p:tgtEl>
                                        <p:attrNameLst>
                                          <p:attrName>style.visibility</p:attrName>
                                        </p:attrNameLst>
                                      </p:cBhvr>
                                      <p:to>
                                        <p:strVal val="visible"/>
                                      </p:to>
                                    </p:set>
                                    <p:anim calcmode="lin" valueType="num">
                                      <p:cBhvr additive="base">
                                        <p:cTn id="23" dur="500" fill="hold"/>
                                        <p:tgtEl>
                                          <p:spTgt spid="51"/>
                                        </p:tgtEl>
                                        <p:attrNameLst>
                                          <p:attrName>ppt_x</p:attrName>
                                        </p:attrNameLst>
                                      </p:cBhvr>
                                      <p:tavLst>
                                        <p:tav tm="0">
                                          <p:val>
                                            <p:strVal val="#ppt_x"/>
                                          </p:val>
                                        </p:tav>
                                        <p:tav tm="100000">
                                          <p:val>
                                            <p:strVal val="#ppt_x"/>
                                          </p:val>
                                        </p:tav>
                                      </p:tavLst>
                                    </p:anim>
                                    <p:anim calcmode="lin" valueType="num">
                                      <p:cBhvr additive="base">
                                        <p:cTn id="24" dur="500" fill="hold"/>
                                        <p:tgtEl>
                                          <p:spTgt spid="51"/>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 presetClass="entr" presetSubtype="4" fill="hold" nodeType="afterEffect">
                                  <p:stCondLst>
                                    <p:cond delay="0"/>
                                  </p:stCondLst>
                                  <p:childTnLst>
                                    <p:set>
                                      <p:cBhvr>
                                        <p:cTn id="27" dur="1" fill="hold">
                                          <p:stCondLst>
                                            <p:cond delay="0"/>
                                          </p:stCondLst>
                                        </p:cTn>
                                        <p:tgtEl>
                                          <p:spTgt spid="54"/>
                                        </p:tgtEl>
                                        <p:attrNameLst>
                                          <p:attrName>style.visibility</p:attrName>
                                        </p:attrNameLst>
                                      </p:cBhvr>
                                      <p:to>
                                        <p:strVal val="visible"/>
                                      </p:to>
                                    </p:set>
                                    <p:anim calcmode="lin" valueType="num">
                                      <p:cBhvr additive="base">
                                        <p:cTn id="28" dur="500" fill="hold"/>
                                        <p:tgtEl>
                                          <p:spTgt spid="54"/>
                                        </p:tgtEl>
                                        <p:attrNameLst>
                                          <p:attrName>ppt_x</p:attrName>
                                        </p:attrNameLst>
                                      </p:cBhvr>
                                      <p:tavLst>
                                        <p:tav tm="0">
                                          <p:val>
                                            <p:strVal val="#ppt_x"/>
                                          </p:val>
                                        </p:tav>
                                        <p:tav tm="100000">
                                          <p:val>
                                            <p:strVal val="#ppt_x"/>
                                          </p:val>
                                        </p:tav>
                                      </p:tavLst>
                                    </p:anim>
                                    <p:anim calcmode="lin" valueType="num">
                                      <p:cBhvr additive="base">
                                        <p:cTn id="2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问题分析及改进</a:t>
            </a:r>
            <a:endParaRPr lang="zh-CN" altLang="en-US" dirty="0"/>
          </a:p>
        </p:txBody>
      </p:sp>
      <p:grpSp>
        <p:nvGrpSpPr>
          <p:cNvPr id="3" name="组合 2"/>
          <p:cNvGrpSpPr/>
          <p:nvPr/>
        </p:nvGrpSpPr>
        <p:grpSpPr>
          <a:xfrm>
            <a:off x="888915" y="2541542"/>
            <a:ext cx="2510068" cy="3772734"/>
            <a:chOff x="888915" y="2541542"/>
            <a:chExt cx="2510068" cy="3772734"/>
          </a:xfrm>
        </p:grpSpPr>
        <p:cxnSp>
          <p:nvCxnSpPr>
            <p:cNvPr id="4" name="直接连接符 3"/>
            <p:cNvCxnSpPr/>
            <p:nvPr/>
          </p:nvCxnSpPr>
          <p:spPr>
            <a:xfrm>
              <a:off x="2143949" y="2753978"/>
              <a:ext cx="1" cy="82434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 name="任意多边形 33"/>
            <p:cNvSpPr/>
            <p:nvPr/>
          </p:nvSpPr>
          <p:spPr>
            <a:xfrm>
              <a:off x="888915" y="3686851"/>
              <a:ext cx="2510068" cy="766618"/>
            </a:xfrm>
            <a:custGeom>
              <a:avLst/>
              <a:gdLst>
                <a:gd name="connsiteX0" fmla="*/ 0 w 2510068"/>
                <a:gd name="connsiteY0" fmla="*/ 0 h 766618"/>
                <a:gd name="connsiteX1" fmla="*/ 2510068 w 2510068"/>
                <a:gd name="connsiteY1" fmla="*/ 0 h 766618"/>
                <a:gd name="connsiteX2" fmla="*/ 2510068 w 2510068"/>
                <a:gd name="connsiteY2" fmla="*/ 766618 h 766618"/>
                <a:gd name="connsiteX3" fmla="*/ 2 w 2510068"/>
                <a:gd name="connsiteY3" fmla="*/ 766618 h 766618"/>
                <a:gd name="connsiteX4" fmla="*/ 325667 w 2510068"/>
                <a:gd name="connsiteY4" fmla="*/ 383310 h 766618"/>
                <a:gd name="connsiteX5" fmla="*/ 0 w 2510068"/>
                <a:gd name="connsiteY5" fmla="*/ 0 h 766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10068" h="766618">
                  <a:moveTo>
                    <a:pt x="0" y="0"/>
                  </a:moveTo>
                  <a:lnTo>
                    <a:pt x="2510068" y="0"/>
                  </a:lnTo>
                  <a:lnTo>
                    <a:pt x="2510068" y="766618"/>
                  </a:lnTo>
                  <a:lnTo>
                    <a:pt x="2" y="766618"/>
                  </a:lnTo>
                  <a:lnTo>
                    <a:pt x="325667" y="383310"/>
                  </a:lnTo>
                  <a:lnTo>
                    <a:pt x="0" y="0"/>
                  </a:lnTo>
                  <a:close/>
                </a:path>
              </a:pathLst>
            </a:cu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6" name="椭圆 5"/>
            <p:cNvSpPr/>
            <p:nvPr/>
          </p:nvSpPr>
          <p:spPr>
            <a:xfrm>
              <a:off x="1552822" y="3481345"/>
              <a:ext cx="1182254" cy="118225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7" name="椭圆 6"/>
            <p:cNvSpPr/>
            <p:nvPr/>
          </p:nvSpPr>
          <p:spPr>
            <a:xfrm>
              <a:off x="1649804" y="3578325"/>
              <a:ext cx="988291" cy="988291"/>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8" name="椭圆 7"/>
            <p:cNvSpPr/>
            <p:nvPr/>
          </p:nvSpPr>
          <p:spPr>
            <a:xfrm>
              <a:off x="2037731" y="2541542"/>
              <a:ext cx="212436" cy="212436"/>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9" name="scheme_154200"/>
            <p:cNvSpPr>
              <a:spLocks noChangeAspect="1"/>
            </p:cNvSpPr>
            <p:nvPr/>
          </p:nvSpPr>
          <p:spPr bwMode="auto">
            <a:xfrm>
              <a:off x="1839107" y="3770425"/>
              <a:ext cx="609685" cy="568510"/>
            </a:xfrm>
            <a:custGeom>
              <a:avLst/>
              <a:gdLst>
                <a:gd name="T0" fmla="*/ 3958 w 4630"/>
                <a:gd name="T1" fmla="*/ 1193 h 4324"/>
                <a:gd name="T2" fmla="*/ 3772 w 4630"/>
                <a:gd name="T3" fmla="*/ 1223 h 4324"/>
                <a:gd name="T4" fmla="*/ 3358 w 4630"/>
                <a:gd name="T5" fmla="*/ 1778 h 4324"/>
                <a:gd name="T6" fmla="*/ 3055 w 4630"/>
                <a:gd name="T7" fmla="*/ 1876 h 4324"/>
                <a:gd name="T8" fmla="*/ 2515 w 4630"/>
                <a:gd name="T9" fmla="*/ 1484 h 4324"/>
                <a:gd name="T10" fmla="*/ 2515 w 4630"/>
                <a:gd name="T11" fmla="*/ 1166 h 4324"/>
                <a:gd name="T12" fmla="*/ 2915 w 4630"/>
                <a:gd name="T13" fmla="*/ 600 h 4324"/>
                <a:gd name="T14" fmla="*/ 2315 w 4630"/>
                <a:gd name="T15" fmla="*/ 0 h 4324"/>
                <a:gd name="T16" fmla="*/ 1715 w 4630"/>
                <a:gd name="T17" fmla="*/ 600 h 4324"/>
                <a:gd name="T18" fmla="*/ 2115 w 4630"/>
                <a:gd name="T19" fmla="*/ 1166 h 4324"/>
                <a:gd name="T20" fmla="*/ 2115 w 4630"/>
                <a:gd name="T21" fmla="*/ 1484 h 4324"/>
                <a:gd name="T22" fmla="*/ 1575 w 4630"/>
                <a:gd name="T23" fmla="*/ 1877 h 4324"/>
                <a:gd name="T24" fmla="*/ 1273 w 4630"/>
                <a:gd name="T25" fmla="*/ 1778 h 4324"/>
                <a:gd name="T26" fmla="*/ 858 w 4630"/>
                <a:gd name="T27" fmla="*/ 1223 h 4324"/>
                <a:gd name="T28" fmla="*/ 673 w 4630"/>
                <a:gd name="T29" fmla="*/ 1193 h 4324"/>
                <a:gd name="T30" fmla="*/ 102 w 4630"/>
                <a:gd name="T31" fmla="*/ 1608 h 4324"/>
                <a:gd name="T32" fmla="*/ 488 w 4630"/>
                <a:gd name="T33" fmla="*/ 2364 h 4324"/>
                <a:gd name="T34" fmla="*/ 673 w 4630"/>
                <a:gd name="T35" fmla="*/ 2394 h 4324"/>
                <a:gd name="T36" fmla="*/ 1149 w 4630"/>
                <a:gd name="T37" fmla="*/ 2159 h 4324"/>
                <a:gd name="T38" fmla="*/ 1452 w 4630"/>
                <a:gd name="T39" fmla="*/ 2258 h 4324"/>
                <a:gd name="T40" fmla="*/ 1449 w 4630"/>
                <a:gd name="T41" fmla="*/ 2327 h 4324"/>
                <a:gd name="T42" fmla="*/ 1658 w 4630"/>
                <a:gd name="T43" fmla="*/ 2891 h 4324"/>
                <a:gd name="T44" fmla="*/ 1471 w 4630"/>
                <a:gd name="T45" fmla="*/ 3149 h 4324"/>
                <a:gd name="T46" fmla="*/ 1301 w 4630"/>
                <a:gd name="T47" fmla="*/ 3124 h 4324"/>
                <a:gd name="T48" fmla="*/ 815 w 4630"/>
                <a:gd name="T49" fmla="*/ 3371 h 4324"/>
                <a:gd name="T50" fmla="*/ 948 w 4630"/>
                <a:gd name="T51" fmla="*/ 4209 h 4324"/>
                <a:gd name="T52" fmla="*/ 1300 w 4630"/>
                <a:gd name="T53" fmla="*/ 4324 h 4324"/>
                <a:gd name="T54" fmla="*/ 1786 w 4630"/>
                <a:gd name="T55" fmla="*/ 4077 h 4324"/>
                <a:gd name="T56" fmla="*/ 1795 w 4630"/>
                <a:gd name="T57" fmla="*/ 3384 h 4324"/>
                <a:gd name="T58" fmla="*/ 1981 w 4630"/>
                <a:gd name="T59" fmla="*/ 3127 h 4324"/>
                <a:gd name="T60" fmla="*/ 2315 w 4630"/>
                <a:gd name="T61" fmla="*/ 3194 h 4324"/>
                <a:gd name="T62" fmla="*/ 2647 w 4630"/>
                <a:gd name="T63" fmla="*/ 3127 h 4324"/>
                <a:gd name="T64" fmla="*/ 2836 w 4630"/>
                <a:gd name="T65" fmla="*/ 3385 h 4324"/>
                <a:gd name="T66" fmla="*/ 2845 w 4630"/>
                <a:gd name="T67" fmla="*/ 4077 h 4324"/>
                <a:gd name="T68" fmla="*/ 3331 w 4630"/>
                <a:gd name="T69" fmla="*/ 4324 h 4324"/>
                <a:gd name="T70" fmla="*/ 3331 w 4630"/>
                <a:gd name="T71" fmla="*/ 4324 h 4324"/>
                <a:gd name="T72" fmla="*/ 3683 w 4630"/>
                <a:gd name="T73" fmla="*/ 4209 h 4324"/>
                <a:gd name="T74" fmla="*/ 3816 w 4630"/>
                <a:gd name="T75" fmla="*/ 3371 h 4324"/>
                <a:gd name="T76" fmla="*/ 3330 w 4630"/>
                <a:gd name="T77" fmla="*/ 3124 h 4324"/>
                <a:gd name="T78" fmla="*/ 3159 w 4630"/>
                <a:gd name="T79" fmla="*/ 3149 h 4324"/>
                <a:gd name="T80" fmla="*/ 2971 w 4630"/>
                <a:gd name="T81" fmla="*/ 2893 h 4324"/>
                <a:gd name="T82" fmla="*/ 3182 w 4630"/>
                <a:gd name="T83" fmla="*/ 2327 h 4324"/>
                <a:gd name="T84" fmla="*/ 3179 w 4630"/>
                <a:gd name="T85" fmla="*/ 2257 h 4324"/>
                <a:gd name="T86" fmla="*/ 3481 w 4630"/>
                <a:gd name="T87" fmla="*/ 2159 h 4324"/>
                <a:gd name="T88" fmla="*/ 3957 w 4630"/>
                <a:gd name="T89" fmla="*/ 2394 h 4324"/>
                <a:gd name="T90" fmla="*/ 3957 w 4630"/>
                <a:gd name="T91" fmla="*/ 2394 h 4324"/>
                <a:gd name="T92" fmla="*/ 4143 w 4630"/>
                <a:gd name="T93" fmla="*/ 2364 h 4324"/>
                <a:gd name="T94" fmla="*/ 4528 w 4630"/>
                <a:gd name="T95" fmla="*/ 1608 h 4324"/>
                <a:gd name="T96" fmla="*/ 3958 w 4630"/>
                <a:gd name="T97" fmla="*/ 1193 h 4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630" h="4324">
                  <a:moveTo>
                    <a:pt x="3958" y="1193"/>
                  </a:moveTo>
                  <a:cubicBezTo>
                    <a:pt x="3895" y="1193"/>
                    <a:pt x="3832" y="1203"/>
                    <a:pt x="3772" y="1223"/>
                  </a:cubicBezTo>
                  <a:cubicBezTo>
                    <a:pt x="3524" y="1304"/>
                    <a:pt x="3364" y="1531"/>
                    <a:pt x="3358" y="1778"/>
                  </a:cubicBezTo>
                  <a:lnTo>
                    <a:pt x="3055" y="1876"/>
                  </a:lnTo>
                  <a:cubicBezTo>
                    <a:pt x="2936" y="1682"/>
                    <a:pt x="2743" y="1538"/>
                    <a:pt x="2515" y="1484"/>
                  </a:cubicBezTo>
                  <a:lnTo>
                    <a:pt x="2515" y="1166"/>
                  </a:lnTo>
                  <a:cubicBezTo>
                    <a:pt x="2748" y="1083"/>
                    <a:pt x="2915" y="861"/>
                    <a:pt x="2915" y="600"/>
                  </a:cubicBezTo>
                  <a:cubicBezTo>
                    <a:pt x="2915" y="270"/>
                    <a:pt x="2646" y="0"/>
                    <a:pt x="2315" y="0"/>
                  </a:cubicBezTo>
                  <a:cubicBezTo>
                    <a:pt x="1984" y="0"/>
                    <a:pt x="1715" y="270"/>
                    <a:pt x="1715" y="600"/>
                  </a:cubicBezTo>
                  <a:cubicBezTo>
                    <a:pt x="1715" y="861"/>
                    <a:pt x="1882" y="1083"/>
                    <a:pt x="2115" y="1166"/>
                  </a:cubicBezTo>
                  <a:lnTo>
                    <a:pt x="2115" y="1484"/>
                  </a:lnTo>
                  <a:cubicBezTo>
                    <a:pt x="1887" y="1538"/>
                    <a:pt x="1694" y="1682"/>
                    <a:pt x="1575" y="1877"/>
                  </a:cubicBezTo>
                  <a:lnTo>
                    <a:pt x="1273" y="1778"/>
                  </a:lnTo>
                  <a:cubicBezTo>
                    <a:pt x="1266" y="1531"/>
                    <a:pt x="1107" y="1304"/>
                    <a:pt x="858" y="1223"/>
                  </a:cubicBezTo>
                  <a:cubicBezTo>
                    <a:pt x="798" y="1203"/>
                    <a:pt x="736" y="1193"/>
                    <a:pt x="673" y="1193"/>
                  </a:cubicBezTo>
                  <a:cubicBezTo>
                    <a:pt x="412" y="1193"/>
                    <a:pt x="183" y="1360"/>
                    <a:pt x="102" y="1608"/>
                  </a:cubicBezTo>
                  <a:cubicBezTo>
                    <a:pt x="0" y="1923"/>
                    <a:pt x="173" y="2262"/>
                    <a:pt x="488" y="2364"/>
                  </a:cubicBezTo>
                  <a:cubicBezTo>
                    <a:pt x="548" y="2384"/>
                    <a:pt x="610" y="2394"/>
                    <a:pt x="673" y="2394"/>
                  </a:cubicBezTo>
                  <a:cubicBezTo>
                    <a:pt x="864" y="2394"/>
                    <a:pt x="1038" y="2304"/>
                    <a:pt x="1149" y="2159"/>
                  </a:cubicBezTo>
                  <a:lnTo>
                    <a:pt x="1452" y="2258"/>
                  </a:lnTo>
                  <a:cubicBezTo>
                    <a:pt x="1450" y="2281"/>
                    <a:pt x="1449" y="2304"/>
                    <a:pt x="1449" y="2327"/>
                  </a:cubicBezTo>
                  <a:cubicBezTo>
                    <a:pt x="1449" y="2542"/>
                    <a:pt x="1528" y="2740"/>
                    <a:pt x="1658" y="2891"/>
                  </a:cubicBezTo>
                  <a:lnTo>
                    <a:pt x="1471" y="3149"/>
                  </a:lnTo>
                  <a:cubicBezTo>
                    <a:pt x="1416" y="3132"/>
                    <a:pt x="1359" y="3124"/>
                    <a:pt x="1301" y="3124"/>
                  </a:cubicBezTo>
                  <a:cubicBezTo>
                    <a:pt x="1109" y="3124"/>
                    <a:pt x="927" y="3216"/>
                    <a:pt x="815" y="3371"/>
                  </a:cubicBezTo>
                  <a:cubicBezTo>
                    <a:pt x="620" y="3639"/>
                    <a:pt x="680" y="4015"/>
                    <a:pt x="948" y="4209"/>
                  </a:cubicBezTo>
                  <a:cubicBezTo>
                    <a:pt x="1051" y="4284"/>
                    <a:pt x="1173" y="4324"/>
                    <a:pt x="1300" y="4324"/>
                  </a:cubicBezTo>
                  <a:cubicBezTo>
                    <a:pt x="1492" y="4324"/>
                    <a:pt x="1673" y="4232"/>
                    <a:pt x="1786" y="4077"/>
                  </a:cubicBezTo>
                  <a:cubicBezTo>
                    <a:pt x="1939" y="3866"/>
                    <a:pt x="1934" y="3588"/>
                    <a:pt x="1795" y="3384"/>
                  </a:cubicBezTo>
                  <a:lnTo>
                    <a:pt x="1981" y="3127"/>
                  </a:lnTo>
                  <a:cubicBezTo>
                    <a:pt x="2084" y="3170"/>
                    <a:pt x="2197" y="3194"/>
                    <a:pt x="2315" y="3194"/>
                  </a:cubicBezTo>
                  <a:cubicBezTo>
                    <a:pt x="2433" y="3194"/>
                    <a:pt x="2545" y="3170"/>
                    <a:pt x="2647" y="3127"/>
                  </a:cubicBezTo>
                  <a:lnTo>
                    <a:pt x="2836" y="3385"/>
                  </a:lnTo>
                  <a:cubicBezTo>
                    <a:pt x="2696" y="3588"/>
                    <a:pt x="2692" y="3866"/>
                    <a:pt x="2845" y="4077"/>
                  </a:cubicBezTo>
                  <a:cubicBezTo>
                    <a:pt x="2957" y="4232"/>
                    <a:pt x="3139" y="4324"/>
                    <a:pt x="3331" y="4324"/>
                  </a:cubicBezTo>
                  <a:lnTo>
                    <a:pt x="3331" y="4324"/>
                  </a:lnTo>
                  <a:cubicBezTo>
                    <a:pt x="3458" y="4324"/>
                    <a:pt x="3580" y="4284"/>
                    <a:pt x="3683" y="4209"/>
                  </a:cubicBezTo>
                  <a:cubicBezTo>
                    <a:pt x="3951" y="4015"/>
                    <a:pt x="4010" y="3639"/>
                    <a:pt x="3816" y="3371"/>
                  </a:cubicBezTo>
                  <a:cubicBezTo>
                    <a:pt x="3703" y="3216"/>
                    <a:pt x="3522" y="3124"/>
                    <a:pt x="3330" y="3124"/>
                  </a:cubicBezTo>
                  <a:cubicBezTo>
                    <a:pt x="3271" y="3124"/>
                    <a:pt x="3214" y="3133"/>
                    <a:pt x="3159" y="3149"/>
                  </a:cubicBezTo>
                  <a:lnTo>
                    <a:pt x="2971" y="2893"/>
                  </a:lnTo>
                  <a:cubicBezTo>
                    <a:pt x="3102" y="2741"/>
                    <a:pt x="3182" y="2543"/>
                    <a:pt x="3182" y="2327"/>
                  </a:cubicBezTo>
                  <a:cubicBezTo>
                    <a:pt x="3182" y="2303"/>
                    <a:pt x="3181" y="2280"/>
                    <a:pt x="3179" y="2257"/>
                  </a:cubicBezTo>
                  <a:lnTo>
                    <a:pt x="3481" y="2159"/>
                  </a:lnTo>
                  <a:cubicBezTo>
                    <a:pt x="3592" y="2304"/>
                    <a:pt x="3766" y="2394"/>
                    <a:pt x="3957" y="2394"/>
                  </a:cubicBezTo>
                  <a:lnTo>
                    <a:pt x="3957" y="2394"/>
                  </a:lnTo>
                  <a:cubicBezTo>
                    <a:pt x="4020" y="2394"/>
                    <a:pt x="4083" y="2384"/>
                    <a:pt x="4143" y="2364"/>
                  </a:cubicBezTo>
                  <a:cubicBezTo>
                    <a:pt x="4458" y="2262"/>
                    <a:pt x="4630" y="1923"/>
                    <a:pt x="4528" y="1608"/>
                  </a:cubicBezTo>
                  <a:cubicBezTo>
                    <a:pt x="4447" y="1360"/>
                    <a:pt x="4218" y="1193"/>
                    <a:pt x="3958" y="1193"/>
                  </a:cubicBezTo>
                  <a:close/>
                </a:path>
              </a:pathLst>
            </a:custGeom>
            <a:solidFill>
              <a:schemeClr val="bg1"/>
            </a:solidFill>
            <a:ln>
              <a:noFill/>
            </a:ln>
          </p:spPr>
          <p:txBody>
            <a:body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grpSp>
          <p:nvGrpSpPr>
            <p:cNvPr id="10" name="组合 9"/>
            <p:cNvGrpSpPr/>
            <p:nvPr/>
          </p:nvGrpSpPr>
          <p:grpSpPr>
            <a:xfrm>
              <a:off x="1136321" y="4772122"/>
              <a:ext cx="2015256" cy="1542154"/>
              <a:chOff x="1096271" y="3939310"/>
              <a:chExt cx="2015256" cy="1542154"/>
            </a:xfrm>
          </p:grpSpPr>
          <p:sp>
            <p:nvSpPr>
              <p:cNvPr id="11" name="文本框 10"/>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12" name="文本框 11"/>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13" name="组合 12"/>
          <p:cNvGrpSpPr/>
          <p:nvPr/>
        </p:nvGrpSpPr>
        <p:grpSpPr>
          <a:xfrm>
            <a:off x="5987176" y="2547315"/>
            <a:ext cx="2456873" cy="3766961"/>
            <a:chOff x="5987176" y="2547315"/>
            <a:chExt cx="2456873" cy="3766961"/>
          </a:xfrm>
        </p:grpSpPr>
        <p:grpSp>
          <p:nvGrpSpPr>
            <p:cNvPr id="14" name="组合 13"/>
            <p:cNvGrpSpPr/>
            <p:nvPr/>
          </p:nvGrpSpPr>
          <p:grpSpPr>
            <a:xfrm>
              <a:off x="7108750" y="2547315"/>
              <a:ext cx="212436" cy="1036783"/>
              <a:chOff x="7135989" y="2402291"/>
              <a:chExt cx="212436" cy="1036783"/>
            </a:xfrm>
          </p:grpSpPr>
          <p:cxnSp>
            <p:nvCxnSpPr>
              <p:cNvPr id="23" name="直接连接符 22"/>
              <p:cNvCxnSpPr/>
              <p:nvPr/>
            </p:nvCxnSpPr>
            <p:spPr>
              <a:xfrm>
                <a:off x="7242207" y="2614727"/>
                <a:ext cx="1" cy="82434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4" name="椭圆 23"/>
              <p:cNvSpPr/>
              <p:nvPr/>
            </p:nvSpPr>
            <p:spPr>
              <a:xfrm>
                <a:off x="7135989" y="2402291"/>
                <a:ext cx="212436" cy="212436"/>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grpSp>
        <p:grpSp>
          <p:nvGrpSpPr>
            <p:cNvPr id="15" name="组合 14"/>
            <p:cNvGrpSpPr/>
            <p:nvPr/>
          </p:nvGrpSpPr>
          <p:grpSpPr>
            <a:xfrm>
              <a:off x="5987176" y="3476148"/>
              <a:ext cx="2456873" cy="2838128"/>
              <a:chOff x="5985166" y="3476148"/>
              <a:chExt cx="2456873" cy="2838128"/>
            </a:xfrm>
          </p:grpSpPr>
          <p:sp>
            <p:nvSpPr>
              <p:cNvPr id="16" name="矩形 15"/>
              <p:cNvSpPr/>
              <p:nvPr/>
            </p:nvSpPr>
            <p:spPr>
              <a:xfrm>
                <a:off x="5985166" y="3686851"/>
                <a:ext cx="2456873" cy="766618"/>
              </a:xfrm>
              <a:prstGeom prst="rect">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17" name="椭圆 16"/>
              <p:cNvSpPr/>
              <p:nvPr/>
            </p:nvSpPr>
            <p:spPr>
              <a:xfrm>
                <a:off x="6622475" y="3476148"/>
                <a:ext cx="1182254" cy="118225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18" name="椭圆 17"/>
              <p:cNvSpPr/>
              <p:nvPr/>
            </p:nvSpPr>
            <p:spPr>
              <a:xfrm>
                <a:off x="6719457" y="3573128"/>
                <a:ext cx="988291" cy="988291"/>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19" name="group_126413"/>
              <p:cNvSpPr>
                <a:spLocks noChangeAspect="1"/>
              </p:cNvSpPr>
              <p:nvPr/>
            </p:nvSpPr>
            <p:spPr bwMode="auto">
              <a:xfrm>
                <a:off x="6937342" y="3891965"/>
                <a:ext cx="552520" cy="329695"/>
              </a:xfrm>
              <a:custGeom>
                <a:avLst/>
                <a:gdLst>
                  <a:gd name="connsiteX0" fmla="*/ 304490 w 608979"/>
                  <a:gd name="connsiteY0" fmla="*/ 195651 h 363385"/>
                  <a:gd name="connsiteX1" fmla="*/ 304583 w 608979"/>
                  <a:gd name="connsiteY1" fmla="*/ 195651 h 363385"/>
                  <a:gd name="connsiteX2" fmla="*/ 304770 w 608979"/>
                  <a:gd name="connsiteY2" fmla="*/ 195651 h 363385"/>
                  <a:gd name="connsiteX3" fmla="*/ 312252 w 608979"/>
                  <a:gd name="connsiteY3" fmla="*/ 237304 h 363385"/>
                  <a:gd name="connsiteX4" fmla="*/ 328430 w 608979"/>
                  <a:gd name="connsiteY4" fmla="*/ 283254 h 363385"/>
                  <a:gd name="connsiteX5" fmla="*/ 356111 w 608979"/>
                  <a:gd name="connsiteY5" fmla="*/ 195744 h 363385"/>
                  <a:gd name="connsiteX6" fmla="*/ 422040 w 608979"/>
                  <a:gd name="connsiteY6" fmla="*/ 232261 h 363385"/>
                  <a:gd name="connsiteX7" fmla="*/ 430830 w 608979"/>
                  <a:gd name="connsiteY7" fmla="*/ 238425 h 363385"/>
                  <a:gd name="connsiteX8" fmla="*/ 450001 w 608979"/>
                  <a:gd name="connsiteY8" fmla="*/ 228619 h 363385"/>
                  <a:gd name="connsiteX9" fmla="*/ 472352 w 608979"/>
                  <a:gd name="connsiteY9" fmla="*/ 299131 h 363385"/>
                  <a:gd name="connsiteX10" fmla="*/ 485257 w 608979"/>
                  <a:gd name="connsiteY10" fmla="*/ 262240 h 363385"/>
                  <a:gd name="connsiteX11" fmla="*/ 491242 w 608979"/>
                  <a:gd name="connsiteY11" fmla="*/ 228712 h 363385"/>
                  <a:gd name="connsiteX12" fmla="*/ 491429 w 608979"/>
                  <a:gd name="connsiteY12" fmla="*/ 228712 h 363385"/>
                  <a:gd name="connsiteX13" fmla="*/ 491523 w 608979"/>
                  <a:gd name="connsiteY13" fmla="*/ 228712 h 363385"/>
                  <a:gd name="connsiteX14" fmla="*/ 497508 w 608979"/>
                  <a:gd name="connsiteY14" fmla="*/ 262240 h 363385"/>
                  <a:gd name="connsiteX15" fmla="*/ 510506 w 608979"/>
                  <a:gd name="connsiteY15" fmla="*/ 299224 h 363385"/>
                  <a:gd name="connsiteX16" fmla="*/ 532763 w 608979"/>
                  <a:gd name="connsiteY16" fmla="*/ 228712 h 363385"/>
                  <a:gd name="connsiteX17" fmla="*/ 585881 w 608979"/>
                  <a:gd name="connsiteY17" fmla="*/ 258038 h 363385"/>
                  <a:gd name="connsiteX18" fmla="*/ 608886 w 608979"/>
                  <a:gd name="connsiteY18" fmla="*/ 301092 h 363385"/>
                  <a:gd name="connsiteX19" fmla="*/ 608979 w 608979"/>
                  <a:gd name="connsiteY19" fmla="*/ 363385 h 363385"/>
                  <a:gd name="connsiteX20" fmla="*/ 491242 w 608979"/>
                  <a:gd name="connsiteY20" fmla="*/ 363385 h 363385"/>
                  <a:gd name="connsiteX21" fmla="*/ 450469 w 608979"/>
                  <a:gd name="connsiteY21" fmla="*/ 363385 h 363385"/>
                  <a:gd name="connsiteX22" fmla="*/ 373785 w 608979"/>
                  <a:gd name="connsiteY22" fmla="*/ 363385 h 363385"/>
                  <a:gd name="connsiteX23" fmla="*/ 304209 w 608979"/>
                  <a:gd name="connsiteY23" fmla="*/ 363385 h 363385"/>
                  <a:gd name="connsiteX24" fmla="*/ 234633 w 608979"/>
                  <a:gd name="connsiteY24" fmla="*/ 363385 h 363385"/>
                  <a:gd name="connsiteX25" fmla="*/ 158230 w 608979"/>
                  <a:gd name="connsiteY25" fmla="*/ 363385 h 363385"/>
                  <a:gd name="connsiteX26" fmla="*/ 117176 w 608979"/>
                  <a:gd name="connsiteY26" fmla="*/ 363385 h 363385"/>
                  <a:gd name="connsiteX27" fmla="*/ 0 w 608979"/>
                  <a:gd name="connsiteY27" fmla="*/ 363385 h 363385"/>
                  <a:gd name="connsiteX28" fmla="*/ 0 w 608979"/>
                  <a:gd name="connsiteY28" fmla="*/ 300998 h 363385"/>
                  <a:gd name="connsiteX29" fmla="*/ 22911 w 608979"/>
                  <a:gd name="connsiteY29" fmla="*/ 257851 h 363385"/>
                  <a:gd name="connsiteX30" fmla="*/ 76029 w 608979"/>
                  <a:gd name="connsiteY30" fmla="*/ 228619 h 363385"/>
                  <a:gd name="connsiteX31" fmla="*/ 98380 w 608979"/>
                  <a:gd name="connsiteY31" fmla="*/ 299131 h 363385"/>
                  <a:gd name="connsiteX32" fmla="*/ 111378 w 608979"/>
                  <a:gd name="connsiteY32" fmla="*/ 262240 h 363385"/>
                  <a:gd name="connsiteX33" fmla="*/ 117363 w 608979"/>
                  <a:gd name="connsiteY33" fmla="*/ 228712 h 363385"/>
                  <a:gd name="connsiteX34" fmla="*/ 117457 w 608979"/>
                  <a:gd name="connsiteY34" fmla="*/ 228712 h 363385"/>
                  <a:gd name="connsiteX35" fmla="*/ 117550 w 608979"/>
                  <a:gd name="connsiteY35" fmla="*/ 228712 h 363385"/>
                  <a:gd name="connsiteX36" fmla="*/ 123535 w 608979"/>
                  <a:gd name="connsiteY36" fmla="*/ 262240 h 363385"/>
                  <a:gd name="connsiteX37" fmla="*/ 136534 w 608979"/>
                  <a:gd name="connsiteY37" fmla="*/ 299131 h 363385"/>
                  <a:gd name="connsiteX38" fmla="*/ 158885 w 608979"/>
                  <a:gd name="connsiteY38" fmla="*/ 228619 h 363385"/>
                  <a:gd name="connsiteX39" fmla="*/ 178336 w 608979"/>
                  <a:gd name="connsiteY39" fmla="*/ 238612 h 363385"/>
                  <a:gd name="connsiteX40" fmla="*/ 187127 w 608979"/>
                  <a:gd name="connsiteY40" fmla="*/ 232261 h 363385"/>
                  <a:gd name="connsiteX41" fmla="*/ 253149 w 608979"/>
                  <a:gd name="connsiteY41" fmla="*/ 195744 h 363385"/>
                  <a:gd name="connsiteX42" fmla="*/ 280830 w 608979"/>
                  <a:gd name="connsiteY42" fmla="*/ 283254 h 363385"/>
                  <a:gd name="connsiteX43" fmla="*/ 297008 w 608979"/>
                  <a:gd name="connsiteY43" fmla="*/ 237304 h 363385"/>
                  <a:gd name="connsiteX44" fmla="*/ 304490 w 608979"/>
                  <a:gd name="connsiteY44" fmla="*/ 195651 h 363385"/>
                  <a:gd name="connsiteX45" fmla="*/ 491441 w 608979"/>
                  <a:gd name="connsiteY45" fmla="*/ 71099 h 363385"/>
                  <a:gd name="connsiteX46" fmla="*/ 546818 w 608979"/>
                  <a:gd name="connsiteY46" fmla="*/ 127774 h 363385"/>
                  <a:gd name="connsiteX47" fmla="*/ 491815 w 608979"/>
                  <a:gd name="connsiteY47" fmla="*/ 214140 h 363385"/>
                  <a:gd name="connsiteX48" fmla="*/ 491441 w 608979"/>
                  <a:gd name="connsiteY48" fmla="*/ 214140 h 363385"/>
                  <a:gd name="connsiteX49" fmla="*/ 491067 w 608979"/>
                  <a:gd name="connsiteY49" fmla="*/ 214140 h 363385"/>
                  <a:gd name="connsiteX50" fmla="*/ 436064 w 608979"/>
                  <a:gd name="connsiteY50" fmla="*/ 127774 h 363385"/>
                  <a:gd name="connsiteX51" fmla="*/ 491441 w 608979"/>
                  <a:gd name="connsiteY51" fmla="*/ 71099 h 363385"/>
                  <a:gd name="connsiteX52" fmla="*/ 117056 w 608979"/>
                  <a:gd name="connsiteY52" fmla="*/ 71099 h 363385"/>
                  <a:gd name="connsiteX53" fmla="*/ 172424 w 608979"/>
                  <a:gd name="connsiteY53" fmla="*/ 127774 h 363385"/>
                  <a:gd name="connsiteX54" fmla="*/ 117431 w 608979"/>
                  <a:gd name="connsiteY54" fmla="*/ 214140 h 363385"/>
                  <a:gd name="connsiteX55" fmla="*/ 117056 w 608979"/>
                  <a:gd name="connsiteY55" fmla="*/ 214140 h 363385"/>
                  <a:gd name="connsiteX56" fmla="*/ 116682 w 608979"/>
                  <a:gd name="connsiteY56" fmla="*/ 214140 h 363385"/>
                  <a:gd name="connsiteX57" fmla="*/ 61689 w 608979"/>
                  <a:gd name="connsiteY57" fmla="*/ 127774 h 363385"/>
                  <a:gd name="connsiteX58" fmla="*/ 117056 w 608979"/>
                  <a:gd name="connsiteY58" fmla="*/ 71099 h 363385"/>
                  <a:gd name="connsiteX59" fmla="*/ 304490 w 608979"/>
                  <a:gd name="connsiteY59" fmla="*/ 38 h 363385"/>
                  <a:gd name="connsiteX60" fmla="*/ 373335 w 608979"/>
                  <a:gd name="connsiteY60" fmla="*/ 70367 h 363385"/>
                  <a:gd name="connsiteX61" fmla="*/ 304957 w 608979"/>
                  <a:gd name="connsiteY61" fmla="*/ 177869 h 363385"/>
                  <a:gd name="connsiteX62" fmla="*/ 304490 w 608979"/>
                  <a:gd name="connsiteY62" fmla="*/ 177869 h 363385"/>
                  <a:gd name="connsiteX63" fmla="*/ 304022 w 608979"/>
                  <a:gd name="connsiteY63" fmla="*/ 177869 h 363385"/>
                  <a:gd name="connsiteX64" fmla="*/ 235644 w 608979"/>
                  <a:gd name="connsiteY64" fmla="*/ 70367 h 363385"/>
                  <a:gd name="connsiteX65" fmla="*/ 304490 w 608979"/>
                  <a:gd name="connsiteY65" fmla="*/ 38 h 3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608979" h="363385">
                    <a:moveTo>
                      <a:pt x="304490" y="195651"/>
                    </a:moveTo>
                    <a:lnTo>
                      <a:pt x="304583" y="195651"/>
                    </a:lnTo>
                    <a:lnTo>
                      <a:pt x="304770" y="195651"/>
                    </a:lnTo>
                    <a:cubicBezTo>
                      <a:pt x="310194" y="195744"/>
                      <a:pt x="340681" y="197706"/>
                      <a:pt x="312252" y="237304"/>
                    </a:cubicBezTo>
                    <a:lnTo>
                      <a:pt x="328430" y="283254"/>
                    </a:lnTo>
                    <a:lnTo>
                      <a:pt x="356111" y="195744"/>
                    </a:lnTo>
                    <a:cubicBezTo>
                      <a:pt x="356111" y="195744"/>
                      <a:pt x="390899" y="212649"/>
                      <a:pt x="422040" y="232261"/>
                    </a:cubicBezTo>
                    <a:cubicBezTo>
                      <a:pt x="425313" y="234222"/>
                      <a:pt x="428212" y="236370"/>
                      <a:pt x="430830" y="238425"/>
                    </a:cubicBezTo>
                    <a:cubicBezTo>
                      <a:pt x="442052" y="232448"/>
                      <a:pt x="450001" y="228619"/>
                      <a:pt x="450001" y="228619"/>
                    </a:cubicBezTo>
                    <a:lnTo>
                      <a:pt x="472352" y="299131"/>
                    </a:lnTo>
                    <a:lnTo>
                      <a:pt x="485257" y="262240"/>
                    </a:lnTo>
                    <a:cubicBezTo>
                      <a:pt x="462439" y="230393"/>
                      <a:pt x="486940" y="228712"/>
                      <a:pt x="491242" y="228712"/>
                    </a:cubicBezTo>
                    <a:lnTo>
                      <a:pt x="491429" y="228712"/>
                    </a:lnTo>
                    <a:lnTo>
                      <a:pt x="491523" y="228712"/>
                    </a:lnTo>
                    <a:cubicBezTo>
                      <a:pt x="495918" y="228712"/>
                      <a:pt x="520326" y="230393"/>
                      <a:pt x="497508" y="262240"/>
                    </a:cubicBezTo>
                    <a:lnTo>
                      <a:pt x="510506" y="299224"/>
                    </a:lnTo>
                    <a:lnTo>
                      <a:pt x="532763" y="228712"/>
                    </a:lnTo>
                    <a:cubicBezTo>
                      <a:pt x="532763" y="228712"/>
                      <a:pt x="560818" y="242348"/>
                      <a:pt x="585881" y="258038"/>
                    </a:cubicBezTo>
                    <a:cubicBezTo>
                      <a:pt x="604771" y="269805"/>
                      <a:pt x="608325" y="282693"/>
                      <a:pt x="608886" y="301092"/>
                    </a:cubicBezTo>
                    <a:lnTo>
                      <a:pt x="608979" y="363385"/>
                    </a:lnTo>
                    <a:lnTo>
                      <a:pt x="491242" y="363385"/>
                    </a:lnTo>
                    <a:lnTo>
                      <a:pt x="450469" y="363385"/>
                    </a:lnTo>
                    <a:lnTo>
                      <a:pt x="373785" y="363385"/>
                    </a:lnTo>
                    <a:lnTo>
                      <a:pt x="304209" y="363385"/>
                    </a:lnTo>
                    <a:lnTo>
                      <a:pt x="234633" y="363385"/>
                    </a:lnTo>
                    <a:lnTo>
                      <a:pt x="158230" y="363385"/>
                    </a:lnTo>
                    <a:lnTo>
                      <a:pt x="117176" y="363385"/>
                    </a:lnTo>
                    <a:lnTo>
                      <a:pt x="0" y="363385"/>
                    </a:lnTo>
                    <a:lnTo>
                      <a:pt x="0" y="300998"/>
                    </a:lnTo>
                    <a:cubicBezTo>
                      <a:pt x="467" y="282507"/>
                      <a:pt x="4021" y="269712"/>
                      <a:pt x="22911" y="257851"/>
                    </a:cubicBezTo>
                    <a:cubicBezTo>
                      <a:pt x="47974" y="242161"/>
                      <a:pt x="76029" y="228619"/>
                      <a:pt x="76029" y="228619"/>
                    </a:cubicBezTo>
                    <a:lnTo>
                      <a:pt x="98380" y="299131"/>
                    </a:lnTo>
                    <a:lnTo>
                      <a:pt x="111378" y="262240"/>
                    </a:lnTo>
                    <a:cubicBezTo>
                      <a:pt x="88560" y="230393"/>
                      <a:pt x="112968" y="228712"/>
                      <a:pt x="117363" y="228712"/>
                    </a:cubicBezTo>
                    <a:lnTo>
                      <a:pt x="117457" y="228712"/>
                    </a:lnTo>
                    <a:lnTo>
                      <a:pt x="117550" y="228712"/>
                    </a:lnTo>
                    <a:cubicBezTo>
                      <a:pt x="121946" y="228712"/>
                      <a:pt x="146353" y="230393"/>
                      <a:pt x="123535" y="262240"/>
                    </a:cubicBezTo>
                    <a:lnTo>
                      <a:pt x="136534" y="299131"/>
                    </a:lnTo>
                    <a:lnTo>
                      <a:pt x="158885" y="228619"/>
                    </a:lnTo>
                    <a:cubicBezTo>
                      <a:pt x="158885" y="228619"/>
                      <a:pt x="166927" y="232448"/>
                      <a:pt x="178336" y="238612"/>
                    </a:cubicBezTo>
                    <a:cubicBezTo>
                      <a:pt x="180955" y="236464"/>
                      <a:pt x="183760" y="234316"/>
                      <a:pt x="187127" y="232261"/>
                    </a:cubicBezTo>
                    <a:cubicBezTo>
                      <a:pt x="218361" y="212649"/>
                      <a:pt x="253149" y="195744"/>
                      <a:pt x="253149" y="195744"/>
                    </a:cubicBezTo>
                    <a:lnTo>
                      <a:pt x="280830" y="283254"/>
                    </a:lnTo>
                    <a:lnTo>
                      <a:pt x="297008" y="237304"/>
                    </a:lnTo>
                    <a:cubicBezTo>
                      <a:pt x="268579" y="197612"/>
                      <a:pt x="298972" y="195651"/>
                      <a:pt x="304490" y="195651"/>
                    </a:cubicBezTo>
                    <a:close/>
                    <a:moveTo>
                      <a:pt x="491441" y="71099"/>
                    </a:moveTo>
                    <a:cubicBezTo>
                      <a:pt x="496118" y="71006"/>
                      <a:pt x="544199" y="70539"/>
                      <a:pt x="546818" y="127774"/>
                    </a:cubicBezTo>
                    <a:cubicBezTo>
                      <a:pt x="546818" y="127774"/>
                      <a:pt x="555985" y="213580"/>
                      <a:pt x="491815" y="214140"/>
                    </a:cubicBezTo>
                    <a:lnTo>
                      <a:pt x="491441" y="214140"/>
                    </a:lnTo>
                    <a:lnTo>
                      <a:pt x="491067" y="214140"/>
                    </a:lnTo>
                    <a:cubicBezTo>
                      <a:pt x="426709" y="213580"/>
                      <a:pt x="436064" y="127867"/>
                      <a:pt x="436064" y="127774"/>
                    </a:cubicBezTo>
                    <a:cubicBezTo>
                      <a:pt x="438683" y="70539"/>
                      <a:pt x="486670" y="70913"/>
                      <a:pt x="491441" y="71099"/>
                    </a:cubicBezTo>
                    <a:close/>
                    <a:moveTo>
                      <a:pt x="117056" y="71099"/>
                    </a:moveTo>
                    <a:cubicBezTo>
                      <a:pt x="121826" y="71006"/>
                      <a:pt x="169805" y="70539"/>
                      <a:pt x="172424" y="127774"/>
                    </a:cubicBezTo>
                    <a:cubicBezTo>
                      <a:pt x="172424" y="127774"/>
                      <a:pt x="181776" y="213580"/>
                      <a:pt x="117431" y="214140"/>
                    </a:cubicBezTo>
                    <a:lnTo>
                      <a:pt x="117056" y="214140"/>
                    </a:lnTo>
                    <a:lnTo>
                      <a:pt x="116682" y="214140"/>
                    </a:lnTo>
                    <a:cubicBezTo>
                      <a:pt x="52430" y="213580"/>
                      <a:pt x="61689" y="127867"/>
                      <a:pt x="61689" y="127774"/>
                    </a:cubicBezTo>
                    <a:cubicBezTo>
                      <a:pt x="64308" y="70539"/>
                      <a:pt x="112287" y="70913"/>
                      <a:pt x="117056" y="71099"/>
                    </a:cubicBezTo>
                    <a:close/>
                    <a:moveTo>
                      <a:pt x="304490" y="38"/>
                    </a:moveTo>
                    <a:cubicBezTo>
                      <a:pt x="310383" y="-243"/>
                      <a:pt x="370061" y="-803"/>
                      <a:pt x="373335" y="70367"/>
                    </a:cubicBezTo>
                    <a:cubicBezTo>
                      <a:pt x="373335" y="70367"/>
                      <a:pt x="384934" y="177028"/>
                      <a:pt x="304957" y="177869"/>
                    </a:cubicBezTo>
                    <a:lnTo>
                      <a:pt x="304490" y="177869"/>
                    </a:lnTo>
                    <a:lnTo>
                      <a:pt x="304022" y="177869"/>
                    </a:lnTo>
                    <a:cubicBezTo>
                      <a:pt x="224045" y="177122"/>
                      <a:pt x="235644" y="70554"/>
                      <a:pt x="235644" y="70367"/>
                    </a:cubicBezTo>
                    <a:cubicBezTo>
                      <a:pt x="239012" y="-803"/>
                      <a:pt x="298597" y="-243"/>
                      <a:pt x="304490" y="38"/>
                    </a:cubicBezTo>
                    <a:close/>
                  </a:path>
                </a:pathLst>
              </a:custGeom>
              <a:solidFill>
                <a:schemeClr val="bg1"/>
              </a:solidFill>
              <a:ln>
                <a:noFill/>
              </a:ln>
            </p:spPr>
            <p:txBody>
              <a:body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grpSp>
            <p:nvGrpSpPr>
              <p:cNvPr id="20" name="组合 19"/>
              <p:cNvGrpSpPr/>
              <p:nvPr/>
            </p:nvGrpSpPr>
            <p:grpSpPr>
              <a:xfrm>
                <a:off x="6205974" y="4772122"/>
                <a:ext cx="2015256" cy="1542154"/>
                <a:chOff x="1096271" y="3939310"/>
                <a:chExt cx="2015256" cy="1542154"/>
              </a:xfrm>
            </p:grpSpPr>
            <p:sp>
              <p:nvSpPr>
                <p:cNvPr id="21" name="文本框 20"/>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2" name="文本框 21"/>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grpSp>
        <p:nvGrpSpPr>
          <p:cNvPr id="25" name="组合 24"/>
          <p:cNvGrpSpPr/>
          <p:nvPr/>
        </p:nvGrpSpPr>
        <p:grpSpPr>
          <a:xfrm>
            <a:off x="3464643" y="1778983"/>
            <a:ext cx="2456873" cy="3830189"/>
            <a:chOff x="3463638" y="1778983"/>
            <a:chExt cx="2456873" cy="3830189"/>
          </a:xfrm>
        </p:grpSpPr>
        <p:sp>
          <p:nvSpPr>
            <p:cNvPr id="26" name="矩形 25"/>
            <p:cNvSpPr/>
            <p:nvPr/>
          </p:nvSpPr>
          <p:spPr>
            <a:xfrm>
              <a:off x="3463638" y="3686851"/>
              <a:ext cx="2456873" cy="766618"/>
            </a:xfrm>
            <a:prstGeom prst="rect">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cxnSp>
          <p:nvCxnSpPr>
            <p:cNvPr id="27" name="直接连接符 26"/>
            <p:cNvCxnSpPr/>
            <p:nvPr/>
          </p:nvCxnSpPr>
          <p:spPr>
            <a:xfrm rot="10800000">
              <a:off x="4692074" y="4572389"/>
              <a:ext cx="1" cy="82434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椭圆 27"/>
            <p:cNvSpPr/>
            <p:nvPr/>
          </p:nvSpPr>
          <p:spPr>
            <a:xfrm rot="10800000">
              <a:off x="4100948" y="3487115"/>
              <a:ext cx="1182254" cy="118225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29" name="椭圆 28"/>
            <p:cNvSpPr/>
            <p:nvPr/>
          </p:nvSpPr>
          <p:spPr>
            <a:xfrm rot="10800000">
              <a:off x="4197929" y="3584098"/>
              <a:ext cx="988291" cy="988291"/>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30" name="椭圆 29"/>
            <p:cNvSpPr/>
            <p:nvPr/>
          </p:nvSpPr>
          <p:spPr>
            <a:xfrm rot="10800000">
              <a:off x="4585857" y="5396736"/>
              <a:ext cx="212436" cy="212436"/>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31" name="soup-bowl_44116"/>
            <p:cNvSpPr>
              <a:spLocks noChangeAspect="1"/>
            </p:cNvSpPr>
            <p:nvPr/>
          </p:nvSpPr>
          <p:spPr bwMode="auto">
            <a:xfrm>
              <a:off x="4441367" y="3799948"/>
              <a:ext cx="501414" cy="493912"/>
            </a:xfrm>
            <a:custGeom>
              <a:avLst/>
              <a:gdLst>
                <a:gd name="connsiteX0" fmla="*/ 0 w 608487"/>
                <a:gd name="connsiteY0" fmla="*/ 548152 h 599383"/>
                <a:gd name="connsiteX1" fmla="*/ 605239 w 608487"/>
                <a:gd name="connsiteY1" fmla="*/ 548152 h 599383"/>
                <a:gd name="connsiteX2" fmla="*/ 605239 w 608487"/>
                <a:gd name="connsiteY2" fmla="*/ 599383 h 599383"/>
                <a:gd name="connsiteX3" fmla="*/ 0 w 608487"/>
                <a:gd name="connsiteY3" fmla="*/ 599383 h 599383"/>
                <a:gd name="connsiteX4" fmla="*/ 0 w 608487"/>
                <a:gd name="connsiteY4" fmla="*/ 211908 h 599383"/>
                <a:gd name="connsiteX5" fmla="*/ 349886 w 608487"/>
                <a:gd name="connsiteY5" fmla="*/ 211908 h 599383"/>
                <a:gd name="connsiteX6" fmla="*/ 394554 w 608487"/>
                <a:gd name="connsiteY6" fmla="*/ 211908 h 599383"/>
                <a:gd name="connsiteX7" fmla="*/ 605239 w 608487"/>
                <a:gd name="connsiteY7" fmla="*/ 211908 h 599383"/>
                <a:gd name="connsiteX8" fmla="*/ 302620 w 608487"/>
                <a:gd name="connsiteY8" fmla="*/ 514069 h 599383"/>
                <a:gd name="connsiteX9" fmla="*/ 0 w 608487"/>
                <a:gd name="connsiteY9" fmla="*/ 211908 h 599383"/>
                <a:gd name="connsiteX10" fmla="*/ 596231 w 608487"/>
                <a:gd name="connsiteY10" fmla="*/ 36105 h 599383"/>
                <a:gd name="connsiteX11" fmla="*/ 599507 w 608487"/>
                <a:gd name="connsiteY11" fmla="*/ 65804 h 599383"/>
                <a:gd name="connsiteX12" fmla="*/ 410520 w 608487"/>
                <a:gd name="connsiteY12" fmla="*/ 194831 h 599383"/>
                <a:gd name="connsiteX13" fmla="*/ 364258 w 608487"/>
                <a:gd name="connsiteY13" fmla="*/ 194831 h 599383"/>
                <a:gd name="connsiteX14" fmla="*/ 582243 w 608487"/>
                <a:gd name="connsiteY14" fmla="*/ 36351 h 599383"/>
                <a:gd name="connsiteX15" fmla="*/ 596231 w 608487"/>
                <a:gd name="connsiteY15" fmla="*/ 36105 h 599383"/>
                <a:gd name="connsiteX16" fmla="*/ 325339 w 608487"/>
                <a:gd name="connsiteY16" fmla="*/ 0 h 599383"/>
                <a:gd name="connsiteX17" fmla="*/ 327769 w 608487"/>
                <a:gd name="connsiteY17" fmla="*/ 837 h 599383"/>
                <a:gd name="connsiteX18" fmla="*/ 333971 w 608487"/>
                <a:gd name="connsiteY18" fmla="*/ 4101 h 599383"/>
                <a:gd name="connsiteX19" fmla="*/ 351235 w 608487"/>
                <a:gd name="connsiteY19" fmla="*/ 22009 h 599383"/>
                <a:gd name="connsiteX20" fmla="*/ 357855 w 608487"/>
                <a:gd name="connsiteY20" fmla="*/ 38746 h 599383"/>
                <a:gd name="connsiteX21" fmla="*/ 358190 w 608487"/>
                <a:gd name="connsiteY21" fmla="*/ 60505 h 599383"/>
                <a:gd name="connsiteX22" fmla="*/ 349558 w 608487"/>
                <a:gd name="connsiteY22" fmla="*/ 82765 h 599383"/>
                <a:gd name="connsiteX23" fmla="*/ 334306 w 608487"/>
                <a:gd name="connsiteY23" fmla="*/ 100255 h 599383"/>
                <a:gd name="connsiteX24" fmla="*/ 329948 w 608487"/>
                <a:gd name="connsiteY24" fmla="*/ 103602 h 599383"/>
                <a:gd name="connsiteX25" fmla="*/ 327434 w 608487"/>
                <a:gd name="connsiteY25" fmla="*/ 105527 h 599383"/>
                <a:gd name="connsiteX26" fmla="*/ 324082 w 608487"/>
                <a:gd name="connsiteY26" fmla="*/ 107954 h 599383"/>
                <a:gd name="connsiteX27" fmla="*/ 322322 w 608487"/>
                <a:gd name="connsiteY27" fmla="*/ 109209 h 599383"/>
                <a:gd name="connsiteX28" fmla="*/ 320981 w 608487"/>
                <a:gd name="connsiteY28" fmla="*/ 110214 h 599383"/>
                <a:gd name="connsiteX29" fmla="*/ 317713 w 608487"/>
                <a:gd name="connsiteY29" fmla="*/ 112473 h 599383"/>
                <a:gd name="connsiteX30" fmla="*/ 314193 w 608487"/>
                <a:gd name="connsiteY30" fmla="*/ 115318 h 599383"/>
                <a:gd name="connsiteX31" fmla="*/ 311176 w 608487"/>
                <a:gd name="connsiteY31" fmla="*/ 118080 h 599383"/>
                <a:gd name="connsiteX32" fmla="*/ 309835 w 608487"/>
                <a:gd name="connsiteY32" fmla="*/ 119419 h 599383"/>
                <a:gd name="connsiteX33" fmla="*/ 308578 w 608487"/>
                <a:gd name="connsiteY33" fmla="*/ 120842 h 599383"/>
                <a:gd name="connsiteX34" fmla="*/ 307321 w 608487"/>
                <a:gd name="connsiteY34" fmla="*/ 122515 h 599383"/>
                <a:gd name="connsiteX35" fmla="*/ 306231 w 608487"/>
                <a:gd name="connsiteY35" fmla="*/ 124273 h 599383"/>
                <a:gd name="connsiteX36" fmla="*/ 305142 w 608487"/>
                <a:gd name="connsiteY36" fmla="*/ 126197 h 599383"/>
                <a:gd name="connsiteX37" fmla="*/ 304388 w 608487"/>
                <a:gd name="connsiteY37" fmla="*/ 128373 h 599383"/>
                <a:gd name="connsiteX38" fmla="*/ 302544 w 608487"/>
                <a:gd name="connsiteY38" fmla="*/ 137830 h 599383"/>
                <a:gd name="connsiteX39" fmla="*/ 302376 w 608487"/>
                <a:gd name="connsiteY39" fmla="*/ 142516 h 599383"/>
                <a:gd name="connsiteX40" fmla="*/ 302544 w 608487"/>
                <a:gd name="connsiteY40" fmla="*/ 146784 h 599383"/>
                <a:gd name="connsiteX41" fmla="*/ 303047 w 608487"/>
                <a:gd name="connsiteY41" fmla="*/ 153311 h 599383"/>
                <a:gd name="connsiteX42" fmla="*/ 303298 w 608487"/>
                <a:gd name="connsiteY42" fmla="*/ 155738 h 599383"/>
                <a:gd name="connsiteX43" fmla="*/ 300868 w 608487"/>
                <a:gd name="connsiteY43" fmla="*/ 155320 h 599383"/>
                <a:gd name="connsiteX44" fmla="*/ 294163 w 608487"/>
                <a:gd name="connsiteY44" fmla="*/ 152893 h 599383"/>
                <a:gd name="connsiteX45" fmla="*/ 289722 w 608487"/>
                <a:gd name="connsiteY45" fmla="*/ 150382 h 599383"/>
                <a:gd name="connsiteX46" fmla="*/ 284861 w 608487"/>
                <a:gd name="connsiteY46" fmla="*/ 146784 h 599383"/>
                <a:gd name="connsiteX47" fmla="*/ 279917 w 608487"/>
                <a:gd name="connsiteY47" fmla="*/ 141595 h 599383"/>
                <a:gd name="connsiteX48" fmla="*/ 275391 w 608487"/>
                <a:gd name="connsiteY48" fmla="*/ 134566 h 599383"/>
                <a:gd name="connsiteX49" fmla="*/ 273380 w 608487"/>
                <a:gd name="connsiteY49" fmla="*/ 130382 h 599383"/>
                <a:gd name="connsiteX50" fmla="*/ 271871 w 608487"/>
                <a:gd name="connsiteY50" fmla="*/ 125695 h 599383"/>
                <a:gd name="connsiteX51" fmla="*/ 270363 w 608487"/>
                <a:gd name="connsiteY51" fmla="*/ 115067 h 599383"/>
                <a:gd name="connsiteX52" fmla="*/ 270279 w 608487"/>
                <a:gd name="connsiteY52" fmla="*/ 112222 h 599383"/>
                <a:gd name="connsiteX53" fmla="*/ 270530 w 608487"/>
                <a:gd name="connsiteY53" fmla="*/ 109377 h 599383"/>
                <a:gd name="connsiteX54" fmla="*/ 271369 w 608487"/>
                <a:gd name="connsiteY54" fmla="*/ 103519 h 599383"/>
                <a:gd name="connsiteX55" fmla="*/ 272961 w 608487"/>
                <a:gd name="connsiteY55" fmla="*/ 97828 h 599383"/>
                <a:gd name="connsiteX56" fmla="*/ 274972 w 608487"/>
                <a:gd name="connsiteY56" fmla="*/ 92221 h 599383"/>
                <a:gd name="connsiteX57" fmla="*/ 280587 w 608487"/>
                <a:gd name="connsiteY57" fmla="*/ 81928 h 599383"/>
                <a:gd name="connsiteX58" fmla="*/ 288716 w 608487"/>
                <a:gd name="connsiteY58" fmla="*/ 72304 h 599383"/>
                <a:gd name="connsiteX59" fmla="*/ 290392 w 608487"/>
                <a:gd name="connsiteY59" fmla="*/ 70463 h 599383"/>
                <a:gd name="connsiteX60" fmla="*/ 291985 w 608487"/>
                <a:gd name="connsiteY60" fmla="*/ 69040 h 599383"/>
                <a:gd name="connsiteX61" fmla="*/ 295085 w 608487"/>
                <a:gd name="connsiteY61" fmla="*/ 66279 h 599383"/>
                <a:gd name="connsiteX62" fmla="*/ 296594 w 608487"/>
                <a:gd name="connsiteY62" fmla="*/ 64856 h 599383"/>
                <a:gd name="connsiteX63" fmla="*/ 297013 w 608487"/>
                <a:gd name="connsiteY63" fmla="*/ 64521 h 599383"/>
                <a:gd name="connsiteX64" fmla="*/ 297097 w 608487"/>
                <a:gd name="connsiteY64" fmla="*/ 64438 h 599383"/>
                <a:gd name="connsiteX65" fmla="*/ 298437 w 608487"/>
                <a:gd name="connsiteY65" fmla="*/ 63434 h 599383"/>
                <a:gd name="connsiteX66" fmla="*/ 298521 w 608487"/>
                <a:gd name="connsiteY66" fmla="*/ 63266 h 599383"/>
                <a:gd name="connsiteX67" fmla="*/ 299108 w 608487"/>
                <a:gd name="connsiteY67" fmla="*/ 62848 h 599383"/>
                <a:gd name="connsiteX68" fmla="*/ 301371 w 608487"/>
                <a:gd name="connsiteY68" fmla="*/ 61007 h 599383"/>
                <a:gd name="connsiteX69" fmla="*/ 308913 w 608487"/>
                <a:gd name="connsiteY69" fmla="*/ 54061 h 599383"/>
                <a:gd name="connsiteX70" fmla="*/ 314696 w 608487"/>
                <a:gd name="connsiteY70" fmla="*/ 47282 h 599383"/>
                <a:gd name="connsiteX71" fmla="*/ 319305 w 608487"/>
                <a:gd name="connsiteY71" fmla="*/ 39081 h 599383"/>
                <a:gd name="connsiteX72" fmla="*/ 322489 w 608487"/>
                <a:gd name="connsiteY72" fmla="*/ 28872 h 599383"/>
                <a:gd name="connsiteX73" fmla="*/ 325004 w 608487"/>
                <a:gd name="connsiteY73" fmla="*/ 9038 h 599383"/>
                <a:gd name="connsiteX74" fmla="*/ 325255 w 608487"/>
                <a:gd name="connsiteY74" fmla="*/ 2427 h 599383"/>
                <a:gd name="connsiteX75" fmla="*/ 325339 w 608487"/>
                <a:gd name="connsiteY75" fmla="*/ 0 h 599383"/>
                <a:gd name="connsiteX76" fmla="*/ 227322 w 608487"/>
                <a:gd name="connsiteY76" fmla="*/ 0 h 599383"/>
                <a:gd name="connsiteX77" fmla="*/ 229669 w 608487"/>
                <a:gd name="connsiteY77" fmla="*/ 837 h 599383"/>
                <a:gd name="connsiteX78" fmla="*/ 235870 w 608487"/>
                <a:gd name="connsiteY78" fmla="*/ 4101 h 599383"/>
                <a:gd name="connsiteX79" fmla="*/ 253218 w 608487"/>
                <a:gd name="connsiteY79" fmla="*/ 22009 h 599383"/>
                <a:gd name="connsiteX80" fmla="*/ 259755 w 608487"/>
                <a:gd name="connsiteY80" fmla="*/ 38746 h 599383"/>
                <a:gd name="connsiteX81" fmla="*/ 260090 w 608487"/>
                <a:gd name="connsiteY81" fmla="*/ 60505 h 599383"/>
                <a:gd name="connsiteX82" fmla="*/ 251542 w 608487"/>
                <a:gd name="connsiteY82" fmla="*/ 82765 h 599383"/>
                <a:gd name="connsiteX83" fmla="*/ 236289 w 608487"/>
                <a:gd name="connsiteY83" fmla="*/ 100255 h 599383"/>
                <a:gd name="connsiteX84" fmla="*/ 231848 w 608487"/>
                <a:gd name="connsiteY84" fmla="*/ 103602 h 599383"/>
                <a:gd name="connsiteX85" fmla="*/ 229417 w 608487"/>
                <a:gd name="connsiteY85" fmla="*/ 105527 h 599383"/>
                <a:gd name="connsiteX86" fmla="*/ 225981 w 608487"/>
                <a:gd name="connsiteY86" fmla="*/ 107954 h 599383"/>
                <a:gd name="connsiteX87" fmla="*/ 224305 w 608487"/>
                <a:gd name="connsiteY87" fmla="*/ 109209 h 599383"/>
                <a:gd name="connsiteX88" fmla="*/ 222965 w 608487"/>
                <a:gd name="connsiteY88" fmla="*/ 110214 h 599383"/>
                <a:gd name="connsiteX89" fmla="*/ 219696 w 608487"/>
                <a:gd name="connsiteY89" fmla="*/ 112473 h 599383"/>
                <a:gd name="connsiteX90" fmla="*/ 216093 w 608487"/>
                <a:gd name="connsiteY90" fmla="*/ 115318 h 599383"/>
                <a:gd name="connsiteX91" fmla="*/ 213076 w 608487"/>
                <a:gd name="connsiteY91" fmla="*/ 118080 h 599383"/>
                <a:gd name="connsiteX92" fmla="*/ 211818 w 608487"/>
                <a:gd name="connsiteY92" fmla="*/ 119419 h 599383"/>
                <a:gd name="connsiteX93" fmla="*/ 210478 w 608487"/>
                <a:gd name="connsiteY93" fmla="*/ 120842 h 599383"/>
                <a:gd name="connsiteX94" fmla="*/ 209221 w 608487"/>
                <a:gd name="connsiteY94" fmla="*/ 122515 h 599383"/>
                <a:gd name="connsiteX95" fmla="*/ 208215 w 608487"/>
                <a:gd name="connsiteY95" fmla="*/ 124273 h 599383"/>
                <a:gd name="connsiteX96" fmla="*/ 207125 w 608487"/>
                <a:gd name="connsiteY96" fmla="*/ 126197 h 599383"/>
                <a:gd name="connsiteX97" fmla="*/ 206371 w 608487"/>
                <a:gd name="connsiteY97" fmla="*/ 128373 h 599383"/>
                <a:gd name="connsiteX98" fmla="*/ 204527 w 608487"/>
                <a:gd name="connsiteY98" fmla="*/ 137830 h 599383"/>
                <a:gd name="connsiteX99" fmla="*/ 204360 w 608487"/>
                <a:gd name="connsiteY99" fmla="*/ 142516 h 599383"/>
                <a:gd name="connsiteX100" fmla="*/ 204444 w 608487"/>
                <a:gd name="connsiteY100" fmla="*/ 146784 h 599383"/>
                <a:gd name="connsiteX101" fmla="*/ 204946 w 608487"/>
                <a:gd name="connsiteY101" fmla="*/ 153311 h 599383"/>
                <a:gd name="connsiteX102" fmla="*/ 205282 w 608487"/>
                <a:gd name="connsiteY102" fmla="*/ 155738 h 599383"/>
                <a:gd name="connsiteX103" fmla="*/ 202768 w 608487"/>
                <a:gd name="connsiteY103" fmla="*/ 155320 h 599383"/>
                <a:gd name="connsiteX104" fmla="*/ 196147 w 608487"/>
                <a:gd name="connsiteY104" fmla="*/ 152893 h 599383"/>
                <a:gd name="connsiteX105" fmla="*/ 191705 w 608487"/>
                <a:gd name="connsiteY105" fmla="*/ 150382 h 599383"/>
                <a:gd name="connsiteX106" fmla="*/ 186761 w 608487"/>
                <a:gd name="connsiteY106" fmla="*/ 146784 h 599383"/>
                <a:gd name="connsiteX107" fmla="*/ 181816 w 608487"/>
                <a:gd name="connsiteY107" fmla="*/ 141595 h 599383"/>
                <a:gd name="connsiteX108" fmla="*/ 177291 w 608487"/>
                <a:gd name="connsiteY108" fmla="*/ 134566 h 599383"/>
                <a:gd name="connsiteX109" fmla="*/ 175363 w 608487"/>
                <a:gd name="connsiteY109" fmla="*/ 130382 h 599383"/>
                <a:gd name="connsiteX110" fmla="*/ 173855 w 608487"/>
                <a:gd name="connsiteY110" fmla="*/ 125695 h 599383"/>
                <a:gd name="connsiteX111" fmla="*/ 172263 w 608487"/>
                <a:gd name="connsiteY111" fmla="*/ 115067 h 599383"/>
                <a:gd name="connsiteX112" fmla="*/ 172179 w 608487"/>
                <a:gd name="connsiteY112" fmla="*/ 112222 h 599383"/>
                <a:gd name="connsiteX113" fmla="*/ 172514 w 608487"/>
                <a:gd name="connsiteY113" fmla="*/ 109377 h 599383"/>
                <a:gd name="connsiteX114" fmla="*/ 173268 w 608487"/>
                <a:gd name="connsiteY114" fmla="*/ 103519 h 599383"/>
                <a:gd name="connsiteX115" fmla="*/ 174861 w 608487"/>
                <a:gd name="connsiteY115" fmla="*/ 97828 h 599383"/>
                <a:gd name="connsiteX116" fmla="*/ 176872 w 608487"/>
                <a:gd name="connsiteY116" fmla="*/ 92221 h 599383"/>
                <a:gd name="connsiteX117" fmla="*/ 182571 w 608487"/>
                <a:gd name="connsiteY117" fmla="*/ 81928 h 599383"/>
                <a:gd name="connsiteX118" fmla="*/ 190616 w 608487"/>
                <a:gd name="connsiteY118" fmla="*/ 72304 h 599383"/>
                <a:gd name="connsiteX119" fmla="*/ 192376 w 608487"/>
                <a:gd name="connsiteY119" fmla="*/ 70463 h 599383"/>
                <a:gd name="connsiteX120" fmla="*/ 193884 w 608487"/>
                <a:gd name="connsiteY120" fmla="*/ 69040 h 599383"/>
                <a:gd name="connsiteX121" fmla="*/ 196985 w 608487"/>
                <a:gd name="connsiteY121" fmla="*/ 66279 h 599383"/>
                <a:gd name="connsiteX122" fmla="*/ 198577 w 608487"/>
                <a:gd name="connsiteY122" fmla="*/ 64856 h 599383"/>
                <a:gd name="connsiteX123" fmla="*/ 198996 w 608487"/>
                <a:gd name="connsiteY123" fmla="*/ 64521 h 599383"/>
                <a:gd name="connsiteX124" fmla="*/ 199080 w 608487"/>
                <a:gd name="connsiteY124" fmla="*/ 64438 h 599383"/>
                <a:gd name="connsiteX125" fmla="*/ 200337 w 608487"/>
                <a:gd name="connsiteY125" fmla="*/ 63434 h 599383"/>
                <a:gd name="connsiteX126" fmla="*/ 200505 w 608487"/>
                <a:gd name="connsiteY126" fmla="*/ 63266 h 599383"/>
                <a:gd name="connsiteX127" fmla="*/ 201008 w 608487"/>
                <a:gd name="connsiteY127" fmla="*/ 62848 h 599383"/>
                <a:gd name="connsiteX128" fmla="*/ 203354 w 608487"/>
                <a:gd name="connsiteY128" fmla="*/ 61007 h 599383"/>
                <a:gd name="connsiteX129" fmla="*/ 210897 w 608487"/>
                <a:gd name="connsiteY129" fmla="*/ 54061 h 599383"/>
                <a:gd name="connsiteX130" fmla="*/ 216679 w 608487"/>
                <a:gd name="connsiteY130" fmla="*/ 47282 h 599383"/>
                <a:gd name="connsiteX131" fmla="*/ 221288 w 608487"/>
                <a:gd name="connsiteY131" fmla="*/ 39081 h 599383"/>
                <a:gd name="connsiteX132" fmla="*/ 224473 w 608487"/>
                <a:gd name="connsiteY132" fmla="*/ 28872 h 599383"/>
                <a:gd name="connsiteX133" fmla="*/ 226903 w 608487"/>
                <a:gd name="connsiteY133" fmla="*/ 9038 h 599383"/>
                <a:gd name="connsiteX134" fmla="*/ 227239 w 608487"/>
                <a:gd name="connsiteY134" fmla="*/ 2427 h 599383"/>
                <a:gd name="connsiteX135" fmla="*/ 227322 w 608487"/>
                <a:gd name="connsiteY135" fmla="*/ 0 h 599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608487" h="599383">
                  <a:moveTo>
                    <a:pt x="0" y="548152"/>
                  </a:moveTo>
                  <a:lnTo>
                    <a:pt x="605239" y="548152"/>
                  </a:lnTo>
                  <a:lnTo>
                    <a:pt x="605239" y="599383"/>
                  </a:lnTo>
                  <a:lnTo>
                    <a:pt x="0" y="599383"/>
                  </a:lnTo>
                  <a:close/>
                  <a:moveTo>
                    <a:pt x="0" y="211908"/>
                  </a:moveTo>
                  <a:lnTo>
                    <a:pt x="349886" y="211908"/>
                  </a:lnTo>
                  <a:lnTo>
                    <a:pt x="394554" y="211908"/>
                  </a:lnTo>
                  <a:lnTo>
                    <a:pt x="605239" y="211908"/>
                  </a:lnTo>
                  <a:cubicBezTo>
                    <a:pt x="605239" y="378762"/>
                    <a:pt x="469727" y="514069"/>
                    <a:pt x="302620" y="514069"/>
                  </a:cubicBezTo>
                  <a:cubicBezTo>
                    <a:pt x="135512" y="514069"/>
                    <a:pt x="0" y="378762"/>
                    <a:pt x="0" y="211908"/>
                  </a:cubicBezTo>
                  <a:close/>
                  <a:moveTo>
                    <a:pt x="596231" y="36105"/>
                  </a:moveTo>
                  <a:cubicBezTo>
                    <a:pt x="608637" y="41157"/>
                    <a:pt x="614656" y="59340"/>
                    <a:pt x="599507" y="65804"/>
                  </a:cubicBezTo>
                  <a:cubicBezTo>
                    <a:pt x="528438" y="96178"/>
                    <a:pt x="464157" y="140024"/>
                    <a:pt x="410520" y="194831"/>
                  </a:cubicBezTo>
                  <a:lnTo>
                    <a:pt x="364258" y="194831"/>
                  </a:lnTo>
                  <a:cubicBezTo>
                    <a:pt x="424097" y="126803"/>
                    <a:pt x="498351" y="72164"/>
                    <a:pt x="582243" y="36351"/>
                  </a:cubicBezTo>
                  <a:cubicBezTo>
                    <a:pt x="587251" y="34196"/>
                    <a:pt x="592096" y="34421"/>
                    <a:pt x="596231" y="36105"/>
                  </a:cubicBezTo>
                  <a:close/>
                  <a:moveTo>
                    <a:pt x="325339" y="0"/>
                  </a:moveTo>
                  <a:cubicBezTo>
                    <a:pt x="325339" y="0"/>
                    <a:pt x="326261" y="168"/>
                    <a:pt x="327769" y="837"/>
                  </a:cubicBezTo>
                  <a:cubicBezTo>
                    <a:pt x="329194" y="1507"/>
                    <a:pt x="331457" y="2427"/>
                    <a:pt x="333971" y="4101"/>
                  </a:cubicBezTo>
                  <a:cubicBezTo>
                    <a:pt x="338999" y="7281"/>
                    <a:pt x="345703" y="12720"/>
                    <a:pt x="351235" y="22009"/>
                  </a:cubicBezTo>
                  <a:cubicBezTo>
                    <a:pt x="354000" y="26612"/>
                    <a:pt x="356514" y="32219"/>
                    <a:pt x="357855" y="38746"/>
                  </a:cubicBezTo>
                  <a:cubicBezTo>
                    <a:pt x="359196" y="45274"/>
                    <a:pt x="359531" y="52806"/>
                    <a:pt x="358190" y="60505"/>
                  </a:cubicBezTo>
                  <a:cubicBezTo>
                    <a:pt x="356849" y="68204"/>
                    <a:pt x="353833" y="75903"/>
                    <a:pt x="349558" y="82765"/>
                  </a:cubicBezTo>
                  <a:cubicBezTo>
                    <a:pt x="345368" y="89543"/>
                    <a:pt x="340005" y="95401"/>
                    <a:pt x="334306" y="100255"/>
                  </a:cubicBezTo>
                  <a:lnTo>
                    <a:pt x="329948" y="103602"/>
                  </a:lnTo>
                  <a:lnTo>
                    <a:pt x="327434" y="105527"/>
                  </a:lnTo>
                  <a:cubicBezTo>
                    <a:pt x="326345" y="106364"/>
                    <a:pt x="325171" y="107201"/>
                    <a:pt x="324082" y="107954"/>
                  </a:cubicBezTo>
                  <a:lnTo>
                    <a:pt x="322322" y="109209"/>
                  </a:lnTo>
                  <a:cubicBezTo>
                    <a:pt x="321819" y="109628"/>
                    <a:pt x="321065" y="110046"/>
                    <a:pt x="320981" y="110214"/>
                  </a:cubicBezTo>
                  <a:cubicBezTo>
                    <a:pt x="320059" y="111050"/>
                    <a:pt x="318970" y="111804"/>
                    <a:pt x="317713" y="112473"/>
                  </a:cubicBezTo>
                  <a:cubicBezTo>
                    <a:pt x="316707" y="113477"/>
                    <a:pt x="315534" y="114398"/>
                    <a:pt x="314193" y="115318"/>
                  </a:cubicBezTo>
                  <a:cubicBezTo>
                    <a:pt x="313355" y="116239"/>
                    <a:pt x="312181" y="117159"/>
                    <a:pt x="311176" y="118080"/>
                  </a:cubicBezTo>
                  <a:cubicBezTo>
                    <a:pt x="310757" y="118498"/>
                    <a:pt x="310338" y="118917"/>
                    <a:pt x="309835" y="119419"/>
                  </a:cubicBezTo>
                  <a:cubicBezTo>
                    <a:pt x="309332" y="119837"/>
                    <a:pt x="308829" y="120339"/>
                    <a:pt x="308578" y="120842"/>
                  </a:cubicBezTo>
                  <a:cubicBezTo>
                    <a:pt x="308159" y="121427"/>
                    <a:pt x="307824" y="121929"/>
                    <a:pt x="307321" y="122515"/>
                  </a:cubicBezTo>
                  <a:cubicBezTo>
                    <a:pt x="306734" y="123017"/>
                    <a:pt x="306650" y="123687"/>
                    <a:pt x="306231" y="124273"/>
                  </a:cubicBezTo>
                  <a:cubicBezTo>
                    <a:pt x="305896" y="124858"/>
                    <a:pt x="305477" y="125528"/>
                    <a:pt x="305142" y="126197"/>
                  </a:cubicBezTo>
                  <a:cubicBezTo>
                    <a:pt x="304974" y="126951"/>
                    <a:pt x="304723" y="127620"/>
                    <a:pt x="304388" y="128373"/>
                  </a:cubicBezTo>
                  <a:cubicBezTo>
                    <a:pt x="303298" y="131302"/>
                    <a:pt x="302879" y="134650"/>
                    <a:pt x="302544" y="137830"/>
                  </a:cubicBezTo>
                  <a:cubicBezTo>
                    <a:pt x="302544" y="139503"/>
                    <a:pt x="302460" y="141093"/>
                    <a:pt x="302376" y="142516"/>
                  </a:cubicBezTo>
                  <a:cubicBezTo>
                    <a:pt x="302460" y="144106"/>
                    <a:pt x="302460" y="145529"/>
                    <a:pt x="302544" y="146784"/>
                  </a:cubicBezTo>
                  <a:cubicBezTo>
                    <a:pt x="302712" y="149462"/>
                    <a:pt x="302795" y="151805"/>
                    <a:pt x="303047" y="153311"/>
                  </a:cubicBezTo>
                  <a:cubicBezTo>
                    <a:pt x="303214" y="154901"/>
                    <a:pt x="303298" y="155738"/>
                    <a:pt x="303298" y="155738"/>
                  </a:cubicBezTo>
                  <a:cubicBezTo>
                    <a:pt x="303298" y="155738"/>
                    <a:pt x="302460" y="155655"/>
                    <a:pt x="300868" y="155320"/>
                  </a:cubicBezTo>
                  <a:cubicBezTo>
                    <a:pt x="299359" y="154818"/>
                    <a:pt x="296929" y="154232"/>
                    <a:pt x="294163" y="152893"/>
                  </a:cubicBezTo>
                  <a:cubicBezTo>
                    <a:pt x="292739" y="152223"/>
                    <a:pt x="291398" y="151387"/>
                    <a:pt x="289722" y="150382"/>
                  </a:cubicBezTo>
                  <a:cubicBezTo>
                    <a:pt x="288129" y="149378"/>
                    <a:pt x="286621" y="148123"/>
                    <a:pt x="284861" y="146784"/>
                  </a:cubicBezTo>
                  <a:cubicBezTo>
                    <a:pt x="283269" y="145278"/>
                    <a:pt x="281593" y="143604"/>
                    <a:pt x="279917" y="141595"/>
                  </a:cubicBezTo>
                  <a:cubicBezTo>
                    <a:pt x="278408" y="139503"/>
                    <a:pt x="276648" y="137328"/>
                    <a:pt x="275391" y="134566"/>
                  </a:cubicBezTo>
                  <a:cubicBezTo>
                    <a:pt x="274637" y="133311"/>
                    <a:pt x="274050" y="131888"/>
                    <a:pt x="273380" y="130382"/>
                  </a:cubicBezTo>
                  <a:cubicBezTo>
                    <a:pt x="272793" y="128959"/>
                    <a:pt x="272374" y="127285"/>
                    <a:pt x="271871" y="125695"/>
                  </a:cubicBezTo>
                  <a:cubicBezTo>
                    <a:pt x="270866" y="122432"/>
                    <a:pt x="270530" y="118833"/>
                    <a:pt x="270363" y="115067"/>
                  </a:cubicBezTo>
                  <a:cubicBezTo>
                    <a:pt x="270279" y="114147"/>
                    <a:pt x="270195" y="113143"/>
                    <a:pt x="270279" y="112222"/>
                  </a:cubicBezTo>
                  <a:cubicBezTo>
                    <a:pt x="270363" y="111218"/>
                    <a:pt x="270447" y="110297"/>
                    <a:pt x="270530" y="109377"/>
                  </a:cubicBezTo>
                  <a:cubicBezTo>
                    <a:pt x="270698" y="107452"/>
                    <a:pt x="271033" y="105527"/>
                    <a:pt x="271369" y="103519"/>
                  </a:cubicBezTo>
                  <a:cubicBezTo>
                    <a:pt x="271620" y="101510"/>
                    <a:pt x="272374" y="99753"/>
                    <a:pt x="272961" y="97828"/>
                  </a:cubicBezTo>
                  <a:cubicBezTo>
                    <a:pt x="273547" y="95987"/>
                    <a:pt x="274218" y="94062"/>
                    <a:pt x="274972" y="92221"/>
                  </a:cubicBezTo>
                  <a:cubicBezTo>
                    <a:pt x="276648" y="88790"/>
                    <a:pt x="278492" y="85359"/>
                    <a:pt x="280587" y="81928"/>
                  </a:cubicBezTo>
                  <a:cubicBezTo>
                    <a:pt x="283101" y="78664"/>
                    <a:pt x="285783" y="75401"/>
                    <a:pt x="288716" y="72304"/>
                  </a:cubicBezTo>
                  <a:cubicBezTo>
                    <a:pt x="289470" y="71384"/>
                    <a:pt x="289889" y="70965"/>
                    <a:pt x="290392" y="70463"/>
                  </a:cubicBezTo>
                  <a:lnTo>
                    <a:pt x="291985" y="69040"/>
                  </a:lnTo>
                  <a:cubicBezTo>
                    <a:pt x="292990" y="68120"/>
                    <a:pt x="293996" y="67199"/>
                    <a:pt x="295085" y="66279"/>
                  </a:cubicBezTo>
                  <a:lnTo>
                    <a:pt x="296594" y="64856"/>
                  </a:lnTo>
                  <a:lnTo>
                    <a:pt x="297013" y="64521"/>
                  </a:lnTo>
                  <a:lnTo>
                    <a:pt x="297097" y="64438"/>
                  </a:lnTo>
                  <a:lnTo>
                    <a:pt x="298437" y="63434"/>
                  </a:lnTo>
                  <a:lnTo>
                    <a:pt x="298521" y="63266"/>
                  </a:lnTo>
                  <a:lnTo>
                    <a:pt x="299108" y="62848"/>
                  </a:lnTo>
                  <a:lnTo>
                    <a:pt x="301371" y="61007"/>
                  </a:lnTo>
                  <a:cubicBezTo>
                    <a:pt x="304220" y="58580"/>
                    <a:pt x="306734" y="56237"/>
                    <a:pt x="308913" y="54061"/>
                  </a:cubicBezTo>
                  <a:cubicBezTo>
                    <a:pt x="311092" y="51801"/>
                    <a:pt x="312936" y="49709"/>
                    <a:pt x="314696" y="47282"/>
                  </a:cubicBezTo>
                  <a:cubicBezTo>
                    <a:pt x="316456" y="44939"/>
                    <a:pt x="318048" y="42178"/>
                    <a:pt x="319305" y="39081"/>
                  </a:cubicBezTo>
                  <a:cubicBezTo>
                    <a:pt x="320646" y="35985"/>
                    <a:pt x="321735" y="32470"/>
                    <a:pt x="322489" y="28872"/>
                  </a:cubicBezTo>
                  <a:cubicBezTo>
                    <a:pt x="324082" y="21758"/>
                    <a:pt x="324668" y="14394"/>
                    <a:pt x="325004" y="9038"/>
                  </a:cubicBezTo>
                  <a:cubicBezTo>
                    <a:pt x="325087" y="6277"/>
                    <a:pt x="325339" y="4017"/>
                    <a:pt x="325255" y="2427"/>
                  </a:cubicBezTo>
                  <a:cubicBezTo>
                    <a:pt x="325339" y="837"/>
                    <a:pt x="325339" y="0"/>
                    <a:pt x="325339" y="0"/>
                  </a:cubicBezTo>
                  <a:close/>
                  <a:moveTo>
                    <a:pt x="227322" y="0"/>
                  </a:moveTo>
                  <a:cubicBezTo>
                    <a:pt x="227322" y="0"/>
                    <a:pt x="228160" y="168"/>
                    <a:pt x="229669" y="837"/>
                  </a:cubicBezTo>
                  <a:cubicBezTo>
                    <a:pt x="231094" y="1507"/>
                    <a:pt x="233356" y="2427"/>
                    <a:pt x="235870" y="4101"/>
                  </a:cubicBezTo>
                  <a:cubicBezTo>
                    <a:pt x="240899" y="7281"/>
                    <a:pt x="247687" y="12720"/>
                    <a:pt x="253218" y="22009"/>
                  </a:cubicBezTo>
                  <a:cubicBezTo>
                    <a:pt x="255900" y="26612"/>
                    <a:pt x="258414" y="32219"/>
                    <a:pt x="259755" y="38746"/>
                  </a:cubicBezTo>
                  <a:cubicBezTo>
                    <a:pt x="261180" y="45274"/>
                    <a:pt x="261515" y="52806"/>
                    <a:pt x="260090" y="60505"/>
                  </a:cubicBezTo>
                  <a:cubicBezTo>
                    <a:pt x="258749" y="68204"/>
                    <a:pt x="255816" y="75903"/>
                    <a:pt x="251542" y="82765"/>
                  </a:cubicBezTo>
                  <a:cubicBezTo>
                    <a:pt x="247268" y="89543"/>
                    <a:pt x="241988" y="95401"/>
                    <a:pt x="236289" y="100255"/>
                  </a:cubicBezTo>
                  <a:lnTo>
                    <a:pt x="231848" y="103602"/>
                  </a:lnTo>
                  <a:lnTo>
                    <a:pt x="229417" y="105527"/>
                  </a:lnTo>
                  <a:cubicBezTo>
                    <a:pt x="228244" y="106364"/>
                    <a:pt x="227155" y="107201"/>
                    <a:pt x="225981" y="107954"/>
                  </a:cubicBezTo>
                  <a:lnTo>
                    <a:pt x="224305" y="109209"/>
                  </a:lnTo>
                  <a:cubicBezTo>
                    <a:pt x="223719" y="109628"/>
                    <a:pt x="223048" y="110046"/>
                    <a:pt x="222965" y="110214"/>
                  </a:cubicBezTo>
                  <a:cubicBezTo>
                    <a:pt x="222043" y="111050"/>
                    <a:pt x="220953" y="111804"/>
                    <a:pt x="219696" y="112473"/>
                  </a:cubicBezTo>
                  <a:cubicBezTo>
                    <a:pt x="218607" y="113477"/>
                    <a:pt x="217433" y="114398"/>
                    <a:pt x="216093" y="115318"/>
                  </a:cubicBezTo>
                  <a:cubicBezTo>
                    <a:pt x="215254" y="116239"/>
                    <a:pt x="214081" y="117159"/>
                    <a:pt x="213076" y="118080"/>
                  </a:cubicBezTo>
                  <a:cubicBezTo>
                    <a:pt x="212740" y="118498"/>
                    <a:pt x="212321" y="118917"/>
                    <a:pt x="211818" y="119419"/>
                  </a:cubicBezTo>
                  <a:cubicBezTo>
                    <a:pt x="211316" y="119837"/>
                    <a:pt x="210813" y="120339"/>
                    <a:pt x="210478" y="120842"/>
                  </a:cubicBezTo>
                  <a:cubicBezTo>
                    <a:pt x="210142" y="121427"/>
                    <a:pt x="209723" y="121929"/>
                    <a:pt x="209221" y="122515"/>
                  </a:cubicBezTo>
                  <a:cubicBezTo>
                    <a:pt x="208718" y="123017"/>
                    <a:pt x="208634" y="123687"/>
                    <a:pt x="208215" y="124273"/>
                  </a:cubicBezTo>
                  <a:cubicBezTo>
                    <a:pt x="207880" y="124858"/>
                    <a:pt x="207377" y="125528"/>
                    <a:pt x="207125" y="126197"/>
                  </a:cubicBezTo>
                  <a:cubicBezTo>
                    <a:pt x="206874" y="126951"/>
                    <a:pt x="206706" y="127620"/>
                    <a:pt x="206371" y="128373"/>
                  </a:cubicBezTo>
                  <a:cubicBezTo>
                    <a:pt x="205282" y="131302"/>
                    <a:pt x="204863" y="134650"/>
                    <a:pt x="204527" y="137830"/>
                  </a:cubicBezTo>
                  <a:cubicBezTo>
                    <a:pt x="204444" y="139503"/>
                    <a:pt x="204360" y="141093"/>
                    <a:pt x="204360" y="142516"/>
                  </a:cubicBezTo>
                  <a:cubicBezTo>
                    <a:pt x="204360" y="144106"/>
                    <a:pt x="204444" y="145529"/>
                    <a:pt x="204444" y="146784"/>
                  </a:cubicBezTo>
                  <a:cubicBezTo>
                    <a:pt x="204611" y="149462"/>
                    <a:pt x="204695" y="151805"/>
                    <a:pt x="204946" y="153311"/>
                  </a:cubicBezTo>
                  <a:cubicBezTo>
                    <a:pt x="205198" y="154901"/>
                    <a:pt x="205282" y="155738"/>
                    <a:pt x="205282" y="155738"/>
                  </a:cubicBezTo>
                  <a:cubicBezTo>
                    <a:pt x="205282" y="155738"/>
                    <a:pt x="204360" y="155655"/>
                    <a:pt x="202768" y="155320"/>
                  </a:cubicBezTo>
                  <a:cubicBezTo>
                    <a:pt x="201259" y="154818"/>
                    <a:pt x="198829" y="154232"/>
                    <a:pt x="196147" y="152893"/>
                  </a:cubicBezTo>
                  <a:cubicBezTo>
                    <a:pt x="194722" y="152223"/>
                    <a:pt x="193298" y="151387"/>
                    <a:pt x="191705" y="150382"/>
                  </a:cubicBezTo>
                  <a:cubicBezTo>
                    <a:pt x="190113" y="149378"/>
                    <a:pt x="188521" y="148123"/>
                    <a:pt x="186761" y="146784"/>
                  </a:cubicBezTo>
                  <a:cubicBezTo>
                    <a:pt x="185169" y="145278"/>
                    <a:pt x="183492" y="143604"/>
                    <a:pt x="181816" y="141595"/>
                  </a:cubicBezTo>
                  <a:cubicBezTo>
                    <a:pt x="180308" y="139503"/>
                    <a:pt x="178632" y="137328"/>
                    <a:pt x="177291" y="134566"/>
                  </a:cubicBezTo>
                  <a:cubicBezTo>
                    <a:pt x="176620" y="133311"/>
                    <a:pt x="175950" y="131888"/>
                    <a:pt x="175363" y="130382"/>
                  </a:cubicBezTo>
                  <a:cubicBezTo>
                    <a:pt x="174693" y="128959"/>
                    <a:pt x="174358" y="127285"/>
                    <a:pt x="173855" y="125695"/>
                  </a:cubicBezTo>
                  <a:cubicBezTo>
                    <a:pt x="172765" y="122432"/>
                    <a:pt x="172430" y="118833"/>
                    <a:pt x="172263" y="115067"/>
                  </a:cubicBezTo>
                  <a:cubicBezTo>
                    <a:pt x="172263" y="114147"/>
                    <a:pt x="172179" y="113143"/>
                    <a:pt x="172179" y="112222"/>
                  </a:cubicBezTo>
                  <a:cubicBezTo>
                    <a:pt x="172263" y="111218"/>
                    <a:pt x="172346" y="110297"/>
                    <a:pt x="172514" y="109377"/>
                  </a:cubicBezTo>
                  <a:cubicBezTo>
                    <a:pt x="172682" y="107452"/>
                    <a:pt x="172933" y="105527"/>
                    <a:pt x="173268" y="103519"/>
                  </a:cubicBezTo>
                  <a:cubicBezTo>
                    <a:pt x="173603" y="101510"/>
                    <a:pt x="174274" y="99753"/>
                    <a:pt x="174861" y="97828"/>
                  </a:cubicBezTo>
                  <a:cubicBezTo>
                    <a:pt x="175447" y="95987"/>
                    <a:pt x="176118" y="94062"/>
                    <a:pt x="176872" y="92221"/>
                  </a:cubicBezTo>
                  <a:cubicBezTo>
                    <a:pt x="178548" y="88790"/>
                    <a:pt x="180475" y="85359"/>
                    <a:pt x="182571" y="81928"/>
                  </a:cubicBezTo>
                  <a:cubicBezTo>
                    <a:pt x="185001" y="78664"/>
                    <a:pt x="187766" y="75401"/>
                    <a:pt x="190616" y="72304"/>
                  </a:cubicBezTo>
                  <a:cubicBezTo>
                    <a:pt x="191454" y="71384"/>
                    <a:pt x="191873" y="70965"/>
                    <a:pt x="192376" y="70463"/>
                  </a:cubicBezTo>
                  <a:lnTo>
                    <a:pt x="193884" y="69040"/>
                  </a:lnTo>
                  <a:cubicBezTo>
                    <a:pt x="194890" y="68120"/>
                    <a:pt x="195979" y="67199"/>
                    <a:pt x="196985" y="66279"/>
                  </a:cubicBezTo>
                  <a:lnTo>
                    <a:pt x="198577" y="64856"/>
                  </a:lnTo>
                  <a:lnTo>
                    <a:pt x="198996" y="64521"/>
                  </a:lnTo>
                  <a:lnTo>
                    <a:pt x="199080" y="64438"/>
                  </a:lnTo>
                  <a:lnTo>
                    <a:pt x="200337" y="63434"/>
                  </a:lnTo>
                  <a:lnTo>
                    <a:pt x="200505" y="63266"/>
                  </a:lnTo>
                  <a:lnTo>
                    <a:pt x="201008" y="62848"/>
                  </a:lnTo>
                  <a:lnTo>
                    <a:pt x="203354" y="61007"/>
                  </a:lnTo>
                  <a:cubicBezTo>
                    <a:pt x="206204" y="58580"/>
                    <a:pt x="208718" y="56237"/>
                    <a:pt x="210897" y="54061"/>
                  </a:cubicBezTo>
                  <a:cubicBezTo>
                    <a:pt x="212992" y="51801"/>
                    <a:pt x="214919" y="49709"/>
                    <a:pt x="216679" y="47282"/>
                  </a:cubicBezTo>
                  <a:cubicBezTo>
                    <a:pt x="218355" y="44939"/>
                    <a:pt x="219948" y="42178"/>
                    <a:pt x="221288" y="39081"/>
                  </a:cubicBezTo>
                  <a:cubicBezTo>
                    <a:pt x="222629" y="35985"/>
                    <a:pt x="223719" y="32470"/>
                    <a:pt x="224473" y="28872"/>
                  </a:cubicBezTo>
                  <a:cubicBezTo>
                    <a:pt x="225981" y="21758"/>
                    <a:pt x="226568" y="14394"/>
                    <a:pt x="226903" y="9038"/>
                  </a:cubicBezTo>
                  <a:cubicBezTo>
                    <a:pt x="226987" y="6277"/>
                    <a:pt x="227239" y="4017"/>
                    <a:pt x="227239" y="2427"/>
                  </a:cubicBezTo>
                  <a:cubicBezTo>
                    <a:pt x="227239" y="837"/>
                    <a:pt x="227322" y="0"/>
                    <a:pt x="227322" y="0"/>
                  </a:cubicBezTo>
                  <a:close/>
                </a:path>
              </a:pathLst>
            </a:custGeom>
            <a:solidFill>
              <a:schemeClr val="bg1"/>
            </a:solidFill>
            <a:ln>
              <a:noFill/>
            </a:ln>
          </p:spPr>
          <p:txBody>
            <a:body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grpSp>
          <p:nvGrpSpPr>
            <p:cNvPr id="32" name="组合 31"/>
            <p:cNvGrpSpPr/>
            <p:nvPr/>
          </p:nvGrpSpPr>
          <p:grpSpPr>
            <a:xfrm>
              <a:off x="3684446" y="1778983"/>
              <a:ext cx="2015256" cy="1542154"/>
              <a:chOff x="1096271" y="3939310"/>
              <a:chExt cx="2015256" cy="1542154"/>
            </a:xfrm>
          </p:grpSpPr>
          <p:sp>
            <p:nvSpPr>
              <p:cNvPr id="33" name="文本框 32"/>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4" name="文本框 33"/>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35" name="组合 34"/>
          <p:cNvGrpSpPr/>
          <p:nvPr/>
        </p:nvGrpSpPr>
        <p:grpSpPr>
          <a:xfrm>
            <a:off x="8509709" y="1778983"/>
            <a:ext cx="2804838" cy="3824992"/>
            <a:chOff x="8509709" y="1778983"/>
            <a:chExt cx="2804838" cy="3824992"/>
          </a:xfrm>
        </p:grpSpPr>
        <p:sp>
          <p:nvSpPr>
            <p:cNvPr id="36" name="任意多边形 36"/>
            <p:cNvSpPr/>
            <p:nvPr/>
          </p:nvSpPr>
          <p:spPr>
            <a:xfrm rot="5400000">
              <a:off x="9528818" y="2667741"/>
              <a:ext cx="766619" cy="2804838"/>
            </a:xfrm>
            <a:custGeom>
              <a:avLst/>
              <a:gdLst>
                <a:gd name="connsiteX0" fmla="*/ 0 w 766619"/>
                <a:gd name="connsiteY0" fmla="*/ 2804838 h 2804838"/>
                <a:gd name="connsiteX1" fmla="*/ 0 w 766619"/>
                <a:gd name="connsiteY1" fmla="*/ 347965 h 2804838"/>
                <a:gd name="connsiteX2" fmla="*/ 2 w 766619"/>
                <a:gd name="connsiteY2" fmla="*/ 347965 h 2804838"/>
                <a:gd name="connsiteX3" fmla="*/ 383310 w 766619"/>
                <a:gd name="connsiteY3" fmla="*/ 0 h 2804838"/>
                <a:gd name="connsiteX4" fmla="*/ 766618 w 766619"/>
                <a:gd name="connsiteY4" fmla="*/ 347965 h 2804838"/>
                <a:gd name="connsiteX5" fmla="*/ 766618 w 766619"/>
                <a:gd name="connsiteY5" fmla="*/ 347965 h 2804838"/>
                <a:gd name="connsiteX6" fmla="*/ 766618 w 766619"/>
                <a:gd name="connsiteY6" fmla="*/ 347965 h 2804838"/>
                <a:gd name="connsiteX7" fmla="*/ 766619 w 766619"/>
                <a:gd name="connsiteY7" fmla="*/ 347966 h 2804838"/>
                <a:gd name="connsiteX8" fmla="*/ 766618 w 766619"/>
                <a:gd name="connsiteY8" fmla="*/ 347966 h 2804838"/>
                <a:gd name="connsiteX9" fmla="*/ 766618 w 766619"/>
                <a:gd name="connsiteY9" fmla="*/ 2804838 h 280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6619" h="2804838">
                  <a:moveTo>
                    <a:pt x="0" y="2804838"/>
                  </a:moveTo>
                  <a:lnTo>
                    <a:pt x="0" y="347965"/>
                  </a:lnTo>
                  <a:lnTo>
                    <a:pt x="2" y="347965"/>
                  </a:lnTo>
                  <a:lnTo>
                    <a:pt x="383310" y="0"/>
                  </a:lnTo>
                  <a:lnTo>
                    <a:pt x="766618" y="347965"/>
                  </a:lnTo>
                  <a:lnTo>
                    <a:pt x="766618" y="347965"/>
                  </a:lnTo>
                  <a:lnTo>
                    <a:pt x="766618" y="347965"/>
                  </a:lnTo>
                  <a:lnTo>
                    <a:pt x="766619" y="347966"/>
                  </a:lnTo>
                  <a:lnTo>
                    <a:pt x="766618" y="347966"/>
                  </a:lnTo>
                  <a:lnTo>
                    <a:pt x="766618" y="2804838"/>
                  </a:lnTo>
                  <a:close/>
                </a:path>
              </a:pathLst>
            </a:cu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cxnSp>
          <p:nvCxnSpPr>
            <p:cNvPr id="37" name="直接连接符 36"/>
            <p:cNvCxnSpPr/>
            <p:nvPr/>
          </p:nvCxnSpPr>
          <p:spPr>
            <a:xfrm rot="10800000">
              <a:off x="9912127" y="4567192"/>
              <a:ext cx="1" cy="824347"/>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rot="10800000">
              <a:off x="9321000" y="3481918"/>
              <a:ext cx="1182254" cy="1182254"/>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9" name="椭圆 38"/>
            <p:cNvSpPr/>
            <p:nvPr/>
          </p:nvSpPr>
          <p:spPr>
            <a:xfrm rot="10800000">
              <a:off x="9417982" y="3578901"/>
              <a:ext cx="988291" cy="988291"/>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40" name="椭圆 39"/>
            <p:cNvSpPr/>
            <p:nvPr/>
          </p:nvSpPr>
          <p:spPr>
            <a:xfrm rot="10800000">
              <a:off x="9805909" y="5391539"/>
              <a:ext cx="212436" cy="212436"/>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41" name="verification-symbol-in-a-square-box_37892"/>
            <p:cNvSpPr>
              <a:spLocks noChangeAspect="1"/>
            </p:cNvSpPr>
            <p:nvPr/>
          </p:nvSpPr>
          <p:spPr bwMode="auto">
            <a:xfrm>
              <a:off x="9661420" y="3846823"/>
              <a:ext cx="501414" cy="421459"/>
            </a:xfrm>
            <a:custGeom>
              <a:avLst/>
              <a:gdLst>
                <a:gd name="connsiteX0" fmla="*/ 536415 w 607227"/>
                <a:gd name="connsiteY0" fmla="*/ 12631 h 510399"/>
                <a:gd name="connsiteX1" fmla="*/ 557192 w 607227"/>
                <a:gd name="connsiteY1" fmla="*/ 21221 h 510399"/>
                <a:gd name="connsiteX2" fmla="*/ 598584 w 607227"/>
                <a:gd name="connsiteY2" fmla="*/ 62633 h 510399"/>
                <a:gd name="connsiteX3" fmla="*/ 598584 w 607227"/>
                <a:gd name="connsiteY3" fmla="*/ 104044 h 510399"/>
                <a:gd name="connsiteX4" fmla="*/ 511175 w 607227"/>
                <a:gd name="connsiteY4" fmla="*/ 191324 h 510399"/>
                <a:gd name="connsiteX5" fmla="*/ 444948 w 607227"/>
                <a:gd name="connsiteY5" fmla="*/ 257453 h 510399"/>
                <a:gd name="connsiteX6" fmla="*/ 339441 w 607227"/>
                <a:gd name="connsiteY6" fmla="*/ 362805 h 510399"/>
                <a:gd name="connsiteX7" fmla="*/ 297968 w 607227"/>
                <a:gd name="connsiteY7" fmla="*/ 404217 h 510399"/>
                <a:gd name="connsiteX8" fmla="*/ 277191 w 607227"/>
                <a:gd name="connsiteY8" fmla="*/ 412807 h 510399"/>
                <a:gd name="connsiteX9" fmla="*/ 256495 w 607227"/>
                <a:gd name="connsiteY9" fmla="*/ 404217 h 510399"/>
                <a:gd name="connsiteX10" fmla="*/ 215023 w 607227"/>
                <a:gd name="connsiteY10" fmla="*/ 362805 h 510399"/>
                <a:gd name="connsiteX11" fmla="*/ 138814 w 607227"/>
                <a:gd name="connsiteY11" fmla="*/ 286790 h 510399"/>
                <a:gd name="connsiteX12" fmla="*/ 138814 w 607227"/>
                <a:gd name="connsiteY12" fmla="*/ 245378 h 510399"/>
                <a:gd name="connsiteX13" fmla="*/ 180286 w 607227"/>
                <a:gd name="connsiteY13" fmla="*/ 203967 h 510399"/>
                <a:gd name="connsiteX14" fmla="*/ 201063 w 607227"/>
                <a:gd name="connsiteY14" fmla="*/ 195376 h 510399"/>
                <a:gd name="connsiteX15" fmla="*/ 221759 w 607227"/>
                <a:gd name="connsiteY15" fmla="*/ 203967 h 510399"/>
                <a:gd name="connsiteX16" fmla="*/ 277191 w 607227"/>
                <a:gd name="connsiteY16" fmla="*/ 259317 h 510399"/>
                <a:gd name="connsiteX17" fmla="*/ 444948 w 607227"/>
                <a:gd name="connsiteY17" fmla="*/ 91807 h 510399"/>
                <a:gd name="connsiteX18" fmla="*/ 503951 w 607227"/>
                <a:gd name="connsiteY18" fmla="*/ 32891 h 510399"/>
                <a:gd name="connsiteX19" fmla="*/ 515719 w 607227"/>
                <a:gd name="connsiteY19" fmla="*/ 21221 h 510399"/>
                <a:gd name="connsiteX20" fmla="*/ 536415 w 607227"/>
                <a:gd name="connsiteY20" fmla="*/ 12631 h 510399"/>
                <a:gd name="connsiteX21" fmla="*/ 61847 w 607227"/>
                <a:gd name="connsiteY21" fmla="*/ 0 h 510399"/>
                <a:gd name="connsiteX22" fmla="*/ 449328 w 607227"/>
                <a:gd name="connsiteY22" fmla="*/ 0 h 510399"/>
                <a:gd name="connsiteX23" fmla="*/ 491858 w 607227"/>
                <a:gd name="connsiteY23" fmla="*/ 17019 h 510399"/>
                <a:gd name="connsiteX24" fmla="*/ 442591 w 607227"/>
                <a:gd name="connsiteY24" fmla="*/ 66130 h 510399"/>
                <a:gd name="connsiteX25" fmla="*/ 66230 w 607227"/>
                <a:gd name="connsiteY25" fmla="*/ 66130 h 510399"/>
                <a:gd name="connsiteX26" fmla="*/ 66230 w 607227"/>
                <a:gd name="connsiteY26" fmla="*/ 444269 h 510399"/>
                <a:gd name="connsiteX27" fmla="*/ 444945 w 607227"/>
                <a:gd name="connsiteY27" fmla="*/ 444269 h 510399"/>
                <a:gd name="connsiteX28" fmla="*/ 444945 w 607227"/>
                <a:gd name="connsiteY28" fmla="*/ 285590 h 510399"/>
                <a:gd name="connsiteX29" fmla="*/ 511175 w 607227"/>
                <a:gd name="connsiteY29" fmla="*/ 219460 h 510399"/>
                <a:gd name="connsiteX30" fmla="*/ 511175 w 607227"/>
                <a:gd name="connsiteY30" fmla="*/ 448645 h 510399"/>
                <a:gd name="connsiteX31" fmla="*/ 449328 w 607227"/>
                <a:gd name="connsiteY31" fmla="*/ 510399 h 510399"/>
                <a:gd name="connsiteX32" fmla="*/ 61847 w 607227"/>
                <a:gd name="connsiteY32" fmla="*/ 510399 h 510399"/>
                <a:gd name="connsiteX33" fmla="*/ 0 w 607227"/>
                <a:gd name="connsiteY33" fmla="*/ 448645 h 510399"/>
                <a:gd name="connsiteX34" fmla="*/ 0 w 607227"/>
                <a:gd name="connsiteY34" fmla="*/ 61673 h 510399"/>
                <a:gd name="connsiteX35" fmla="*/ 61847 w 607227"/>
                <a:gd name="connsiteY35" fmla="*/ 0 h 51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7227" h="510399">
                  <a:moveTo>
                    <a:pt x="536415" y="12631"/>
                  </a:moveTo>
                  <a:cubicBezTo>
                    <a:pt x="543882" y="12631"/>
                    <a:pt x="551430" y="15467"/>
                    <a:pt x="557192" y="21221"/>
                  </a:cubicBezTo>
                  <a:lnTo>
                    <a:pt x="598584" y="62633"/>
                  </a:lnTo>
                  <a:cubicBezTo>
                    <a:pt x="610108" y="74059"/>
                    <a:pt x="610108" y="92618"/>
                    <a:pt x="598584" y="104044"/>
                  </a:cubicBezTo>
                  <a:lnTo>
                    <a:pt x="511175" y="191324"/>
                  </a:lnTo>
                  <a:lnTo>
                    <a:pt x="444948" y="257453"/>
                  </a:lnTo>
                  <a:lnTo>
                    <a:pt x="339441" y="362805"/>
                  </a:lnTo>
                  <a:lnTo>
                    <a:pt x="297968" y="404217"/>
                  </a:lnTo>
                  <a:cubicBezTo>
                    <a:pt x="292206" y="409971"/>
                    <a:pt x="284739" y="412807"/>
                    <a:pt x="277191" y="412807"/>
                  </a:cubicBezTo>
                  <a:cubicBezTo>
                    <a:pt x="269724" y="412807"/>
                    <a:pt x="262177" y="409971"/>
                    <a:pt x="256495" y="404217"/>
                  </a:cubicBezTo>
                  <a:lnTo>
                    <a:pt x="215023" y="362805"/>
                  </a:lnTo>
                  <a:lnTo>
                    <a:pt x="138814" y="286790"/>
                  </a:lnTo>
                  <a:cubicBezTo>
                    <a:pt x="127370" y="275363"/>
                    <a:pt x="127370" y="256805"/>
                    <a:pt x="138814" y="245378"/>
                  </a:cubicBezTo>
                  <a:lnTo>
                    <a:pt x="180286" y="203967"/>
                  </a:lnTo>
                  <a:cubicBezTo>
                    <a:pt x="186049" y="198213"/>
                    <a:pt x="193515" y="195376"/>
                    <a:pt x="201063" y="195376"/>
                  </a:cubicBezTo>
                  <a:cubicBezTo>
                    <a:pt x="208530" y="195376"/>
                    <a:pt x="215997" y="198213"/>
                    <a:pt x="221759" y="203967"/>
                  </a:cubicBezTo>
                  <a:lnTo>
                    <a:pt x="277191" y="259317"/>
                  </a:lnTo>
                  <a:lnTo>
                    <a:pt x="444948" y="91807"/>
                  </a:lnTo>
                  <a:lnTo>
                    <a:pt x="503951" y="32891"/>
                  </a:lnTo>
                  <a:lnTo>
                    <a:pt x="515719" y="21221"/>
                  </a:lnTo>
                  <a:cubicBezTo>
                    <a:pt x="521401" y="15467"/>
                    <a:pt x="528949" y="12631"/>
                    <a:pt x="536415" y="12631"/>
                  </a:cubicBezTo>
                  <a:close/>
                  <a:moveTo>
                    <a:pt x="61847" y="0"/>
                  </a:moveTo>
                  <a:lnTo>
                    <a:pt x="449328" y="0"/>
                  </a:lnTo>
                  <a:cubicBezTo>
                    <a:pt x="465804" y="0"/>
                    <a:pt x="480738" y="6483"/>
                    <a:pt x="491858" y="17019"/>
                  </a:cubicBezTo>
                  <a:lnTo>
                    <a:pt x="442591" y="66130"/>
                  </a:lnTo>
                  <a:lnTo>
                    <a:pt x="66230" y="66130"/>
                  </a:lnTo>
                  <a:lnTo>
                    <a:pt x="66230" y="444269"/>
                  </a:lnTo>
                  <a:lnTo>
                    <a:pt x="444945" y="444269"/>
                  </a:lnTo>
                  <a:lnTo>
                    <a:pt x="444945" y="285590"/>
                  </a:lnTo>
                  <a:lnTo>
                    <a:pt x="511175" y="219460"/>
                  </a:lnTo>
                  <a:lnTo>
                    <a:pt x="511175" y="448645"/>
                  </a:lnTo>
                  <a:cubicBezTo>
                    <a:pt x="511175" y="482683"/>
                    <a:pt x="483417" y="510399"/>
                    <a:pt x="449328" y="510399"/>
                  </a:cubicBezTo>
                  <a:lnTo>
                    <a:pt x="61847" y="510399"/>
                  </a:lnTo>
                  <a:cubicBezTo>
                    <a:pt x="27758" y="510399"/>
                    <a:pt x="0" y="482683"/>
                    <a:pt x="0" y="448645"/>
                  </a:cubicBezTo>
                  <a:lnTo>
                    <a:pt x="0" y="61673"/>
                  </a:lnTo>
                  <a:cubicBezTo>
                    <a:pt x="0" y="27635"/>
                    <a:pt x="27758" y="0"/>
                    <a:pt x="61847" y="0"/>
                  </a:cubicBezTo>
                  <a:close/>
                </a:path>
              </a:pathLst>
            </a:custGeom>
            <a:solidFill>
              <a:schemeClr val="bg1"/>
            </a:solidFill>
            <a:ln>
              <a:noFill/>
            </a:ln>
          </p:spPr>
          <p:txBody>
            <a:bodyPr/>
            <a:lstStyle/>
            <a:p>
              <a:endParaRPr lang="zh-CN" altLang="en-US" dirty="0">
                <a:solidFill>
                  <a:schemeClr val="tx1">
                    <a:lumMod val="65000"/>
                    <a:lumOff val="35000"/>
                  </a:schemeClr>
                </a:solidFill>
                <a:latin typeface="思源宋体 CN Medium" panose="02020500000000000000" pitchFamily="18" charset="-122"/>
                <a:ea typeface="思源宋体 CN Medium" panose="02020500000000000000" pitchFamily="18" charset="-122"/>
                <a:cs typeface="+mn-ea"/>
                <a:sym typeface="+mn-lt"/>
              </a:endParaRPr>
            </a:p>
          </p:txBody>
        </p:sp>
        <p:grpSp>
          <p:nvGrpSpPr>
            <p:cNvPr id="42" name="组合 41"/>
            <p:cNvGrpSpPr/>
            <p:nvPr/>
          </p:nvGrpSpPr>
          <p:grpSpPr>
            <a:xfrm>
              <a:off x="8904499" y="1778983"/>
              <a:ext cx="2015256" cy="1542154"/>
              <a:chOff x="1096271" y="3939310"/>
              <a:chExt cx="2015256" cy="1542154"/>
            </a:xfrm>
          </p:grpSpPr>
          <p:sp>
            <p:nvSpPr>
              <p:cNvPr id="43" name="文本框 42"/>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44" name="文本框 43"/>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600" advTm="0">
        <p14:prism isInverted="1"/>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up)">
                                      <p:cBhvr>
                                        <p:cTn id="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214208" y="2879972"/>
            <a:ext cx="6823664" cy="1323439"/>
          </a:xfrm>
          <a:prstGeom prst="rect">
            <a:avLst/>
          </a:prstGeom>
          <a:noFill/>
        </p:spPr>
        <p:txBody>
          <a:bodyPr wrap="square" rtlCol="0">
            <a:spAutoFit/>
          </a:bodyPr>
          <a:lstStyle/>
          <a:p>
            <a:pPr algn="dist"/>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未来</a:t>
            </a:r>
            <a:r>
              <a:rPr lang="zh-CN" altLang="en-US" sz="8000" dirty="0">
                <a:solidFill>
                  <a:srgbClr val="0165C5"/>
                </a:solidFill>
                <a:latin typeface="思源宋体 CN Heavy" panose="02020900000000000000" pitchFamily="18" charset="-122"/>
                <a:ea typeface="思源宋体 CN Heavy" panose="02020900000000000000" pitchFamily="18" charset="-122"/>
                <a:cs typeface="+mn-ea"/>
                <a:sym typeface="+mn-lt"/>
              </a:rPr>
              <a:t>工作</a:t>
            </a:r>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计划</a:t>
            </a:r>
            <a:endPar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sp>
        <p:nvSpPr>
          <p:cNvPr id="20" name="TextBox 36"/>
          <p:cNvSpPr txBox="1"/>
          <p:nvPr/>
        </p:nvSpPr>
        <p:spPr>
          <a:xfrm>
            <a:off x="4240275" y="4144449"/>
            <a:ext cx="6771530" cy="679930"/>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800"/>
              </a:spcAft>
              <a:buClrTx/>
              <a:buSzTx/>
              <a:buFontTx/>
              <a:buNone/>
              <a:defRPr/>
            </a:pPr>
            <a:r>
              <a:rPr kumimoji="0" lang="en-US" altLang="zh-CN"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rPr>
              <a:t>A designer can use default text to simulate what text would look like. It looks even better with you using this text. </a:t>
            </a: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endParaRPr>
          </a:p>
        </p:txBody>
      </p:sp>
      <p:grpSp>
        <p:nvGrpSpPr>
          <p:cNvPr id="24" name="组合 23"/>
          <p:cNvGrpSpPr/>
          <p:nvPr/>
        </p:nvGrpSpPr>
        <p:grpSpPr>
          <a:xfrm>
            <a:off x="5795539" y="1325125"/>
            <a:ext cx="3661003" cy="1015663"/>
            <a:chOff x="6609676" y="4352824"/>
            <a:chExt cx="3661003" cy="1015663"/>
          </a:xfrm>
        </p:grpSpPr>
        <p:sp>
          <p:nvSpPr>
            <p:cNvPr id="4" name="文本框 3"/>
            <p:cNvSpPr txBox="1"/>
            <p:nvPr/>
          </p:nvSpPr>
          <p:spPr>
            <a:xfrm>
              <a:off x="9149859" y="4352824"/>
              <a:ext cx="1120820" cy="1015663"/>
            </a:xfrm>
            <a:prstGeom prst="rect">
              <a:avLst/>
            </a:prstGeom>
            <a:noFill/>
          </p:spPr>
          <p:txBody>
            <a:bodyPr wrap="none" rtlCol="0">
              <a:spAutoFit/>
            </a:bodyPr>
            <a:lstStyle/>
            <a:p>
              <a:pPr algn="ctr"/>
              <a:r>
                <a:rPr lang="en-US" altLang="zh-CN" sz="6000" dirty="0">
                  <a:solidFill>
                    <a:srgbClr val="02B0E1"/>
                  </a:solidFill>
                  <a:latin typeface="思源宋体 CN Heavy" panose="02020900000000000000" pitchFamily="18" charset="-122"/>
                  <a:ea typeface="思源宋体 CN Heavy" panose="02020900000000000000" pitchFamily="18" charset="-122"/>
                  <a:cs typeface="+mn-ea"/>
                  <a:sym typeface="+mn-lt"/>
                </a:rPr>
                <a:t>04</a:t>
              </a:r>
              <a:endParaRPr lang="zh-CN" altLang="en-US" sz="9600" dirty="0">
                <a:solidFill>
                  <a:srgbClr val="02B0E1"/>
                </a:solidFill>
                <a:latin typeface="思源宋体 CN Heavy" panose="02020900000000000000" pitchFamily="18" charset="-122"/>
                <a:ea typeface="思源宋体 CN Heavy" panose="02020900000000000000" pitchFamily="18" charset="-122"/>
                <a:cs typeface="+mn-ea"/>
                <a:sym typeface="+mn-lt"/>
              </a:endParaRPr>
            </a:p>
          </p:txBody>
        </p:sp>
        <p:sp>
          <p:nvSpPr>
            <p:cNvPr id="23" name="文本框 22"/>
            <p:cNvSpPr txBox="1"/>
            <p:nvPr/>
          </p:nvSpPr>
          <p:spPr>
            <a:xfrm>
              <a:off x="6609676" y="4475935"/>
              <a:ext cx="2540183" cy="769441"/>
            </a:xfrm>
            <a:prstGeom prst="rect">
              <a:avLst/>
            </a:prstGeom>
            <a:noFill/>
          </p:spPr>
          <p:txBody>
            <a:bodyPr wrap="none" rtlCol="0">
              <a:spAutoFit/>
            </a:bodyPr>
            <a:lstStyle/>
            <a:p>
              <a:pPr algn="ctr"/>
              <a:r>
                <a:rPr lang="en-US" altLang="zh-CN" sz="44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Chapter</a:t>
              </a:r>
              <a:endPar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grpSp>
      <p:grpSp>
        <p:nvGrpSpPr>
          <p:cNvPr id="27" name="组合 26"/>
          <p:cNvGrpSpPr/>
          <p:nvPr/>
        </p:nvGrpSpPr>
        <p:grpSpPr>
          <a:xfrm>
            <a:off x="-4701492" y="-2690820"/>
            <a:ext cx="17793976" cy="10440887"/>
            <a:chOff x="-4701492" y="-2690820"/>
            <a:chExt cx="17793976" cy="10440887"/>
          </a:xfrm>
        </p:grpSpPr>
        <p:sp>
          <p:nvSpPr>
            <p:cNvPr id="19" name="圆: 空心 18"/>
            <p:cNvSpPr/>
            <p:nvPr/>
          </p:nvSpPr>
          <p:spPr>
            <a:xfrm>
              <a:off x="-4406248" y="-2522210"/>
              <a:ext cx="8409261" cy="8409261"/>
            </a:xfrm>
            <a:prstGeom prst="donut">
              <a:avLst>
                <a:gd name="adj" fmla="val 22554"/>
              </a:avLst>
            </a:prstGeom>
            <a:solidFill>
              <a:srgbClr val="C1E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1" name="圆: 空心 10"/>
            <p:cNvSpPr/>
            <p:nvPr/>
          </p:nvSpPr>
          <p:spPr>
            <a:xfrm>
              <a:off x="9913089" y="-1665584"/>
              <a:ext cx="3179395" cy="3179395"/>
            </a:xfrm>
            <a:prstGeom prst="donut">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2" name="圆: 空心 11"/>
            <p:cNvSpPr/>
            <p:nvPr/>
          </p:nvSpPr>
          <p:spPr>
            <a:xfrm>
              <a:off x="3803019" y="5637988"/>
              <a:ext cx="2112079" cy="2112079"/>
            </a:xfrm>
            <a:prstGeom prst="donut">
              <a:avLst/>
            </a:prstGeom>
            <a:gradFill>
              <a:gsLst>
                <a:gs pos="0">
                  <a:srgbClr val="0165C5">
                    <a:alpha val="79000"/>
                  </a:srgbClr>
                </a:gs>
                <a:gs pos="100000">
                  <a:srgbClr val="F2F9FF">
                    <a:alpha val="24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0" name="圆: 空心 9"/>
            <p:cNvSpPr/>
            <p:nvPr/>
          </p:nvSpPr>
          <p:spPr>
            <a:xfrm>
              <a:off x="-4701492" y="-2690820"/>
              <a:ext cx="8409261" cy="8409261"/>
            </a:xfrm>
            <a:prstGeom prst="donut">
              <a:avLst>
                <a:gd name="adj" fmla="val 22554"/>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8" name="椭圆 17"/>
            <p:cNvSpPr/>
            <p:nvPr/>
          </p:nvSpPr>
          <p:spPr>
            <a:xfrm>
              <a:off x="1299436" y="4345466"/>
              <a:ext cx="298468" cy="29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2766009" y="413304"/>
              <a:ext cx="726255" cy="7262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箭头: V 形 25"/>
          <p:cNvSpPr/>
          <p:nvPr/>
        </p:nvSpPr>
        <p:spPr>
          <a:xfrm rot="5400000">
            <a:off x="7488154" y="5192116"/>
            <a:ext cx="275772" cy="275772"/>
          </a:xfrm>
          <a:prstGeom prst="chevron">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dirty="0"/>
              <a:t>未来工作计划</a:t>
            </a:r>
            <a:endParaRPr lang="zh-CN" altLang="en-US" dirty="0"/>
          </a:p>
        </p:txBody>
      </p:sp>
      <p:grpSp>
        <p:nvGrpSpPr>
          <p:cNvPr id="33" name="组合 32"/>
          <p:cNvGrpSpPr/>
          <p:nvPr/>
        </p:nvGrpSpPr>
        <p:grpSpPr>
          <a:xfrm>
            <a:off x="4327291" y="1067395"/>
            <a:ext cx="3537418" cy="5084658"/>
            <a:chOff x="3283308" y="1062868"/>
            <a:chExt cx="2337803" cy="3360342"/>
          </a:xfrm>
        </p:grpSpPr>
        <p:sp>
          <p:nvSpPr>
            <p:cNvPr id="34" name="Oval 11"/>
            <p:cNvSpPr>
              <a:spLocks noChangeArrowheads="1"/>
            </p:cNvSpPr>
            <p:nvPr/>
          </p:nvSpPr>
          <p:spPr bwMode="auto">
            <a:xfrm>
              <a:off x="3460536" y="3435578"/>
              <a:ext cx="830867" cy="830281"/>
            </a:xfrm>
            <a:prstGeom prst="ellipse">
              <a:avLst/>
            </a:prstGeom>
            <a:solidFill>
              <a:srgbClr val="0070C0"/>
            </a:solidFill>
            <a:ln w="38100">
              <a:noFill/>
            </a:ln>
            <a:effectLst>
              <a:innerShdw blurRad="165100" dist="635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rgbClr val="FFFFFF"/>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35" name="Oval 11"/>
            <p:cNvSpPr>
              <a:spLocks noChangeArrowheads="1"/>
            </p:cNvSpPr>
            <p:nvPr/>
          </p:nvSpPr>
          <p:spPr bwMode="auto">
            <a:xfrm>
              <a:off x="3460536" y="3435578"/>
              <a:ext cx="830867" cy="830281"/>
            </a:xfrm>
            <a:prstGeom prst="ellipse">
              <a:avLst/>
            </a:prstGeom>
            <a:solidFill>
              <a:srgbClr val="0165C5"/>
            </a:solidFill>
            <a:ln w="38100">
              <a:noFill/>
            </a:ln>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a:r>
                <a:rPr lang="en-US" altLang="zh-CN"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rPr>
                <a:t>04</a:t>
              </a:r>
              <a:endParaRPr lang="zh-CN" altLang="en-US"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36" name="Oval 10"/>
            <p:cNvSpPr>
              <a:spLocks noChangeArrowheads="1"/>
            </p:cNvSpPr>
            <p:nvPr/>
          </p:nvSpPr>
          <p:spPr bwMode="auto">
            <a:xfrm>
              <a:off x="4787044" y="2701430"/>
              <a:ext cx="830389" cy="831238"/>
            </a:xfrm>
            <a:prstGeom prst="ellipse">
              <a:avLst/>
            </a:prstGeom>
            <a:solidFill>
              <a:srgbClr val="DCB66B"/>
            </a:solidFill>
            <a:ln w="38100">
              <a:noFill/>
            </a:ln>
            <a:effectLst>
              <a:innerShdw blurRad="165100" dist="635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rgbClr val="FFFFFF"/>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37" name="Oval 10"/>
            <p:cNvSpPr>
              <a:spLocks noChangeArrowheads="1"/>
            </p:cNvSpPr>
            <p:nvPr/>
          </p:nvSpPr>
          <p:spPr bwMode="auto">
            <a:xfrm>
              <a:off x="4790722" y="2701430"/>
              <a:ext cx="830389" cy="831238"/>
            </a:xfrm>
            <a:prstGeom prst="ellipse">
              <a:avLst/>
            </a:prstGeom>
            <a:solidFill>
              <a:srgbClr val="02B0E1"/>
            </a:solidFill>
            <a:ln w="38100">
              <a:noFill/>
            </a:ln>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a:r>
                <a:rPr lang="en-US" altLang="zh-CN"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rPr>
                <a:t>03</a:t>
              </a:r>
              <a:endParaRPr lang="zh-CN" altLang="en-US"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38" name="Oval 9"/>
            <p:cNvSpPr>
              <a:spLocks noChangeArrowheads="1"/>
            </p:cNvSpPr>
            <p:nvPr/>
          </p:nvSpPr>
          <p:spPr bwMode="auto">
            <a:xfrm>
              <a:off x="3468877" y="1970151"/>
              <a:ext cx="830389" cy="830281"/>
            </a:xfrm>
            <a:prstGeom prst="ellipse">
              <a:avLst/>
            </a:prstGeom>
            <a:solidFill>
              <a:srgbClr val="0070C0"/>
            </a:solidFill>
            <a:ln w="38100">
              <a:noFill/>
            </a:ln>
            <a:effectLst>
              <a:innerShdw blurRad="165100" dist="635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rgbClr val="FFFFFF"/>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39" name="Oval 9"/>
            <p:cNvSpPr>
              <a:spLocks noChangeArrowheads="1"/>
            </p:cNvSpPr>
            <p:nvPr/>
          </p:nvSpPr>
          <p:spPr bwMode="auto">
            <a:xfrm>
              <a:off x="3468876" y="1970151"/>
              <a:ext cx="830389" cy="830281"/>
            </a:xfrm>
            <a:prstGeom prst="ellipse">
              <a:avLst/>
            </a:prstGeom>
            <a:solidFill>
              <a:srgbClr val="02B0E1"/>
            </a:solidFill>
            <a:ln w="38100">
              <a:noFill/>
            </a:ln>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a:r>
                <a:rPr lang="en-US" altLang="zh-CN"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rPr>
                <a:t>02</a:t>
              </a:r>
              <a:endParaRPr lang="zh-CN" altLang="en-US"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0" name="Oval 8"/>
            <p:cNvSpPr>
              <a:spLocks noChangeArrowheads="1"/>
            </p:cNvSpPr>
            <p:nvPr/>
          </p:nvSpPr>
          <p:spPr bwMode="auto">
            <a:xfrm>
              <a:off x="4779765" y="1224524"/>
              <a:ext cx="830389" cy="831716"/>
            </a:xfrm>
            <a:prstGeom prst="ellipse">
              <a:avLst/>
            </a:prstGeom>
            <a:solidFill>
              <a:srgbClr val="0070C0"/>
            </a:solidFill>
            <a:ln w="38100">
              <a:noFill/>
            </a:ln>
            <a:effectLst>
              <a:innerShdw blurRad="165100" dist="63500" dir="135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dirty="0">
                <a:solidFill>
                  <a:srgbClr val="FFFFFF"/>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1" name="Oval 8"/>
            <p:cNvSpPr>
              <a:spLocks noChangeArrowheads="1"/>
            </p:cNvSpPr>
            <p:nvPr/>
          </p:nvSpPr>
          <p:spPr bwMode="auto">
            <a:xfrm>
              <a:off x="4779764" y="1224524"/>
              <a:ext cx="830389" cy="831716"/>
            </a:xfrm>
            <a:prstGeom prst="ellipse">
              <a:avLst/>
            </a:prstGeom>
            <a:solidFill>
              <a:srgbClr val="0165C5"/>
            </a:solidFill>
            <a:ln w="38100">
              <a:noFill/>
            </a:ln>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lIns="0" tIns="34290" rIns="0" bIns="34290" rtlCol="0" anchor="ctr"/>
            <a:lstStyle/>
            <a:p>
              <a:pPr algn="ctr"/>
              <a:r>
                <a:rPr lang="en-US" altLang="zh-CN"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rPr>
                <a:t>01</a:t>
              </a:r>
              <a:endParaRPr lang="zh-CN" altLang="en-US" sz="2800" b="1" dirty="0">
                <a:solidFill>
                  <a:schemeClr val="bg1"/>
                </a:solidFill>
                <a:effectLst>
                  <a:outerShdw blurRad="38100" dist="38100" dir="2700000" algn="tl">
                    <a:srgbClr val="000000">
                      <a:alpha val="43137"/>
                    </a:srgbClr>
                  </a:outerShdw>
                </a:effectLst>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2" name="Freeform 7"/>
            <p:cNvSpPr/>
            <p:nvPr/>
          </p:nvSpPr>
          <p:spPr bwMode="auto">
            <a:xfrm>
              <a:off x="4126134" y="1062868"/>
              <a:ext cx="877744" cy="3360342"/>
            </a:xfrm>
            <a:custGeom>
              <a:avLst/>
              <a:gdLst>
                <a:gd name="T0" fmla="*/ 0 w 777"/>
                <a:gd name="T1" fmla="*/ 2974 h 2974"/>
                <a:gd name="T2" fmla="*/ 507 w 777"/>
                <a:gd name="T3" fmla="*/ 2467 h 2974"/>
                <a:gd name="T4" fmla="*/ 388 w 777"/>
                <a:gd name="T5" fmla="*/ 2138 h 2974"/>
                <a:gd name="T6" fmla="*/ 277 w 777"/>
                <a:gd name="T7" fmla="*/ 1818 h 2974"/>
                <a:gd name="T8" fmla="*/ 398 w 777"/>
                <a:gd name="T9" fmla="*/ 1488 h 2974"/>
                <a:gd name="T10" fmla="*/ 507 w 777"/>
                <a:gd name="T11" fmla="*/ 1171 h 2974"/>
                <a:gd name="T12" fmla="*/ 390 w 777"/>
                <a:gd name="T13" fmla="*/ 844 h 2974"/>
                <a:gd name="T14" fmla="*/ 267 w 777"/>
                <a:gd name="T15" fmla="*/ 511 h 2974"/>
                <a:gd name="T16" fmla="*/ 777 w 777"/>
                <a:gd name="T17" fmla="*/ 0 h 2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7" h="2974">
                  <a:moveTo>
                    <a:pt x="0" y="2974"/>
                  </a:moveTo>
                  <a:cubicBezTo>
                    <a:pt x="280" y="2974"/>
                    <a:pt x="507" y="2747"/>
                    <a:pt x="507" y="2467"/>
                  </a:cubicBezTo>
                  <a:cubicBezTo>
                    <a:pt x="507" y="2342"/>
                    <a:pt x="459" y="2227"/>
                    <a:pt x="388" y="2138"/>
                  </a:cubicBezTo>
                  <a:cubicBezTo>
                    <a:pt x="317" y="2049"/>
                    <a:pt x="277" y="1939"/>
                    <a:pt x="277" y="1818"/>
                  </a:cubicBezTo>
                  <a:cubicBezTo>
                    <a:pt x="277" y="1692"/>
                    <a:pt x="326" y="1577"/>
                    <a:pt x="398" y="1488"/>
                  </a:cubicBezTo>
                  <a:cubicBezTo>
                    <a:pt x="469" y="1400"/>
                    <a:pt x="507" y="1290"/>
                    <a:pt x="507" y="1171"/>
                  </a:cubicBezTo>
                  <a:cubicBezTo>
                    <a:pt x="507" y="1047"/>
                    <a:pt x="465" y="933"/>
                    <a:pt x="390" y="844"/>
                  </a:cubicBezTo>
                  <a:cubicBezTo>
                    <a:pt x="315" y="754"/>
                    <a:pt x="267" y="638"/>
                    <a:pt x="267" y="511"/>
                  </a:cubicBezTo>
                  <a:cubicBezTo>
                    <a:pt x="267" y="229"/>
                    <a:pt x="496" y="0"/>
                    <a:pt x="777" y="0"/>
                  </a:cubicBezTo>
                </a:path>
              </a:pathLst>
            </a:custGeom>
            <a:noFill/>
            <a:ln w="12700" cap="flat">
              <a:solidFill>
                <a:schemeClr val="bg1">
                  <a:lumMod val="85000"/>
                </a:schemeClr>
              </a:solidFill>
              <a:prstDash val="solid"/>
              <a:miter lim="800000"/>
              <a:headEnd type="oval" w="med" len="med"/>
              <a:tailEnd type="oval" w="med" len="me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3" name="Oval 12"/>
            <p:cNvSpPr>
              <a:spLocks noChangeArrowheads="1"/>
            </p:cNvSpPr>
            <p:nvPr/>
          </p:nvSpPr>
          <p:spPr bwMode="auto">
            <a:xfrm>
              <a:off x="4382521" y="1417746"/>
              <a:ext cx="122932" cy="123395"/>
            </a:xfrm>
            <a:prstGeom prst="ellipse">
              <a:avLst/>
            </a:prstGeom>
            <a:solidFill>
              <a:srgbClr val="FFFFFF"/>
            </a:solidFill>
            <a:ln w="12700" cap="flat">
              <a:solidFill>
                <a:schemeClr val="bg1">
                  <a:lumMod val="65000"/>
                </a:schemeClr>
              </a:solidFill>
              <a:prstDash val="solid"/>
              <a:miter lim="800000"/>
            </a:ln>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4" name="Oval 13"/>
            <p:cNvSpPr>
              <a:spLocks noChangeArrowheads="1"/>
            </p:cNvSpPr>
            <p:nvPr/>
          </p:nvSpPr>
          <p:spPr bwMode="auto">
            <a:xfrm>
              <a:off x="4658042" y="2334116"/>
              <a:ext cx="123411" cy="122916"/>
            </a:xfrm>
            <a:prstGeom prst="ellipse">
              <a:avLst/>
            </a:prstGeom>
            <a:solidFill>
              <a:srgbClr val="FFFFFF"/>
            </a:solidFill>
            <a:ln w="12700" cap="flat">
              <a:solidFill>
                <a:schemeClr val="bg1">
                  <a:lumMod val="65000"/>
                </a:schemeClr>
              </a:solidFill>
              <a:prstDash val="solid"/>
              <a:miter lim="800000"/>
            </a:ln>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5" name="Oval 14"/>
            <p:cNvSpPr>
              <a:spLocks noChangeArrowheads="1"/>
            </p:cNvSpPr>
            <p:nvPr/>
          </p:nvSpPr>
          <p:spPr bwMode="auto">
            <a:xfrm>
              <a:off x="4375824" y="3025698"/>
              <a:ext cx="122932" cy="122916"/>
            </a:xfrm>
            <a:prstGeom prst="ellipse">
              <a:avLst/>
            </a:prstGeom>
            <a:solidFill>
              <a:srgbClr val="FFFFFF"/>
            </a:solidFill>
            <a:ln w="12700" cap="flat">
              <a:solidFill>
                <a:schemeClr val="bg1">
                  <a:lumMod val="65000"/>
                </a:schemeClr>
              </a:solidFill>
              <a:prstDash val="solid"/>
              <a:miter lim="800000"/>
            </a:ln>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6" name="Oval 15"/>
            <p:cNvSpPr>
              <a:spLocks noChangeArrowheads="1"/>
            </p:cNvSpPr>
            <p:nvPr/>
          </p:nvSpPr>
          <p:spPr bwMode="auto">
            <a:xfrm>
              <a:off x="4624080" y="3993721"/>
              <a:ext cx="123411" cy="122916"/>
            </a:xfrm>
            <a:prstGeom prst="ellipse">
              <a:avLst/>
            </a:prstGeom>
            <a:solidFill>
              <a:srgbClr val="FFFFFF"/>
            </a:solidFill>
            <a:ln w="12700" cap="flat">
              <a:solidFill>
                <a:schemeClr val="bg1">
                  <a:lumMod val="65000"/>
                </a:schemeClr>
              </a:solidFill>
              <a:prstDash val="solid"/>
              <a:miter lim="800000"/>
            </a:ln>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7" name="Line 16"/>
            <p:cNvSpPr>
              <a:spLocks noChangeShapeType="1"/>
            </p:cNvSpPr>
            <p:nvPr/>
          </p:nvSpPr>
          <p:spPr bwMode="auto">
            <a:xfrm flipH="1">
              <a:off x="3610967" y="1479922"/>
              <a:ext cx="771554" cy="0"/>
            </a:xfrm>
            <a:prstGeom prst="line">
              <a:avLst/>
            </a:prstGeom>
            <a:noFill/>
            <a:ln w="12700" cap="flat">
              <a:solidFill>
                <a:schemeClr val="bg1">
                  <a:lumMod val="85000"/>
                </a:schemeClr>
              </a:solidFill>
              <a:prstDash val="solid"/>
              <a:miter lim="800000"/>
              <a:headEnd type="none" w="med" len="med"/>
              <a:tailEnd type="oval" w="med" len="me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8" name="Line 17"/>
            <p:cNvSpPr>
              <a:spLocks noChangeShapeType="1"/>
            </p:cNvSpPr>
            <p:nvPr/>
          </p:nvSpPr>
          <p:spPr bwMode="auto">
            <a:xfrm flipH="1">
              <a:off x="4781453" y="2394857"/>
              <a:ext cx="771554" cy="0"/>
            </a:xfrm>
            <a:prstGeom prst="line">
              <a:avLst/>
            </a:prstGeom>
            <a:noFill/>
            <a:ln w="12700" cap="flat">
              <a:solidFill>
                <a:schemeClr val="bg1">
                  <a:lumMod val="85000"/>
                </a:schemeClr>
              </a:solidFill>
              <a:prstDash val="solid"/>
              <a:miter lim="800000"/>
              <a:headEnd type="oval" w="med" len="med"/>
              <a:tailEnd type="none" w="med" len="me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49" name="Line 18"/>
            <p:cNvSpPr>
              <a:spLocks noChangeShapeType="1"/>
            </p:cNvSpPr>
            <p:nvPr/>
          </p:nvSpPr>
          <p:spPr bwMode="auto">
            <a:xfrm flipH="1">
              <a:off x="3283308" y="3087395"/>
              <a:ext cx="1093474" cy="0"/>
            </a:xfrm>
            <a:prstGeom prst="line">
              <a:avLst/>
            </a:prstGeom>
            <a:noFill/>
            <a:ln w="12700" cap="flat">
              <a:solidFill>
                <a:schemeClr val="bg1">
                  <a:lumMod val="85000"/>
                </a:schemeClr>
              </a:solidFill>
              <a:prstDash val="solid"/>
              <a:miter lim="800000"/>
              <a:headEnd type="none" w="med" len="med"/>
              <a:tailEnd type="oval" w="med" len="me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sp>
          <p:nvSpPr>
            <p:cNvPr id="50" name="Line 19"/>
            <p:cNvSpPr>
              <a:spLocks noChangeShapeType="1"/>
            </p:cNvSpPr>
            <p:nvPr/>
          </p:nvSpPr>
          <p:spPr bwMode="auto">
            <a:xfrm flipH="1">
              <a:off x="4746056" y="4055897"/>
              <a:ext cx="770597" cy="0"/>
            </a:xfrm>
            <a:prstGeom prst="line">
              <a:avLst/>
            </a:prstGeom>
            <a:noFill/>
            <a:ln w="12700" cap="flat">
              <a:solidFill>
                <a:schemeClr val="bg1">
                  <a:lumMod val="85000"/>
                </a:schemeClr>
              </a:solidFill>
              <a:prstDash val="solid"/>
              <a:miter lim="800000"/>
              <a:headEnd type="oval" w="med" len="med"/>
              <a:tailEnd type="none" w="med" len="me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lstStyle/>
            <a:p>
              <a:endParaRPr lang="zh-CN" altLang="en-US">
                <a:latin typeface="思源宋体 CN Medium" panose="02020500000000000000" pitchFamily="18" charset="-122"/>
                <a:ea typeface="思源宋体 CN Medium" panose="02020500000000000000" pitchFamily="18" charset="-122"/>
                <a:sym typeface="Arial" panose="020B0604020202020204" pitchFamily="34" charset="0"/>
              </a:endParaRPr>
            </a:p>
          </p:txBody>
        </p:sp>
      </p:grpSp>
      <p:grpSp>
        <p:nvGrpSpPr>
          <p:cNvPr id="51" name="组合 50"/>
          <p:cNvGrpSpPr/>
          <p:nvPr/>
        </p:nvGrpSpPr>
        <p:grpSpPr>
          <a:xfrm>
            <a:off x="8263198" y="1067395"/>
            <a:ext cx="1938346" cy="1546993"/>
            <a:chOff x="1110880" y="4402648"/>
            <a:chExt cx="1938346" cy="1546993"/>
          </a:xfrm>
        </p:grpSpPr>
        <p:sp>
          <p:nvSpPr>
            <p:cNvPr id="52" name="文本框 51"/>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53" name="文本框 52"/>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54" name="组合 53"/>
          <p:cNvGrpSpPr/>
          <p:nvPr/>
        </p:nvGrpSpPr>
        <p:grpSpPr>
          <a:xfrm>
            <a:off x="8263198" y="3402155"/>
            <a:ext cx="1938346" cy="1546993"/>
            <a:chOff x="1110880" y="4402648"/>
            <a:chExt cx="1938346" cy="1546993"/>
          </a:xfrm>
        </p:grpSpPr>
        <p:sp>
          <p:nvSpPr>
            <p:cNvPr id="55" name="文本框 54"/>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56" name="文本框 55"/>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57" name="组合 56"/>
          <p:cNvGrpSpPr/>
          <p:nvPr/>
        </p:nvGrpSpPr>
        <p:grpSpPr>
          <a:xfrm>
            <a:off x="2279976" y="2270300"/>
            <a:ext cx="1938346" cy="1546993"/>
            <a:chOff x="1110880" y="4402648"/>
            <a:chExt cx="1938346" cy="1546993"/>
          </a:xfrm>
        </p:grpSpPr>
        <p:sp>
          <p:nvSpPr>
            <p:cNvPr id="58" name="文本框 57"/>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59" name="文本框 58"/>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60" name="组合 59"/>
          <p:cNvGrpSpPr/>
          <p:nvPr/>
        </p:nvGrpSpPr>
        <p:grpSpPr>
          <a:xfrm>
            <a:off x="2279976" y="4605060"/>
            <a:ext cx="1938346" cy="1546993"/>
            <a:chOff x="1110880" y="4402648"/>
            <a:chExt cx="1938346" cy="1546993"/>
          </a:xfrm>
        </p:grpSpPr>
        <p:sp>
          <p:nvSpPr>
            <p:cNvPr id="61" name="文本框 60"/>
            <p:cNvSpPr txBox="1"/>
            <p:nvPr/>
          </p:nvSpPr>
          <p:spPr>
            <a:xfrm>
              <a:off x="1244031" y="4402648"/>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62" name="文本框 61"/>
            <p:cNvSpPr txBox="1"/>
            <p:nvPr/>
          </p:nvSpPr>
          <p:spPr>
            <a:xfrm>
              <a:off x="1110880" y="4928079"/>
              <a:ext cx="1938346" cy="1021562"/>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7"/>
                                        </p:tgtEl>
                                        <p:attrNameLst>
                                          <p:attrName>style.visibility</p:attrName>
                                        </p:attrNameLst>
                                      </p:cBhvr>
                                      <p:to>
                                        <p:strVal val="visible"/>
                                      </p:to>
                                    </p:set>
                                    <p:anim calcmode="lin" valueType="num">
                                      <p:cBhvr additive="base">
                                        <p:cTn id="11" dur="500" fill="hold"/>
                                        <p:tgtEl>
                                          <p:spTgt spid="57"/>
                                        </p:tgtEl>
                                        <p:attrNameLst>
                                          <p:attrName>ppt_x</p:attrName>
                                        </p:attrNameLst>
                                      </p:cBhvr>
                                      <p:tavLst>
                                        <p:tav tm="0">
                                          <p:val>
                                            <p:strVal val="#ppt_x"/>
                                          </p:val>
                                        </p:tav>
                                        <p:tav tm="100000">
                                          <p:val>
                                            <p:strVal val="#ppt_x"/>
                                          </p:val>
                                        </p:tav>
                                      </p:tavLst>
                                    </p:anim>
                                    <p:anim calcmode="lin" valueType="num">
                                      <p:cBhvr additive="base">
                                        <p:cTn id="12" dur="500" fill="hold"/>
                                        <p:tgtEl>
                                          <p:spTgt spid="5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60"/>
                                        </p:tgtEl>
                                        <p:attrNameLst>
                                          <p:attrName>style.visibility</p:attrName>
                                        </p:attrNameLst>
                                      </p:cBhvr>
                                      <p:to>
                                        <p:strVal val="visible"/>
                                      </p:to>
                                    </p:set>
                                    <p:anim calcmode="lin" valueType="num">
                                      <p:cBhvr additive="base">
                                        <p:cTn id="16" dur="500" fill="hold"/>
                                        <p:tgtEl>
                                          <p:spTgt spid="60"/>
                                        </p:tgtEl>
                                        <p:attrNameLst>
                                          <p:attrName>ppt_x</p:attrName>
                                        </p:attrNameLst>
                                      </p:cBhvr>
                                      <p:tavLst>
                                        <p:tav tm="0">
                                          <p:val>
                                            <p:strVal val="#ppt_x"/>
                                          </p:val>
                                        </p:tav>
                                        <p:tav tm="100000">
                                          <p:val>
                                            <p:strVal val="#ppt_x"/>
                                          </p:val>
                                        </p:tav>
                                      </p:tavLst>
                                    </p:anim>
                                    <p:anim calcmode="lin" valueType="num">
                                      <p:cBhvr additive="base">
                                        <p:cTn id="17" dur="500" fill="hold"/>
                                        <p:tgtEl>
                                          <p:spTgt spid="60"/>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51"/>
                                        </p:tgtEl>
                                        <p:attrNameLst>
                                          <p:attrName>style.visibility</p:attrName>
                                        </p:attrNameLst>
                                      </p:cBhvr>
                                      <p:to>
                                        <p:strVal val="visible"/>
                                      </p:to>
                                    </p:set>
                                    <p:anim calcmode="lin" valueType="num">
                                      <p:cBhvr additive="base">
                                        <p:cTn id="21" dur="500" fill="hold"/>
                                        <p:tgtEl>
                                          <p:spTgt spid="51"/>
                                        </p:tgtEl>
                                        <p:attrNameLst>
                                          <p:attrName>ppt_x</p:attrName>
                                        </p:attrNameLst>
                                      </p:cBhvr>
                                      <p:tavLst>
                                        <p:tav tm="0">
                                          <p:val>
                                            <p:strVal val="#ppt_x"/>
                                          </p:val>
                                        </p:tav>
                                        <p:tav tm="100000">
                                          <p:val>
                                            <p:strVal val="#ppt_x"/>
                                          </p:val>
                                        </p:tav>
                                      </p:tavLst>
                                    </p:anim>
                                    <p:anim calcmode="lin" valueType="num">
                                      <p:cBhvr additive="base">
                                        <p:cTn id="22" dur="500" fill="hold"/>
                                        <p:tgtEl>
                                          <p:spTgt spid="51"/>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54"/>
                                        </p:tgtEl>
                                        <p:attrNameLst>
                                          <p:attrName>style.visibility</p:attrName>
                                        </p:attrNameLst>
                                      </p:cBhvr>
                                      <p:to>
                                        <p:strVal val="visible"/>
                                      </p:to>
                                    </p:set>
                                    <p:anim calcmode="lin" valueType="num">
                                      <p:cBhvr additive="base">
                                        <p:cTn id="26" dur="500" fill="hold"/>
                                        <p:tgtEl>
                                          <p:spTgt spid="54"/>
                                        </p:tgtEl>
                                        <p:attrNameLst>
                                          <p:attrName>ppt_x</p:attrName>
                                        </p:attrNameLst>
                                      </p:cBhvr>
                                      <p:tavLst>
                                        <p:tav tm="0">
                                          <p:val>
                                            <p:strVal val="#ppt_x"/>
                                          </p:val>
                                        </p:tav>
                                        <p:tav tm="100000">
                                          <p:val>
                                            <p:strVal val="#ppt_x"/>
                                          </p:val>
                                        </p:tav>
                                      </p:tavLst>
                                    </p:anim>
                                    <p:anim calcmode="lin" valueType="num">
                                      <p:cBhvr additive="base">
                                        <p:cTn id="27"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829168" y="-7934877"/>
            <a:ext cx="17861647" cy="10802820"/>
            <a:chOff x="-2829168" y="-7934877"/>
            <a:chExt cx="17861647" cy="10802820"/>
          </a:xfrm>
        </p:grpSpPr>
        <p:sp>
          <p:nvSpPr>
            <p:cNvPr id="35" name="圆: 空心 34"/>
            <p:cNvSpPr/>
            <p:nvPr/>
          </p:nvSpPr>
          <p:spPr>
            <a:xfrm>
              <a:off x="-2829168" y="-7519085"/>
              <a:ext cx="17861647" cy="10387028"/>
            </a:xfrm>
            <a:prstGeom prst="donut">
              <a:avLst>
                <a:gd name="adj" fmla="val 33869"/>
              </a:avLst>
            </a:prstGeom>
            <a:solidFill>
              <a:srgbClr val="C1E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33" name="圆: 空心 32"/>
            <p:cNvSpPr/>
            <p:nvPr/>
          </p:nvSpPr>
          <p:spPr>
            <a:xfrm>
              <a:off x="-2829168" y="-7934877"/>
              <a:ext cx="17861647" cy="10387028"/>
            </a:xfrm>
            <a:prstGeom prst="donut">
              <a:avLst>
                <a:gd name="adj" fmla="val 33869"/>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31" name="椭圆 30"/>
            <p:cNvSpPr/>
            <p:nvPr/>
          </p:nvSpPr>
          <p:spPr>
            <a:xfrm>
              <a:off x="10292000" y="575631"/>
              <a:ext cx="614022" cy="614022"/>
            </a:xfrm>
            <a:prstGeom prst="ellipse">
              <a:avLst/>
            </a:prstGeom>
            <a:gradFill>
              <a:gsLst>
                <a:gs pos="0">
                  <a:schemeClr val="bg1"/>
                </a:gs>
                <a:gs pos="100000">
                  <a:srgbClr val="F2F9FF">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Segoe UI" panose="020B0502040204020203" pitchFamily="34" charset="0"/>
                <a:ea typeface="微软雅黑" panose="020B0503020204020204" pitchFamily="34" charset="-122"/>
                <a:sym typeface="Segoe UI" panose="020B0502040204020203" pitchFamily="34" charset="0"/>
              </a:endParaRPr>
            </a:p>
          </p:txBody>
        </p:sp>
        <p:sp>
          <p:nvSpPr>
            <p:cNvPr id="36" name="椭圆 35"/>
            <p:cNvSpPr/>
            <p:nvPr/>
          </p:nvSpPr>
          <p:spPr>
            <a:xfrm flipV="1">
              <a:off x="3088795" y="882642"/>
              <a:ext cx="275467" cy="275467"/>
            </a:xfrm>
            <a:prstGeom prst="ellipse">
              <a:avLst/>
            </a:prstGeom>
            <a:gradFill>
              <a:gsLst>
                <a:gs pos="0">
                  <a:schemeClr val="bg1"/>
                </a:gs>
                <a:gs pos="100000">
                  <a:srgbClr val="F2F9FF">
                    <a:alpha val="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Segoe UI" panose="020B0502040204020203" pitchFamily="34" charset="0"/>
                <a:ea typeface="微软雅黑" panose="020B0503020204020204" pitchFamily="34" charset="-122"/>
                <a:sym typeface="Segoe UI" panose="020B0502040204020203" pitchFamily="34" charset="0"/>
              </a:endParaRPr>
            </a:p>
          </p:txBody>
        </p:sp>
      </p:grpSp>
      <p:grpSp>
        <p:nvGrpSpPr>
          <p:cNvPr id="23" name="组合 22"/>
          <p:cNvGrpSpPr/>
          <p:nvPr/>
        </p:nvGrpSpPr>
        <p:grpSpPr>
          <a:xfrm>
            <a:off x="1074579" y="3605728"/>
            <a:ext cx="4326791" cy="806030"/>
            <a:chOff x="6546316" y="1444125"/>
            <a:chExt cx="4326791" cy="806030"/>
          </a:xfrm>
        </p:grpSpPr>
        <p:sp>
          <p:nvSpPr>
            <p:cNvPr id="4" name="任意多边形: 形状 20"/>
            <p:cNvSpPr/>
            <p:nvPr/>
          </p:nvSpPr>
          <p:spPr>
            <a:xfrm>
              <a:off x="6546316" y="1462491"/>
              <a:ext cx="804219" cy="769299"/>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800" dirty="0">
                  <a:solidFill>
                    <a:schemeClr val="bg1"/>
                  </a:solidFill>
                  <a:latin typeface="思源宋体 CN Heavy" panose="02020900000000000000" pitchFamily="18" charset="-122"/>
                  <a:ea typeface="思源宋体 CN Heavy" panose="02020900000000000000" pitchFamily="18" charset="-122"/>
                  <a:cs typeface="+mn-ea"/>
                  <a:sym typeface="+mn-lt"/>
                </a:rPr>
                <a:t>01</a:t>
              </a:r>
              <a:endParaRPr lang="zh-CN" altLang="en-US" sz="2800" dirty="0">
                <a:solidFill>
                  <a:schemeClr val="bg1"/>
                </a:solidFill>
                <a:latin typeface="思源宋体 CN Heavy" panose="02020900000000000000" pitchFamily="18" charset="-122"/>
                <a:ea typeface="思源宋体 CN Heavy" panose="02020900000000000000" pitchFamily="18" charset="-122"/>
                <a:cs typeface="+mn-ea"/>
                <a:sym typeface="+mn-lt"/>
              </a:endParaRPr>
            </a:p>
          </p:txBody>
        </p:sp>
        <p:grpSp>
          <p:nvGrpSpPr>
            <p:cNvPr id="16" name="组合 15"/>
            <p:cNvGrpSpPr/>
            <p:nvPr/>
          </p:nvGrpSpPr>
          <p:grpSpPr>
            <a:xfrm>
              <a:off x="7642227" y="1444125"/>
              <a:ext cx="3230880" cy="806030"/>
              <a:chOff x="7642227" y="1443441"/>
              <a:chExt cx="3230880" cy="806030"/>
            </a:xfrm>
          </p:grpSpPr>
          <p:sp>
            <p:nvSpPr>
              <p:cNvPr id="5" name="文本框 4"/>
              <p:cNvSpPr txBox="1"/>
              <p:nvPr/>
            </p:nvSpPr>
            <p:spPr>
              <a:xfrm>
                <a:off x="7642227" y="1443441"/>
                <a:ext cx="2646878" cy="584775"/>
              </a:xfrm>
              <a:prstGeom prst="rect">
                <a:avLst/>
              </a:prstGeom>
              <a:noFill/>
            </p:spPr>
            <p:txBody>
              <a:bodyPr wrap="none" rtlCol="0">
                <a:spAutoFit/>
              </a:bodyPr>
              <a:lstStyle/>
              <a:p>
                <a:r>
                  <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rPr>
                  <a:t>工作内容回顾</a:t>
                </a:r>
                <a:endPar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endParaRPr>
              </a:p>
            </p:txBody>
          </p:sp>
          <p:sp>
            <p:nvSpPr>
              <p:cNvPr id="6" name="文本框 5"/>
              <p:cNvSpPr txBox="1"/>
              <p:nvPr/>
            </p:nvSpPr>
            <p:spPr>
              <a:xfrm>
                <a:off x="7642227" y="1912286"/>
                <a:ext cx="32308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项目描述，单击此处添加简短说明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22" name="组合 21"/>
          <p:cNvGrpSpPr/>
          <p:nvPr/>
        </p:nvGrpSpPr>
        <p:grpSpPr>
          <a:xfrm>
            <a:off x="1074579" y="4857885"/>
            <a:ext cx="4326791" cy="806030"/>
            <a:chOff x="6546316" y="2624301"/>
            <a:chExt cx="4326791" cy="806030"/>
          </a:xfrm>
        </p:grpSpPr>
        <p:sp>
          <p:nvSpPr>
            <p:cNvPr id="7" name="任意多边形: 形状 20"/>
            <p:cNvSpPr/>
            <p:nvPr/>
          </p:nvSpPr>
          <p:spPr>
            <a:xfrm>
              <a:off x="6546316" y="2642667"/>
              <a:ext cx="804219" cy="769299"/>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800" dirty="0">
                  <a:solidFill>
                    <a:schemeClr val="bg1"/>
                  </a:solidFill>
                  <a:latin typeface="思源宋体 CN Heavy" panose="02020900000000000000" pitchFamily="18" charset="-122"/>
                  <a:ea typeface="思源宋体 CN Heavy" panose="02020900000000000000" pitchFamily="18" charset="-122"/>
                  <a:cs typeface="+mn-ea"/>
                  <a:sym typeface="+mn-lt"/>
                </a:rPr>
                <a:t>02</a:t>
              </a:r>
              <a:endParaRPr lang="zh-CN" altLang="en-US" sz="2800" dirty="0">
                <a:solidFill>
                  <a:schemeClr val="bg1"/>
                </a:solidFill>
                <a:latin typeface="思源宋体 CN Heavy" panose="02020900000000000000" pitchFamily="18" charset="-122"/>
                <a:ea typeface="思源宋体 CN Heavy" panose="02020900000000000000" pitchFamily="18" charset="-122"/>
                <a:cs typeface="+mn-ea"/>
                <a:sym typeface="+mn-lt"/>
              </a:endParaRPr>
            </a:p>
          </p:txBody>
        </p:sp>
        <p:grpSp>
          <p:nvGrpSpPr>
            <p:cNvPr id="17" name="组合 16"/>
            <p:cNvGrpSpPr/>
            <p:nvPr/>
          </p:nvGrpSpPr>
          <p:grpSpPr>
            <a:xfrm>
              <a:off x="7642227" y="2624301"/>
              <a:ext cx="3230880" cy="806030"/>
              <a:chOff x="7642227" y="2623617"/>
              <a:chExt cx="3230880" cy="806030"/>
            </a:xfrm>
          </p:grpSpPr>
          <p:sp>
            <p:nvSpPr>
              <p:cNvPr id="8" name="文本框 7"/>
              <p:cNvSpPr txBox="1"/>
              <p:nvPr/>
            </p:nvSpPr>
            <p:spPr>
              <a:xfrm>
                <a:off x="7642227" y="2623617"/>
                <a:ext cx="2646878" cy="584775"/>
              </a:xfrm>
              <a:prstGeom prst="rect">
                <a:avLst/>
              </a:prstGeom>
              <a:noFill/>
            </p:spPr>
            <p:txBody>
              <a:bodyPr wrap="none" rtlCol="0">
                <a:spAutoFit/>
              </a:bodyPr>
              <a:lstStyle/>
              <a:p>
                <a:r>
                  <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rPr>
                  <a:t>成功项目展示</a:t>
                </a:r>
                <a:endPar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endParaRPr>
              </a:p>
            </p:txBody>
          </p:sp>
          <p:sp>
            <p:nvSpPr>
              <p:cNvPr id="9" name="文本框 8"/>
              <p:cNvSpPr txBox="1"/>
              <p:nvPr/>
            </p:nvSpPr>
            <p:spPr>
              <a:xfrm>
                <a:off x="7642227" y="3092462"/>
                <a:ext cx="32308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项目描述，单击此处添加简短说明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21" name="组合 20"/>
          <p:cNvGrpSpPr/>
          <p:nvPr/>
        </p:nvGrpSpPr>
        <p:grpSpPr>
          <a:xfrm>
            <a:off x="6253759" y="3605728"/>
            <a:ext cx="4326791" cy="806030"/>
            <a:chOff x="6546316" y="3804477"/>
            <a:chExt cx="4326791" cy="806030"/>
          </a:xfrm>
        </p:grpSpPr>
        <p:sp>
          <p:nvSpPr>
            <p:cNvPr id="10" name="任意多边形: 形状 20"/>
            <p:cNvSpPr/>
            <p:nvPr/>
          </p:nvSpPr>
          <p:spPr>
            <a:xfrm>
              <a:off x="6546316" y="3822843"/>
              <a:ext cx="804219" cy="769299"/>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800" dirty="0">
                  <a:solidFill>
                    <a:schemeClr val="bg1"/>
                  </a:solidFill>
                  <a:latin typeface="思源宋体 CN Heavy" panose="02020900000000000000" pitchFamily="18" charset="-122"/>
                  <a:ea typeface="思源宋体 CN Heavy" panose="02020900000000000000" pitchFamily="18" charset="-122"/>
                  <a:cs typeface="+mn-ea"/>
                  <a:sym typeface="+mn-lt"/>
                </a:rPr>
                <a:t>03</a:t>
              </a:r>
              <a:endParaRPr lang="zh-CN" altLang="en-US" sz="2800" dirty="0">
                <a:solidFill>
                  <a:schemeClr val="bg1"/>
                </a:solidFill>
                <a:latin typeface="思源宋体 CN Heavy" panose="02020900000000000000" pitchFamily="18" charset="-122"/>
                <a:ea typeface="思源宋体 CN Heavy" panose="02020900000000000000" pitchFamily="18" charset="-122"/>
                <a:cs typeface="+mn-ea"/>
                <a:sym typeface="+mn-lt"/>
              </a:endParaRPr>
            </a:p>
          </p:txBody>
        </p:sp>
        <p:grpSp>
          <p:nvGrpSpPr>
            <p:cNvPr id="18" name="组合 17"/>
            <p:cNvGrpSpPr/>
            <p:nvPr/>
          </p:nvGrpSpPr>
          <p:grpSpPr>
            <a:xfrm>
              <a:off x="7642227" y="3804477"/>
              <a:ext cx="3230880" cy="806030"/>
              <a:chOff x="7642227" y="3803793"/>
              <a:chExt cx="3230880" cy="806030"/>
            </a:xfrm>
          </p:grpSpPr>
          <p:sp>
            <p:nvSpPr>
              <p:cNvPr id="11" name="文本框 10"/>
              <p:cNvSpPr txBox="1"/>
              <p:nvPr/>
            </p:nvSpPr>
            <p:spPr>
              <a:xfrm>
                <a:off x="7642227" y="3803793"/>
                <a:ext cx="3057247" cy="584775"/>
              </a:xfrm>
              <a:prstGeom prst="rect">
                <a:avLst/>
              </a:prstGeom>
              <a:noFill/>
            </p:spPr>
            <p:txBody>
              <a:bodyPr wrap="none" rtlCol="0">
                <a:spAutoFit/>
              </a:bodyPr>
              <a:lstStyle/>
              <a:p>
                <a:r>
                  <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rPr>
                  <a:t>问题分析及改进</a:t>
                </a:r>
                <a:endPar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endParaRPr>
              </a:p>
            </p:txBody>
          </p:sp>
          <p:sp>
            <p:nvSpPr>
              <p:cNvPr id="12" name="文本框 11"/>
              <p:cNvSpPr txBox="1"/>
              <p:nvPr/>
            </p:nvSpPr>
            <p:spPr>
              <a:xfrm>
                <a:off x="7642227" y="4272638"/>
                <a:ext cx="32308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项目描述，单击此处添加简短说明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20" name="组合 19"/>
          <p:cNvGrpSpPr/>
          <p:nvPr/>
        </p:nvGrpSpPr>
        <p:grpSpPr>
          <a:xfrm>
            <a:off x="6253759" y="4857885"/>
            <a:ext cx="4326791" cy="806030"/>
            <a:chOff x="6546316" y="4984654"/>
            <a:chExt cx="4326791" cy="806030"/>
          </a:xfrm>
        </p:grpSpPr>
        <p:sp>
          <p:nvSpPr>
            <p:cNvPr id="13" name="任意多边形: 形状 20"/>
            <p:cNvSpPr/>
            <p:nvPr/>
          </p:nvSpPr>
          <p:spPr>
            <a:xfrm>
              <a:off x="6546316" y="5003020"/>
              <a:ext cx="804219" cy="769299"/>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800" dirty="0">
                  <a:solidFill>
                    <a:schemeClr val="bg1"/>
                  </a:solidFill>
                  <a:latin typeface="思源宋体 CN Heavy" panose="02020900000000000000" pitchFamily="18" charset="-122"/>
                  <a:ea typeface="思源宋体 CN Heavy" panose="02020900000000000000" pitchFamily="18" charset="-122"/>
                  <a:cs typeface="+mn-ea"/>
                  <a:sym typeface="+mn-lt"/>
                </a:rPr>
                <a:t>04</a:t>
              </a:r>
              <a:endParaRPr lang="zh-CN" altLang="en-US" sz="2800" dirty="0">
                <a:solidFill>
                  <a:schemeClr val="bg1"/>
                </a:solidFill>
                <a:latin typeface="思源宋体 CN Heavy" panose="02020900000000000000" pitchFamily="18" charset="-122"/>
                <a:ea typeface="思源宋体 CN Heavy" panose="02020900000000000000" pitchFamily="18" charset="-122"/>
                <a:cs typeface="+mn-ea"/>
                <a:sym typeface="+mn-lt"/>
              </a:endParaRPr>
            </a:p>
          </p:txBody>
        </p:sp>
        <p:grpSp>
          <p:nvGrpSpPr>
            <p:cNvPr id="19" name="组合 18"/>
            <p:cNvGrpSpPr/>
            <p:nvPr/>
          </p:nvGrpSpPr>
          <p:grpSpPr>
            <a:xfrm>
              <a:off x="7642227" y="4984654"/>
              <a:ext cx="3230880" cy="806030"/>
              <a:chOff x="7642227" y="4983970"/>
              <a:chExt cx="3230880" cy="806030"/>
            </a:xfrm>
          </p:grpSpPr>
          <p:sp>
            <p:nvSpPr>
              <p:cNvPr id="14" name="文本框 13"/>
              <p:cNvSpPr txBox="1"/>
              <p:nvPr/>
            </p:nvSpPr>
            <p:spPr>
              <a:xfrm>
                <a:off x="7642227" y="4983970"/>
                <a:ext cx="2646878" cy="584775"/>
              </a:xfrm>
              <a:prstGeom prst="rect">
                <a:avLst/>
              </a:prstGeom>
              <a:noFill/>
            </p:spPr>
            <p:txBody>
              <a:bodyPr wrap="none" rtlCol="0">
                <a:spAutoFit/>
              </a:bodyPr>
              <a:lstStyle/>
              <a:p>
                <a:r>
                  <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rPr>
                  <a:t>未来工作计划</a:t>
                </a:r>
                <a:endParaRPr lang="zh-CN" altLang="en-US" sz="3200" dirty="0">
                  <a:solidFill>
                    <a:srgbClr val="0065C4"/>
                  </a:solidFill>
                  <a:latin typeface="思源宋体 CN Heavy" panose="02020900000000000000" pitchFamily="18" charset="-122"/>
                  <a:ea typeface="思源宋体 CN Heavy" panose="02020900000000000000" pitchFamily="18" charset="-122"/>
                  <a:cs typeface="+mn-ea"/>
                  <a:sym typeface="+mn-lt"/>
                </a:endParaRPr>
              </a:p>
            </p:txBody>
          </p:sp>
          <p:sp>
            <p:nvSpPr>
              <p:cNvPr id="15" name="文本框 14"/>
              <p:cNvSpPr txBox="1"/>
              <p:nvPr/>
            </p:nvSpPr>
            <p:spPr>
              <a:xfrm>
                <a:off x="7642227" y="5452815"/>
                <a:ext cx="3230880" cy="337185"/>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项目描述，单击此处添加简短说明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sp>
        <p:nvSpPr>
          <p:cNvPr id="32" name="圆: 空心 31"/>
          <p:cNvSpPr/>
          <p:nvPr/>
        </p:nvSpPr>
        <p:spPr>
          <a:xfrm>
            <a:off x="10991166" y="2675418"/>
            <a:ext cx="3179395" cy="3179395"/>
          </a:xfrm>
          <a:prstGeom prst="donut">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34" name="圆: 空心 33"/>
          <p:cNvSpPr/>
          <p:nvPr/>
        </p:nvSpPr>
        <p:spPr>
          <a:xfrm>
            <a:off x="1114450" y="5925518"/>
            <a:ext cx="2112079" cy="2112079"/>
          </a:xfrm>
          <a:prstGeom prst="donut">
            <a:avLst/>
          </a:prstGeom>
          <a:gradFill>
            <a:gsLst>
              <a:gs pos="0">
                <a:srgbClr val="0165C5">
                  <a:alpha val="79000"/>
                </a:srgbClr>
              </a:gs>
              <a:gs pos="100000">
                <a:srgbClr val="F2F9FF">
                  <a:alpha val="24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grpSp>
        <p:nvGrpSpPr>
          <p:cNvPr id="24" name="组合 23"/>
          <p:cNvGrpSpPr/>
          <p:nvPr/>
        </p:nvGrpSpPr>
        <p:grpSpPr>
          <a:xfrm>
            <a:off x="3498175" y="1039284"/>
            <a:ext cx="5195649" cy="1015663"/>
            <a:chOff x="2450353" y="2651622"/>
            <a:chExt cx="5195477" cy="1015770"/>
          </a:xfrm>
        </p:grpSpPr>
        <p:sp>
          <p:nvSpPr>
            <p:cNvPr id="25" name="文本框 24"/>
            <p:cNvSpPr txBox="1"/>
            <p:nvPr/>
          </p:nvSpPr>
          <p:spPr>
            <a:xfrm>
              <a:off x="2450353" y="2651622"/>
              <a:ext cx="1723492" cy="1015770"/>
            </a:xfrm>
            <a:prstGeom prst="rect">
              <a:avLst/>
            </a:prstGeom>
            <a:noFill/>
          </p:spPr>
          <p:txBody>
            <a:bodyPr wrap="none" rtlCol="0">
              <a:spAutoFit/>
            </a:bodyPr>
            <a:lstStyle/>
            <a:p>
              <a:r>
                <a:rPr lang="zh-CN" altLang="en-US" sz="6000" b="1" dirty="0">
                  <a:solidFill>
                    <a:schemeClr val="bg1"/>
                  </a:solidFill>
                  <a:latin typeface="思源宋体 CN Heavy" panose="02020900000000000000" pitchFamily="18" charset="-122"/>
                  <a:ea typeface="思源宋体 CN Heavy" panose="02020900000000000000" pitchFamily="18" charset="-122"/>
                  <a:cs typeface="+mn-ea"/>
                  <a:sym typeface="+mn-lt"/>
                </a:rPr>
                <a:t>目录</a:t>
              </a:r>
              <a:endParaRPr lang="zh-CN" altLang="en-US" sz="6600" b="1" dirty="0">
                <a:solidFill>
                  <a:schemeClr val="bg1"/>
                </a:solidFill>
                <a:latin typeface="思源宋体 CN Heavy" panose="02020900000000000000" pitchFamily="18" charset="-122"/>
                <a:ea typeface="思源宋体 CN Heavy" panose="02020900000000000000" pitchFamily="18" charset="-122"/>
                <a:cs typeface="+mn-ea"/>
                <a:sym typeface="+mn-lt"/>
              </a:endParaRPr>
            </a:p>
          </p:txBody>
        </p:sp>
        <p:sp>
          <p:nvSpPr>
            <p:cNvPr id="27" name="文本框 26"/>
            <p:cNvSpPr txBox="1"/>
            <p:nvPr/>
          </p:nvSpPr>
          <p:spPr>
            <a:xfrm>
              <a:off x="4172364" y="2774746"/>
              <a:ext cx="3473466" cy="769522"/>
            </a:xfrm>
            <a:prstGeom prst="rect">
              <a:avLst/>
            </a:prstGeom>
            <a:noFill/>
          </p:spPr>
          <p:txBody>
            <a:bodyPr wrap="none" rtlCol="0">
              <a:spAutoFit/>
            </a:bodyPr>
            <a:lstStyle/>
            <a:p>
              <a:r>
                <a:rPr lang="en-US" altLang="zh-CN" sz="4400" dirty="0">
                  <a:solidFill>
                    <a:schemeClr val="bg1"/>
                  </a:solidFill>
                  <a:latin typeface="思源宋体 CN Heavy" panose="02020900000000000000" pitchFamily="18" charset="-122"/>
                  <a:ea typeface="思源宋体 CN Heavy" panose="02020900000000000000" pitchFamily="18" charset="-122"/>
                  <a:cs typeface="+mn-ea"/>
                  <a:sym typeface="+mn-lt"/>
                </a:rPr>
                <a:t>CONTENTS</a:t>
              </a:r>
              <a:endParaRPr lang="zh-CN" altLang="en-US" sz="7200" dirty="0">
                <a:solidFill>
                  <a:schemeClr val="bg1"/>
                </a:solidFill>
                <a:latin typeface="思源宋体 CN Heavy" panose="02020900000000000000" pitchFamily="18" charset="-122"/>
                <a:ea typeface="思源宋体 CN Heavy" panose="02020900000000000000" pitchFamily="18" charset="-122"/>
                <a:cs typeface="+mn-ea"/>
                <a:sym typeface="+mn-lt"/>
              </a:endParaRPr>
            </a:p>
          </p:txBody>
        </p:sp>
      </p:grpSp>
    </p:spTree>
  </p:cSld>
  <p:clrMapOvr>
    <a:masterClrMapping/>
  </p:clrMapOvr>
  <p:transition spd="slow" advTm="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barn(inVertical)">
                                      <p:cBhvr>
                                        <p:cTn id="13" dur="500"/>
                                        <p:tgtEl>
                                          <p:spTgt spid="24"/>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left)">
                                      <p:cBhvr>
                                        <p:cTn id="21" dur="500"/>
                                        <p:tgtEl>
                                          <p:spTgt spid="22"/>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par>
                          <p:cTn id="30" fill="hold">
                            <p:stCondLst>
                              <p:cond delay="3000"/>
                            </p:stCondLst>
                            <p:childTnLst>
                              <p:par>
                                <p:cTn id="31" presetID="42" presetClass="entr" presetSubtype="0"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anim calcmode="lin" valueType="num">
                                      <p:cBhvr>
                                        <p:cTn id="34" dur="500" fill="hold"/>
                                        <p:tgtEl>
                                          <p:spTgt spid="32"/>
                                        </p:tgtEl>
                                        <p:attrNameLst>
                                          <p:attrName>ppt_x</p:attrName>
                                        </p:attrNameLst>
                                      </p:cBhvr>
                                      <p:tavLst>
                                        <p:tav tm="0">
                                          <p:val>
                                            <p:strVal val="#ppt_x"/>
                                          </p:val>
                                        </p:tav>
                                        <p:tav tm="100000">
                                          <p:val>
                                            <p:strVal val="#ppt_x"/>
                                          </p:val>
                                        </p:tav>
                                      </p:tavLst>
                                    </p:anim>
                                    <p:anim calcmode="lin" valueType="num">
                                      <p:cBhvr>
                                        <p:cTn id="35" dur="500" fill="hold"/>
                                        <p:tgtEl>
                                          <p:spTgt spid="32"/>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500"/>
                                        <p:tgtEl>
                                          <p:spTgt spid="34"/>
                                        </p:tgtEl>
                                      </p:cBhvr>
                                    </p:animEffect>
                                    <p:anim calcmode="lin" valueType="num">
                                      <p:cBhvr>
                                        <p:cTn id="39" dur="500" fill="hold"/>
                                        <p:tgtEl>
                                          <p:spTgt spid="34"/>
                                        </p:tgtEl>
                                        <p:attrNameLst>
                                          <p:attrName>ppt_x</p:attrName>
                                        </p:attrNameLst>
                                      </p:cBhvr>
                                      <p:tavLst>
                                        <p:tav tm="0">
                                          <p:val>
                                            <p:strVal val="#ppt_x"/>
                                          </p:val>
                                        </p:tav>
                                        <p:tav tm="100000">
                                          <p:val>
                                            <p:strVal val="#ppt_x"/>
                                          </p:val>
                                        </p:tav>
                                      </p:tavLst>
                                    </p:anim>
                                    <p:anim calcmode="lin" valueType="num">
                                      <p:cBhvr>
                                        <p:cTn id="40" dur="5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未来工作计划</a:t>
            </a:r>
            <a:endParaRPr lang="zh-CN" altLang="en-US" dirty="0"/>
          </a:p>
        </p:txBody>
      </p:sp>
      <p:grpSp>
        <p:nvGrpSpPr>
          <p:cNvPr id="34" name="组合 33"/>
          <p:cNvGrpSpPr/>
          <p:nvPr/>
        </p:nvGrpSpPr>
        <p:grpSpPr>
          <a:xfrm>
            <a:off x="995854" y="2151927"/>
            <a:ext cx="2677988" cy="3806329"/>
            <a:chOff x="1458320" y="2151927"/>
            <a:chExt cx="2677988" cy="3806329"/>
          </a:xfrm>
        </p:grpSpPr>
        <p:grpSp>
          <p:nvGrpSpPr>
            <p:cNvPr id="35" name="组合 34"/>
            <p:cNvGrpSpPr/>
            <p:nvPr/>
          </p:nvGrpSpPr>
          <p:grpSpPr>
            <a:xfrm>
              <a:off x="1606650" y="2151927"/>
              <a:ext cx="2381328" cy="2381324"/>
              <a:chOff x="1730977" y="1738377"/>
              <a:chExt cx="2381328" cy="2381324"/>
            </a:xfrm>
          </p:grpSpPr>
          <p:sp>
            <p:nvSpPr>
              <p:cNvPr id="39" name="椭圆 38"/>
              <p:cNvSpPr/>
              <p:nvPr/>
            </p:nvSpPr>
            <p:spPr>
              <a:xfrm>
                <a:off x="1730977" y="1738377"/>
                <a:ext cx="2381328" cy="238132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微软雅黑" panose="020B0503020204020204" pitchFamily="34" charset="-122"/>
                  <a:ea typeface="微软雅黑" panose="020B0503020204020204" pitchFamily="34" charset="-122"/>
                </a:endParaRPr>
              </a:p>
            </p:txBody>
          </p:sp>
          <p:sp>
            <p:nvSpPr>
              <p:cNvPr id="40" name="椭圆 39"/>
              <p:cNvSpPr/>
              <p:nvPr/>
            </p:nvSpPr>
            <p:spPr>
              <a:xfrm>
                <a:off x="1992190" y="1999589"/>
                <a:ext cx="1858901" cy="1858900"/>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41" name="Freeform 131"/>
              <p:cNvSpPr/>
              <p:nvPr/>
            </p:nvSpPr>
            <p:spPr bwMode="auto">
              <a:xfrm>
                <a:off x="2363771" y="2459131"/>
                <a:ext cx="925791" cy="939817"/>
              </a:xfrm>
              <a:custGeom>
                <a:avLst/>
                <a:gdLst/>
                <a:ahLst/>
                <a:cxnLst>
                  <a:cxn ang="0">
                    <a:pos x="61" y="49"/>
                  </a:cxn>
                  <a:cxn ang="0">
                    <a:pos x="49" y="62"/>
                  </a:cxn>
                  <a:cxn ang="0">
                    <a:pos x="36" y="49"/>
                  </a:cxn>
                  <a:cxn ang="0">
                    <a:pos x="36" y="48"/>
                  </a:cxn>
                  <a:cxn ang="0">
                    <a:pos x="21" y="41"/>
                  </a:cxn>
                  <a:cxn ang="0">
                    <a:pos x="13" y="44"/>
                  </a:cxn>
                  <a:cxn ang="0">
                    <a:pos x="0" y="31"/>
                  </a:cxn>
                  <a:cxn ang="0">
                    <a:pos x="13" y="18"/>
                  </a:cxn>
                  <a:cxn ang="0">
                    <a:pos x="21" y="22"/>
                  </a:cxn>
                  <a:cxn ang="0">
                    <a:pos x="36" y="15"/>
                  </a:cxn>
                  <a:cxn ang="0">
                    <a:pos x="36" y="13"/>
                  </a:cxn>
                  <a:cxn ang="0">
                    <a:pos x="49" y="0"/>
                  </a:cxn>
                  <a:cxn ang="0">
                    <a:pos x="61" y="13"/>
                  </a:cxn>
                  <a:cxn ang="0">
                    <a:pos x="49" y="26"/>
                  </a:cxn>
                  <a:cxn ang="0">
                    <a:pos x="40" y="23"/>
                  </a:cxn>
                  <a:cxn ang="0">
                    <a:pos x="25" y="30"/>
                  </a:cxn>
                  <a:cxn ang="0">
                    <a:pos x="25" y="31"/>
                  </a:cxn>
                  <a:cxn ang="0">
                    <a:pos x="25" y="33"/>
                  </a:cxn>
                  <a:cxn ang="0">
                    <a:pos x="40" y="40"/>
                  </a:cxn>
                  <a:cxn ang="0">
                    <a:pos x="49" y="36"/>
                  </a:cxn>
                  <a:cxn ang="0">
                    <a:pos x="61" y="49"/>
                  </a:cxn>
                </a:cxnLst>
                <a:rect l="0" t="0" r="r" b="b"/>
                <a:pathLst>
                  <a:path w="61" h="62">
                    <a:moveTo>
                      <a:pt x="61" y="49"/>
                    </a:moveTo>
                    <a:cubicBezTo>
                      <a:pt x="61" y="56"/>
                      <a:pt x="56" y="62"/>
                      <a:pt x="49" y="62"/>
                    </a:cubicBezTo>
                    <a:cubicBezTo>
                      <a:pt x="41" y="62"/>
                      <a:pt x="36" y="56"/>
                      <a:pt x="36" y="49"/>
                    </a:cubicBezTo>
                    <a:cubicBezTo>
                      <a:pt x="36" y="49"/>
                      <a:pt x="36" y="48"/>
                      <a:pt x="36" y="48"/>
                    </a:cubicBezTo>
                    <a:cubicBezTo>
                      <a:pt x="21" y="41"/>
                      <a:pt x="21" y="41"/>
                      <a:pt x="21" y="41"/>
                    </a:cubicBezTo>
                    <a:cubicBezTo>
                      <a:pt x="19" y="43"/>
                      <a:pt x="16" y="44"/>
                      <a:pt x="13" y="44"/>
                    </a:cubicBezTo>
                    <a:cubicBezTo>
                      <a:pt x="6" y="44"/>
                      <a:pt x="0" y="38"/>
                      <a:pt x="0" y="31"/>
                    </a:cubicBezTo>
                    <a:cubicBezTo>
                      <a:pt x="0" y="24"/>
                      <a:pt x="6" y="18"/>
                      <a:pt x="13" y="18"/>
                    </a:cubicBezTo>
                    <a:cubicBezTo>
                      <a:pt x="16" y="18"/>
                      <a:pt x="19" y="20"/>
                      <a:pt x="21" y="22"/>
                    </a:cubicBezTo>
                    <a:cubicBezTo>
                      <a:pt x="36" y="15"/>
                      <a:pt x="36" y="15"/>
                      <a:pt x="36" y="15"/>
                    </a:cubicBezTo>
                    <a:cubicBezTo>
                      <a:pt x="36" y="14"/>
                      <a:pt x="36" y="14"/>
                      <a:pt x="36" y="13"/>
                    </a:cubicBezTo>
                    <a:cubicBezTo>
                      <a:pt x="36" y="6"/>
                      <a:pt x="41" y="0"/>
                      <a:pt x="49" y="0"/>
                    </a:cubicBezTo>
                    <a:cubicBezTo>
                      <a:pt x="56" y="0"/>
                      <a:pt x="61" y="6"/>
                      <a:pt x="61" y="13"/>
                    </a:cubicBezTo>
                    <a:cubicBezTo>
                      <a:pt x="61" y="20"/>
                      <a:pt x="56" y="26"/>
                      <a:pt x="49" y="26"/>
                    </a:cubicBezTo>
                    <a:cubicBezTo>
                      <a:pt x="45" y="26"/>
                      <a:pt x="42" y="25"/>
                      <a:pt x="40" y="23"/>
                    </a:cubicBezTo>
                    <a:cubicBezTo>
                      <a:pt x="25" y="30"/>
                      <a:pt x="25" y="30"/>
                      <a:pt x="25" y="30"/>
                    </a:cubicBezTo>
                    <a:cubicBezTo>
                      <a:pt x="25" y="30"/>
                      <a:pt x="25" y="31"/>
                      <a:pt x="25" y="31"/>
                    </a:cubicBezTo>
                    <a:cubicBezTo>
                      <a:pt x="25" y="32"/>
                      <a:pt x="25" y="32"/>
                      <a:pt x="25" y="33"/>
                    </a:cubicBezTo>
                    <a:cubicBezTo>
                      <a:pt x="40" y="40"/>
                      <a:pt x="40" y="40"/>
                      <a:pt x="40" y="40"/>
                    </a:cubicBezTo>
                    <a:cubicBezTo>
                      <a:pt x="42" y="38"/>
                      <a:pt x="45" y="36"/>
                      <a:pt x="49" y="36"/>
                    </a:cubicBezTo>
                    <a:cubicBezTo>
                      <a:pt x="56" y="36"/>
                      <a:pt x="61" y="42"/>
                      <a:pt x="61" y="4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solidFill>
                    <a:schemeClr val="lt1"/>
                  </a:solidFill>
                  <a:latin typeface="微软雅黑" panose="020B0503020204020204" pitchFamily="34" charset="-122"/>
                  <a:ea typeface="微软雅黑" panose="020B0503020204020204" pitchFamily="34" charset="-122"/>
                </a:endParaRPr>
              </a:p>
            </p:txBody>
          </p:sp>
        </p:grpSp>
        <p:grpSp>
          <p:nvGrpSpPr>
            <p:cNvPr id="36" name="组合 35"/>
            <p:cNvGrpSpPr/>
            <p:nvPr/>
          </p:nvGrpSpPr>
          <p:grpSpPr>
            <a:xfrm>
              <a:off x="1458320" y="4731581"/>
              <a:ext cx="2677988" cy="1226675"/>
              <a:chOff x="1898990" y="4864245"/>
              <a:chExt cx="2677988" cy="1226675"/>
            </a:xfrm>
          </p:grpSpPr>
          <p:sp>
            <p:nvSpPr>
              <p:cNvPr id="37" name="文本框 36"/>
              <p:cNvSpPr txBox="1"/>
              <p:nvPr/>
            </p:nvSpPr>
            <p:spPr>
              <a:xfrm>
                <a:off x="2401962" y="4864245"/>
                <a:ext cx="1672044" cy="515526"/>
              </a:xfrm>
              <a:prstGeom prst="rect">
                <a:avLst/>
              </a:prstGeom>
              <a:noFill/>
            </p:spPr>
            <p:txBody>
              <a:bodyPr wrap="square" rtlCol="0">
                <a:spAutoFit/>
              </a:bodyPr>
              <a:lstStyle/>
              <a:p>
                <a:pPr algn="ctr">
                  <a:lnSpc>
                    <a:spcPct val="150000"/>
                  </a:lnSpc>
                </a:pPr>
                <a:r>
                  <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你的标题</a:t>
                </a:r>
                <a:endPar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sp>
            <p:nvSpPr>
              <p:cNvPr id="38" name="文本框 37"/>
              <p:cNvSpPr txBox="1"/>
              <p:nvPr/>
            </p:nvSpPr>
            <p:spPr>
              <a:xfrm>
                <a:off x="1898990" y="5384380"/>
                <a:ext cx="2677988" cy="706540"/>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grpSp>
      </p:grpSp>
      <p:grpSp>
        <p:nvGrpSpPr>
          <p:cNvPr id="42" name="组合 41"/>
          <p:cNvGrpSpPr/>
          <p:nvPr/>
        </p:nvGrpSpPr>
        <p:grpSpPr>
          <a:xfrm>
            <a:off x="3528302" y="1797083"/>
            <a:ext cx="2677988" cy="3202277"/>
            <a:chOff x="3848031" y="1797083"/>
            <a:chExt cx="2677988" cy="3202277"/>
          </a:xfrm>
        </p:grpSpPr>
        <p:grpSp>
          <p:nvGrpSpPr>
            <p:cNvPr id="43" name="组合 42"/>
            <p:cNvGrpSpPr/>
            <p:nvPr/>
          </p:nvGrpSpPr>
          <p:grpSpPr>
            <a:xfrm>
              <a:off x="4414271" y="1797083"/>
              <a:ext cx="1545508" cy="1545506"/>
              <a:chOff x="4240804" y="2156286"/>
              <a:chExt cx="1545508" cy="1545506"/>
            </a:xfrm>
          </p:grpSpPr>
          <p:sp>
            <p:nvSpPr>
              <p:cNvPr id="47" name="椭圆 46"/>
              <p:cNvSpPr/>
              <p:nvPr/>
            </p:nvSpPr>
            <p:spPr>
              <a:xfrm>
                <a:off x="4240804" y="2156286"/>
                <a:ext cx="1545508" cy="154550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微软雅黑" panose="020B0503020204020204" pitchFamily="34" charset="-122"/>
                  <a:ea typeface="微软雅黑" panose="020B0503020204020204" pitchFamily="34" charset="-122"/>
                </a:endParaRPr>
              </a:p>
            </p:txBody>
          </p:sp>
          <p:sp>
            <p:nvSpPr>
              <p:cNvPr id="48" name="椭圆 47"/>
              <p:cNvSpPr/>
              <p:nvPr/>
            </p:nvSpPr>
            <p:spPr>
              <a:xfrm>
                <a:off x="4410334" y="2325816"/>
                <a:ext cx="1206447" cy="1206447"/>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49" name="Freeform 66"/>
              <p:cNvSpPr>
                <a:spLocks noEditPoints="1"/>
              </p:cNvSpPr>
              <p:nvPr/>
            </p:nvSpPr>
            <p:spPr bwMode="auto">
              <a:xfrm>
                <a:off x="4657446" y="2659340"/>
                <a:ext cx="695420" cy="539398"/>
              </a:xfrm>
              <a:custGeom>
                <a:avLst/>
                <a:gdLst/>
                <a:ahLst/>
                <a:cxnLst>
                  <a:cxn ang="0">
                    <a:pos x="29" y="41"/>
                  </a:cxn>
                  <a:cxn ang="0">
                    <a:pos x="22" y="40"/>
                  </a:cxn>
                  <a:cxn ang="0">
                    <a:pos x="11" y="45"/>
                  </a:cxn>
                  <a:cxn ang="0">
                    <a:pos x="7" y="46"/>
                  </a:cxn>
                  <a:cxn ang="0">
                    <a:pos x="7" y="46"/>
                  </a:cxn>
                  <a:cxn ang="0">
                    <a:pos x="6" y="45"/>
                  </a:cxn>
                  <a:cxn ang="0">
                    <a:pos x="6" y="43"/>
                  </a:cxn>
                  <a:cxn ang="0">
                    <a:pos x="11" y="36"/>
                  </a:cxn>
                  <a:cxn ang="0">
                    <a:pos x="0" y="20"/>
                  </a:cxn>
                  <a:cxn ang="0">
                    <a:pos x="29" y="0"/>
                  </a:cxn>
                  <a:cxn ang="0">
                    <a:pos x="57" y="20"/>
                  </a:cxn>
                  <a:cxn ang="0">
                    <a:pos x="29" y="41"/>
                  </a:cxn>
                  <a:cxn ang="0">
                    <a:pos x="62" y="47"/>
                  </a:cxn>
                  <a:cxn ang="0">
                    <a:pos x="66" y="53"/>
                  </a:cxn>
                  <a:cxn ang="0">
                    <a:pos x="67" y="55"/>
                  </a:cxn>
                  <a:cxn ang="0">
                    <a:pos x="66" y="56"/>
                  </a:cxn>
                  <a:cxn ang="0">
                    <a:pos x="62" y="55"/>
                  </a:cxn>
                  <a:cxn ang="0">
                    <a:pos x="51" y="50"/>
                  </a:cxn>
                  <a:cxn ang="0">
                    <a:pos x="44" y="51"/>
                  </a:cxn>
                  <a:cxn ang="0">
                    <a:pos x="25" y="46"/>
                  </a:cxn>
                  <a:cxn ang="0">
                    <a:pos x="29" y="46"/>
                  </a:cxn>
                  <a:cxn ang="0">
                    <a:pos x="52" y="39"/>
                  </a:cxn>
                  <a:cxn ang="0">
                    <a:pos x="62" y="20"/>
                  </a:cxn>
                  <a:cxn ang="0">
                    <a:pos x="61" y="14"/>
                  </a:cxn>
                  <a:cxn ang="0">
                    <a:pos x="72" y="30"/>
                  </a:cxn>
                  <a:cxn ang="0">
                    <a:pos x="62" y="47"/>
                  </a:cxn>
                </a:cxnLst>
                <a:rect l="0" t="0" r="r" b="b"/>
                <a:pathLst>
                  <a:path w="72" h="56">
                    <a:moveTo>
                      <a:pt x="29" y="41"/>
                    </a:moveTo>
                    <a:cubicBezTo>
                      <a:pt x="26" y="41"/>
                      <a:pt x="24" y="40"/>
                      <a:pt x="22" y="40"/>
                    </a:cubicBezTo>
                    <a:cubicBezTo>
                      <a:pt x="18" y="42"/>
                      <a:pt x="15" y="44"/>
                      <a:pt x="11" y="45"/>
                    </a:cubicBezTo>
                    <a:cubicBezTo>
                      <a:pt x="9" y="45"/>
                      <a:pt x="8" y="46"/>
                      <a:pt x="7" y="46"/>
                    </a:cubicBezTo>
                    <a:cubicBezTo>
                      <a:pt x="7" y="46"/>
                      <a:pt x="7" y="46"/>
                      <a:pt x="7" y="46"/>
                    </a:cubicBezTo>
                    <a:cubicBezTo>
                      <a:pt x="6" y="46"/>
                      <a:pt x="6" y="45"/>
                      <a:pt x="6" y="45"/>
                    </a:cubicBezTo>
                    <a:cubicBezTo>
                      <a:pt x="5" y="44"/>
                      <a:pt x="6" y="43"/>
                      <a:pt x="6" y="43"/>
                    </a:cubicBezTo>
                    <a:cubicBezTo>
                      <a:pt x="8" y="41"/>
                      <a:pt x="10" y="40"/>
                      <a:pt x="11" y="36"/>
                    </a:cubicBezTo>
                    <a:cubicBezTo>
                      <a:pt x="5" y="32"/>
                      <a:pt x="0" y="27"/>
                      <a:pt x="0" y="20"/>
                    </a:cubicBezTo>
                    <a:cubicBezTo>
                      <a:pt x="0" y="9"/>
                      <a:pt x="13" y="0"/>
                      <a:pt x="29" y="0"/>
                    </a:cubicBezTo>
                    <a:cubicBezTo>
                      <a:pt x="44" y="0"/>
                      <a:pt x="57" y="9"/>
                      <a:pt x="57" y="20"/>
                    </a:cubicBezTo>
                    <a:cubicBezTo>
                      <a:pt x="57" y="32"/>
                      <a:pt x="44" y="41"/>
                      <a:pt x="29" y="41"/>
                    </a:cubicBezTo>
                    <a:close/>
                    <a:moveTo>
                      <a:pt x="62" y="47"/>
                    </a:moveTo>
                    <a:cubicBezTo>
                      <a:pt x="63" y="50"/>
                      <a:pt x="65" y="51"/>
                      <a:pt x="66" y="53"/>
                    </a:cubicBezTo>
                    <a:cubicBezTo>
                      <a:pt x="67" y="54"/>
                      <a:pt x="67" y="54"/>
                      <a:pt x="67" y="55"/>
                    </a:cubicBezTo>
                    <a:cubicBezTo>
                      <a:pt x="67" y="56"/>
                      <a:pt x="67" y="56"/>
                      <a:pt x="66" y="56"/>
                    </a:cubicBezTo>
                    <a:cubicBezTo>
                      <a:pt x="65" y="56"/>
                      <a:pt x="63" y="56"/>
                      <a:pt x="62" y="55"/>
                    </a:cubicBezTo>
                    <a:cubicBezTo>
                      <a:pt x="58" y="54"/>
                      <a:pt x="55" y="53"/>
                      <a:pt x="51" y="50"/>
                    </a:cubicBezTo>
                    <a:cubicBezTo>
                      <a:pt x="49" y="51"/>
                      <a:pt x="47" y="51"/>
                      <a:pt x="44" y="51"/>
                    </a:cubicBezTo>
                    <a:cubicBezTo>
                      <a:pt x="37" y="51"/>
                      <a:pt x="30" y="49"/>
                      <a:pt x="25" y="46"/>
                    </a:cubicBezTo>
                    <a:cubicBezTo>
                      <a:pt x="26" y="46"/>
                      <a:pt x="28" y="46"/>
                      <a:pt x="29" y="46"/>
                    </a:cubicBezTo>
                    <a:cubicBezTo>
                      <a:pt x="37" y="46"/>
                      <a:pt x="46" y="43"/>
                      <a:pt x="52" y="39"/>
                    </a:cubicBezTo>
                    <a:cubicBezTo>
                      <a:pt x="58" y="34"/>
                      <a:pt x="62" y="27"/>
                      <a:pt x="62" y="20"/>
                    </a:cubicBezTo>
                    <a:cubicBezTo>
                      <a:pt x="62" y="18"/>
                      <a:pt x="62" y="16"/>
                      <a:pt x="61" y="14"/>
                    </a:cubicBezTo>
                    <a:cubicBezTo>
                      <a:pt x="68" y="18"/>
                      <a:pt x="72" y="24"/>
                      <a:pt x="72" y="30"/>
                    </a:cubicBezTo>
                    <a:cubicBezTo>
                      <a:pt x="72" y="37"/>
                      <a:pt x="68" y="43"/>
                      <a:pt x="62" y="4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solidFill>
                    <a:schemeClr val="lt1"/>
                  </a:solidFill>
                  <a:latin typeface="微软雅黑" panose="020B0503020204020204" pitchFamily="34" charset="-122"/>
                  <a:ea typeface="微软雅黑" panose="020B0503020204020204" pitchFamily="34" charset="-122"/>
                </a:endParaRPr>
              </a:p>
            </p:txBody>
          </p:sp>
        </p:grpSp>
        <p:grpSp>
          <p:nvGrpSpPr>
            <p:cNvPr id="44" name="组合 43"/>
            <p:cNvGrpSpPr/>
            <p:nvPr/>
          </p:nvGrpSpPr>
          <p:grpSpPr>
            <a:xfrm>
              <a:off x="3848031" y="3772685"/>
              <a:ext cx="2677988" cy="1226675"/>
              <a:chOff x="1898990" y="4864245"/>
              <a:chExt cx="2677988" cy="1226675"/>
            </a:xfrm>
          </p:grpSpPr>
          <p:sp>
            <p:nvSpPr>
              <p:cNvPr id="45" name="文本框 44"/>
              <p:cNvSpPr txBox="1"/>
              <p:nvPr/>
            </p:nvSpPr>
            <p:spPr>
              <a:xfrm>
                <a:off x="2401962" y="4864245"/>
                <a:ext cx="1672044" cy="515526"/>
              </a:xfrm>
              <a:prstGeom prst="rect">
                <a:avLst/>
              </a:prstGeom>
              <a:noFill/>
            </p:spPr>
            <p:txBody>
              <a:bodyPr wrap="square" rtlCol="0">
                <a:spAutoFit/>
              </a:bodyPr>
              <a:lstStyle/>
              <a:p>
                <a:pPr algn="ctr">
                  <a:lnSpc>
                    <a:spcPct val="150000"/>
                  </a:lnSpc>
                </a:pPr>
                <a:r>
                  <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你的标题</a:t>
                </a:r>
                <a:endPar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sp>
            <p:nvSpPr>
              <p:cNvPr id="46" name="文本框 45"/>
              <p:cNvSpPr txBox="1"/>
              <p:nvPr/>
            </p:nvSpPr>
            <p:spPr>
              <a:xfrm>
                <a:off x="1898990" y="5384380"/>
                <a:ext cx="2677988" cy="706540"/>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grpSp>
      </p:grpSp>
      <p:grpSp>
        <p:nvGrpSpPr>
          <p:cNvPr id="70" name="组合 69"/>
          <p:cNvGrpSpPr/>
          <p:nvPr/>
        </p:nvGrpSpPr>
        <p:grpSpPr>
          <a:xfrm>
            <a:off x="6060750" y="2840928"/>
            <a:ext cx="2677988" cy="3405911"/>
            <a:chOff x="6394459" y="2840928"/>
            <a:chExt cx="2677988" cy="3405911"/>
          </a:xfrm>
        </p:grpSpPr>
        <p:grpSp>
          <p:nvGrpSpPr>
            <p:cNvPr id="71" name="组合 70"/>
            <p:cNvGrpSpPr/>
            <p:nvPr/>
          </p:nvGrpSpPr>
          <p:grpSpPr>
            <a:xfrm>
              <a:off x="6801694" y="2840928"/>
              <a:ext cx="1863518" cy="1863514"/>
              <a:chOff x="5863059" y="1997282"/>
              <a:chExt cx="1863518" cy="1863514"/>
            </a:xfrm>
          </p:grpSpPr>
          <p:sp>
            <p:nvSpPr>
              <p:cNvPr id="75" name="椭圆 74"/>
              <p:cNvSpPr/>
              <p:nvPr/>
            </p:nvSpPr>
            <p:spPr>
              <a:xfrm>
                <a:off x="5863059" y="1997282"/>
                <a:ext cx="1863518" cy="186351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微软雅黑" panose="020B0503020204020204" pitchFamily="34" charset="-122"/>
                  <a:ea typeface="微软雅黑" panose="020B0503020204020204" pitchFamily="34" charset="-122"/>
                </a:endParaRPr>
              </a:p>
            </p:txBody>
          </p:sp>
          <p:sp>
            <p:nvSpPr>
              <p:cNvPr id="76" name="椭圆 75"/>
              <p:cNvSpPr/>
              <p:nvPr/>
            </p:nvSpPr>
            <p:spPr>
              <a:xfrm>
                <a:off x="6086221" y="2201695"/>
                <a:ext cx="1454691" cy="1454689"/>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77" name="Freeform 52"/>
              <p:cNvSpPr>
                <a:spLocks noEditPoints="1"/>
              </p:cNvSpPr>
              <p:nvPr/>
            </p:nvSpPr>
            <p:spPr bwMode="auto">
              <a:xfrm>
                <a:off x="6455961" y="2567821"/>
                <a:ext cx="671497" cy="722436"/>
              </a:xfrm>
              <a:custGeom>
                <a:avLst/>
                <a:gdLst/>
                <a:ahLst/>
                <a:cxnLst>
                  <a:cxn ang="0">
                    <a:pos x="67" y="67"/>
                  </a:cxn>
                  <a:cxn ang="0">
                    <a:pos x="61" y="72"/>
                  </a:cxn>
                  <a:cxn ang="0">
                    <a:pos x="5" y="72"/>
                  </a:cxn>
                  <a:cxn ang="0">
                    <a:pos x="0" y="67"/>
                  </a:cxn>
                  <a:cxn ang="0">
                    <a:pos x="0" y="16"/>
                  </a:cxn>
                  <a:cxn ang="0">
                    <a:pos x="5" y="11"/>
                  </a:cxn>
                  <a:cxn ang="0">
                    <a:pos x="10" y="11"/>
                  </a:cxn>
                  <a:cxn ang="0">
                    <a:pos x="10" y="7"/>
                  </a:cxn>
                  <a:cxn ang="0">
                    <a:pos x="16" y="0"/>
                  </a:cxn>
                  <a:cxn ang="0">
                    <a:pos x="19" y="0"/>
                  </a:cxn>
                  <a:cxn ang="0">
                    <a:pos x="25" y="7"/>
                  </a:cxn>
                  <a:cxn ang="0">
                    <a:pos x="25" y="11"/>
                  </a:cxn>
                  <a:cxn ang="0">
                    <a:pos x="41" y="11"/>
                  </a:cxn>
                  <a:cxn ang="0">
                    <a:pos x="41" y="7"/>
                  </a:cxn>
                  <a:cxn ang="0">
                    <a:pos x="47" y="0"/>
                  </a:cxn>
                  <a:cxn ang="0">
                    <a:pos x="50" y="0"/>
                  </a:cxn>
                  <a:cxn ang="0">
                    <a:pos x="56" y="7"/>
                  </a:cxn>
                  <a:cxn ang="0">
                    <a:pos x="56" y="11"/>
                  </a:cxn>
                  <a:cxn ang="0">
                    <a:pos x="61" y="11"/>
                  </a:cxn>
                  <a:cxn ang="0">
                    <a:pos x="67" y="16"/>
                  </a:cxn>
                  <a:cxn ang="0">
                    <a:pos x="67" y="67"/>
                  </a:cxn>
                  <a:cxn ang="0">
                    <a:pos x="61" y="67"/>
                  </a:cxn>
                  <a:cxn ang="0">
                    <a:pos x="61" y="26"/>
                  </a:cxn>
                  <a:cxn ang="0">
                    <a:pos x="5" y="26"/>
                  </a:cxn>
                  <a:cxn ang="0">
                    <a:pos x="5" y="67"/>
                  </a:cxn>
                  <a:cxn ang="0">
                    <a:pos x="61" y="67"/>
                  </a:cxn>
                  <a:cxn ang="0">
                    <a:pos x="20" y="7"/>
                  </a:cxn>
                  <a:cxn ang="0">
                    <a:pos x="19" y="5"/>
                  </a:cxn>
                  <a:cxn ang="0">
                    <a:pos x="16" y="5"/>
                  </a:cxn>
                  <a:cxn ang="0">
                    <a:pos x="15" y="7"/>
                  </a:cxn>
                  <a:cxn ang="0">
                    <a:pos x="15" y="18"/>
                  </a:cxn>
                  <a:cxn ang="0">
                    <a:pos x="16" y="20"/>
                  </a:cxn>
                  <a:cxn ang="0">
                    <a:pos x="19" y="20"/>
                  </a:cxn>
                  <a:cxn ang="0">
                    <a:pos x="20" y="18"/>
                  </a:cxn>
                  <a:cxn ang="0">
                    <a:pos x="20" y="7"/>
                  </a:cxn>
                  <a:cxn ang="0">
                    <a:pos x="51" y="7"/>
                  </a:cxn>
                  <a:cxn ang="0">
                    <a:pos x="50" y="5"/>
                  </a:cxn>
                  <a:cxn ang="0">
                    <a:pos x="47" y="5"/>
                  </a:cxn>
                  <a:cxn ang="0">
                    <a:pos x="46" y="7"/>
                  </a:cxn>
                  <a:cxn ang="0">
                    <a:pos x="46" y="18"/>
                  </a:cxn>
                  <a:cxn ang="0">
                    <a:pos x="47" y="20"/>
                  </a:cxn>
                  <a:cxn ang="0">
                    <a:pos x="50" y="20"/>
                  </a:cxn>
                  <a:cxn ang="0">
                    <a:pos x="51" y="18"/>
                  </a:cxn>
                  <a:cxn ang="0">
                    <a:pos x="51" y="7"/>
                  </a:cxn>
                </a:cxnLst>
                <a:rect l="0" t="0" r="r" b="b"/>
                <a:pathLst>
                  <a:path w="67" h="72">
                    <a:moveTo>
                      <a:pt x="67" y="67"/>
                    </a:moveTo>
                    <a:cubicBezTo>
                      <a:pt x="67" y="70"/>
                      <a:pt x="64" y="72"/>
                      <a:pt x="61" y="72"/>
                    </a:cubicBezTo>
                    <a:cubicBezTo>
                      <a:pt x="5" y="72"/>
                      <a:pt x="5" y="72"/>
                      <a:pt x="5" y="72"/>
                    </a:cubicBezTo>
                    <a:cubicBezTo>
                      <a:pt x="2" y="72"/>
                      <a:pt x="0" y="70"/>
                      <a:pt x="0" y="67"/>
                    </a:cubicBezTo>
                    <a:cubicBezTo>
                      <a:pt x="0" y="16"/>
                      <a:pt x="0" y="16"/>
                      <a:pt x="0" y="16"/>
                    </a:cubicBezTo>
                    <a:cubicBezTo>
                      <a:pt x="0" y="13"/>
                      <a:pt x="2" y="11"/>
                      <a:pt x="5" y="11"/>
                    </a:cubicBezTo>
                    <a:cubicBezTo>
                      <a:pt x="10" y="11"/>
                      <a:pt x="10" y="11"/>
                      <a:pt x="10" y="11"/>
                    </a:cubicBezTo>
                    <a:cubicBezTo>
                      <a:pt x="10" y="7"/>
                      <a:pt x="10" y="7"/>
                      <a:pt x="10" y="7"/>
                    </a:cubicBezTo>
                    <a:cubicBezTo>
                      <a:pt x="10" y="3"/>
                      <a:pt x="13" y="0"/>
                      <a:pt x="16" y="0"/>
                    </a:cubicBezTo>
                    <a:cubicBezTo>
                      <a:pt x="19" y="0"/>
                      <a:pt x="19" y="0"/>
                      <a:pt x="19" y="0"/>
                    </a:cubicBezTo>
                    <a:cubicBezTo>
                      <a:pt x="23" y="0"/>
                      <a:pt x="25" y="3"/>
                      <a:pt x="25" y="7"/>
                    </a:cubicBezTo>
                    <a:cubicBezTo>
                      <a:pt x="25" y="11"/>
                      <a:pt x="25" y="11"/>
                      <a:pt x="25" y="11"/>
                    </a:cubicBezTo>
                    <a:cubicBezTo>
                      <a:pt x="41" y="11"/>
                      <a:pt x="41" y="11"/>
                      <a:pt x="41" y="11"/>
                    </a:cubicBezTo>
                    <a:cubicBezTo>
                      <a:pt x="41" y="7"/>
                      <a:pt x="41" y="7"/>
                      <a:pt x="41" y="7"/>
                    </a:cubicBezTo>
                    <a:cubicBezTo>
                      <a:pt x="41" y="3"/>
                      <a:pt x="44" y="0"/>
                      <a:pt x="47" y="0"/>
                    </a:cubicBezTo>
                    <a:cubicBezTo>
                      <a:pt x="50" y="0"/>
                      <a:pt x="50" y="0"/>
                      <a:pt x="50" y="0"/>
                    </a:cubicBezTo>
                    <a:cubicBezTo>
                      <a:pt x="53" y="0"/>
                      <a:pt x="56" y="3"/>
                      <a:pt x="56" y="7"/>
                    </a:cubicBezTo>
                    <a:cubicBezTo>
                      <a:pt x="56" y="11"/>
                      <a:pt x="56" y="11"/>
                      <a:pt x="56" y="11"/>
                    </a:cubicBezTo>
                    <a:cubicBezTo>
                      <a:pt x="61" y="11"/>
                      <a:pt x="61" y="11"/>
                      <a:pt x="61" y="11"/>
                    </a:cubicBezTo>
                    <a:cubicBezTo>
                      <a:pt x="64" y="11"/>
                      <a:pt x="67" y="13"/>
                      <a:pt x="67" y="16"/>
                    </a:cubicBezTo>
                    <a:lnTo>
                      <a:pt x="67" y="67"/>
                    </a:lnTo>
                    <a:close/>
                    <a:moveTo>
                      <a:pt x="61" y="67"/>
                    </a:moveTo>
                    <a:cubicBezTo>
                      <a:pt x="61" y="26"/>
                      <a:pt x="61" y="26"/>
                      <a:pt x="61" y="26"/>
                    </a:cubicBezTo>
                    <a:cubicBezTo>
                      <a:pt x="5" y="26"/>
                      <a:pt x="5" y="26"/>
                      <a:pt x="5" y="26"/>
                    </a:cubicBezTo>
                    <a:cubicBezTo>
                      <a:pt x="5" y="67"/>
                      <a:pt x="5" y="67"/>
                      <a:pt x="5" y="67"/>
                    </a:cubicBezTo>
                    <a:lnTo>
                      <a:pt x="61" y="67"/>
                    </a:lnTo>
                    <a:close/>
                    <a:moveTo>
                      <a:pt x="20" y="7"/>
                    </a:moveTo>
                    <a:cubicBezTo>
                      <a:pt x="20" y="6"/>
                      <a:pt x="20" y="5"/>
                      <a:pt x="19" y="5"/>
                    </a:cubicBezTo>
                    <a:cubicBezTo>
                      <a:pt x="16" y="5"/>
                      <a:pt x="16" y="5"/>
                      <a:pt x="16" y="5"/>
                    </a:cubicBezTo>
                    <a:cubicBezTo>
                      <a:pt x="16" y="5"/>
                      <a:pt x="15" y="6"/>
                      <a:pt x="15" y="7"/>
                    </a:cubicBezTo>
                    <a:cubicBezTo>
                      <a:pt x="15" y="18"/>
                      <a:pt x="15" y="18"/>
                      <a:pt x="15" y="18"/>
                    </a:cubicBezTo>
                    <a:cubicBezTo>
                      <a:pt x="15" y="19"/>
                      <a:pt x="16" y="20"/>
                      <a:pt x="16" y="20"/>
                    </a:cubicBezTo>
                    <a:cubicBezTo>
                      <a:pt x="19" y="20"/>
                      <a:pt x="19" y="20"/>
                      <a:pt x="19" y="20"/>
                    </a:cubicBezTo>
                    <a:cubicBezTo>
                      <a:pt x="20" y="20"/>
                      <a:pt x="20" y="19"/>
                      <a:pt x="20" y="18"/>
                    </a:cubicBezTo>
                    <a:lnTo>
                      <a:pt x="20" y="7"/>
                    </a:lnTo>
                    <a:close/>
                    <a:moveTo>
                      <a:pt x="51" y="7"/>
                    </a:moveTo>
                    <a:cubicBezTo>
                      <a:pt x="51" y="6"/>
                      <a:pt x="51" y="5"/>
                      <a:pt x="50" y="5"/>
                    </a:cubicBezTo>
                    <a:cubicBezTo>
                      <a:pt x="47" y="5"/>
                      <a:pt x="47" y="5"/>
                      <a:pt x="47" y="5"/>
                    </a:cubicBezTo>
                    <a:cubicBezTo>
                      <a:pt x="47" y="5"/>
                      <a:pt x="46" y="6"/>
                      <a:pt x="46" y="7"/>
                    </a:cubicBezTo>
                    <a:cubicBezTo>
                      <a:pt x="46" y="18"/>
                      <a:pt x="46" y="18"/>
                      <a:pt x="46" y="18"/>
                    </a:cubicBezTo>
                    <a:cubicBezTo>
                      <a:pt x="46" y="19"/>
                      <a:pt x="47" y="20"/>
                      <a:pt x="47" y="20"/>
                    </a:cubicBezTo>
                    <a:cubicBezTo>
                      <a:pt x="50" y="20"/>
                      <a:pt x="50" y="20"/>
                      <a:pt x="50" y="20"/>
                    </a:cubicBezTo>
                    <a:cubicBezTo>
                      <a:pt x="51" y="20"/>
                      <a:pt x="51" y="19"/>
                      <a:pt x="51" y="18"/>
                    </a:cubicBezTo>
                    <a:lnTo>
                      <a:pt x="51" y="7"/>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solidFill>
                    <a:schemeClr val="lt1"/>
                  </a:solidFill>
                  <a:latin typeface="微软雅黑" panose="020B0503020204020204" pitchFamily="34" charset="-122"/>
                  <a:ea typeface="微软雅黑" panose="020B0503020204020204" pitchFamily="34" charset="-122"/>
                </a:endParaRPr>
              </a:p>
            </p:txBody>
          </p:sp>
        </p:grpSp>
        <p:grpSp>
          <p:nvGrpSpPr>
            <p:cNvPr id="72" name="组合 71"/>
            <p:cNvGrpSpPr/>
            <p:nvPr/>
          </p:nvGrpSpPr>
          <p:grpSpPr>
            <a:xfrm>
              <a:off x="6394459" y="5020164"/>
              <a:ext cx="2677988" cy="1226675"/>
              <a:chOff x="1898990" y="4864245"/>
              <a:chExt cx="2677988" cy="1226675"/>
            </a:xfrm>
          </p:grpSpPr>
          <p:sp>
            <p:nvSpPr>
              <p:cNvPr id="73" name="文本框 72"/>
              <p:cNvSpPr txBox="1"/>
              <p:nvPr/>
            </p:nvSpPr>
            <p:spPr>
              <a:xfrm>
                <a:off x="2401962" y="4864245"/>
                <a:ext cx="1672044" cy="515526"/>
              </a:xfrm>
              <a:prstGeom prst="rect">
                <a:avLst/>
              </a:prstGeom>
              <a:noFill/>
            </p:spPr>
            <p:txBody>
              <a:bodyPr wrap="square" rtlCol="0">
                <a:spAutoFit/>
              </a:bodyPr>
              <a:lstStyle/>
              <a:p>
                <a:pPr algn="ctr">
                  <a:lnSpc>
                    <a:spcPct val="150000"/>
                  </a:lnSpc>
                </a:pPr>
                <a:r>
                  <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你的标题</a:t>
                </a:r>
                <a:endPar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sp>
            <p:nvSpPr>
              <p:cNvPr id="74" name="文本框 73"/>
              <p:cNvSpPr txBox="1"/>
              <p:nvPr/>
            </p:nvSpPr>
            <p:spPr>
              <a:xfrm>
                <a:off x="1898990" y="5384380"/>
                <a:ext cx="2677988" cy="706540"/>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grpSp>
      </p:grpSp>
      <p:grpSp>
        <p:nvGrpSpPr>
          <p:cNvPr id="78" name="组合 77"/>
          <p:cNvGrpSpPr/>
          <p:nvPr/>
        </p:nvGrpSpPr>
        <p:grpSpPr>
          <a:xfrm>
            <a:off x="8593197" y="887047"/>
            <a:ext cx="2677988" cy="3817395"/>
            <a:chOff x="8593197" y="887047"/>
            <a:chExt cx="2677988" cy="3817395"/>
          </a:xfrm>
        </p:grpSpPr>
        <p:grpSp>
          <p:nvGrpSpPr>
            <p:cNvPr id="79" name="组合 78"/>
            <p:cNvGrpSpPr/>
            <p:nvPr/>
          </p:nvGrpSpPr>
          <p:grpSpPr>
            <a:xfrm>
              <a:off x="8806550" y="887047"/>
              <a:ext cx="2251282" cy="2251278"/>
              <a:chOff x="7887450" y="1803400"/>
              <a:chExt cx="2251282" cy="2251278"/>
            </a:xfrm>
          </p:grpSpPr>
          <p:sp>
            <p:nvSpPr>
              <p:cNvPr id="83" name="椭圆 82"/>
              <p:cNvSpPr/>
              <p:nvPr/>
            </p:nvSpPr>
            <p:spPr>
              <a:xfrm>
                <a:off x="7887450" y="1803400"/>
                <a:ext cx="2251282" cy="225127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latin typeface="微软雅黑" panose="020B0503020204020204" pitchFamily="34" charset="-122"/>
                  <a:ea typeface="微软雅黑" panose="020B0503020204020204" pitchFamily="34" charset="-122"/>
                </a:endParaRPr>
              </a:p>
            </p:txBody>
          </p:sp>
          <p:sp>
            <p:nvSpPr>
              <p:cNvPr id="84" name="椭圆 83"/>
              <p:cNvSpPr/>
              <p:nvPr/>
            </p:nvSpPr>
            <p:spPr>
              <a:xfrm>
                <a:off x="8157047" y="2050347"/>
                <a:ext cx="1757385" cy="1757384"/>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endParaRPr>
              </a:p>
            </p:txBody>
          </p:sp>
          <p:sp>
            <p:nvSpPr>
              <p:cNvPr id="85" name="Freeform 57"/>
              <p:cNvSpPr>
                <a:spLocks noEditPoints="1"/>
              </p:cNvSpPr>
              <p:nvPr/>
            </p:nvSpPr>
            <p:spPr bwMode="auto">
              <a:xfrm>
                <a:off x="8532869" y="2461404"/>
                <a:ext cx="948533" cy="935270"/>
              </a:xfrm>
              <a:custGeom>
                <a:avLst/>
                <a:gdLst/>
                <a:ahLst/>
                <a:cxnLst>
                  <a:cxn ang="0">
                    <a:pos x="62" y="56"/>
                  </a:cxn>
                  <a:cxn ang="0">
                    <a:pos x="56" y="62"/>
                  </a:cxn>
                  <a:cxn ang="0">
                    <a:pos x="48" y="65"/>
                  </a:cxn>
                  <a:cxn ang="0">
                    <a:pos x="40" y="62"/>
                  </a:cxn>
                  <a:cxn ang="0">
                    <a:pos x="32" y="54"/>
                  </a:cxn>
                  <a:cxn ang="0">
                    <a:pos x="28" y="46"/>
                  </a:cxn>
                  <a:cxn ang="0">
                    <a:pos x="32" y="37"/>
                  </a:cxn>
                  <a:cxn ang="0">
                    <a:pos x="28" y="34"/>
                  </a:cxn>
                  <a:cxn ang="0">
                    <a:pos x="20" y="37"/>
                  </a:cxn>
                  <a:cxn ang="0">
                    <a:pos x="12" y="34"/>
                  </a:cxn>
                  <a:cxn ang="0">
                    <a:pos x="3" y="25"/>
                  </a:cxn>
                  <a:cxn ang="0">
                    <a:pos x="0" y="17"/>
                  </a:cxn>
                  <a:cxn ang="0">
                    <a:pos x="4" y="9"/>
                  </a:cxn>
                  <a:cxn ang="0">
                    <a:pos x="9" y="3"/>
                  </a:cxn>
                  <a:cxn ang="0">
                    <a:pos x="18" y="0"/>
                  </a:cxn>
                  <a:cxn ang="0">
                    <a:pos x="26" y="3"/>
                  </a:cxn>
                  <a:cxn ang="0">
                    <a:pos x="34" y="12"/>
                  </a:cxn>
                  <a:cxn ang="0">
                    <a:pos x="37" y="20"/>
                  </a:cxn>
                  <a:cxn ang="0">
                    <a:pos x="34" y="28"/>
                  </a:cxn>
                  <a:cxn ang="0">
                    <a:pos x="37" y="32"/>
                  </a:cxn>
                  <a:cxn ang="0">
                    <a:pos x="46" y="28"/>
                  </a:cxn>
                  <a:cxn ang="0">
                    <a:pos x="54" y="32"/>
                  </a:cxn>
                  <a:cxn ang="0">
                    <a:pos x="62" y="40"/>
                  </a:cxn>
                  <a:cxn ang="0">
                    <a:pos x="66" y="48"/>
                  </a:cxn>
                  <a:cxn ang="0">
                    <a:pos x="62" y="56"/>
                  </a:cxn>
                  <a:cxn ang="0">
                    <a:pos x="29" y="17"/>
                  </a:cxn>
                  <a:cxn ang="0">
                    <a:pos x="20" y="9"/>
                  </a:cxn>
                  <a:cxn ang="0">
                    <a:pos x="18" y="8"/>
                  </a:cxn>
                  <a:cxn ang="0">
                    <a:pos x="15" y="9"/>
                  </a:cxn>
                  <a:cxn ang="0">
                    <a:pos x="9" y="15"/>
                  </a:cxn>
                  <a:cxn ang="0">
                    <a:pos x="8" y="17"/>
                  </a:cxn>
                  <a:cxn ang="0">
                    <a:pos x="9" y="20"/>
                  </a:cxn>
                  <a:cxn ang="0">
                    <a:pos x="17" y="28"/>
                  </a:cxn>
                  <a:cxn ang="0">
                    <a:pos x="20" y="29"/>
                  </a:cxn>
                  <a:cxn ang="0">
                    <a:pos x="23" y="28"/>
                  </a:cxn>
                  <a:cxn ang="0">
                    <a:pos x="20" y="24"/>
                  </a:cxn>
                  <a:cxn ang="0">
                    <a:pos x="24" y="20"/>
                  </a:cxn>
                  <a:cxn ang="0">
                    <a:pos x="28" y="23"/>
                  </a:cxn>
                  <a:cxn ang="0">
                    <a:pos x="30" y="20"/>
                  </a:cxn>
                  <a:cxn ang="0">
                    <a:pos x="29" y="17"/>
                  </a:cxn>
                  <a:cxn ang="0">
                    <a:pos x="57" y="45"/>
                  </a:cxn>
                  <a:cxn ang="0">
                    <a:pos x="48" y="37"/>
                  </a:cxn>
                  <a:cxn ang="0">
                    <a:pos x="46" y="36"/>
                  </a:cxn>
                  <a:cxn ang="0">
                    <a:pos x="43" y="37"/>
                  </a:cxn>
                  <a:cxn ang="0">
                    <a:pos x="46" y="42"/>
                  </a:cxn>
                  <a:cxn ang="0">
                    <a:pos x="42" y="46"/>
                  </a:cxn>
                  <a:cxn ang="0">
                    <a:pos x="37" y="43"/>
                  </a:cxn>
                  <a:cxn ang="0">
                    <a:pos x="36" y="46"/>
                  </a:cxn>
                  <a:cxn ang="0">
                    <a:pos x="37" y="48"/>
                  </a:cxn>
                  <a:cxn ang="0">
                    <a:pos x="45" y="57"/>
                  </a:cxn>
                  <a:cxn ang="0">
                    <a:pos x="48" y="58"/>
                  </a:cxn>
                  <a:cxn ang="0">
                    <a:pos x="51" y="57"/>
                  </a:cxn>
                  <a:cxn ang="0">
                    <a:pos x="57" y="51"/>
                  </a:cxn>
                  <a:cxn ang="0">
                    <a:pos x="58" y="48"/>
                  </a:cxn>
                  <a:cxn ang="0">
                    <a:pos x="57" y="45"/>
                  </a:cxn>
                </a:cxnLst>
                <a:rect l="0" t="0" r="r" b="b"/>
                <a:pathLst>
                  <a:path w="66" h="65">
                    <a:moveTo>
                      <a:pt x="62" y="56"/>
                    </a:moveTo>
                    <a:cubicBezTo>
                      <a:pt x="56" y="62"/>
                      <a:pt x="56" y="62"/>
                      <a:pt x="56" y="62"/>
                    </a:cubicBezTo>
                    <a:cubicBezTo>
                      <a:pt x="54" y="64"/>
                      <a:pt x="51" y="65"/>
                      <a:pt x="48" y="65"/>
                    </a:cubicBezTo>
                    <a:cubicBezTo>
                      <a:pt x="45" y="65"/>
                      <a:pt x="42" y="64"/>
                      <a:pt x="40" y="62"/>
                    </a:cubicBezTo>
                    <a:cubicBezTo>
                      <a:pt x="32" y="54"/>
                      <a:pt x="32" y="54"/>
                      <a:pt x="32" y="54"/>
                    </a:cubicBezTo>
                    <a:cubicBezTo>
                      <a:pt x="30" y="52"/>
                      <a:pt x="28" y="49"/>
                      <a:pt x="28" y="46"/>
                    </a:cubicBezTo>
                    <a:cubicBezTo>
                      <a:pt x="28" y="42"/>
                      <a:pt x="30" y="39"/>
                      <a:pt x="32" y="37"/>
                    </a:cubicBezTo>
                    <a:cubicBezTo>
                      <a:pt x="28" y="34"/>
                      <a:pt x="28" y="34"/>
                      <a:pt x="28" y="34"/>
                    </a:cubicBezTo>
                    <a:cubicBezTo>
                      <a:pt x="26" y="36"/>
                      <a:pt x="23" y="37"/>
                      <a:pt x="20" y="37"/>
                    </a:cubicBezTo>
                    <a:cubicBezTo>
                      <a:pt x="17" y="37"/>
                      <a:pt x="14" y="36"/>
                      <a:pt x="12" y="34"/>
                    </a:cubicBezTo>
                    <a:cubicBezTo>
                      <a:pt x="3" y="25"/>
                      <a:pt x="3" y="25"/>
                      <a:pt x="3" y="25"/>
                    </a:cubicBezTo>
                    <a:cubicBezTo>
                      <a:pt x="1" y="23"/>
                      <a:pt x="0" y="20"/>
                      <a:pt x="0" y="17"/>
                    </a:cubicBezTo>
                    <a:cubicBezTo>
                      <a:pt x="0" y="14"/>
                      <a:pt x="1" y="11"/>
                      <a:pt x="4" y="9"/>
                    </a:cubicBezTo>
                    <a:cubicBezTo>
                      <a:pt x="9" y="3"/>
                      <a:pt x="9" y="3"/>
                      <a:pt x="9" y="3"/>
                    </a:cubicBezTo>
                    <a:cubicBezTo>
                      <a:pt x="12" y="1"/>
                      <a:pt x="15" y="0"/>
                      <a:pt x="18" y="0"/>
                    </a:cubicBezTo>
                    <a:cubicBezTo>
                      <a:pt x="21" y="0"/>
                      <a:pt x="24" y="1"/>
                      <a:pt x="26" y="3"/>
                    </a:cubicBezTo>
                    <a:cubicBezTo>
                      <a:pt x="34" y="12"/>
                      <a:pt x="34" y="12"/>
                      <a:pt x="34" y="12"/>
                    </a:cubicBezTo>
                    <a:cubicBezTo>
                      <a:pt x="36" y="14"/>
                      <a:pt x="37" y="17"/>
                      <a:pt x="37" y="20"/>
                    </a:cubicBezTo>
                    <a:cubicBezTo>
                      <a:pt x="37" y="23"/>
                      <a:pt x="36" y="26"/>
                      <a:pt x="34" y="28"/>
                    </a:cubicBezTo>
                    <a:cubicBezTo>
                      <a:pt x="37" y="32"/>
                      <a:pt x="37" y="32"/>
                      <a:pt x="37" y="32"/>
                    </a:cubicBezTo>
                    <a:cubicBezTo>
                      <a:pt x="40" y="30"/>
                      <a:pt x="43" y="28"/>
                      <a:pt x="46" y="28"/>
                    </a:cubicBezTo>
                    <a:cubicBezTo>
                      <a:pt x="49" y="28"/>
                      <a:pt x="52" y="29"/>
                      <a:pt x="54" y="32"/>
                    </a:cubicBezTo>
                    <a:cubicBezTo>
                      <a:pt x="62" y="40"/>
                      <a:pt x="62" y="40"/>
                      <a:pt x="62" y="40"/>
                    </a:cubicBezTo>
                    <a:cubicBezTo>
                      <a:pt x="64" y="42"/>
                      <a:pt x="66" y="45"/>
                      <a:pt x="66" y="48"/>
                    </a:cubicBezTo>
                    <a:cubicBezTo>
                      <a:pt x="66" y="51"/>
                      <a:pt x="64" y="54"/>
                      <a:pt x="62" y="56"/>
                    </a:cubicBezTo>
                    <a:close/>
                    <a:moveTo>
                      <a:pt x="29" y="17"/>
                    </a:moveTo>
                    <a:cubicBezTo>
                      <a:pt x="20" y="9"/>
                      <a:pt x="20" y="9"/>
                      <a:pt x="20" y="9"/>
                    </a:cubicBezTo>
                    <a:cubicBezTo>
                      <a:pt x="20" y="8"/>
                      <a:pt x="19" y="8"/>
                      <a:pt x="18" y="8"/>
                    </a:cubicBezTo>
                    <a:cubicBezTo>
                      <a:pt x="17" y="8"/>
                      <a:pt x="16" y="8"/>
                      <a:pt x="15" y="9"/>
                    </a:cubicBezTo>
                    <a:cubicBezTo>
                      <a:pt x="9" y="15"/>
                      <a:pt x="9" y="15"/>
                      <a:pt x="9" y="15"/>
                    </a:cubicBezTo>
                    <a:cubicBezTo>
                      <a:pt x="8" y="15"/>
                      <a:pt x="8" y="16"/>
                      <a:pt x="8" y="17"/>
                    </a:cubicBezTo>
                    <a:cubicBezTo>
                      <a:pt x="8" y="18"/>
                      <a:pt x="8" y="19"/>
                      <a:pt x="9" y="20"/>
                    </a:cubicBezTo>
                    <a:cubicBezTo>
                      <a:pt x="17" y="28"/>
                      <a:pt x="17" y="28"/>
                      <a:pt x="17" y="28"/>
                    </a:cubicBezTo>
                    <a:cubicBezTo>
                      <a:pt x="18" y="29"/>
                      <a:pt x="19" y="29"/>
                      <a:pt x="20" y="29"/>
                    </a:cubicBezTo>
                    <a:cubicBezTo>
                      <a:pt x="21" y="29"/>
                      <a:pt x="22" y="29"/>
                      <a:pt x="23" y="28"/>
                    </a:cubicBezTo>
                    <a:cubicBezTo>
                      <a:pt x="22" y="27"/>
                      <a:pt x="20" y="26"/>
                      <a:pt x="20" y="24"/>
                    </a:cubicBezTo>
                    <a:cubicBezTo>
                      <a:pt x="20" y="22"/>
                      <a:pt x="22" y="20"/>
                      <a:pt x="24" y="20"/>
                    </a:cubicBezTo>
                    <a:cubicBezTo>
                      <a:pt x="26" y="20"/>
                      <a:pt x="27" y="21"/>
                      <a:pt x="28" y="23"/>
                    </a:cubicBezTo>
                    <a:cubicBezTo>
                      <a:pt x="29" y="22"/>
                      <a:pt x="30" y="21"/>
                      <a:pt x="30" y="20"/>
                    </a:cubicBezTo>
                    <a:cubicBezTo>
                      <a:pt x="30" y="19"/>
                      <a:pt x="29" y="18"/>
                      <a:pt x="29" y="17"/>
                    </a:cubicBezTo>
                    <a:close/>
                    <a:moveTo>
                      <a:pt x="57" y="45"/>
                    </a:moveTo>
                    <a:cubicBezTo>
                      <a:pt x="48" y="37"/>
                      <a:pt x="48" y="37"/>
                      <a:pt x="48" y="37"/>
                    </a:cubicBezTo>
                    <a:cubicBezTo>
                      <a:pt x="48" y="36"/>
                      <a:pt x="47" y="36"/>
                      <a:pt x="46" y="36"/>
                    </a:cubicBezTo>
                    <a:cubicBezTo>
                      <a:pt x="45" y="36"/>
                      <a:pt x="44" y="36"/>
                      <a:pt x="43" y="37"/>
                    </a:cubicBezTo>
                    <a:cubicBezTo>
                      <a:pt x="44" y="39"/>
                      <a:pt x="46" y="40"/>
                      <a:pt x="46" y="42"/>
                    </a:cubicBezTo>
                    <a:cubicBezTo>
                      <a:pt x="46" y="44"/>
                      <a:pt x="44" y="46"/>
                      <a:pt x="42" y="46"/>
                    </a:cubicBezTo>
                    <a:cubicBezTo>
                      <a:pt x="40" y="46"/>
                      <a:pt x="39" y="44"/>
                      <a:pt x="37" y="43"/>
                    </a:cubicBezTo>
                    <a:cubicBezTo>
                      <a:pt x="37" y="43"/>
                      <a:pt x="36" y="44"/>
                      <a:pt x="36" y="46"/>
                    </a:cubicBezTo>
                    <a:cubicBezTo>
                      <a:pt x="36" y="47"/>
                      <a:pt x="36" y="48"/>
                      <a:pt x="37" y="48"/>
                    </a:cubicBezTo>
                    <a:cubicBezTo>
                      <a:pt x="45" y="57"/>
                      <a:pt x="45" y="57"/>
                      <a:pt x="45" y="57"/>
                    </a:cubicBezTo>
                    <a:cubicBezTo>
                      <a:pt x="46" y="57"/>
                      <a:pt x="47" y="58"/>
                      <a:pt x="48" y="58"/>
                    </a:cubicBezTo>
                    <a:cubicBezTo>
                      <a:pt x="49" y="58"/>
                      <a:pt x="50" y="57"/>
                      <a:pt x="51" y="57"/>
                    </a:cubicBezTo>
                    <a:cubicBezTo>
                      <a:pt x="57" y="51"/>
                      <a:pt x="57" y="51"/>
                      <a:pt x="57" y="51"/>
                    </a:cubicBezTo>
                    <a:cubicBezTo>
                      <a:pt x="58" y="50"/>
                      <a:pt x="58" y="49"/>
                      <a:pt x="58" y="48"/>
                    </a:cubicBezTo>
                    <a:cubicBezTo>
                      <a:pt x="58" y="47"/>
                      <a:pt x="58" y="46"/>
                      <a:pt x="57" y="4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a:solidFill>
                    <a:schemeClr val="lt1"/>
                  </a:solidFill>
                  <a:latin typeface="微软雅黑" panose="020B0503020204020204" pitchFamily="34" charset="-122"/>
                  <a:ea typeface="微软雅黑" panose="020B0503020204020204" pitchFamily="34" charset="-122"/>
                </a:endParaRPr>
              </a:p>
            </p:txBody>
          </p:sp>
        </p:grpSp>
        <p:grpSp>
          <p:nvGrpSpPr>
            <p:cNvPr id="80" name="组合 79"/>
            <p:cNvGrpSpPr/>
            <p:nvPr/>
          </p:nvGrpSpPr>
          <p:grpSpPr>
            <a:xfrm>
              <a:off x="8593197" y="3477767"/>
              <a:ext cx="2677988" cy="1226675"/>
              <a:chOff x="1898990" y="4864245"/>
              <a:chExt cx="2677988" cy="1226675"/>
            </a:xfrm>
          </p:grpSpPr>
          <p:sp>
            <p:nvSpPr>
              <p:cNvPr id="81" name="文本框 80"/>
              <p:cNvSpPr txBox="1"/>
              <p:nvPr/>
            </p:nvSpPr>
            <p:spPr>
              <a:xfrm>
                <a:off x="2401962" y="4864245"/>
                <a:ext cx="1672044" cy="515526"/>
              </a:xfrm>
              <a:prstGeom prst="rect">
                <a:avLst/>
              </a:prstGeom>
              <a:noFill/>
            </p:spPr>
            <p:txBody>
              <a:bodyPr wrap="square" rtlCol="0">
                <a:spAutoFit/>
              </a:bodyPr>
              <a:lstStyle/>
              <a:p>
                <a:pPr algn="ctr">
                  <a:lnSpc>
                    <a:spcPct val="150000"/>
                  </a:lnSpc>
                </a:pPr>
                <a:r>
                  <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你的标题</a:t>
                </a:r>
                <a:endParaRPr lang="zh-CN" altLang="en-US" sz="2000" b="1"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sp>
            <p:nvSpPr>
              <p:cNvPr id="82" name="文本框 81"/>
              <p:cNvSpPr txBox="1"/>
              <p:nvPr/>
            </p:nvSpPr>
            <p:spPr>
              <a:xfrm>
                <a:off x="1898990" y="5384380"/>
                <a:ext cx="2677988" cy="706540"/>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黑体 CN Normal" panose="020B0400000000000000" pitchFamily="34" charset="-122"/>
                  <a:ea typeface="思源黑体 CN Normal" panose="020B0400000000000000" pitchFamily="34" charset="-122"/>
                  <a:cs typeface="+mn-ea"/>
                  <a:sym typeface="+mn-lt"/>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anim calcmode="lin" valueType="num">
                                      <p:cBhvr>
                                        <p:cTn id="8" dur="500" fill="hold"/>
                                        <p:tgtEl>
                                          <p:spTgt spid="34"/>
                                        </p:tgtEl>
                                        <p:attrNameLst>
                                          <p:attrName>ppt_x</p:attrName>
                                        </p:attrNameLst>
                                      </p:cBhvr>
                                      <p:tavLst>
                                        <p:tav tm="0">
                                          <p:val>
                                            <p:strVal val="#ppt_x"/>
                                          </p:val>
                                        </p:tav>
                                        <p:tav tm="100000">
                                          <p:val>
                                            <p:strVal val="#ppt_x"/>
                                          </p:val>
                                        </p:tav>
                                      </p:tavLst>
                                    </p:anim>
                                    <p:anim calcmode="lin" valueType="num">
                                      <p:cBhvr>
                                        <p:cTn id="9" dur="500" fill="hold"/>
                                        <p:tgtEl>
                                          <p:spTgt spid="3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anim calcmode="lin" valueType="num">
                                      <p:cBhvr>
                                        <p:cTn id="14" dur="500" fill="hold"/>
                                        <p:tgtEl>
                                          <p:spTgt spid="42"/>
                                        </p:tgtEl>
                                        <p:attrNameLst>
                                          <p:attrName>ppt_x</p:attrName>
                                        </p:attrNameLst>
                                      </p:cBhvr>
                                      <p:tavLst>
                                        <p:tav tm="0">
                                          <p:val>
                                            <p:strVal val="#ppt_x"/>
                                          </p:val>
                                        </p:tav>
                                        <p:tav tm="100000">
                                          <p:val>
                                            <p:strVal val="#ppt_x"/>
                                          </p:val>
                                        </p:tav>
                                      </p:tavLst>
                                    </p:anim>
                                    <p:anim calcmode="lin" valueType="num">
                                      <p:cBhvr>
                                        <p:cTn id="15" dur="500" fill="hold"/>
                                        <p:tgtEl>
                                          <p:spTgt spid="42"/>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anim calcmode="lin" valueType="num">
                                      <p:cBhvr>
                                        <p:cTn id="20" dur="500" fill="hold"/>
                                        <p:tgtEl>
                                          <p:spTgt spid="70"/>
                                        </p:tgtEl>
                                        <p:attrNameLst>
                                          <p:attrName>ppt_x</p:attrName>
                                        </p:attrNameLst>
                                      </p:cBhvr>
                                      <p:tavLst>
                                        <p:tav tm="0">
                                          <p:val>
                                            <p:strVal val="#ppt_x"/>
                                          </p:val>
                                        </p:tav>
                                        <p:tav tm="100000">
                                          <p:val>
                                            <p:strVal val="#ppt_x"/>
                                          </p:val>
                                        </p:tav>
                                      </p:tavLst>
                                    </p:anim>
                                    <p:anim calcmode="lin" valueType="num">
                                      <p:cBhvr>
                                        <p:cTn id="21" dur="500" fill="hold"/>
                                        <p:tgtEl>
                                          <p:spTgt spid="70"/>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500"/>
                                        <p:tgtEl>
                                          <p:spTgt spid="78"/>
                                        </p:tgtEl>
                                      </p:cBhvr>
                                    </p:animEffect>
                                    <p:anim calcmode="lin" valueType="num">
                                      <p:cBhvr>
                                        <p:cTn id="26" dur="500" fill="hold"/>
                                        <p:tgtEl>
                                          <p:spTgt spid="78"/>
                                        </p:tgtEl>
                                        <p:attrNameLst>
                                          <p:attrName>ppt_x</p:attrName>
                                        </p:attrNameLst>
                                      </p:cBhvr>
                                      <p:tavLst>
                                        <p:tav tm="0">
                                          <p:val>
                                            <p:strVal val="#ppt_x"/>
                                          </p:val>
                                        </p:tav>
                                        <p:tav tm="100000">
                                          <p:val>
                                            <p:strVal val="#ppt_x"/>
                                          </p:val>
                                        </p:tav>
                                      </p:tavLst>
                                    </p:anim>
                                    <p:anim calcmode="lin" valueType="num">
                                      <p:cBhvr>
                                        <p:cTn id="27" dur="500" fill="hold"/>
                                        <p:tgtEl>
                                          <p:spTgt spid="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标题 14"/>
          <p:cNvSpPr>
            <a:spLocks noGrp="1"/>
          </p:cNvSpPr>
          <p:nvPr>
            <p:ph type="title"/>
          </p:nvPr>
        </p:nvSpPr>
        <p:spPr/>
        <p:txBody>
          <a:bodyPr/>
          <a:lstStyle/>
          <a:p>
            <a:r>
              <a:rPr lang="zh-CN" altLang="en-US" dirty="0"/>
              <a:t>未来工作计划</a:t>
            </a:r>
            <a:endParaRPr lang="zh-CN" altLang="en-US" dirty="0"/>
          </a:p>
        </p:txBody>
      </p:sp>
      <p:grpSp>
        <p:nvGrpSpPr>
          <p:cNvPr id="27" name="组合 26"/>
          <p:cNvGrpSpPr/>
          <p:nvPr/>
        </p:nvGrpSpPr>
        <p:grpSpPr>
          <a:xfrm>
            <a:off x="1160683" y="2276474"/>
            <a:ext cx="2589812" cy="2783498"/>
            <a:chOff x="2176999" y="2276474"/>
            <a:chExt cx="2589812" cy="2783498"/>
          </a:xfrm>
        </p:grpSpPr>
        <p:sp>
          <p:nvSpPr>
            <p:cNvPr id="28" name="PA-任意多边形 5"/>
            <p:cNvSpPr>
              <a:spLocks noChangeAspect="1"/>
            </p:cNvSpPr>
            <p:nvPr>
              <p:custDataLst>
                <p:tags r:id="rId1"/>
              </p:custDataLst>
            </p:nvPr>
          </p:nvSpPr>
          <p:spPr>
            <a:xfrm rot="10800000">
              <a:off x="2318886" y="2276474"/>
              <a:ext cx="2447925" cy="2783498"/>
            </a:xfrm>
            <a:custGeom>
              <a:avLst/>
              <a:gdLst>
                <a:gd name="connsiteX0" fmla="*/ 2682494 w 2836097"/>
                <a:gd name="connsiteY0" fmla="*/ 3067706 h 3067706"/>
                <a:gd name="connsiteX1" fmla="*/ 876045 w 2836097"/>
                <a:gd name="connsiteY1" fmla="*/ 3067706 h 3067706"/>
                <a:gd name="connsiteX2" fmla="*/ 0 w 2836097"/>
                <a:gd name="connsiteY2" fmla="*/ 1533853 h 3067706"/>
                <a:gd name="connsiteX3" fmla="*/ 876045 w 2836097"/>
                <a:gd name="connsiteY3" fmla="*/ 0 h 3067706"/>
                <a:gd name="connsiteX4" fmla="*/ 2682494 w 2836097"/>
                <a:gd name="connsiteY4" fmla="*/ 0 h 3067706"/>
                <a:gd name="connsiteX5" fmla="*/ 2836097 w 2836097"/>
                <a:gd name="connsiteY5" fmla="*/ 268941 h 3067706"/>
                <a:gd name="connsiteX6" fmla="*/ 1473384 w 2836097"/>
                <a:gd name="connsiteY6" fmla="*/ 268941 h 3067706"/>
                <a:gd name="connsiteX7" fmla="*/ 747356 w 2836097"/>
                <a:gd name="connsiteY7" fmla="*/ 1540132 h 3067706"/>
                <a:gd name="connsiteX8" fmla="*/ 1473384 w 2836097"/>
                <a:gd name="connsiteY8" fmla="*/ 2811322 h 3067706"/>
                <a:gd name="connsiteX9" fmla="*/ 2828925 w 2836097"/>
                <a:gd name="connsiteY9" fmla="*/ 2811322 h 306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6097" h="3067706">
                  <a:moveTo>
                    <a:pt x="2682494" y="3067706"/>
                  </a:moveTo>
                  <a:lnTo>
                    <a:pt x="876045" y="3067706"/>
                  </a:lnTo>
                  <a:lnTo>
                    <a:pt x="0" y="1533853"/>
                  </a:lnTo>
                  <a:lnTo>
                    <a:pt x="876045" y="0"/>
                  </a:lnTo>
                  <a:lnTo>
                    <a:pt x="2682494" y="0"/>
                  </a:lnTo>
                  <a:lnTo>
                    <a:pt x="2836097" y="268941"/>
                  </a:lnTo>
                  <a:lnTo>
                    <a:pt x="1473384" y="268941"/>
                  </a:lnTo>
                  <a:lnTo>
                    <a:pt x="747356" y="1540132"/>
                  </a:lnTo>
                  <a:lnTo>
                    <a:pt x="1473384" y="2811322"/>
                  </a:lnTo>
                  <a:lnTo>
                    <a:pt x="2828925" y="2811322"/>
                  </a:lnTo>
                  <a:close/>
                </a:path>
              </a:pathLst>
            </a:custGeom>
            <a:solidFill>
              <a:srgbClr val="0165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29" name="PA-文本框 8"/>
            <p:cNvSpPr txBox="1">
              <a:spLocks noChangeArrowheads="1"/>
            </p:cNvSpPr>
            <p:nvPr>
              <p:custDataLst>
                <p:tags r:id="rId2"/>
              </p:custDataLst>
            </p:nvPr>
          </p:nvSpPr>
          <p:spPr bwMode="auto">
            <a:xfrm>
              <a:off x="4114068" y="3375836"/>
              <a:ext cx="6527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3200">
                  <a:solidFill>
                    <a:srgbClr val="FEFEFE"/>
                  </a:solidFill>
                  <a:latin typeface="思源宋体 CN Medium" panose="02020500000000000000" pitchFamily="18" charset="-122"/>
                  <a:ea typeface="思源宋体 CN Medium" panose="02020500000000000000" pitchFamily="18" charset="-122"/>
                  <a:sym typeface="Arial" panose="020B0604020202020204" pitchFamily="34" charset="0"/>
                </a:rPr>
                <a:t>01</a:t>
              </a:r>
              <a:endParaRPr lang="zh-CN" altLang="en-US" sz="3200">
                <a:solidFill>
                  <a:srgbClr val="FEFEFE"/>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grpSp>
          <p:nvGrpSpPr>
            <p:cNvPr id="30" name="组合 29"/>
            <p:cNvGrpSpPr/>
            <p:nvPr/>
          </p:nvGrpSpPr>
          <p:grpSpPr>
            <a:xfrm>
              <a:off x="2176999" y="2734683"/>
              <a:ext cx="1672045" cy="1867080"/>
              <a:chOff x="8192437" y="1967069"/>
              <a:chExt cx="1672045" cy="1867080"/>
            </a:xfrm>
          </p:grpSpPr>
          <p:sp>
            <p:nvSpPr>
              <p:cNvPr id="31" name="文本框 30"/>
              <p:cNvSpPr txBox="1"/>
              <p:nvPr/>
            </p:nvSpPr>
            <p:spPr>
              <a:xfrm>
                <a:off x="8192437" y="1967069"/>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2" name="文本框 31"/>
              <p:cNvSpPr txBox="1"/>
              <p:nvPr/>
            </p:nvSpPr>
            <p:spPr>
              <a:xfrm>
                <a:off x="8192438" y="2492500"/>
                <a:ext cx="1672044" cy="1341649"/>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33" name="组合 32"/>
          <p:cNvGrpSpPr/>
          <p:nvPr/>
        </p:nvGrpSpPr>
        <p:grpSpPr>
          <a:xfrm>
            <a:off x="4801094" y="2276474"/>
            <a:ext cx="2589812" cy="2783498"/>
            <a:chOff x="5417153" y="2276474"/>
            <a:chExt cx="2589812" cy="2783498"/>
          </a:xfrm>
        </p:grpSpPr>
        <p:sp>
          <p:nvSpPr>
            <p:cNvPr id="34" name="PA-任意多边形 5"/>
            <p:cNvSpPr>
              <a:spLocks noChangeAspect="1"/>
            </p:cNvSpPr>
            <p:nvPr>
              <p:custDataLst>
                <p:tags r:id="rId3"/>
              </p:custDataLst>
            </p:nvPr>
          </p:nvSpPr>
          <p:spPr>
            <a:xfrm rot="10800000">
              <a:off x="5559040" y="2276474"/>
              <a:ext cx="2447925" cy="2783498"/>
            </a:xfrm>
            <a:custGeom>
              <a:avLst/>
              <a:gdLst>
                <a:gd name="connsiteX0" fmla="*/ 2682494 w 2836097"/>
                <a:gd name="connsiteY0" fmla="*/ 3067706 h 3067706"/>
                <a:gd name="connsiteX1" fmla="*/ 876045 w 2836097"/>
                <a:gd name="connsiteY1" fmla="*/ 3067706 h 3067706"/>
                <a:gd name="connsiteX2" fmla="*/ 0 w 2836097"/>
                <a:gd name="connsiteY2" fmla="*/ 1533853 h 3067706"/>
                <a:gd name="connsiteX3" fmla="*/ 876045 w 2836097"/>
                <a:gd name="connsiteY3" fmla="*/ 0 h 3067706"/>
                <a:gd name="connsiteX4" fmla="*/ 2682494 w 2836097"/>
                <a:gd name="connsiteY4" fmla="*/ 0 h 3067706"/>
                <a:gd name="connsiteX5" fmla="*/ 2836097 w 2836097"/>
                <a:gd name="connsiteY5" fmla="*/ 268941 h 3067706"/>
                <a:gd name="connsiteX6" fmla="*/ 1473384 w 2836097"/>
                <a:gd name="connsiteY6" fmla="*/ 268941 h 3067706"/>
                <a:gd name="connsiteX7" fmla="*/ 747356 w 2836097"/>
                <a:gd name="connsiteY7" fmla="*/ 1540132 h 3067706"/>
                <a:gd name="connsiteX8" fmla="*/ 1473384 w 2836097"/>
                <a:gd name="connsiteY8" fmla="*/ 2811322 h 3067706"/>
                <a:gd name="connsiteX9" fmla="*/ 2828925 w 2836097"/>
                <a:gd name="connsiteY9" fmla="*/ 2811322 h 306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6097" h="3067706">
                  <a:moveTo>
                    <a:pt x="2682494" y="3067706"/>
                  </a:moveTo>
                  <a:lnTo>
                    <a:pt x="876045" y="3067706"/>
                  </a:lnTo>
                  <a:lnTo>
                    <a:pt x="0" y="1533853"/>
                  </a:lnTo>
                  <a:lnTo>
                    <a:pt x="876045" y="0"/>
                  </a:lnTo>
                  <a:lnTo>
                    <a:pt x="2682494" y="0"/>
                  </a:lnTo>
                  <a:lnTo>
                    <a:pt x="2836097" y="268941"/>
                  </a:lnTo>
                  <a:lnTo>
                    <a:pt x="1473384" y="268941"/>
                  </a:lnTo>
                  <a:lnTo>
                    <a:pt x="747356" y="1540132"/>
                  </a:lnTo>
                  <a:lnTo>
                    <a:pt x="1473384" y="2811322"/>
                  </a:lnTo>
                  <a:lnTo>
                    <a:pt x="2828925" y="2811322"/>
                  </a:lnTo>
                  <a:close/>
                </a:path>
              </a:pathLst>
            </a:custGeom>
            <a:solidFill>
              <a:srgbClr val="02B0E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35" name="PA-文本框 8"/>
            <p:cNvSpPr txBox="1">
              <a:spLocks noChangeArrowheads="1"/>
            </p:cNvSpPr>
            <p:nvPr>
              <p:custDataLst>
                <p:tags r:id="rId4"/>
              </p:custDataLst>
            </p:nvPr>
          </p:nvSpPr>
          <p:spPr bwMode="auto">
            <a:xfrm>
              <a:off x="7354222" y="3375836"/>
              <a:ext cx="6527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3200" dirty="0">
                  <a:solidFill>
                    <a:srgbClr val="FEFEFE"/>
                  </a:solidFill>
                  <a:latin typeface="思源宋体 CN Medium" panose="02020500000000000000" pitchFamily="18" charset="-122"/>
                  <a:ea typeface="思源宋体 CN Medium" panose="02020500000000000000" pitchFamily="18" charset="-122"/>
                  <a:sym typeface="Arial" panose="020B0604020202020204" pitchFamily="34" charset="0"/>
                </a:rPr>
                <a:t>02</a:t>
              </a:r>
              <a:endParaRPr lang="zh-CN" altLang="en-US" sz="3200" dirty="0">
                <a:solidFill>
                  <a:srgbClr val="FEFEFE"/>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grpSp>
          <p:nvGrpSpPr>
            <p:cNvPr id="36" name="组合 35"/>
            <p:cNvGrpSpPr/>
            <p:nvPr/>
          </p:nvGrpSpPr>
          <p:grpSpPr>
            <a:xfrm>
              <a:off x="5417153" y="2734683"/>
              <a:ext cx="1672045" cy="1867080"/>
              <a:chOff x="8192437" y="1967069"/>
              <a:chExt cx="1672045" cy="1867080"/>
            </a:xfrm>
          </p:grpSpPr>
          <p:sp>
            <p:nvSpPr>
              <p:cNvPr id="37" name="文本框 36"/>
              <p:cNvSpPr txBox="1"/>
              <p:nvPr/>
            </p:nvSpPr>
            <p:spPr>
              <a:xfrm>
                <a:off x="8192437" y="1967069"/>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8" name="文本框 37"/>
              <p:cNvSpPr txBox="1"/>
              <p:nvPr/>
            </p:nvSpPr>
            <p:spPr>
              <a:xfrm>
                <a:off x="8192438" y="2492500"/>
                <a:ext cx="1672044" cy="1341649"/>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39" name="组合 38"/>
          <p:cNvGrpSpPr/>
          <p:nvPr/>
        </p:nvGrpSpPr>
        <p:grpSpPr>
          <a:xfrm>
            <a:off x="8441505" y="2276475"/>
            <a:ext cx="2589812" cy="2783498"/>
            <a:chOff x="8657307" y="2276475"/>
            <a:chExt cx="2589812" cy="2783498"/>
          </a:xfrm>
        </p:grpSpPr>
        <p:sp>
          <p:nvSpPr>
            <p:cNvPr id="40" name="PA-任意多边形 5"/>
            <p:cNvSpPr>
              <a:spLocks noChangeAspect="1"/>
            </p:cNvSpPr>
            <p:nvPr>
              <p:custDataLst>
                <p:tags r:id="rId5"/>
              </p:custDataLst>
            </p:nvPr>
          </p:nvSpPr>
          <p:spPr>
            <a:xfrm rot="10800000">
              <a:off x="8799194" y="2276475"/>
              <a:ext cx="2447925" cy="2783498"/>
            </a:xfrm>
            <a:custGeom>
              <a:avLst/>
              <a:gdLst>
                <a:gd name="connsiteX0" fmla="*/ 2682494 w 2836097"/>
                <a:gd name="connsiteY0" fmla="*/ 3067706 h 3067706"/>
                <a:gd name="connsiteX1" fmla="*/ 876045 w 2836097"/>
                <a:gd name="connsiteY1" fmla="*/ 3067706 h 3067706"/>
                <a:gd name="connsiteX2" fmla="*/ 0 w 2836097"/>
                <a:gd name="connsiteY2" fmla="*/ 1533853 h 3067706"/>
                <a:gd name="connsiteX3" fmla="*/ 876045 w 2836097"/>
                <a:gd name="connsiteY3" fmla="*/ 0 h 3067706"/>
                <a:gd name="connsiteX4" fmla="*/ 2682494 w 2836097"/>
                <a:gd name="connsiteY4" fmla="*/ 0 h 3067706"/>
                <a:gd name="connsiteX5" fmla="*/ 2836097 w 2836097"/>
                <a:gd name="connsiteY5" fmla="*/ 268941 h 3067706"/>
                <a:gd name="connsiteX6" fmla="*/ 1473384 w 2836097"/>
                <a:gd name="connsiteY6" fmla="*/ 268941 h 3067706"/>
                <a:gd name="connsiteX7" fmla="*/ 747356 w 2836097"/>
                <a:gd name="connsiteY7" fmla="*/ 1540132 h 3067706"/>
                <a:gd name="connsiteX8" fmla="*/ 1473384 w 2836097"/>
                <a:gd name="connsiteY8" fmla="*/ 2811322 h 3067706"/>
                <a:gd name="connsiteX9" fmla="*/ 2828925 w 2836097"/>
                <a:gd name="connsiteY9" fmla="*/ 2811322 h 306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6097" h="3067706">
                  <a:moveTo>
                    <a:pt x="2682494" y="3067706"/>
                  </a:moveTo>
                  <a:lnTo>
                    <a:pt x="876045" y="3067706"/>
                  </a:lnTo>
                  <a:lnTo>
                    <a:pt x="0" y="1533853"/>
                  </a:lnTo>
                  <a:lnTo>
                    <a:pt x="876045" y="0"/>
                  </a:lnTo>
                  <a:lnTo>
                    <a:pt x="2682494" y="0"/>
                  </a:lnTo>
                  <a:lnTo>
                    <a:pt x="2836097" y="268941"/>
                  </a:lnTo>
                  <a:lnTo>
                    <a:pt x="1473384" y="268941"/>
                  </a:lnTo>
                  <a:lnTo>
                    <a:pt x="747356" y="1540132"/>
                  </a:lnTo>
                  <a:lnTo>
                    <a:pt x="1473384" y="2811322"/>
                  </a:lnTo>
                  <a:lnTo>
                    <a:pt x="2828925" y="2811322"/>
                  </a:lnTo>
                  <a:close/>
                </a:path>
              </a:pathLst>
            </a:custGeom>
            <a:solidFill>
              <a:srgbClr val="0165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41" name="PA-文本框 8"/>
            <p:cNvSpPr txBox="1">
              <a:spLocks noChangeArrowheads="1"/>
            </p:cNvSpPr>
            <p:nvPr>
              <p:custDataLst>
                <p:tags r:id="rId6"/>
              </p:custDataLst>
            </p:nvPr>
          </p:nvSpPr>
          <p:spPr bwMode="auto">
            <a:xfrm>
              <a:off x="10594373" y="3375836"/>
              <a:ext cx="65274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en-US" altLang="zh-CN" sz="3200" dirty="0">
                  <a:solidFill>
                    <a:srgbClr val="FEFEFE"/>
                  </a:solidFill>
                  <a:latin typeface="思源宋体 CN Medium" panose="02020500000000000000" pitchFamily="18" charset="-122"/>
                  <a:ea typeface="思源宋体 CN Medium" panose="02020500000000000000" pitchFamily="18" charset="-122"/>
                  <a:sym typeface="Arial" panose="020B0604020202020204" pitchFamily="34" charset="0"/>
                </a:rPr>
                <a:t>03</a:t>
              </a:r>
              <a:endParaRPr lang="zh-CN" altLang="en-US" sz="3200" dirty="0">
                <a:solidFill>
                  <a:srgbClr val="FEFEFE"/>
                </a:solidFill>
                <a:latin typeface="思源宋体 CN Medium" panose="02020500000000000000" pitchFamily="18" charset="-122"/>
                <a:ea typeface="思源宋体 CN Medium" panose="02020500000000000000" pitchFamily="18" charset="-122"/>
                <a:sym typeface="Arial" panose="020B0604020202020204" pitchFamily="34" charset="0"/>
              </a:endParaRPr>
            </a:p>
          </p:txBody>
        </p:sp>
        <p:grpSp>
          <p:nvGrpSpPr>
            <p:cNvPr id="42" name="组合 41"/>
            <p:cNvGrpSpPr/>
            <p:nvPr/>
          </p:nvGrpSpPr>
          <p:grpSpPr>
            <a:xfrm>
              <a:off x="8657307" y="2734683"/>
              <a:ext cx="1672045" cy="1867080"/>
              <a:chOff x="8192437" y="1967069"/>
              <a:chExt cx="1672045" cy="1867080"/>
            </a:xfrm>
          </p:grpSpPr>
          <p:sp>
            <p:nvSpPr>
              <p:cNvPr id="43" name="文本框 42"/>
              <p:cNvSpPr txBox="1"/>
              <p:nvPr/>
            </p:nvSpPr>
            <p:spPr>
              <a:xfrm>
                <a:off x="8192437" y="1967069"/>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44" name="文本框 43"/>
              <p:cNvSpPr txBox="1"/>
              <p:nvPr/>
            </p:nvSpPr>
            <p:spPr>
              <a:xfrm>
                <a:off x="8192438" y="2492500"/>
                <a:ext cx="1672044" cy="1341649"/>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additive="base">
                                        <p:cTn id="12" dur="500" fill="hold"/>
                                        <p:tgtEl>
                                          <p:spTgt spid="33"/>
                                        </p:tgtEl>
                                        <p:attrNameLst>
                                          <p:attrName>ppt_x</p:attrName>
                                        </p:attrNameLst>
                                      </p:cBhvr>
                                      <p:tavLst>
                                        <p:tav tm="0">
                                          <p:val>
                                            <p:strVal val="#ppt_x"/>
                                          </p:val>
                                        </p:tav>
                                        <p:tav tm="100000">
                                          <p:val>
                                            <p:strVal val="#ppt_x"/>
                                          </p:val>
                                        </p:tav>
                                      </p:tavLst>
                                    </p:anim>
                                    <p:anim calcmode="lin" valueType="num">
                                      <p:cBhvr additive="base">
                                        <p:cTn id="13" dur="500" fill="hold"/>
                                        <p:tgtEl>
                                          <p:spTgt spid="3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ppt_x"/>
                                          </p:val>
                                        </p:tav>
                                        <p:tav tm="100000">
                                          <p:val>
                                            <p:strVal val="#ppt_x"/>
                                          </p:val>
                                        </p:tav>
                                      </p:tavLst>
                                    </p:anim>
                                    <p:anim calcmode="lin" valueType="num">
                                      <p:cBhvr additive="base">
                                        <p:cTn id="1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未来工作计划</a:t>
            </a:r>
            <a:endParaRPr lang="zh-CN" altLang="en-US" dirty="0"/>
          </a:p>
        </p:txBody>
      </p:sp>
      <p:grpSp>
        <p:nvGrpSpPr>
          <p:cNvPr id="3" name="组合 2"/>
          <p:cNvGrpSpPr/>
          <p:nvPr/>
        </p:nvGrpSpPr>
        <p:grpSpPr>
          <a:xfrm>
            <a:off x="7032104" y="1868066"/>
            <a:ext cx="4443224" cy="4041214"/>
            <a:chOff x="7032104" y="1772816"/>
            <a:chExt cx="4443224" cy="4041214"/>
          </a:xfrm>
        </p:grpSpPr>
        <p:grpSp>
          <p:nvGrpSpPr>
            <p:cNvPr id="4" name="组合 3"/>
            <p:cNvGrpSpPr/>
            <p:nvPr/>
          </p:nvGrpSpPr>
          <p:grpSpPr>
            <a:xfrm>
              <a:off x="9850832" y="1772816"/>
              <a:ext cx="1624496" cy="4010912"/>
              <a:chOff x="9360741" y="2013011"/>
              <a:chExt cx="1755740" cy="4178555"/>
            </a:xfrm>
          </p:grpSpPr>
          <p:sp>
            <p:nvSpPr>
              <p:cNvPr id="15" name="Freeform 5"/>
              <p:cNvSpPr/>
              <p:nvPr/>
            </p:nvSpPr>
            <p:spPr>
              <a:xfrm>
                <a:off x="9525845" y="3372767"/>
                <a:ext cx="915453" cy="279871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7076"/>
                    </a:lnTo>
                    <a:lnTo>
                      <a:pt x="21600" y="0"/>
                    </a:lnTo>
                    <a:close/>
                  </a:path>
                </a:pathLst>
              </a:custGeom>
              <a:solidFill>
                <a:srgbClr val="02B0E1"/>
              </a:solidFill>
              <a:ln w="12700" cap="flat">
                <a:noFill/>
                <a:miter lim="400000"/>
              </a:ln>
              <a:effectLst/>
            </p:spPr>
            <p:txBody>
              <a:bodyPr wrap="square" lIns="45719" tIns="45719" rIns="45719" bIns="45719" numCol="1" anchor="t">
                <a:noAutofit/>
              </a:bodyPr>
              <a:lstStyle/>
              <a:p>
                <a:pPr>
                  <a:defRPr sz="2000"/>
                </a:pPr>
                <a:endParaRPr dirty="0">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6" name="Freeform 6"/>
              <p:cNvSpPr/>
              <p:nvPr/>
            </p:nvSpPr>
            <p:spPr>
              <a:xfrm>
                <a:off x="9360741" y="2013011"/>
                <a:ext cx="1755740" cy="2441657"/>
              </a:xfrm>
              <a:custGeom>
                <a:avLst/>
                <a:gdLst/>
                <a:ahLst/>
                <a:cxnLst>
                  <a:cxn ang="0">
                    <a:pos x="wd2" y="hd2"/>
                  </a:cxn>
                  <a:cxn ang="5400000">
                    <a:pos x="wd2" y="hd2"/>
                  </a:cxn>
                  <a:cxn ang="10800000">
                    <a:pos x="wd2" y="hd2"/>
                  </a:cxn>
                  <a:cxn ang="16200000">
                    <a:pos x="wd2" y="hd2"/>
                  </a:cxn>
                </a:cxnLst>
                <a:rect l="0" t="0" r="r" b="b"/>
                <a:pathLst>
                  <a:path w="21600" h="21600" extrusionOk="0">
                    <a:moveTo>
                      <a:pt x="10679" y="2292"/>
                    </a:moveTo>
                    <a:lnTo>
                      <a:pt x="0" y="10153"/>
                    </a:lnTo>
                    <a:lnTo>
                      <a:pt x="0" y="21600"/>
                    </a:lnTo>
                    <a:lnTo>
                      <a:pt x="18482" y="8015"/>
                    </a:lnTo>
                    <a:lnTo>
                      <a:pt x="21600" y="10307"/>
                    </a:lnTo>
                    <a:lnTo>
                      <a:pt x="21600" y="0"/>
                    </a:lnTo>
                    <a:lnTo>
                      <a:pt x="7561" y="0"/>
                    </a:lnTo>
                    <a:lnTo>
                      <a:pt x="10679" y="2292"/>
                    </a:lnTo>
                    <a:close/>
                  </a:path>
                </a:pathLst>
              </a:custGeom>
              <a:solidFill>
                <a:srgbClr val="0165C5"/>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7" name="Freeform 7"/>
              <p:cNvSpPr/>
              <p:nvPr/>
            </p:nvSpPr>
            <p:spPr>
              <a:xfrm>
                <a:off x="9360741" y="4289562"/>
                <a:ext cx="165105" cy="36242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840"/>
                    </a:lnTo>
                    <a:lnTo>
                      <a:pt x="21600" y="21600"/>
                    </a:lnTo>
                    <a:lnTo>
                      <a:pt x="21600" y="0"/>
                    </a:lnTo>
                    <a:close/>
                  </a:path>
                </a:pathLst>
              </a:custGeom>
              <a:solidFill>
                <a:srgbClr val="9BA0C6"/>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8" name="TextBox 46"/>
              <p:cNvSpPr txBox="1"/>
              <p:nvPr/>
            </p:nvSpPr>
            <p:spPr>
              <a:xfrm>
                <a:off x="9541602" y="5588764"/>
                <a:ext cx="891933" cy="602802"/>
              </a:xfrm>
              <a:prstGeom prst="rect">
                <a:avLst/>
              </a:prstGeom>
              <a:noFill/>
              <a:ln w="12700" cap="flat">
                <a:noFill/>
                <a:miter lim="400000"/>
              </a:ln>
              <a:effectLst/>
            </p:spPr>
            <p:txBody>
              <a:bodyPr wrap="square" lIns="45719" tIns="45719" rIns="45719" bIns="45719" numCol="1" anchor="t">
                <a:spAutoFit/>
              </a:bodyPr>
              <a:lstStyle/>
              <a:p>
                <a:pPr algn="ctr">
                  <a:lnSpc>
                    <a:spcPct val="80000"/>
                  </a:lnSpc>
                  <a:defRPr sz="1400">
                    <a:solidFill>
                      <a:srgbClr val="FFFFFF"/>
                    </a:solidFill>
                    <a:latin typeface="Raleway SemiBold"/>
                    <a:ea typeface="Raleway SemiBold"/>
                    <a:cs typeface="Raleway SemiBold"/>
                    <a:sym typeface="Raleway SemiBold"/>
                  </a:defRPr>
                </a:pPr>
                <a:r>
                  <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rPr>
                  <a:t>Step </a:t>
                </a:r>
                <a:endPar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endParaRPr>
              </a:p>
              <a:p>
                <a:pPr algn="ctr">
                  <a:lnSpc>
                    <a:spcPct val="80000"/>
                  </a:lnSpc>
                  <a:defRPr sz="2400" b="1">
                    <a:solidFill>
                      <a:srgbClr val="FFFFFF"/>
                    </a:solidFill>
                    <a:latin typeface="Raleway SemiBold"/>
                    <a:ea typeface="Raleway SemiBold"/>
                    <a:cs typeface="Raleway SemiBold"/>
                    <a:sym typeface="Raleway SemiBold"/>
                  </a:defRPr>
                </a:pPr>
                <a:r>
                  <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rPr>
                  <a:t>03</a:t>
                </a:r>
                <a:endPar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grpSp>
        <p:grpSp>
          <p:nvGrpSpPr>
            <p:cNvPr id="5" name="组合 4"/>
            <p:cNvGrpSpPr/>
            <p:nvPr/>
          </p:nvGrpSpPr>
          <p:grpSpPr>
            <a:xfrm>
              <a:off x="8421491" y="2525190"/>
              <a:ext cx="1662996" cy="3273678"/>
              <a:chOff x="7929845" y="2781062"/>
              <a:chExt cx="1797349" cy="3410507"/>
            </a:xfrm>
          </p:grpSpPr>
          <p:sp>
            <p:nvSpPr>
              <p:cNvPr id="11" name="Freeform 8"/>
              <p:cNvSpPr/>
              <p:nvPr/>
            </p:nvSpPr>
            <p:spPr>
              <a:xfrm>
                <a:off x="8097633" y="4156675"/>
                <a:ext cx="915453" cy="20013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9895"/>
                    </a:lnTo>
                    <a:lnTo>
                      <a:pt x="21600" y="0"/>
                    </a:lnTo>
                    <a:close/>
                  </a:path>
                </a:pathLst>
              </a:custGeom>
              <a:solidFill>
                <a:srgbClr val="02B0E1"/>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2" name="Freeform 9"/>
              <p:cNvSpPr/>
              <p:nvPr/>
            </p:nvSpPr>
            <p:spPr>
              <a:xfrm>
                <a:off x="7929845" y="2781062"/>
                <a:ext cx="1797349" cy="2441657"/>
              </a:xfrm>
              <a:custGeom>
                <a:avLst/>
                <a:gdLst/>
                <a:ahLst/>
                <a:cxnLst>
                  <a:cxn ang="0">
                    <a:pos x="wd2" y="hd2"/>
                  </a:cxn>
                  <a:cxn ang="5400000">
                    <a:pos x="wd2" y="hd2"/>
                  </a:cxn>
                  <a:cxn ang="10800000">
                    <a:pos x="wd2" y="hd2"/>
                  </a:cxn>
                  <a:cxn ang="16200000">
                    <a:pos x="wd2" y="hd2"/>
                  </a:cxn>
                </a:cxnLst>
                <a:rect l="0" t="0" r="r" b="b"/>
                <a:pathLst>
                  <a:path w="21600" h="21600" extrusionOk="0">
                    <a:moveTo>
                      <a:pt x="10695" y="2304"/>
                    </a:moveTo>
                    <a:lnTo>
                      <a:pt x="32" y="10165"/>
                    </a:lnTo>
                    <a:lnTo>
                      <a:pt x="0" y="21600"/>
                    </a:lnTo>
                    <a:lnTo>
                      <a:pt x="18471" y="8015"/>
                    </a:lnTo>
                    <a:lnTo>
                      <a:pt x="21600" y="10307"/>
                    </a:lnTo>
                    <a:lnTo>
                      <a:pt x="21600" y="0"/>
                    </a:lnTo>
                    <a:lnTo>
                      <a:pt x="7582" y="0"/>
                    </a:lnTo>
                    <a:lnTo>
                      <a:pt x="10695" y="2304"/>
                    </a:lnTo>
                    <a:close/>
                  </a:path>
                </a:pathLst>
              </a:custGeom>
              <a:solidFill>
                <a:srgbClr val="0165C5"/>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3" name="Freeform 10"/>
              <p:cNvSpPr/>
              <p:nvPr/>
            </p:nvSpPr>
            <p:spPr>
              <a:xfrm>
                <a:off x="7929845" y="5073469"/>
                <a:ext cx="167790" cy="36242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760"/>
                    </a:lnTo>
                    <a:lnTo>
                      <a:pt x="21600" y="21600"/>
                    </a:lnTo>
                    <a:lnTo>
                      <a:pt x="21600" y="0"/>
                    </a:lnTo>
                    <a:close/>
                  </a:path>
                </a:pathLst>
              </a:custGeom>
              <a:solidFill>
                <a:srgbClr val="9BA0C6"/>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4" name="TextBox 45"/>
              <p:cNvSpPr txBox="1"/>
              <p:nvPr/>
            </p:nvSpPr>
            <p:spPr>
              <a:xfrm>
                <a:off x="8105394" y="5588767"/>
                <a:ext cx="891935" cy="602802"/>
              </a:xfrm>
              <a:prstGeom prst="rect">
                <a:avLst/>
              </a:prstGeom>
              <a:noFill/>
              <a:ln w="12700" cap="flat">
                <a:noFill/>
                <a:miter lim="400000"/>
              </a:ln>
              <a:effectLst/>
            </p:spPr>
            <p:txBody>
              <a:bodyPr wrap="square" lIns="45719" tIns="45719" rIns="45719" bIns="45719" numCol="1" anchor="t">
                <a:spAutoFit/>
              </a:bodyPr>
              <a:lstStyle/>
              <a:p>
                <a:pPr algn="ctr">
                  <a:lnSpc>
                    <a:spcPct val="80000"/>
                  </a:lnSpc>
                  <a:defRPr sz="1400">
                    <a:solidFill>
                      <a:srgbClr val="FFFFFF"/>
                    </a:solidFill>
                    <a:latin typeface="Raleway SemiBold"/>
                    <a:ea typeface="Raleway SemiBold"/>
                    <a:cs typeface="Raleway SemiBold"/>
                    <a:sym typeface="Raleway SemiBold"/>
                  </a:defRPr>
                </a:pPr>
                <a:r>
                  <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rPr>
                  <a:t>Step </a:t>
                </a:r>
                <a:endPar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endParaRPr>
              </a:p>
              <a:p>
                <a:pPr algn="ctr">
                  <a:lnSpc>
                    <a:spcPct val="80000"/>
                  </a:lnSpc>
                  <a:defRPr sz="2400" b="1">
                    <a:solidFill>
                      <a:srgbClr val="FFFFFF"/>
                    </a:solidFill>
                    <a:latin typeface="Raleway SemiBold"/>
                    <a:ea typeface="Raleway SemiBold"/>
                    <a:cs typeface="Raleway SemiBold"/>
                    <a:sym typeface="Raleway SemiBold"/>
                  </a:defRPr>
                </a:pPr>
                <a:r>
                  <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rPr>
                  <a:t>02</a:t>
                </a:r>
                <a:endPar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grpSp>
        <p:grpSp>
          <p:nvGrpSpPr>
            <p:cNvPr id="6" name="组合 5"/>
            <p:cNvGrpSpPr/>
            <p:nvPr/>
          </p:nvGrpSpPr>
          <p:grpSpPr>
            <a:xfrm>
              <a:off x="7032104" y="3252866"/>
              <a:ext cx="1660512" cy="2561164"/>
              <a:chOff x="6540558" y="3523358"/>
              <a:chExt cx="1794666" cy="2668213"/>
            </a:xfrm>
          </p:grpSpPr>
          <p:sp>
            <p:nvSpPr>
              <p:cNvPr id="7" name="Freeform 11"/>
              <p:cNvSpPr/>
              <p:nvPr/>
            </p:nvSpPr>
            <p:spPr>
              <a:xfrm>
                <a:off x="6705662" y="4897629"/>
                <a:ext cx="915453" cy="12738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21600"/>
                    </a:lnTo>
                    <a:lnTo>
                      <a:pt x="0" y="21600"/>
                    </a:lnTo>
                    <a:lnTo>
                      <a:pt x="0" y="15500"/>
                    </a:lnTo>
                    <a:lnTo>
                      <a:pt x="21600" y="0"/>
                    </a:lnTo>
                    <a:close/>
                  </a:path>
                </a:pathLst>
              </a:custGeom>
              <a:solidFill>
                <a:srgbClr val="02B0E1"/>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8" name="Freeform 12"/>
              <p:cNvSpPr/>
              <p:nvPr/>
            </p:nvSpPr>
            <p:spPr>
              <a:xfrm>
                <a:off x="6540558" y="5811739"/>
                <a:ext cx="165105" cy="35973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913"/>
                    </a:lnTo>
                    <a:lnTo>
                      <a:pt x="21600" y="21600"/>
                    </a:lnTo>
                    <a:lnTo>
                      <a:pt x="21600" y="0"/>
                    </a:lnTo>
                    <a:close/>
                  </a:path>
                </a:pathLst>
              </a:custGeom>
              <a:solidFill>
                <a:srgbClr val="9BA0C6"/>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9" name="Freeform 13"/>
              <p:cNvSpPr/>
              <p:nvPr/>
            </p:nvSpPr>
            <p:spPr>
              <a:xfrm>
                <a:off x="6540558" y="3523358"/>
                <a:ext cx="1794666" cy="2438973"/>
              </a:xfrm>
              <a:custGeom>
                <a:avLst/>
                <a:gdLst/>
                <a:ahLst/>
                <a:cxnLst>
                  <a:cxn ang="0">
                    <a:pos x="wd2" y="hd2"/>
                  </a:cxn>
                  <a:cxn ang="5400000">
                    <a:pos x="wd2" y="hd2"/>
                  </a:cxn>
                  <a:cxn ang="10800000">
                    <a:pos x="wd2" y="hd2"/>
                  </a:cxn>
                  <a:cxn ang="16200000">
                    <a:pos x="wd2" y="hd2"/>
                  </a:cxn>
                </a:cxnLst>
                <a:rect l="0" t="0" r="r" b="b"/>
                <a:pathLst>
                  <a:path w="21600" h="21600" extrusionOk="0">
                    <a:moveTo>
                      <a:pt x="10679" y="2294"/>
                    </a:moveTo>
                    <a:lnTo>
                      <a:pt x="0" y="10116"/>
                    </a:lnTo>
                    <a:lnTo>
                      <a:pt x="0" y="21600"/>
                    </a:lnTo>
                    <a:lnTo>
                      <a:pt x="18466" y="8024"/>
                    </a:lnTo>
                    <a:lnTo>
                      <a:pt x="21600" y="10319"/>
                    </a:lnTo>
                    <a:lnTo>
                      <a:pt x="21600" y="0"/>
                    </a:lnTo>
                    <a:lnTo>
                      <a:pt x="7561" y="0"/>
                    </a:lnTo>
                    <a:lnTo>
                      <a:pt x="10679" y="2294"/>
                    </a:lnTo>
                    <a:close/>
                  </a:path>
                </a:pathLst>
              </a:custGeom>
              <a:solidFill>
                <a:srgbClr val="0165C5"/>
              </a:solidFill>
              <a:ln w="12700" cap="flat">
                <a:noFill/>
                <a:miter lim="400000"/>
              </a:ln>
              <a:effectLst/>
            </p:spPr>
            <p:txBody>
              <a:bodyPr wrap="square" lIns="45719" tIns="45719" rIns="45719" bIns="45719" numCol="1" anchor="t">
                <a:noAutofit/>
              </a:bodyPr>
              <a:lstStyle/>
              <a:p>
                <a:pPr>
                  <a:defRPr sz="2000"/>
                </a:pPr>
                <a:endParaRPr>
                  <a:solidFill>
                    <a:schemeClr val="tx1">
                      <a:lumMod val="50000"/>
                    </a:schemeClr>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sp>
            <p:nvSpPr>
              <p:cNvPr id="10" name="TextBox 44"/>
              <p:cNvSpPr txBox="1"/>
              <p:nvPr/>
            </p:nvSpPr>
            <p:spPr>
              <a:xfrm>
                <a:off x="6718704" y="5588768"/>
                <a:ext cx="891933" cy="602803"/>
              </a:xfrm>
              <a:prstGeom prst="rect">
                <a:avLst/>
              </a:prstGeom>
              <a:noFill/>
              <a:ln w="12700" cap="flat">
                <a:noFill/>
                <a:miter lim="400000"/>
              </a:ln>
              <a:effectLst/>
            </p:spPr>
            <p:txBody>
              <a:bodyPr wrap="square" lIns="45719" tIns="45719" rIns="45719" bIns="45719" numCol="1" anchor="t">
                <a:spAutoFit/>
              </a:bodyPr>
              <a:lstStyle/>
              <a:p>
                <a:pPr algn="ctr">
                  <a:lnSpc>
                    <a:spcPct val="80000"/>
                  </a:lnSpc>
                  <a:defRPr sz="1400">
                    <a:solidFill>
                      <a:srgbClr val="FFFFFF"/>
                    </a:solidFill>
                    <a:latin typeface="Raleway SemiBold"/>
                    <a:ea typeface="Raleway SemiBold"/>
                    <a:cs typeface="Raleway SemiBold"/>
                    <a:sym typeface="Raleway SemiBold"/>
                  </a:defRPr>
                </a:pPr>
                <a:r>
                  <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rPr>
                  <a:t>Step </a:t>
                </a:r>
                <a:endPar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endParaRPr>
              </a:p>
              <a:p>
                <a:pPr algn="ctr">
                  <a:lnSpc>
                    <a:spcPct val="80000"/>
                  </a:lnSpc>
                  <a:defRPr sz="2400" b="1">
                    <a:solidFill>
                      <a:srgbClr val="FFFFFF"/>
                    </a:solidFill>
                    <a:latin typeface="Raleway SemiBold"/>
                    <a:ea typeface="Raleway SemiBold"/>
                    <a:cs typeface="Raleway SemiBold"/>
                    <a:sym typeface="Raleway SemiBold"/>
                  </a:defRPr>
                </a:pPr>
                <a:r>
                  <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rPr>
                  <a:t>01</a:t>
                </a:r>
                <a:endParaRPr dirty="0">
                  <a:solidFill>
                    <a:schemeClr val="bg1"/>
                  </a:solidFill>
                  <a:latin typeface="思源宋体 CN Medium" panose="02020500000000000000" pitchFamily="18" charset="-122"/>
                  <a:ea typeface="思源宋体 CN Medium" panose="02020500000000000000" pitchFamily="18" charset="-122"/>
                  <a:cs typeface="Lato Regular" panose="020F0502020204030203" pitchFamily="34" charset="0"/>
                </a:endParaRPr>
              </a:p>
            </p:txBody>
          </p:sp>
        </p:grpSp>
      </p:grpSp>
      <p:grpSp>
        <p:nvGrpSpPr>
          <p:cNvPr id="19" name="组合 18"/>
          <p:cNvGrpSpPr/>
          <p:nvPr/>
        </p:nvGrpSpPr>
        <p:grpSpPr>
          <a:xfrm>
            <a:off x="926412" y="2063345"/>
            <a:ext cx="5702988" cy="1081456"/>
            <a:chOff x="584722" y="1968095"/>
            <a:chExt cx="5702988" cy="1081456"/>
          </a:xfrm>
        </p:grpSpPr>
        <p:grpSp>
          <p:nvGrpSpPr>
            <p:cNvPr id="20" name="组合 19"/>
            <p:cNvGrpSpPr/>
            <p:nvPr/>
          </p:nvGrpSpPr>
          <p:grpSpPr>
            <a:xfrm>
              <a:off x="584722" y="2184077"/>
              <a:ext cx="658680" cy="573383"/>
              <a:chOff x="584721" y="2235866"/>
              <a:chExt cx="658680" cy="573383"/>
            </a:xfrm>
            <a:solidFill>
              <a:srgbClr val="9BA0C6"/>
            </a:solidFill>
          </p:grpSpPr>
          <p:sp>
            <p:nvSpPr>
              <p:cNvPr id="24" name="椭圆 23"/>
              <p:cNvSpPr/>
              <p:nvPr/>
            </p:nvSpPr>
            <p:spPr>
              <a:xfrm>
                <a:off x="641196" y="2249692"/>
                <a:ext cx="545731" cy="545731"/>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pic>
            <p:nvPicPr>
              <p:cNvPr id="25" name="图片 24"/>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84721" y="2235866"/>
                <a:ext cx="658680" cy="573383"/>
              </a:xfrm>
              <a:prstGeom prst="rect">
                <a:avLst/>
              </a:prstGeom>
              <a:noFill/>
            </p:spPr>
          </p:pic>
        </p:grpSp>
        <p:grpSp>
          <p:nvGrpSpPr>
            <p:cNvPr id="21" name="组合 20"/>
            <p:cNvGrpSpPr/>
            <p:nvPr/>
          </p:nvGrpSpPr>
          <p:grpSpPr>
            <a:xfrm>
              <a:off x="1350851" y="1968095"/>
              <a:ext cx="4936859" cy="1081456"/>
              <a:chOff x="1350851" y="1984667"/>
              <a:chExt cx="4936859" cy="1081456"/>
            </a:xfrm>
          </p:grpSpPr>
          <p:sp>
            <p:nvSpPr>
              <p:cNvPr id="22" name="文本框 21"/>
              <p:cNvSpPr txBox="1"/>
              <p:nvPr/>
            </p:nvSpPr>
            <p:spPr>
              <a:xfrm>
                <a:off x="1350851" y="1984667"/>
                <a:ext cx="1518557" cy="453650"/>
              </a:xfrm>
              <a:prstGeom prst="rect">
                <a:avLst/>
              </a:prstGeom>
              <a:noFill/>
            </p:spPr>
            <p:txBody>
              <a:bodyPr wrap="square" rtlCol="0">
                <a:spAutoFit/>
              </a:bodyPr>
              <a:lstStyle>
                <a:defPPr>
                  <a:defRPr lang="zh-CN"/>
                </a:defPPr>
                <a:lvl1pPr>
                  <a:lnSpc>
                    <a:spcPct val="130000"/>
                  </a:lnSpc>
                  <a:defRPr sz="140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defRPr>
                </a:lvl1pPr>
              </a:lstStyle>
              <a:p>
                <a:r>
                  <a:rPr lang="zh-CN" altLang="en-US" sz="2000" b="1" dirty="0"/>
                  <a:t>你的标题</a:t>
                </a:r>
                <a:endParaRPr lang="zh-CN" altLang="en-US" sz="2000" b="1" dirty="0"/>
              </a:p>
            </p:txBody>
          </p:sp>
          <p:sp>
            <p:nvSpPr>
              <p:cNvPr id="23" name="文本框 22"/>
              <p:cNvSpPr txBox="1"/>
              <p:nvPr/>
            </p:nvSpPr>
            <p:spPr>
              <a:xfrm>
                <a:off x="1350851" y="2364649"/>
                <a:ext cx="4936859" cy="701474"/>
              </a:xfrm>
              <a:prstGeom prst="rect">
                <a:avLst/>
              </a:prstGeom>
              <a:noFill/>
            </p:spPr>
            <p:txBody>
              <a:bodyPr wrap="square" rtlCol="0">
                <a:spAutoFit/>
              </a:bodyPr>
              <a:lstStyle/>
              <a:p>
                <a:pP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您的内容打在这里在此框中选择粘贴并选择只留文字您的内容打在这里在此框中选择粘贴并选择只留文字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26" name="组合 25"/>
          <p:cNvGrpSpPr/>
          <p:nvPr/>
        </p:nvGrpSpPr>
        <p:grpSpPr>
          <a:xfrm>
            <a:off x="990226" y="3441513"/>
            <a:ext cx="5639174" cy="1081263"/>
            <a:chOff x="648536" y="3354549"/>
            <a:chExt cx="5639174" cy="1081263"/>
          </a:xfrm>
        </p:grpSpPr>
        <p:grpSp>
          <p:nvGrpSpPr>
            <p:cNvPr id="27" name="组合 26"/>
            <p:cNvGrpSpPr/>
            <p:nvPr/>
          </p:nvGrpSpPr>
          <p:grpSpPr>
            <a:xfrm>
              <a:off x="648536" y="3584260"/>
              <a:ext cx="569712" cy="545731"/>
              <a:chOff x="648535" y="3850217"/>
              <a:chExt cx="569712" cy="545731"/>
            </a:xfrm>
            <a:solidFill>
              <a:srgbClr val="9BA0C6"/>
            </a:solidFill>
          </p:grpSpPr>
          <p:sp>
            <p:nvSpPr>
              <p:cNvPr id="31" name="椭圆 30"/>
              <p:cNvSpPr/>
              <p:nvPr/>
            </p:nvSpPr>
            <p:spPr>
              <a:xfrm>
                <a:off x="648535" y="3850217"/>
                <a:ext cx="545731" cy="545731"/>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pic>
            <p:nvPicPr>
              <p:cNvPr id="32" name="图片 3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672516" y="3856304"/>
                <a:ext cx="545731" cy="475059"/>
              </a:xfrm>
              <a:prstGeom prst="rect">
                <a:avLst/>
              </a:prstGeom>
              <a:noFill/>
            </p:spPr>
          </p:pic>
        </p:grpSp>
        <p:grpSp>
          <p:nvGrpSpPr>
            <p:cNvPr id="28" name="组合 27"/>
            <p:cNvGrpSpPr/>
            <p:nvPr/>
          </p:nvGrpSpPr>
          <p:grpSpPr>
            <a:xfrm>
              <a:off x="1350851" y="3354549"/>
              <a:ext cx="4936859" cy="1081263"/>
              <a:chOff x="1350851" y="3354549"/>
              <a:chExt cx="4936859" cy="1081263"/>
            </a:xfrm>
          </p:grpSpPr>
          <p:sp>
            <p:nvSpPr>
              <p:cNvPr id="29" name="文本框 28"/>
              <p:cNvSpPr txBox="1"/>
              <p:nvPr/>
            </p:nvSpPr>
            <p:spPr>
              <a:xfrm>
                <a:off x="1350851" y="3354549"/>
                <a:ext cx="1518557" cy="453457"/>
              </a:xfrm>
              <a:prstGeom prst="rect">
                <a:avLst/>
              </a:prstGeom>
              <a:noFill/>
            </p:spPr>
            <p:txBody>
              <a:bodyPr wrap="square" rtlCol="0">
                <a:spAutoFit/>
              </a:bodyPr>
              <a:lstStyle>
                <a:defPPr>
                  <a:defRPr lang="zh-CN"/>
                </a:defPPr>
                <a:lvl1pPr>
                  <a:lnSpc>
                    <a:spcPct val="130000"/>
                  </a:lnSpc>
                  <a:defRPr sz="2000" b="1">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defRPr>
                </a:lvl1pPr>
              </a:lstStyle>
              <a:p>
                <a:r>
                  <a:rPr lang="zh-CN" altLang="en-US" dirty="0"/>
                  <a:t>你的标题</a:t>
                </a:r>
                <a:endParaRPr lang="zh-CN" altLang="en-US" dirty="0"/>
              </a:p>
            </p:txBody>
          </p:sp>
          <p:sp>
            <p:nvSpPr>
              <p:cNvPr id="30" name="文本框 29"/>
              <p:cNvSpPr txBox="1"/>
              <p:nvPr/>
            </p:nvSpPr>
            <p:spPr>
              <a:xfrm>
                <a:off x="1350851" y="3734338"/>
                <a:ext cx="4936859" cy="701474"/>
              </a:xfrm>
              <a:prstGeom prst="rect">
                <a:avLst/>
              </a:prstGeom>
              <a:noFill/>
            </p:spPr>
            <p:txBody>
              <a:bodyPr wrap="square" rtlCol="0">
                <a:spAutoFit/>
              </a:bodyPr>
              <a:lstStyle/>
              <a:p>
                <a:pP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您的内容打在这里在此框中选择粘贴并选择只留文字您的内容打在这里在此框中选择粘贴并选择只留文字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33" name="组合 32"/>
          <p:cNvGrpSpPr/>
          <p:nvPr/>
        </p:nvGrpSpPr>
        <p:grpSpPr>
          <a:xfrm>
            <a:off x="985148" y="4819488"/>
            <a:ext cx="5644252" cy="1081262"/>
            <a:chOff x="643458" y="4724238"/>
            <a:chExt cx="5644252" cy="1081262"/>
          </a:xfrm>
        </p:grpSpPr>
        <p:grpSp>
          <p:nvGrpSpPr>
            <p:cNvPr id="34" name="组合 33"/>
            <p:cNvGrpSpPr/>
            <p:nvPr/>
          </p:nvGrpSpPr>
          <p:grpSpPr>
            <a:xfrm>
              <a:off x="643458" y="4933212"/>
              <a:ext cx="550809" cy="587205"/>
              <a:chOff x="643457" y="5293132"/>
              <a:chExt cx="550809" cy="587205"/>
            </a:xfrm>
            <a:solidFill>
              <a:srgbClr val="9BA0C6"/>
            </a:solidFill>
          </p:grpSpPr>
          <p:sp>
            <p:nvSpPr>
              <p:cNvPr id="38" name="椭圆 37"/>
              <p:cNvSpPr/>
              <p:nvPr/>
            </p:nvSpPr>
            <p:spPr>
              <a:xfrm>
                <a:off x="648535" y="5334606"/>
                <a:ext cx="545731" cy="545731"/>
              </a:xfrm>
              <a:prstGeom prst="ellipse">
                <a:avLst/>
              </a:prstGeom>
              <a:solidFill>
                <a:srgbClr val="FD67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pic>
            <p:nvPicPr>
              <p:cNvPr id="39" name="图片 3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43457" y="5293132"/>
                <a:ext cx="540041" cy="466748"/>
              </a:xfrm>
              <a:prstGeom prst="rect">
                <a:avLst/>
              </a:prstGeom>
              <a:noFill/>
            </p:spPr>
          </p:pic>
        </p:grpSp>
        <p:grpSp>
          <p:nvGrpSpPr>
            <p:cNvPr id="35" name="组合 34"/>
            <p:cNvGrpSpPr/>
            <p:nvPr/>
          </p:nvGrpSpPr>
          <p:grpSpPr>
            <a:xfrm>
              <a:off x="1350851" y="4724238"/>
              <a:ext cx="4936859" cy="1081262"/>
              <a:chOff x="1350851" y="4724238"/>
              <a:chExt cx="4936859" cy="1081262"/>
            </a:xfrm>
          </p:grpSpPr>
          <p:sp>
            <p:nvSpPr>
              <p:cNvPr id="36" name="文本框 35"/>
              <p:cNvSpPr txBox="1"/>
              <p:nvPr/>
            </p:nvSpPr>
            <p:spPr>
              <a:xfrm>
                <a:off x="1350851" y="4724238"/>
                <a:ext cx="1518557" cy="453457"/>
              </a:xfrm>
              <a:prstGeom prst="rect">
                <a:avLst/>
              </a:prstGeom>
              <a:noFill/>
            </p:spPr>
            <p:txBody>
              <a:bodyPr wrap="square" rtlCol="0">
                <a:spAutoFit/>
              </a:bodyPr>
              <a:lstStyle>
                <a:defPPr>
                  <a:defRPr lang="zh-CN"/>
                </a:defPPr>
                <a:lvl1pPr>
                  <a:lnSpc>
                    <a:spcPct val="130000"/>
                  </a:lnSpc>
                  <a:defRPr sz="2000" b="1">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defRPr>
                </a:lvl1pPr>
              </a:lstStyle>
              <a:p>
                <a:r>
                  <a:rPr lang="zh-CN" altLang="en-US" dirty="0"/>
                  <a:t>你的标题</a:t>
                </a:r>
                <a:endParaRPr lang="zh-CN" altLang="en-US" dirty="0"/>
              </a:p>
            </p:txBody>
          </p:sp>
          <p:sp>
            <p:nvSpPr>
              <p:cNvPr id="37" name="文本框 36"/>
              <p:cNvSpPr txBox="1"/>
              <p:nvPr/>
            </p:nvSpPr>
            <p:spPr>
              <a:xfrm>
                <a:off x="1350851" y="5104026"/>
                <a:ext cx="4936859" cy="701474"/>
              </a:xfrm>
              <a:prstGeom prst="rect">
                <a:avLst/>
              </a:prstGeom>
              <a:noFill/>
            </p:spPr>
            <p:txBody>
              <a:bodyPr wrap="square" rtlCol="0">
                <a:spAutoFit/>
              </a:bodyPr>
              <a:lstStyle/>
              <a:p>
                <a:pP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您的内容打在这里在此框中选择粘贴并选择只留文字您的内容打在这里在此框中选择粘贴并选择只留文字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barn(inVertical)">
                                      <p:cBhvr>
                                        <p:cTn id="11" dur="500"/>
                                        <p:tgtEl>
                                          <p:spTgt spid="26"/>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arn(inVertical)">
                                      <p:cBhvr>
                                        <p:cTn id="15" dur="500"/>
                                        <p:tgtEl>
                                          <p:spTgt spid="33"/>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未来工作计划</a:t>
            </a:r>
            <a:endParaRPr lang="zh-CN" altLang="en-US" dirty="0"/>
          </a:p>
        </p:txBody>
      </p:sp>
      <p:grpSp>
        <p:nvGrpSpPr>
          <p:cNvPr id="3" name="组合 2"/>
          <p:cNvGrpSpPr/>
          <p:nvPr/>
        </p:nvGrpSpPr>
        <p:grpSpPr>
          <a:xfrm>
            <a:off x="1031240" y="2184400"/>
            <a:ext cx="2448560" cy="3723068"/>
            <a:chOff x="1031240" y="2184400"/>
            <a:chExt cx="2448560" cy="3723068"/>
          </a:xfrm>
        </p:grpSpPr>
        <p:grpSp>
          <p:nvGrpSpPr>
            <p:cNvPr id="4" name="组合 3"/>
            <p:cNvGrpSpPr/>
            <p:nvPr/>
          </p:nvGrpSpPr>
          <p:grpSpPr>
            <a:xfrm>
              <a:off x="1940560" y="2184400"/>
              <a:ext cx="629920" cy="1219200"/>
              <a:chOff x="1950720" y="2184400"/>
              <a:chExt cx="629920" cy="1219200"/>
            </a:xfrm>
          </p:grpSpPr>
          <p:cxnSp>
            <p:nvCxnSpPr>
              <p:cNvPr id="9" name="直接连接符 8"/>
              <p:cNvCxnSpPr/>
              <p:nvPr/>
            </p:nvCxnSpPr>
            <p:spPr>
              <a:xfrm>
                <a:off x="2265680" y="2621280"/>
                <a:ext cx="0" cy="7823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p:nvGrpSpPr>
            <p:grpSpPr>
              <a:xfrm>
                <a:off x="1950720" y="2184400"/>
                <a:ext cx="629920" cy="629920"/>
                <a:chOff x="1950720" y="2184400"/>
                <a:chExt cx="629920" cy="629920"/>
              </a:xfrm>
            </p:grpSpPr>
            <p:sp>
              <p:nvSpPr>
                <p:cNvPr id="11" name="椭圆 10"/>
                <p:cNvSpPr/>
                <p:nvPr/>
              </p:nvSpPr>
              <p:spPr>
                <a:xfrm>
                  <a:off x="1950720" y="2184400"/>
                  <a:ext cx="629920" cy="629920"/>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12" name="placeholder_286118"/>
                <p:cNvSpPr>
                  <a:spLocks noChangeAspect="1"/>
                </p:cNvSpPr>
                <p:nvPr/>
              </p:nvSpPr>
              <p:spPr bwMode="auto">
                <a:xfrm>
                  <a:off x="2095694" y="2299941"/>
                  <a:ext cx="339972" cy="398838"/>
                </a:xfrm>
                <a:custGeom>
                  <a:avLst/>
                  <a:gdLst>
                    <a:gd name="T0" fmla="*/ 4448 w 5811"/>
                    <a:gd name="T1" fmla="*/ 4374 h 6827"/>
                    <a:gd name="T2" fmla="*/ 4640 w 5811"/>
                    <a:gd name="T3" fmla="*/ 4074 h 6827"/>
                    <a:gd name="T4" fmla="*/ 5160 w 5811"/>
                    <a:gd name="T5" fmla="*/ 2255 h 6827"/>
                    <a:gd name="T6" fmla="*/ 2905 w 5811"/>
                    <a:gd name="T7" fmla="*/ 0 h 6827"/>
                    <a:gd name="T8" fmla="*/ 650 w 5811"/>
                    <a:gd name="T9" fmla="*/ 2255 h 6827"/>
                    <a:gd name="T10" fmla="*/ 1363 w 5811"/>
                    <a:gd name="T11" fmla="*/ 4373 h 6827"/>
                    <a:gd name="T12" fmla="*/ 0 w 5811"/>
                    <a:gd name="T13" fmla="*/ 5506 h 6827"/>
                    <a:gd name="T14" fmla="*/ 939 w 5811"/>
                    <a:gd name="T15" fmla="*/ 6498 h 6827"/>
                    <a:gd name="T16" fmla="*/ 2905 w 5811"/>
                    <a:gd name="T17" fmla="*/ 6827 h 6827"/>
                    <a:gd name="T18" fmla="*/ 4871 w 5811"/>
                    <a:gd name="T19" fmla="*/ 6498 h 6827"/>
                    <a:gd name="T20" fmla="*/ 5811 w 5811"/>
                    <a:gd name="T21" fmla="*/ 5506 h 6827"/>
                    <a:gd name="T22" fmla="*/ 4448 w 5811"/>
                    <a:gd name="T23" fmla="*/ 4374 h 6827"/>
                    <a:gd name="T24" fmla="*/ 2905 w 5811"/>
                    <a:gd name="T25" fmla="*/ 1551 h 6827"/>
                    <a:gd name="T26" fmla="*/ 3610 w 5811"/>
                    <a:gd name="T27" fmla="*/ 2255 h 6827"/>
                    <a:gd name="T28" fmla="*/ 2905 w 5811"/>
                    <a:gd name="T29" fmla="*/ 2960 h 6827"/>
                    <a:gd name="T30" fmla="*/ 2201 w 5811"/>
                    <a:gd name="T31" fmla="*/ 2255 h 6827"/>
                    <a:gd name="T32" fmla="*/ 2905 w 5811"/>
                    <a:gd name="T33" fmla="*/ 1551 h 6827"/>
                    <a:gd name="T34" fmla="*/ 4675 w 5811"/>
                    <a:gd name="T35" fmla="*/ 6008 h 6827"/>
                    <a:gd name="T36" fmla="*/ 2905 w 5811"/>
                    <a:gd name="T37" fmla="*/ 6298 h 6827"/>
                    <a:gd name="T38" fmla="*/ 1136 w 5811"/>
                    <a:gd name="T39" fmla="*/ 6008 h 6827"/>
                    <a:gd name="T40" fmla="*/ 528 w 5811"/>
                    <a:gd name="T41" fmla="*/ 5506 h 6827"/>
                    <a:gd name="T42" fmla="*/ 1719 w 5811"/>
                    <a:gd name="T43" fmla="*/ 4831 h 6827"/>
                    <a:gd name="T44" fmla="*/ 2761 w 5811"/>
                    <a:gd name="T45" fmla="*/ 5768 h 6827"/>
                    <a:gd name="T46" fmla="*/ 2905 w 5811"/>
                    <a:gd name="T47" fmla="*/ 5812 h 6827"/>
                    <a:gd name="T48" fmla="*/ 3050 w 5811"/>
                    <a:gd name="T49" fmla="*/ 5768 h 6827"/>
                    <a:gd name="T50" fmla="*/ 3666 w 5811"/>
                    <a:gd name="T51" fmla="*/ 5270 h 6827"/>
                    <a:gd name="T52" fmla="*/ 4092 w 5811"/>
                    <a:gd name="T53" fmla="*/ 4831 h 6827"/>
                    <a:gd name="T54" fmla="*/ 5283 w 5811"/>
                    <a:gd name="T55" fmla="*/ 5506 h 6827"/>
                    <a:gd name="T56" fmla="*/ 4675 w 5811"/>
                    <a:gd name="T57" fmla="*/ 6008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11" h="6827">
                      <a:moveTo>
                        <a:pt x="4448" y="4374"/>
                      </a:moveTo>
                      <a:cubicBezTo>
                        <a:pt x="4517" y="4275"/>
                        <a:pt x="4581" y="4175"/>
                        <a:pt x="4640" y="4074"/>
                      </a:cubicBezTo>
                      <a:cubicBezTo>
                        <a:pt x="4985" y="3483"/>
                        <a:pt x="5160" y="2871"/>
                        <a:pt x="5160" y="2255"/>
                      </a:cubicBezTo>
                      <a:cubicBezTo>
                        <a:pt x="5160" y="1012"/>
                        <a:pt x="4149" y="0"/>
                        <a:pt x="2905" y="0"/>
                      </a:cubicBezTo>
                      <a:cubicBezTo>
                        <a:pt x="1662" y="0"/>
                        <a:pt x="650" y="1012"/>
                        <a:pt x="650" y="2255"/>
                      </a:cubicBezTo>
                      <a:cubicBezTo>
                        <a:pt x="650" y="2973"/>
                        <a:pt x="895" y="3696"/>
                        <a:pt x="1363" y="4373"/>
                      </a:cubicBezTo>
                      <a:cubicBezTo>
                        <a:pt x="501" y="4604"/>
                        <a:pt x="0" y="5014"/>
                        <a:pt x="0" y="5506"/>
                      </a:cubicBezTo>
                      <a:cubicBezTo>
                        <a:pt x="0" y="5903"/>
                        <a:pt x="333" y="6256"/>
                        <a:pt x="939" y="6498"/>
                      </a:cubicBezTo>
                      <a:cubicBezTo>
                        <a:pt x="1469" y="6710"/>
                        <a:pt x="2167" y="6827"/>
                        <a:pt x="2905" y="6827"/>
                      </a:cubicBezTo>
                      <a:cubicBezTo>
                        <a:pt x="3644" y="6827"/>
                        <a:pt x="4342" y="6710"/>
                        <a:pt x="4871" y="6498"/>
                      </a:cubicBezTo>
                      <a:cubicBezTo>
                        <a:pt x="5477" y="6256"/>
                        <a:pt x="5811" y="5903"/>
                        <a:pt x="5811" y="5506"/>
                      </a:cubicBezTo>
                      <a:cubicBezTo>
                        <a:pt x="5811" y="5014"/>
                        <a:pt x="5310" y="4604"/>
                        <a:pt x="4448" y="4374"/>
                      </a:cubicBezTo>
                      <a:close/>
                      <a:moveTo>
                        <a:pt x="2905" y="1551"/>
                      </a:moveTo>
                      <a:cubicBezTo>
                        <a:pt x="3294" y="1551"/>
                        <a:pt x="3610" y="1866"/>
                        <a:pt x="3610" y="2255"/>
                      </a:cubicBezTo>
                      <a:cubicBezTo>
                        <a:pt x="3610" y="2644"/>
                        <a:pt x="3294" y="2960"/>
                        <a:pt x="2905" y="2960"/>
                      </a:cubicBezTo>
                      <a:cubicBezTo>
                        <a:pt x="2516" y="2960"/>
                        <a:pt x="2201" y="2644"/>
                        <a:pt x="2201" y="2255"/>
                      </a:cubicBezTo>
                      <a:cubicBezTo>
                        <a:pt x="2201" y="1866"/>
                        <a:pt x="2516" y="1551"/>
                        <a:pt x="2905" y="1551"/>
                      </a:cubicBezTo>
                      <a:close/>
                      <a:moveTo>
                        <a:pt x="4675" y="6008"/>
                      </a:moveTo>
                      <a:cubicBezTo>
                        <a:pt x="4207" y="6195"/>
                        <a:pt x="3578" y="6298"/>
                        <a:pt x="2905" y="6298"/>
                      </a:cubicBezTo>
                      <a:cubicBezTo>
                        <a:pt x="2233" y="6298"/>
                        <a:pt x="1604" y="6195"/>
                        <a:pt x="1136" y="6008"/>
                      </a:cubicBezTo>
                      <a:cubicBezTo>
                        <a:pt x="766" y="5860"/>
                        <a:pt x="528" y="5663"/>
                        <a:pt x="528" y="5506"/>
                      </a:cubicBezTo>
                      <a:cubicBezTo>
                        <a:pt x="528" y="5295"/>
                        <a:pt x="944" y="4996"/>
                        <a:pt x="1719" y="4831"/>
                      </a:cubicBezTo>
                      <a:cubicBezTo>
                        <a:pt x="2232" y="5420"/>
                        <a:pt x="2739" y="5754"/>
                        <a:pt x="2761" y="5768"/>
                      </a:cubicBezTo>
                      <a:cubicBezTo>
                        <a:pt x="2805" y="5797"/>
                        <a:pt x="2855" y="5812"/>
                        <a:pt x="2905" y="5812"/>
                      </a:cubicBezTo>
                      <a:cubicBezTo>
                        <a:pt x="2956" y="5812"/>
                        <a:pt x="3006" y="5797"/>
                        <a:pt x="3050" y="5768"/>
                      </a:cubicBezTo>
                      <a:cubicBezTo>
                        <a:pt x="3061" y="5761"/>
                        <a:pt x="3327" y="5586"/>
                        <a:pt x="3666" y="5270"/>
                      </a:cubicBezTo>
                      <a:cubicBezTo>
                        <a:pt x="3819" y="5128"/>
                        <a:pt x="3961" y="4982"/>
                        <a:pt x="4092" y="4831"/>
                      </a:cubicBezTo>
                      <a:cubicBezTo>
                        <a:pt x="4866" y="4997"/>
                        <a:pt x="5283" y="5295"/>
                        <a:pt x="5283" y="5506"/>
                      </a:cubicBezTo>
                      <a:cubicBezTo>
                        <a:pt x="5283" y="5663"/>
                        <a:pt x="5044" y="5860"/>
                        <a:pt x="4675" y="6008"/>
                      </a:cubicBezTo>
                      <a:close/>
                    </a:path>
                  </a:pathLst>
                </a:custGeom>
                <a:solidFill>
                  <a:schemeClr val="bg1"/>
                </a:solidFill>
                <a:ln>
                  <a:noFill/>
                </a:ln>
              </p:spPr>
              <p:txBody>
                <a:bodyPr/>
                <a:lstStyle/>
                <a:p>
                  <a:endParaRPr lang="zh-CN" altLang="en-US" sz="2000" dirty="0">
                    <a:solidFill>
                      <a:schemeClr val="tx1">
                        <a:lumMod val="50000"/>
                        <a:lumOff val="50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sp>
          <p:nvSpPr>
            <p:cNvPr id="5" name="矩形: 圆角 4"/>
            <p:cNvSpPr/>
            <p:nvPr/>
          </p:nvSpPr>
          <p:spPr>
            <a:xfrm>
              <a:off x="1031240" y="3280728"/>
              <a:ext cx="2448560" cy="934720"/>
            </a:xfrm>
            <a:prstGeom prst="roundRect">
              <a:avLst>
                <a:gd name="adj" fmla="val 50000"/>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6" name="文本框 5"/>
            <p:cNvSpPr txBox="1"/>
            <p:nvPr/>
          </p:nvSpPr>
          <p:spPr>
            <a:xfrm>
              <a:off x="1559560" y="3548033"/>
              <a:ext cx="1391920" cy="400110"/>
            </a:xfrm>
            <a:prstGeom prst="rect">
              <a:avLst/>
            </a:prstGeom>
            <a:noFill/>
          </p:spPr>
          <p:txBody>
            <a:bodyPr wrap="square" rtlCol="0">
              <a:spAutoFit/>
            </a:bodyPr>
            <a:lstStyle/>
            <a:p>
              <a:pPr algn="ctr"/>
              <a:r>
                <a:rPr lang="en-US" altLang="zh-CN" sz="2000" b="1" dirty="0">
                  <a:solidFill>
                    <a:schemeClr val="bg1"/>
                  </a:solidFill>
                  <a:latin typeface="思源宋体 CN Medium" panose="02020500000000000000" pitchFamily="18" charset="-122"/>
                  <a:ea typeface="思源宋体 CN Medium" panose="02020500000000000000" pitchFamily="18" charset="-122"/>
                </a:rPr>
                <a:t>STEP 01</a:t>
              </a:r>
              <a:endParaRPr lang="zh-CN" altLang="en-US" sz="2000" b="1" dirty="0">
                <a:solidFill>
                  <a:schemeClr val="bg1"/>
                </a:solidFill>
                <a:latin typeface="思源宋体 CN Medium" panose="02020500000000000000" pitchFamily="18" charset="-122"/>
                <a:ea typeface="思源宋体 CN Medium" panose="02020500000000000000" pitchFamily="18" charset="-122"/>
              </a:endParaRPr>
            </a:p>
          </p:txBody>
        </p:sp>
        <p:sp>
          <p:nvSpPr>
            <p:cNvPr id="7" name="文本框 6"/>
            <p:cNvSpPr txBox="1"/>
            <p:nvPr/>
          </p:nvSpPr>
          <p:spPr>
            <a:xfrm>
              <a:off x="1419498" y="4372512"/>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8" name="文本框 7"/>
            <p:cNvSpPr txBox="1"/>
            <p:nvPr/>
          </p:nvSpPr>
          <p:spPr>
            <a:xfrm>
              <a:off x="1053303" y="4880840"/>
              <a:ext cx="2404435" cy="1026628"/>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13" name="组合 12"/>
          <p:cNvGrpSpPr/>
          <p:nvPr/>
        </p:nvGrpSpPr>
        <p:grpSpPr>
          <a:xfrm>
            <a:off x="3512072" y="1436272"/>
            <a:ext cx="2404435" cy="3928208"/>
            <a:chOff x="3640765" y="1436272"/>
            <a:chExt cx="2404435" cy="3928208"/>
          </a:xfrm>
        </p:grpSpPr>
        <p:grpSp>
          <p:nvGrpSpPr>
            <p:cNvPr id="14" name="组合 13"/>
            <p:cNvGrpSpPr/>
            <p:nvPr/>
          </p:nvGrpSpPr>
          <p:grpSpPr>
            <a:xfrm>
              <a:off x="4528022" y="4145280"/>
              <a:ext cx="629920" cy="1219200"/>
              <a:chOff x="4582160" y="4145280"/>
              <a:chExt cx="629920" cy="1219200"/>
            </a:xfrm>
          </p:grpSpPr>
          <p:cxnSp>
            <p:nvCxnSpPr>
              <p:cNvPr id="19" name="直接连接符 18"/>
              <p:cNvCxnSpPr/>
              <p:nvPr/>
            </p:nvCxnSpPr>
            <p:spPr>
              <a:xfrm flipV="1">
                <a:off x="4897120" y="4145280"/>
                <a:ext cx="0" cy="7823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0" name="组合 19"/>
              <p:cNvGrpSpPr/>
              <p:nvPr/>
            </p:nvGrpSpPr>
            <p:grpSpPr>
              <a:xfrm>
                <a:off x="4582160" y="4734560"/>
                <a:ext cx="629920" cy="629920"/>
                <a:chOff x="4582160" y="4734560"/>
                <a:chExt cx="629920" cy="629920"/>
              </a:xfrm>
            </p:grpSpPr>
            <p:sp>
              <p:nvSpPr>
                <p:cNvPr id="21" name="椭圆 20"/>
                <p:cNvSpPr/>
                <p:nvPr/>
              </p:nvSpPr>
              <p:spPr>
                <a:xfrm flipV="1">
                  <a:off x="4582160" y="4734560"/>
                  <a:ext cx="629920" cy="629920"/>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grpSp>
              <p:nvGrpSpPr>
                <p:cNvPr id="22" name="组合 21"/>
                <p:cNvGrpSpPr/>
                <p:nvPr/>
              </p:nvGrpSpPr>
              <p:grpSpPr>
                <a:xfrm>
                  <a:off x="4711160" y="4888690"/>
                  <a:ext cx="371920" cy="321660"/>
                  <a:chOff x="4707598" y="4868193"/>
                  <a:chExt cx="371920" cy="321660"/>
                </a:xfrm>
              </p:grpSpPr>
              <p:sp>
                <p:nvSpPr>
                  <p:cNvPr id="23" name="Freeform 154"/>
                  <p:cNvSpPr/>
                  <p:nvPr/>
                </p:nvSpPr>
                <p:spPr bwMode="auto">
                  <a:xfrm>
                    <a:off x="4707598" y="4938556"/>
                    <a:ext cx="46239" cy="251297"/>
                  </a:xfrm>
                  <a:custGeom>
                    <a:avLst/>
                    <a:gdLst/>
                    <a:ahLst/>
                    <a:cxnLst>
                      <a:cxn ang="0">
                        <a:pos x="0" y="14"/>
                      </a:cxn>
                      <a:cxn ang="0">
                        <a:pos x="0" y="65"/>
                      </a:cxn>
                      <a:cxn ang="0">
                        <a:pos x="14" y="79"/>
                      </a:cxn>
                      <a:cxn ang="0">
                        <a:pos x="14" y="0"/>
                      </a:cxn>
                      <a:cxn ang="0">
                        <a:pos x="0" y="14"/>
                      </a:cxn>
                    </a:cxnLst>
                    <a:rect l="0" t="0" r="r" b="b"/>
                    <a:pathLst>
                      <a:path w="14" h="79">
                        <a:moveTo>
                          <a:pt x="0" y="14"/>
                        </a:moveTo>
                        <a:cubicBezTo>
                          <a:pt x="0" y="65"/>
                          <a:pt x="0" y="65"/>
                          <a:pt x="0" y="65"/>
                        </a:cubicBezTo>
                        <a:cubicBezTo>
                          <a:pt x="0" y="73"/>
                          <a:pt x="6" y="79"/>
                          <a:pt x="14" y="79"/>
                        </a:cubicBezTo>
                        <a:cubicBezTo>
                          <a:pt x="14" y="0"/>
                          <a:pt x="14" y="0"/>
                          <a:pt x="14" y="0"/>
                        </a:cubicBezTo>
                        <a:cubicBezTo>
                          <a:pt x="6" y="0"/>
                          <a:pt x="0" y="6"/>
                          <a:pt x="0" y="14"/>
                        </a:cubicBezTo>
                        <a:close/>
                      </a:path>
                    </a:pathLst>
                  </a:custGeom>
                  <a:solidFill>
                    <a:schemeClr val="bg1"/>
                  </a:solidFill>
                  <a:ln w="9525">
                    <a:no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0" dirty="0">
                      <a:ln>
                        <a:noFill/>
                      </a:ln>
                      <a:solidFill>
                        <a:schemeClr val="tx1">
                          <a:lumMod val="50000"/>
                          <a:lumOff val="50000"/>
                        </a:schemeClr>
                      </a:solidFill>
                      <a:effectLst/>
                      <a:uLnTx/>
                      <a:uFillTx/>
                      <a:latin typeface="思源宋体 CN Medium" panose="02020500000000000000" pitchFamily="18" charset="-122"/>
                      <a:ea typeface="思源宋体 CN Medium" panose="02020500000000000000" pitchFamily="18" charset="-122"/>
                      <a:cs typeface="+mn-ea"/>
                      <a:sym typeface="+mn-lt"/>
                    </a:endParaRPr>
                  </a:p>
                </p:txBody>
              </p:sp>
              <p:sp>
                <p:nvSpPr>
                  <p:cNvPr id="24" name="Freeform 155"/>
                  <p:cNvSpPr>
                    <a:spLocks noEditPoints="1"/>
                  </p:cNvSpPr>
                  <p:nvPr/>
                </p:nvSpPr>
                <p:spPr bwMode="auto">
                  <a:xfrm>
                    <a:off x="4777962" y="4868193"/>
                    <a:ext cx="231194" cy="321659"/>
                  </a:xfrm>
                  <a:custGeom>
                    <a:avLst/>
                    <a:gdLst/>
                    <a:ahLst/>
                    <a:cxnLst>
                      <a:cxn ang="0">
                        <a:pos x="58" y="7"/>
                      </a:cxn>
                      <a:cxn ang="0">
                        <a:pos x="50" y="0"/>
                      </a:cxn>
                      <a:cxn ang="0">
                        <a:pos x="21" y="0"/>
                      </a:cxn>
                      <a:cxn ang="0">
                        <a:pos x="14" y="7"/>
                      </a:cxn>
                      <a:cxn ang="0">
                        <a:pos x="14" y="22"/>
                      </a:cxn>
                      <a:cxn ang="0">
                        <a:pos x="0" y="22"/>
                      </a:cxn>
                      <a:cxn ang="0">
                        <a:pos x="0" y="101"/>
                      </a:cxn>
                      <a:cxn ang="0">
                        <a:pos x="72" y="101"/>
                      </a:cxn>
                      <a:cxn ang="0">
                        <a:pos x="72" y="22"/>
                      </a:cxn>
                      <a:cxn ang="0">
                        <a:pos x="58" y="22"/>
                      </a:cxn>
                      <a:cxn ang="0">
                        <a:pos x="58" y="7"/>
                      </a:cxn>
                      <a:cxn ang="0">
                        <a:pos x="50" y="22"/>
                      </a:cxn>
                      <a:cxn ang="0">
                        <a:pos x="21" y="22"/>
                      </a:cxn>
                      <a:cxn ang="0">
                        <a:pos x="21" y="7"/>
                      </a:cxn>
                      <a:cxn ang="0">
                        <a:pos x="50" y="7"/>
                      </a:cxn>
                      <a:cxn ang="0">
                        <a:pos x="50" y="22"/>
                      </a:cxn>
                    </a:cxnLst>
                    <a:rect l="0" t="0" r="r" b="b"/>
                    <a:pathLst>
                      <a:path w="72" h="101">
                        <a:moveTo>
                          <a:pt x="58" y="7"/>
                        </a:moveTo>
                        <a:cubicBezTo>
                          <a:pt x="58" y="3"/>
                          <a:pt x="54" y="0"/>
                          <a:pt x="50" y="0"/>
                        </a:cubicBezTo>
                        <a:cubicBezTo>
                          <a:pt x="21" y="0"/>
                          <a:pt x="21" y="0"/>
                          <a:pt x="21" y="0"/>
                        </a:cubicBezTo>
                        <a:cubicBezTo>
                          <a:pt x="17" y="0"/>
                          <a:pt x="14" y="3"/>
                          <a:pt x="14" y="7"/>
                        </a:cubicBezTo>
                        <a:cubicBezTo>
                          <a:pt x="14" y="22"/>
                          <a:pt x="14" y="22"/>
                          <a:pt x="14" y="22"/>
                        </a:cubicBezTo>
                        <a:cubicBezTo>
                          <a:pt x="0" y="22"/>
                          <a:pt x="0" y="22"/>
                          <a:pt x="0" y="22"/>
                        </a:cubicBezTo>
                        <a:cubicBezTo>
                          <a:pt x="0" y="101"/>
                          <a:pt x="0" y="101"/>
                          <a:pt x="0" y="101"/>
                        </a:cubicBezTo>
                        <a:cubicBezTo>
                          <a:pt x="72" y="101"/>
                          <a:pt x="72" y="101"/>
                          <a:pt x="72" y="101"/>
                        </a:cubicBezTo>
                        <a:cubicBezTo>
                          <a:pt x="72" y="22"/>
                          <a:pt x="72" y="22"/>
                          <a:pt x="72" y="22"/>
                        </a:cubicBezTo>
                        <a:cubicBezTo>
                          <a:pt x="58" y="22"/>
                          <a:pt x="58" y="22"/>
                          <a:pt x="58" y="22"/>
                        </a:cubicBezTo>
                        <a:lnTo>
                          <a:pt x="58" y="7"/>
                        </a:lnTo>
                        <a:close/>
                        <a:moveTo>
                          <a:pt x="50" y="22"/>
                        </a:moveTo>
                        <a:cubicBezTo>
                          <a:pt x="21" y="22"/>
                          <a:pt x="21" y="22"/>
                          <a:pt x="21" y="22"/>
                        </a:cubicBezTo>
                        <a:cubicBezTo>
                          <a:pt x="21" y="7"/>
                          <a:pt x="21" y="7"/>
                          <a:pt x="21" y="7"/>
                        </a:cubicBezTo>
                        <a:cubicBezTo>
                          <a:pt x="50" y="7"/>
                          <a:pt x="50" y="7"/>
                          <a:pt x="50" y="7"/>
                        </a:cubicBezTo>
                        <a:lnTo>
                          <a:pt x="50" y="22"/>
                        </a:lnTo>
                        <a:close/>
                      </a:path>
                    </a:pathLst>
                  </a:custGeom>
                  <a:solidFill>
                    <a:schemeClr val="bg1"/>
                  </a:solidFill>
                  <a:ln w="9525">
                    <a:no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0" dirty="0">
                      <a:ln>
                        <a:noFill/>
                      </a:ln>
                      <a:solidFill>
                        <a:schemeClr val="tx1">
                          <a:lumMod val="50000"/>
                          <a:lumOff val="50000"/>
                        </a:schemeClr>
                      </a:solidFill>
                      <a:effectLst/>
                      <a:uLnTx/>
                      <a:uFillTx/>
                      <a:latin typeface="思源宋体 CN Medium" panose="02020500000000000000" pitchFamily="18" charset="-122"/>
                      <a:ea typeface="思源宋体 CN Medium" panose="02020500000000000000" pitchFamily="18" charset="-122"/>
                      <a:cs typeface="+mn-ea"/>
                      <a:sym typeface="+mn-lt"/>
                    </a:endParaRPr>
                  </a:p>
                </p:txBody>
              </p:sp>
              <p:sp>
                <p:nvSpPr>
                  <p:cNvPr id="25" name="Freeform 156"/>
                  <p:cNvSpPr/>
                  <p:nvPr/>
                </p:nvSpPr>
                <p:spPr bwMode="auto">
                  <a:xfrm>
                    <a:off x="5031269" y="4938556"/>
                    <a:ext cx="48249" cy="251297"/>
                  </a:xfrm>
                  <a:custGeom>
                    <a:avLst/>
                    <a:gdLst/>
                    <a:ahLst/>
                    <a:cxnLst>
                      <a:cxn ang="0">
                        <a:pos x="0" y="0"/>
                      </a:cxn>
                      <a:cxn ang="0">
                        <a:pos x="0" y="79"/>
                      </a:cxn>
                      <a:cxn ang="0">
                        <a:pos x="15" y="65"/>
                      </a:cxn>
                      <a:cxn ang="0">
                        <a:pos x="15" y="14"/>
                      </a:cxn>
                      <a:cxn ang="0">
                        <a:pos x="0" y="0"/>
                      </a:cxn>
                    </a:cxnLst>
                    <a:rect l="0" t="0" r="r" b="b"/>
                    <a:pathLst>
                      <a:path w="15" h="79">
                        <a:moveTo>
                          <a:pt x="0" y="0"/>
                        </a:moveTo>
                        <a:cubicBezTo>
                          <a:pt x="0" y="79"/>
                          <a:pt x="0" y="79"/>
                          <a:pt x="0" y="79"/>
                        </a:cubicBezTo>
                        <a:cubicBezTo>
                          <a:pt x="8" y="79"/>
                          <a:pt x="15" y="73"/>
                          <a:pt x="15" y="65"/>
                        </a:cubicBezTo>
                        <a:cubicBezTo>
                          <a:pt x="15" y="14"/>
                          <a:pt x="15" y="14"/>
                          <a:pt x="15" y="14"/>
                        </a:cubicBezTo>
                        <a:cubicBezTo>
                          <a:pt x="15" y="6"/>
                          <a:pt x="8" y="0"/>
                          <a:pt x="0" y="0"/>
                        </a:cubicBezTo>
                        <a:close/>
                      </a:path>
                    </a:pathLst>
                  </a:custGeom>
                  <a:solidFill>
                    <a:schemeClr val="bg1"/>
                  </a:solidFill>
                  <a:ln w="9525">
                    <a:no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2000" b="0" i="0" u="none" strike="noStrike" kern="1200" cap="none" spc="0" normalizeH="0" baseline="0" noProof="0" dirty="0">
                      <a:ln>
                        <a:noFill/>
                      </a:ln>
                      <a:solidFill>
                        <a:schemeClr val="tx1">
                          <a:lumMod val="50000"/>
                          <a:lumOff val="50000"/>
                        </a:schemeClr>
                      </a:solidFill>
                      <a:effectLst/>
                      <a:uLnTx/>
                      <a:uFillTx/>
                      <a:latin typeface="思源宋体 CN Medium" panose="02020500000000000000" pitchFamily="18" charset="-122"/>
                      <a:ea typeface="思源宋体 CN Medium" panose="02020500000000000000" pitchFamily="18" charset="-122"/>
                      <a:cs typeface="+mn-ea"/>
                      <a:sym typeface="+mn-lt"/>
                    </a:endParaRPr>
                  </a:p>
                </p:txBody>
              </p:sp>
            </p:grpSp>
          </p:grpSp>
        </p:grpSp>
        <p:sp>
          <p:nvSpPr>
            <p:cNvPr id="15" name="任意多边形: 形状 14"/>
            <p:cNvSpPr/>
            <p:nvPr/>
          </p:nvSpPr>
          <p:spPr>
            <a:xfrm>
              <a:off x="3814282" y="3280728"/>
              <a:ext cx="2057400" cy="934720"/>
            </a:xfrm>
            <a:custGeom>
              <a:avLst/>
              <a:gdLst>
                <a:gd name="connsiteX0" fmla="*/ 76200 w 2057400"/>
                <a:gd name="connsiteY0" fmla="*/ 0 h 934720"/>
                <a:gd name="connsiteX1" fmla="*/ 1590040 w 2057400"/>
                <a:gd name="connsiteY1" fmla="*/ 0 h 934720"/>
                <a:gd name="connsiteX2" fmla="*/ 2057400 w 2057400"/>
                <a:gd name="connsiteY2" fmla="*/ 467360 h 934720"/>
                <a:gd name="connsiteX3" fmla="*/ 1590040 w 2057400"/>
                <a:gd name="connsiteY3" fmla="*/ 934720 h 934720"/>
                <a:gd name="connsiteX4" fmla="*/ 76200 w 2057400"/>
                <a:gd name="connsiteY4" fmla="*/ 934720 h 934720"/>
                <a:gd name="connsiteX5" fmla="*/ 0 w 2057400"/>
                <a:gd name="connsiteY5" fmla="*/ 927039 h 934720"/>
                <a:gd name="connsiteX6" fmla="*/ 17990 w 2057400"/>
                <a:gd name="connsiteY6" fmla="*/ 925225 h 934720"/>
                <a:gd name="connsiteX7" fmla="*/ 391160 w 2057400"/>
                <a:gd name="connsiteY7" fmla="*/ 467360 h 934720"/>
                <a:gd name="connsiteX8" fmla="*/ 17990 w 2057400"/>
                <a:gd name="connsiteY8" fmla="*/ 9495 h 934720"/>
                <a:gd name="connsiteX9" fmla="*/ 0 w 2057400"/>
                <a:gd name="connsiteY9" fmla="*/ 7682 h 9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0" h="934720">
                  <a:moveTo>
                    <a:pt x="76200" y="0"/>
                  </a:moveTo>
                  <a:lnTo>
                    <a:pt x="1590040" y="0"/>
                  </a:lnTo>
                  <a:cubicBezTo>
                    <a:pt x="1848156" y="0"/>
                    <a:pt x="2057400" y="209244"/>
                    <a:pt x="2057400" y="467360"/>
                  </a:cubicBezTo>
                  <a:cubicBezTo>
                    <a:pt x="2057400" y="725476"/>
                    <a:pt x="1848156" y="934720"/>
                    <a:pt x="1590040" y="934720"/>
                  </a:cubicBezTo>
                  <a:lnTo>
                    <a:pt x="76200" y="934720"/>
                  </a:lnTo>
                  <a:lnTo>
                    <a:pt x="0" y="927039"/>
                  </a:lnTo>
                  <a:lnTo>
                    <a:pt x="17990" y="925225"/>
                  </a:lnTo>
                  <a:cubicBezTo>
                    <a:pt x="230958" y="881646"/>
                    <a:pt x="391160" y="693212"/>
                    <a:pt x="391160" y="467360"/>
                  </a:cubicBezTo>
                  <a:cubicBezTo>
                    <a:pt x="391160" y="241509"/>
                    <a:pt x="230958" y="53075"/>
                    <a:pt x="17990" y="9495"/>
                  </a:cubicBezTo>
                  <a:lnTo>
                    <a:pt x="0" y="7682"/>
                  </a:lnTo>
                  <a:close/>
                </a:path>
              </a:pathLst>
            </a:cu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16" name="文本框 15"/>
            <p:cNvSpPr txBox="1"/>
            <p:nvPr/>
          </p:nvSpPr>
          <p:spPr>
            <a:xfrm>
              <a:off x="4147022" y="3548033"/>
              <a:ext cx="1391920" cy="400110"/>
            </a:xfrm>
            <a:prstGeom prst="rect">
              <a:avLst/>
            </a:prstGeom>
            <a:noFill/>
          </p:spPr>
          <p:txBody>
            <a:bodyPr wrap="square" rtlCol="0">
              <a:spAutoFit/>
            </a:bodyPr>
            <a:lstStyle/>
            <a:p>
              <a:pPr algn="ctr"/>
              <a:r>
                <a:rPr lang="en-US" altLang="zh-CN" sz="2000" b="1" dirty="0">
                  <a:solidFill>
                    <a:schemeClr val="bg1"/>
                  </a:solidFill>
                  <a:latin typeface="思源宋体 CN Medium" panose="02020500000000000000" pitchFamily="18" charset="-122"/>
                  <a:ea typeface="思源宋体 CN Medium" panose="02020500000000000000" pitchFamily="18" charset="-122"/>
                </a:rPr>
                <a:t>STEP 02</a:t>
              </a:r>
              <a:endParaRPr lang="zh-CN" altLang="en-US" sz="2000" b="1" dirty="0">
                <a:solidFill>
                  <a:schemeClr val="bg1"/>
                </a:solidFill>
                <a:latin typeface="思源宋体 CN Medium" panose="02020500000000000000" pitchFamily="18" charset="-122"/>
                <a:ea typeface="思源宋体 CN Medium" panose="02020500000000000000" pitchFamily="18" charset="-122"/>
              </a:endParaRPr>
            </a:p>
          </p:txBody>
        </p:sp>
        <p:sp>
          <p:nvSpPr>
            <p:cNvPr id="17" name="文本框 16"/>
            <p:cNvSpPr txBox="1"/>
            <p:nvPr/>
          </p:nvSpPr>
          <p:spPr>
            <a:xfrm>
              <a:off x="4006960" y="1436272"/>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18" name="文本框 17"/>
            <p:cNvSpPr txBox="1"/>
            <p:nvPr/>
          </p:nvSpPr>
          <p:spPr>
            <a:xfrm>
              <a:off x="3640765" y="1944600"/>
              <a:ext cx="2404435" cy="1026628"/>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26" name="组合 25"/>
          <p:cNvGrpSpPr/>
          <p:nvPr/>
        </p:nvGrpSpPr>
        <p:grpSpPr>
          <a:xfrm>
            <a:off x="5948779" y="2184400"/>
            <a:ext cx="2404435" cy="3723068"/>
            <a:chOff x="6140125" y="2184400"/>
            <a:chExt cx="2404435" cy="3723068"/>
          </a:xfrm>
        </p:grpSpPr>
        <p:grpSp>
          <p:nvGrpSpPr>
            <p:cNvPr id="27" name="组合 26"/>
            <p:cNvGrpSpPr/>
            <p:nvPr/>
          </p:nvGrpSpPr>
          <p:grpSpPr>
            <a:xfrm>
              <a:off x="7027382" y="2184400"/>
              <a:ext cx="629920" cy="1219200"/>
              <a:chOff x="7040880" y="2184400"/>
              <a:chExt cx="629920" cy="1219200"/>
            </a:xfrm>
          </p:grpSpPr>
          <p:cxnSp>
            <p:nvCxnSpPr>
              <p:cNvPr id="32" name="直接连接符 31"/>
              <p:cNvCxnSpPr/>
              <p:nvPr/>
            </p:nvCxnSpPr>
            <p:spPr>
              <a:xfrm>
                <a:off x="7355840" y="2621280"/>
                <a:ext cx="0" cy="7823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33" name="组合 32"/>
              <p:cNvGrpSpPr/>
              <p:nvPr/>
            </p:nvGrpSpPr>
            <p:grpSpPr>
              <a:xfrm>
                <a:off x="7040880" y="2184400"/>
                <a:ext cx="629920" cy="629920"/>
                <a:chOff x="7040880" y="2184400"/>
                <a:chExt cx="629920" cy="629920"/>
              </a:xfrm>
            </p:grpSpPr>
            <p:sp>
              <p:nvSpPr>
                <p:cNvPr id="34" name="椭圆 33"/>
                <p:cNvSpPr/>
                <p:nvPr/>
              </p:nvSpPr>
              <p:spPr>
                <a:xfrm>
                  <a:off x="7040880" y="2184400"/>
                  <a:ext cx="629920" cy="629920"/>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35" name="Freeform 237"/>
                <p:cNvSpPr>
                  <a:spLocks noChangeArrowheads="1"/>
                </p:cNvSpPr>
                <p:nvPr/>
              </p:nvSpPr>
              <p:spPr bwMode="auto">
                <a:xfrm>
                  <a:off x="7173637" y="2365510"/>
                  <a:ext cx="364407" cy="267700"/>
                </a:xfrm>
                <a:custGeom>
                  <a:avLst/>
                  <a:gdLst>
                    <a:gd name="T0" fmla="*/ 586 w 1347"/>
                    <a:gd name="T1" fmla="*/ 602 h 987"/>
                    <a:gd name="T2" fmla="*/ 502 w 1347"/>
                    <a:gd name="T3" fmla="*/ 535 h 987"/>
                    <a:gd name="T4" fmla="*/ 42 w 1347"/>
                    <a:gd name="T5" fmla="*/ 117 h 987"/>
                    <a:gd name="T6" fmla="*/ 17 w 1347"/>
                    <a:gd name="T7" fmla="*/ 33 h 987"/>
                    <a:gd name="T8" fmla="*/ 92 w 1347"/>
                    <a:gd name="T9" fmla="*/ 0 h 987"/>
                    <a:gd name="T10" fmla="*/ 1255 w 1347"/>
                    <a:gd name="T11" fmla="*/ 0 h 987"/>
                    <a:gd name="T12" fmla="*/ 1330 w 1347"/>
                    <a:gd name="T13" fmla="*/ 41 h 987"/>
                    <a:gd name="T14" fmla="*/ 1305 w 1347"/>
                    <a:gd name="T15" fmla="*/ 125 h 987"/>
                    <a:gd name="T16" fmla="*/ 803 w 1347"/>
                    <a:gd name="T17" fmla="*/ 576 h 987"/>
                    <a:gd name="T18" fmla="*/ 586 w 1347"/>
                    <a:gd name="T19" fmla="*/ 602 h 987"/>
                    <a:gd name="T20" fmla="*/ 92 w 1347"/>
                    <a:gd name="T21" fmla="*/ 986 h 987"/>
                    <a:gd name="T22" fmla="*/ 0 w 1347"/>
                    <a:gd name="T23" fmla="*/ 894 h 987"/>
                    <a:gd name="T24" fmla="*/ 0 w 1347"/>
                    <a:gd name="T25" fmla="*/ 225 h 987"/>
                    <a:gd name="T26" fmla="*/ 42 w 1347"/>
                    <a:gd name="T27" fmla="*/ 217 h 987"/>
                    <a:gd name="T28" fmla="*/ 234 w 1347"/>
                    <a:gd name="T29" fmla="*/ 409 h 987"/>
                    <a:gd name="T30" fmla="*/ 251 w 1347"/>
                    <a:gd name="T31" fmla="*/ 493 h 987"/>
                    <a:gd name="T32" fmla="*/ 109 w 1347"/>
                    <a:gd name="T33" fmla="*/ 827 h 987"/>
                    <a:gd name="T34" fmla="*/ 126 w 1347"/>
                    <a:gd name="T35" fmla="*/ 827 h 987"/>
                    <a:gd name="T36" fmla="*/ 318 w 1347"/>
                    <a:gd name="T37" fmla="*/ 576 h 987"/>
                    <a:gd name="T38" fmla="*/ 393 w 1347"/>
                    <a:gd name="T39" fmla="*/ 568 h 987"/>
                    <a:gd name="T40" fmla="*/ 477 w 1347"/>
                    <a:gd name="T41" fmla="*/ 643 h 987"/>
                    <a:gd name="T42" fmla="*/ 569 w 1347"/>
                    <a:gd name="T43" fmla="*/ 694 h 987"/>
                    <a:gd name="T44" fmla="*/ 820 w 1347"/>
                    <a:gd name="T45" fmla="*/ 677 h 987"/>
                    <a:gd name="T46" fmla="*/ 945 w 1347"/>
                    <a:gd name="T47" fmla="*/ 568 h 987"/>
                    <a:gd name="T48" fmla="*/ 1020 w 1347"/>
                    <a:gd name="T49" fmla="*/ 576 h 987"/>
                    <a:gd name="T50" fmla="*/ 1229 w 1347"/>
                    <a:gd name="T51" fmla="*/ 853 h 987"/>
                    <a:gd name="T52" fmla="*/ 1238 w 1347"/>
                    <a:gd name="T53" fmla="*/ 844 h 987"/>
                    <a:gd name="T54" fmla="*/ 1096 w 1347"/>
                    <a:gd name="T55" fmla="*/ 493 h 987"/>
                    <a:gd name="T56" fmla="*/ 1112 w 1347"/>
                    <a:gd name="T57" fmla="*/ 409 h 987"/>
                    <a:gd name="T58" fmla="*/ 1313 w 1347"/>
                    <a:gd name="T59" fmla="*/ 217 h 987"/>
                    <a:gd name="T60" fmla="*/ 1346 w 1347"/>
                    <a:gd name="T61" fmla="*/ 225 h 987"/>
                    <a:gd name="T62" fmla="*/ 1346 w 1347"/>
                    <a:gd name="T63" fmla="*/ 903 h 987"/>
                    <a:gd name="T64" fmla="*/ 1246 w 1347"/>
                    <a:gd name="T65" fmla="*/ 986 h 987"/>
                    <a:gd name="T66" fmla="*/ 92 w 1347"/>
                    <a:gd name="T67" fmla="*/ 986 h 987"/>
                    <a:gd name="T68" fmla="*/ 92 w 1347"/>
                    <a:gd name="T69" fmla="*/ 986 h 987"/>
                    <a:gd name="T70" fmla="*/ 92 w 1347"/>
                    <a:gd name="T71" fmla="*/ 986 h 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7" h="987">
                      <a:moveTo>
                        <a:pt x="586" y="602"/>
                      </a:moveTo>
                      <a:cubicBezTo>
                        <a:pt x="561" y="585"/>
                        <a:pt x="519" y="560"/>
                        <a:pt x="502" y="535"/>
                      </a:cubicBezTo>
                      <a:cubicBezTo>
                        <a:pt x="42" y="117"/>
                        <a:pt x="42" y="117"/>
                        <a:pt x="42" y="117"/>
                      </a:cubicBezTo>
                      <a:cubicBezTo>
                        <a:pt x="26" y="100"/>
                        <a:pt x="9" y="58"/>
                        <a:pt x="17" y="33"/>
                      </a:cubicBezTo>
                      <a:cubicBezTo>
                        <a:pt x="34" y="17"/>
                        <a:pt x="51" y="0"/>
                        <a:pt x="92" y="0"/>
                      </a:cubicBezTo>
                      <a:cubicBezTo>
                        <a:pt x="1255" y="0"/>
                        <a:pt x="1255" y="0"/>
                        <a:pt x="1255" y="0"/>
                      </a:cubicBezTo>
                      <a:cubicBezTo>
                        <a:pt x="1255" y="0"/>
                        <a:pt x="1305" y="0"/>
                        <a:pt x="1330" y="41"/>
                      </a:cubicBezTo>
                      <a:cubicBezTo>
                        <a:pt x="1346" y="67"/>
                        <a:pt x="1330" y="108"/>
                        <a:pt x="1305" y="125"/>
                      </a:cubicBezTo>
                      <a:cubicBezTo>
                        <a:pt x="803" y="576"/>
                        <a:pt x="803" y="576"/>
                        <a:pt x="803" y="576"/>
                      </a:cubicBezTo>
                      <a:cubicBezTo>
                        <a:pt x="803" y="576"/>
                        <a:pt x="711" y="652"/>
                        <a:pt x="586" y="602"/>
                      </a:cubicBezTo>
                      <a:close/>
                      <a:moveTo>
                        <a:pt x="92" y="986"/>
                      </a:moveTo>
                      <a:cubicBezTo>
                        <a:pt x="92" y="986"/>
                        <a:pt x="0" y="978"/>
                        <a:pt x="0" y="894"/>
                      </a:cubicBezTo>
                      <a:cubicBezTo>
                        <a:pt x="0" y="225"/>
                        <a:pt x="0" y="225"/>
                        <a:pt x="0" y="225"/>
                      </a:cubicBezTo>
                      <a:cubicBezTo>
                        <a:pt x="0" y="200"/>
                        <a:pt x="17" y="192"/>
                        <a:pt x="42" y="217"/>
                      </a:cubicBezTo>
                      <a:cubicBezTo>
                        <a:pt x="234" y="409"/>
                        <a:pt x="234" y="409"/>
                        <a:pt x="234" y="409"/>
                      </a:cubicBezTo>
                      <a:cubicBezTo>
                        <a:pt x="260" y="426"/>
                        <a:pt x="268" y="468"/>
                        <a:pt x="251" y="493"/>
                      </a:cubicBezTo>
                      <a:cubicBezTo>
                        <a:pt x="109" y="827"/>
                        <a:pt x="109" y="827"/>
                        <a:pt x="109" y="827"/>
                      </a:cubicBezTo>
                      <a:cubicBezTo>
                        <a:pt x="101" y="853"/>
                        <a:pt x="109" y="853"/>
                        <a:pt x="126" y="827"/>
                      </a:cubicBezTo>
                      <a:cubicBezTo>
                        <a:pt x="318" y="576"/>
                        <a:pt x="318" y="576"/>
                        <a:pt x="318" y="576"/>
                      </a:cubicBezTo>
                      <a:cubicBezTo>
                        <a:pt x="343" y="552"/>
                        <a:pt x="368" y="552"/>
                        <a:pt x="393" y="568"/>
                      </a:cubicBezTo>
                      <a:cubicBezTo>
                        <a:pt x="477" y="643"/>
                        <a:pt x="477" y="643"/>
                        <a:pt x="477" y="643"/>
                      </a:cubicBezTo>
                      <a:cubicBezTo>
                        <a:pt x="502" y="660"/>
                        <a:pt x="544" y="685"/>
                        <a:pt x="569" y="694"/>
                      </a:cubicBezTo>
                      <a:cubicBezTo>
                        <a:pt x="636" y="710"/>
                        <a:pt x="744" y="735"/>
                        <a:pt x="820" y="677"/>
                      </a:cubicBezTo>
                      <a:cubicBezTo>
                        <a:pt x="945" y="568"/>
                        <a:pt x="945" y="568"/>
                        <a:pt x="945" y="568"/>
                      </a:cubicBezTo>
                      <a:cubicBezTo>
                        <a:pt x="970" y="552"/>
                        <a:pt x="1004" y="552"/>
                        <a:pt x="1020" y="576"/>
                      </a:cubicBezTo>
                      <a:cubicBezTo>
                        <a:pt x="1229" y="853"/>
                        <a:pt x="1229" y="853"/>
                        <a:pt x="1229" y="853"/>
                      </a:cubicBezTo>
                      <a:cubicBezTo>
                        <a:pt x="1246" y="877"/>
                        <a:pt x="1246" y="869"/>
                        <a:pt x="1238" y="844"/>
                      </a:cubicBezTo>
                      <a:cubicBezTo>
                        <a:pt x="1096" y="493"/>
                        <a:pt x="1096" y="493"/>
                        <a:pt x="1096" y="493"/>
                      </a:cubicBezTo>
                      <a:cubicBezTo>
                        <a:pt x="1079" y="468"/>
                        <a:pt x="1087" y="434"/>
                        <a:pt x="1112" y="409"/>
                      </a:cubicBezTo>
                      <a:cubicBezTo>
                        <a:pt x="1313" y="217"/>
                        <a:pt x="1313" y="217"/>
                        <a:pt x="1313" y="217"/>
                      </a:cubicBezTo>
                      <a:cubicBezTo>
                        <a:pt x="1330" y="192"/>
                        <a:pt x="1346" y="200"/>
                        <a:pt x="1346" y="225"/>
                      </a:cubicBezTo>
                      <a:cubicBezTo>
                        <a:pt x="1346" y="903"/>
                        <a:pt x="1346" y="903"/>
                        <a:pt x="1346" y="903"/>
                      </a:cubicBezTo>
                      <a:cubicBezTo>
                        <a:pt x="1346" y="903"/>
                        <a:pt x="1338" y="986"/>
                        <a:pt x="1246" y="986"/>
                      </a:cubicBezTo>
                      <a:cubicBezTo>
                        <a:pt x="92" y="986"/>
                        <a:pt x="92" y="986"/>
                        <a:pt x="92" y="986"/>
                      </a:cubicBezTo>
                      <a:close/>
                      <a:moveTo>
                        <a:pt x="92" y="986"/>
                      </a:moveTo>
                      <a:lnTo>
                        <a:pt x="92" y="986"/>
                      </a:lnTo>
                      <a:close/>
                    </a:path>
                  </a:pathLst>
                </a:custGeom>
                <a:solidFill>
                  <a:schemeClr val="bg1"/>
                </a:solidFill>
                <a:ln>
                  <a:noFill/>
                </a:ln>
                <a:effectLst/>
              </p:spPr>
              <p:txBody>
                <a:bodyPr wrap="none" lIns="121893" tIns="60946" rIns="121893" bIns="60946" anchor="ctr"/>
                <a:lstStyle/>
                <a:p>
                  <a:pPr>
                    <a:defRPr/>
                  </a:pPr>
                  <a:endParaRPr lang="en-US" sz="450" dirty="0">
                    <a:latin typeface="思源宋体 CN Medium" panose="02020500000000000000" pitchFamily="18" charset="-122"/>
                    <a:ea typeface="思源宋体 CN Medium" panose="02020500000000000000" pitchFamily="18" charset="-122"/>
                    <a:cs typeface="字魂59号-创粗黑" panose="00000500000000000000" charset="-122"/>
                  </a:endParaRPr>
                </a:p>
              </p:txBody>
            </p:sp>
          </p:grpSp>
        </p:grpSp>
        <p:sp>
          <p:nvSpPr>
            <p:cNvPr id="28" name="任意多边形: 形状 27"/>
            <p:cNvSpPr/>
            <p:nvPr/>
          </p:nvSpPr>
          <p:spPr>
            <a:xfrm>
              <a:off x="6313642" y="3280728"/>
              <a:ext cx="2057400" cy="934720"/>
            </a:xfrm>
            <a:custGeom>
              <a:avLst/>
              <a:gdLst>
                <a:gd name="connsiteX0" fmla="*/ 76200 w 2057400"/>
                <a:gd name="connsiteY0" fmla="*/ 0 h 934720"/>
                <a:gd name="connsiteX1" fmla="*/ 1590040 w 2057400"/>
                <a:gd name="connsiteY1" fmla="*/ 0 h 934720"/>
                <a:gd name="connsiteX2" fmla="*/ 2057400 w 2057400"/>
                <a:gd name="connsiteY2" fmla="*/ 467360 h 934720"/>
                <a:gd name="connsiteX3" fmla="*/ 1590040 w 2057400"/>
                <a:gd name="connsiteY3" fmla="*/ 934720 h 934720"/>
                <a:gd name="connsiteX4" fmla="*/ 76200 w 2057400"/>
                <a:gd name="connsiteY4" fmla="*/ 934720 h 934720"/>
                <a:gd name="connsiteX5" fmla="*/ 0 w 2057400"/>
                <a:gd name="connsiteY5" fmla="*/ 927039 h 934720"/>
                <a:gd name="connsiteX6" fmla="*/ 17990 w 2057400"/>
                <a:gd name="connsiteY6" fmla="*/ 925225 h 934720"/>
                <a:gd name="connsiteX7" fmla="*/ 391160 w 2057400"/>
                <a:gd name="connsiteY7" fmla="*/ 467360 h 934720"/>
                <a:gd name="connsiteX8" fmla="*/ 17990 w 2057400"/>
                <a:gd name="connsiteY8" fmla="*/ 9495 h 934720"/>
                <a:gd name="connsiteX9" fmla="*/ 0 w 2057400"/>
                <a:gd name="connsiteY9" fmla="*/ 7682 h 9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0" h="934720">
                  <a:moveTo>
                    <a:pt x="76200" y="0"/>
                  </a:moveTo>
                  <a:lnTo>
                    <a:pt x="1590040" y="0"/>
                  </a:lnTo>
                  <a:cubicBezTo>
                    <a:pt x="1848156" y="0"/>
                    <a:pt x="2057400" y="209244"/>
                    <a:pt x="2057400" y="467360"/>
                  </a:cubicBezTo>
                  <a:cubicBezTo>
                    <a:pt x="2057400" y="725476"/>
                    <a:pt x="1848156" y="934720"/>
                    <a:pt x="1590040" y="934720"/>
                  </a:cubicBezTo>
                  <a:lnTo>
                    <a:pt x="76200" y="934720"/>
                  </a:lnTo>
                  <a:lnTo>
                    <a:pt x="0" y="927039"/>
                  </a:lnTo>
                  <a:lnTo>
                    <a:pt x="17990" y="925225"/>
                  </a:lnTo>
                  <a:cubicBezTo>
                    <a:pt x="230958" y="881646"/>
                    <a:pt x="391160" y="693212"/>
                    <a:pt x="391160" y="467360"/>
                  </a:cubicBezTo>
                  <a:cubicBezTo>
                    <a:pt x="391160" y="241509"/>
                    <a:pt x="230958" y="53075"/>
                    <a:pt x="17990" y="9495"/>
                  </a:cubicBezTo>
                  <a:lnTo>
                    <a:pt x="0" y="7682"/>
                  </a:lnTo>
                  <a:close/>
                </a:path>
              </a:pathLst>
            </a:cu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29" name="文本框 28"/>
            <p:cNvSpPr txBox="1"/>
            <p:nvPr/>
          </p:nvSpPr>
          <p:spPr>
            <a:xfrm>
              <a:off x="6646382" y="3548033"/>
              <a:ext cx="1391920" cy="400110"/>
            </a:xfrm>
            <a:prstGeom prst="rect">
              <a:avLst/>
            </a:prstGeom>
            <a:noFill/>
          </p:spPr>
          <p:txBody>
            <a:bodyPr wrap="square" rtlCol="0">
              <a:spAutoFit/>
            </a:bodyPr>
            <a:lstStyle/>
            <a:p>
              <a:pPr algn="ctr"/>
              <a:r>
                <a:rPr lang="en-US" altLang="zh-CN" sz="2000" b="1" dirty="0">
                  <a:solidFill>
                    <a:schemeClr val="bg1"/>
                  </a:solidFill>
                  <a:latin typeface="思源宋体 CN Medium" panose="02020500000000000000" pitchFamily="18" charset="-122"/>
                  <a:ea typeface="思源宋体 CN Medium" panose="02020500000000000000" pitchFamily="18" charset="-122"/>
                </a:rPr>
                <a:t>STEP 03</a:t>
              </a:r>
              <a:endParaRPr lang="zh-CN" altLang="en-US" sz="2000" b="1" dirty="0">
                <a:solidFill>
                  <a:schemeClr val="bg1"/>
                </a:solidFill>
                <a:latin typeface="思源宋体 CN Medium" panose="02020500000000000000" pitchFamily="18" charset="-122"/>
                <a:ea typeface="思源宋体 CN Medium" panose="02020500000000000000" pitchFamily="18" charset="-122"/>
              </a:endParaRPr>
            </a:p>
          </p:txBody>
        </p:sp>
        <p:sp>
          <p:nvSpPr>
            <p:cNvPr id="30" name="文本框 29"/>
            <p:cNvSpPr txBox="1"/>
            <p:nvPr/>
          </p:nvSpPr>
          <p:spPr>
            <a:xfrm>
              <a:off x="6506320" y="4372512"/>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1" name="文本框 30"/>
            <p:cNvSpPr txBox="1"/>
            <p:nvPr/>
          </p:nvSpPr>
          <p:spPr>
            <a:xfrm>
              <a:off x="6140125" y="4880840"/>
              <a:ext cx="2404435" cy="1026628"/>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36" name="组合 35"/>
          <p:cNvGrpSpPr/>
          <p:nvPr/>
        </p:nvGrpSpPr>
        <p:grpSpPr>
          <a:xfrm>
            <a:off x="8385485" y="1436272"/>
            <a:ext cx="2404435" cy="3928208"/>
            <a:chOff x="8385485" y="1436272"/>
            <a:chExt cx="2404435" cy="3928208"/>
          </a:xfrm>
        </p:grpSpPr>
        <p:grpSp>
          <p:nvGrpSpPr>
            <p:cNvPr id="37" name="组合 36"/>
            <p:cNvGrpSpPr/>
            <p:nvPr/>
          </p:nvGrpSpPr>
          <p:grpSpPr>
            <a:xfrm>
              <a:off x="9272742" y="4145280"/>
              <a:ext cx="629920" cy="1219200"/>
              <a:chOff x="9519920" y="4145280"/>
              <a:chExt cx="629920" cy="1219200"/>
            </a:xfrm>
          </p:grpSpPr>
          <p:cxnSp>
            <p:nvCxnSpPr>
              <p:cNvPr id="42" name="直接连接符 41"/>
              <p:cNvCxnSpPr/>
              <p:nvPr/>
            </p:nvCxnSpPr>
            <p:spPr>
              <a:xfrm flipV="1">
                <a:off x="9834880" y="4145280"/>
                <a:ext cx="0" cy="78232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43" name="组合 42"/>
              <p:cNvGrpSpPr/>
              <p:nvPr/>
            </p:nvGrpSpPr>
            <p:grpSpPr>
              <a:xfrm>
                <a:off x="9519920" y="4734560"/>
                <a:ext cx="629920" cy="629920"/>
                <a:chOff x="9519920" y="4734560"/>
                <a:chExt cx="629920" cy="629920"/>
              </a:xfrm>
            </p:grpSpPr>
            <p:sp>
              <p:nvSpPr>
                <p:cNvPr id="44" name="椭圆 43"/>
                <p:cNvSpPr/>
                <p:nvPr/>
              </p:nvSpPr>
              <p:spPr>
                <a:xfrm flipV="1">
                  <a:off x="9519920" y="4734560"/>
                  <a:ext cx="629920" cy="629920"/>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45" name="AutoShape 19"/>
                <p:cNvSpPr/>
                <p:nvPr/>
              </p:nvSpPr>
              <p:spPr bwMode="auto">
                <a:xfrm>
                  <a:off x="9663242" y="4877837"/>
                  <a:ext cx="343277" cy="343366"/>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chemeClr val="bg1"/>
                </a:solidFill>
                <a:ln>
                  <a:noFill/>
                </a:ln>
                <a:effectLst/>
              </p:spPr>
              <p:txBody>
                <a:bodyPr lIns="50789" tIns="50789" rIns="50789" bIns="50789" anchor="ctr"/>
                <a:lstStyle/>
                <a:p>
                  <a:pPr defTabSz="457200">
                    <a:defRPr/>
                  </a:pPr>
                  <a:endParaRPr lang="es-ES" sz="2900" dirty="0">
                    <a:solidFill>
                      <a:schemeClr val="bg1"/>
                    </a:solidFill>
                    <a:effectLst>
                      <a:outerShdw blurRad="38100" dist="38100" dir="2700000" algn="tl">
                        <a:srgbClr val="000000"/>
                      </a:outerShdw>
                    </a:effectLst>
                    <a:latin typeface="思源宋体 CN Medium" panose="02020500000000000000" pitchFamily="18" charset="-122"/>
                    <a:cs typeface="字魂59号-创粗黑" panose="00000500000000000000" charset="-122"/>
                    <a:sym typeface="字魂59号-创粗黑" panose="00000500000000000000" charset="-122"/>
                  </a:endParaRPr>
                </a:p>
              </p:txBody>
            </p:sp>
          </p:grpSp>
        </p:grpSp>
        <p:sp>
          <p:nvSpPr>
            <p:cNvPr id="38" name="任意多边形: 形状 37"/>
            <p:cNvSpPr/>
            <p:nvPr/>
          </p:nvSpPr>
          <p:spPr>
            <a:xfrm>
              <a:off x="8559002" y="3280728"/>
              <a:ext cx="2057400" cy="934720"/>
            </a:xfrm>
            <a:custGeom>
              <a:avLst/>
              <a:gdLst>
                <a:gd name="connsiteX0" fmla="*/ 76200 w 2057400"/>
                <a:gd name="connsiteY0" fmla="*/ 0 h 934720"/>
                <a:gd name="connsiteX1" fmla="*/ 1590040 w 2057400"/>
                <a:gd name="connsiteY1" fmla="*/ 0 h 934720"/>
                <a:gd name="connsiteX2" fmla="*/ 2057400 w 2057400"/>
                <a:gd name="connsiteY2" fmla="*/ 467360 h 934720"/>
                <a:gd name="connsiteX3" fmla="*/ 1590040 w 2057400"/>
                <a:gd name="connsiteY3" fmla="*/ 934720 h 934720"/>
                <a:gd name="connsiteX4" fmla="*/ 76200 w 2057400"/>
                <a:gd name="connsiteY4" fmla="*/ 934720 h 934720"/>
                <a:gd name="connsiteX5" fmla="*/ 0 w 2057400"/>
                <a:gd name="connsiteY5" fmla="*/ 927039 h 934720"/>
                <a:gd name="connsiteX6" fmla="*/ 17990 w 2057400"/>
                <a:gd name="connsiteY6" fmla="*/ 925225 h 934720"/>
                <a:gd name="connsiteX7" fmla="*/ 391160 w 2057400"/>
                <a:gd name="connsiteY7" fmla="*/ 467360 h 934720"/>
                <a:gd name="connsiteX8" fmla="*/ 17990 w 2057400"/>
                <a:gd name="connsiteY8" fmla="*/ 9495 h 934720"/>
                <a:gd name="connsiteX9" fmla="*/ 0 w 2057400"/>
                <a:gd name="connsiteY9" fmla="*/ 7682 h 93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7400" h="934720">
                  <a:moveTo>
                    <a:pt x="76200" y="0"/>
                  </a:moveTo>
                  <a:lnTo>
                    <a:pt x="1590040" y="0"/>
                  </a:lnTo>
                  <a:cubicBezTo>
                    <a:pt x="1848156" y="0"/>
                    <a:pt x="2057400" y="209244"/>
                    <a:pt x="2057400" y="467360"/>
                  </a:cubicBezTo>
                  <a:cubicBezTo>
                    <a:pt x="2057400" y="725476"/>
                    <a:pt x="1848156" y="934720"/>
                    <a:pt x="1590040" y="934720"/>
                  </a:cubicBezTo>
                  <a:lnTo>
                    <a:pt x="76200" y="934720"/>
                  </a:lnTo>
                  <a:lnTo>
                    <a:pt x="0" y="927039"/>
                  </a:lnTo>
                  <a:lnTo>
                    <a:pt x="17990" y="925225"/>
                  </a:lnTo>
                  <a:cubicBezTo>
                    <a:pt x="230958" y="881646"/>
                    <a:pt x="391160" y="693212"/>
                    <a:pt x="391160" y="467360"/>
                  </a:cubicBezTo>
                  <a:cubicBezTo>
                    <a:pt x="391160" y="241509"/>
                    <a:pt x="230958" y="53075"/>
                    <a:pt x="17990" y="9495"/>
                  </a:cubicBezTo>
                  <a:lnTo>
                    <a:pt x="0" y="7682"/>
                  </a:lnTo>
                  <a:close/>
                </a:path>
              </a:pathLst>
            </a:cu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思源宋体 CN Medium" panose="02020500000000000000" pitchFamily="18" charset="-122"/>
                <a:ea typeface="思源宋体 CN Medium" panose="02020500000000000000" pitchFamily="18" charset="-122"/>
              </a:endParaRPr>
            </a:p>
          </p:txBody>
        </p:sp>
        <p:sp>
          <p:nvSpPr>
            <p:cNvPr id="39" name="文本框 38"/>
            <p:cNvSpPr txBox="1"/>
            <p:nvPr/>
          </p:nvSpPr>
          <p:spPr>
            <a:xfrm>
              <a:off x="8891742" y="3548033"/>
              <a:ext cx="1391920" cy="400110"/>
            </a:xfrm>
            <a:prstGeom prst="rect">
              <a:avLst/>
            </a:prstGeom>
            <a:noFill/>
          </p:spPr>
          <p:txBody>
            <a:bodyPr wrap="square" rtlCol="0">
              <a:spAutoFit/>
            </a:bodyPr>
            <a:lstStyle/>
            <a:p>
              <a:pPr algn="ctr"/>
              <a:r>
                <a:rPr lang="en-US" altLang="zh-CN" sz="2000" b="1" dirty="0">
                  <a:solidFill>
                    <a:schemeClr val="bg1"/>
                  </a:solidFill>
                  <a:latin typeface="思源宋体 CN Medium" panose="02020500000000000000" pitchFamily="18" charset="-122"/>
                  <a:ea typeface="思源宋体 CN Medium" panose="02020500000000000000" pitchFamily="18" charset="-122"/>
                </a:rPr>
                <a:t>STEP 04</a:t>
              </a:r>
              <a:endParaRPr lang="zh-CN" altLang="en-US" sz="2000" b="1" dirty="0">
                <a:solidFill>
                  <a:schemeClr val="bg1"/>
                </a:solidFill>
                <a:latin typeface="思源宋体 CN Medium" panose="02020500000000000000" pitchFamily="18" charset="-122"/>
                <a:ea typeface="思源宋体 CN Medium" panose="02020500000000000000" pitchFamily="18" charset="-122"/>
              </a:endParaRPr>
            </a:p>
          </p:txBody>
        </p:sp>
        <p:sp>
          <p:nvSpPr>
            <p:cNvPr id="40" name="文本框 39"/>
            <p:cNvSpPr txBox="1"/>
            <p:nvPr/>
          </p:nvSpPr>
          <p:spPr>
            <a:xfrm>
              <a:off x="8751680" y="1436272"/>
              <a:ext cx="1672044" cy="506164"/>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41" name="文本框 40"/>
            <p:cNvSpPr txBox="1"/>
            <p:nvPr/>
          </p:nvSpPr>
          <p:spPr>
            <a:xfrm>
              <a:off x="8385485" y="1944600"/>
              <a:ext cx="2404435" cy="1026628"/>
            </a:xfrm>
            <a:prstGeom prst="rect">
              <a:avLst/>
            </a:prstGeom>
            <a:noFill/>
          </p:spPr>
          <p:txBody>
            <a:bodyPr wrap="square" rtlCol="0">
              <a:spAutoFit/>
            </a:bodyPr>
            <a:lstStyle/>
            <a:p>
              <a:pPr algn="ct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500"/>
                                        <p:tgtEl>
                                          <p:spTgt spid="3"/>
                                        </p:tgtEl>
                                      </p:cBhvr>
                                    </p:animEffect>
                                  </p:childTnLst>
                                </p:cTn>
                              </p:par>
                            </p:childTnLst>
                          </p:cTn>
                        </p:par>
                        <p:par>
                          <p:cTn id="8" fill="hold">
                            <p:stCondLst>
                              <p:cond delay="500"/>
                            </p:stCondLst>
                            <p:childTnLst>
                              <p:par>
                                <p:cTn id="9" presetID="16" presetClass="entr" presetSubtype="26"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arn(inHorizontal)">
                                      <p:cBhvr>
                                        <p:cTn id="11" dur="500"/>
                                        <p:tgtEl>
                                          <p:spTgt spid="13"/>
                                        </p:tgtEl>
                                      </p:cBhvr>
                                    </p:animEffect>
                                  </p:childTnLst>
                                </p:cTn>
                              </p:par>
                            </p:childTnLst>
                          </p:cTn>
                        </p:par>
                        <p:par>
                          <p:cTn id="12" fill="hold">
                            <p:stCondLst>
                              <p:cond delay="1000"/>
                            </p:stCondLst>
                            <p:childTnLst>
                              <p:par>
                                <p:cTn id="13" presetID="16" presetClass="entr" presetSubtype="26"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barn(inHorizontal)">
                                      <p:cBhvr>
                                        <p:cTn id="15" dur="500"/>
                                        <p:tgtEl>
                                          <p:spTgt spid="26"/>
                                        </p:tgtEl>
                                      </p:cBhvr>
                                    </p:animEffect>
                                  </p:childTnLst>
                                </p:cTn>
                              </p:par>
                            </p:childTnLst>
                          </p:cTn>
                        </p:par>
                        <p:par>
                          <p:cTn id="16" fill="hold">
                            <p:stCondLst>
                              <p:cond delay="1500"/>
                            </p:stCondLst>
                            <p:childTnLst>
                              <p:par>
                                <p:cTn id="17" presetID="16" presetClass="entr" presetSubtype="26"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barn(inHorizontal)">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任意多边形: 形状 12"/>
          <p:cNvSpPr/>
          <p:nvPr/>
        </p:nvSpPr>
        <p:spPr>
          <a:xfrm flipH="1">
            <a:off x="845417" y="5111899"/>
            <a:ext cx="1730674" cy="374239"/>
          </a:xfrm>
          <a:prstGeom prst="roundRect">
            <a:avLst>
              <a:gd name="adj" fmla="val 50000"/>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rPr>
              <a:t>主讲人</a:t>
            </a:r>
            <a:r>
              <a:rPr lang="zh-CN" altLang="en-US" sz="1600" dirty="0" smtClean="0">
                <a:solidFill>
                  <a:schemeClr val="bg1"/>
                </a:solidFill>
                <a:latin typeface="思源宋体 CN Medium" panose="02020500000000000000" pitchFamily="18" charset="-122"/>
                <a:ea typeface="思源宋体 CN Medium" panose="02020500000000000000" pitchFamily="18" charset="-122"/>
                <a:cs typeface="+mn-ea"/>
                <a:sym typeface="+mn-lt"/>
              </a:rPr>
              <a:t>：</a:t>
            </a:r>
            <a:r>
              <a:rPr lang="en-US" altLang="zh-CN" sz="1600" dirty="0" smtClean="0">
                <a:solidFill>
                  <a:schemeClr val="bg1"/>
                </a:solidFill>
                <a:latin typeface="思源宋体 CN Medium" panose="02020500000000000000" pitchFamily="18" charset="-122"/>
                <a:ea typeface="思源宋体 CN Medium" panose="02020500000000000000" pitchFamily="18" charset="-122"/>
                <a:cs typeface="+mn-ea"/>
                <a:sym typeface="+mn-lt"/>
              </a:rPr>
              <a:t>XXXX</a:t>
            </a:r>
            <a:endPar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22" name="圆: 空心 21"/>
          <p:cNvSpPr/>
          <p:nvPr/>
        </p:nvSpPr>
        <p:spPr>
          <a:xfrm>
            <a:off x="3004242" y="5102050"/>
            <a:ext cx="4223827" cy="4223827"/>
          </a:xfrm>
          <a:prstGeom prst="donut">
            <a:avLst>
              <a:gd name="adj" fmla="val 22167"/>
            </a:avLst>
          </a:prstGeom>
          <a:gradFill>
            <a:gsLst>
              <a:gs pos="0">
                <a:srgbClr val="0165C5">
                  <a:alpha val="64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23" name="圆: 空心 22"/>
          <p:cNvSpPr/>
          <p:nvPr/>
        </p:nvSpPr>
        <p:spPr>
          <a:xfrm>
            <a:off x="358780" y="-1515961"/>
            <a:ext cx="2645462" cy="2645462"/>
          </a:xfrm>
          <a:prstGeom prst="donut">
            <a:avLst>
              <a:gd name="adj" fmla="val 22167"/>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grpSp>
        <p:nvGrpSpPr>
          <p:cNvPr id="3" name="组合 2"/>
          <p:cNvGrpSpPr/>
          <p:nvPr/>
        </p:nvGrpSpPr>
        <p:grpSpPr>
          <a:xfrm>
            <a:off x="669757" y="1581180"/>
            <a:ext cx="3996709" cy="1191790"/>
            <a:chOff x="669757" y="1581180"/>
            <a:chExt cx="3996709" cy="1191790"/>
          </a:xfrm>
        </p:grpSpPr>
        <p:sp>
          <p:nvSpPr>
            <p:cNvPr id="45" name="圆: 空心 44"/>
            <p:cNvSpPr/>
            <p:nvPr/>
          </p:nvSpPr>
          <p:spPr>
            <a:xfrm>
              <a:off x="3342785" y="1581180"/>
              <a:ext cx="1191790" cy="1191790"/>
            </a:xfrm>
            <a:prstGeom prst="donut">
              <a:avLst>
                <a:gd name="adj" fmla="val 22167"/>
              </a:avLst>
            </a:prstGeom>
            <a:gradFill>
              <a:gsLst>
                <a:gs pos="0">
                  <a:srgbClr val="0165C5">
                    <a:alpha val="7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20" name="文本框 19"/>
            <p:cNvSpPr txBox="1"/>
            <p:nvPr/>
          </p:nvSpPr>
          <p:spPr>
            <a:xfrm>
              <a:off x="669757" y="1819664"/>
              <a:ext cx="3996709" cy="892552"/>
            </a:xfrm>
            <a:prstGeom prst="rect">
              <a:avLst/>
            </a:prstGeom>
            <a:noFill/>
          </p:spPr>
          <p:txBody>
            <a:bodyPr wrap="none" rtlCol="0">
              <a:spAutoFit/>
            </a:bodyPr>
            <a:lstStyle/>
            <a:p>
              <a:pPr algn="dist"/>
              <a:r>
                <a:rPr lang="en-US" altLang="zh-CN" sz="5200" dirty="0">
                  <a:solidFill>
                    <a:srgbClr val="0065C4"/>
                  </a:solidFill>
                  <a:latin typeface="思源宋体 CN Heavy" panose="02020900000000000000" pitchFamily="18" charset="-122"/>
                  <a:ea typeface="思源宋体 CN Heavy" panose="02020900000000000000" pitchFamily="18" charset="-122"/>
                  <a:cs typeface="+mn-ea"/>
                  <a:sym typeface="+mn-lt"/>
                </a:rPr>
                <a:t>SUMMARY</a:t>
              </a:r>
              <a:endParaRPr lang="en-US" altLang="zh-CN" sz="5200" dirty="0">
                <a:solidFill>
                  <a:srgbClr val="0065C4"/>
                </a:solidFill>
                <a:latin typeface="思源宋体 CN Heavy" panose="02020900000000000000" pitchFamily="18" charset="-122"/>
                <a:ea typeface="思源宋体 CN Heavy" panose="02020900000000000000" pitchFamily="18" charset="-122"/>
                <a:cs typeface="+mn-ea"/>
                <a:sym typeface="+mn-lt"/>
              </a:endParaRPr>
            </a:p>
          </p:txBody>
        </p:sp>
      </p:grpSp>
      <p:sp>
        <p:nvSpPr>
          <p:cNvPr id="46" name="矩形 45"/>
          <p:cNvSpPr/>
          <p:nvPr/>
        </p:nvSpPr>
        <p:spPr>
          <a:xfrm>
            <a:off x="845417" y="3938085"/>
            <a:ext cx="5271508" cy="374239"/>
          </a:xfrm>
          <a:prstGeom prst="rect">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zh-CN" altLang="en-US" sz="2400" dirty="0">
                <a:solidFill>
                  <a:schemeClr val="bg1"/>
                </a:solidFill>
                <a:latin typeface="思源宋体 CN Medium" panose="02020500000000000000" pitchFamily="18" charset="-122"/>
                <a:ea typeface="思源宋体 CN Medium" panose="02020500000000000000" pitchFamily="18" charset="-122"/>
                <a:cs typeface="+mn-ea"/>
                <a:sym typeface="+mn-lt"/>
              </a:rPr>
              <a:t>项目后期的实施规划状况</a:t>
            </a:r>
            <a:endParaRPr lang="zh-CN" altLang="en-US" sz="24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16" name="文本框 15"/>
          <p:cNvSpPr txBox="1"/>
          <p:nvPr/>
        </p:nvSpPr>
        <p:spPr>
          <a:xfrm>
            <a:off x="669874" y="2753303"/>
            <a:ext cx="7571303" cy="1200329"/>
          </a:xfrm>
          <a:prstGeom prst="rect">
            <a:avLst/>
          </a:prstGeom>
          <a:noFill/>
        </p:spPr>
        <p:txBody>
          <a:bodyPr wrap="none" rtlCol="0">
            <a:spAutoFit/>
          </a:bodyPr>
          <a:lstStyle/>
          <a:p>
            <a:r>
              <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演示完毕感谢观看</a:t>
            </a:r>
            <a:endPar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sp>
        <p:nvSpPr>
          <p:cNvPr id="50" name="矩形: 圆角 49"/>
          <p:cNvSpPr/>
          <p:nvPr/>
        </p:nvSpPr>
        <p:spPr>
          <a:xfrm>
            <a:off x="669757" y="486580"/>
            <a:ext cx="1149518" cy="457200"/>
          </a:xfrm>
          <a:prstGeom prst="roundRect">
            <a:avLst>
              <a:gd name="adj" fmla="val 50000"/>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思源宋体 CN Heavy" panose="02020900000000000000" pitchFamily="18" charset="-122"/>
                <a:ea typeface="思源宋体 CN Heavy" panose="02020900000000000000" pitchFamily="18" charset="-122"/>
              </a:rPr>
              <a:t>LOGO </a:t>
            </a:r>
            <a:endParaRPr lang="zh-CN" altLang="en-US" sz="2000" dirty="0">
              <a:latin typeface="思源宋体 CN Heavy" panose="02020900000000000000" pitchFamily="18" charset="-122"/>
              <a:ea typeface="思源宋体 CN Heavy" panose="02020900000000000000" pitchFamily="18" charset="-122"/>
            </a:endParaRPr>
          </a:p>
        </p:txBody>
      </p:sp>
      <p:grpSp>
        <p:nvGrpSpPr>
          <p:cNvPr id="2" name="组合 1"/>
          <p:cNvGrpSpPr/>
          <p:nvPr/>
        </p:nvGrpSpPr>
        <p:grpSpPr>
          <a:xfrm>
            <a:off x="7010071" y="-6064284"/>
            <a:ext cx="11007265" cy="11550422"/>
            <a:chOff x="7010071" y="-6064284"/>
            <a:chExt cx="11007265" cy="11550422"/>
          </a:xfrm>
        </p:grpSpPr>
        <p:sp>
          <p:nvSpPr>
            <p:cNvPr id="51" name="圆: 空心 50"/>
            <p:cNvSpPr/>
            <p:nvPr/>
          </p:nvSpPr>
          <p:spPr>
            <a:xfrm>
              <a:off x="7010071" y="-6064284"/>
              <a:ext cx="11007265" cy="11007265"/>
            </a:xfrm>
            <a:prstGeom prst="donut">
              <a:avLst>
                <a:gd name="adj" fmla="val 22271"/>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62" name="任意多边形: 形状 61"/>
            <p:cNvSpPr/>
            <p:nvPr/>
          </p:nvSpPr>
          <p:spPr>
            <a:xfrm>
              <a:off x="7054921" y="-500796"/>
              <a:ext cx="2063918" cy="3104877"/>
            </a:xfrm>
            <a:custGeom>
              <a:avLst/>
              <a:gdLst>
                <a:gd name="connsiteX0" fmla="*/ 504395 w 2063918"/>
                <a:gd name="connsiteY0" fmla="*/ 0 h 3104877"/>
                <a:gd name="connsiteX1" fmla="*/ 2063918 w 2063918"/>
                <a:gd name="connsiteY1" fmla="*/ 1559523 h 3104877"/>
                <a:gd name="connsiteX2" fmla="*/ 818693 w 2063918"/>
                <a:gd name="connsiteY2" fmla="*/ 3087362 h 3104877"/>
                <a:gd name="connsiteX3" fmla="*/ 703929 w 2063918"/>
                <a:gd name="connsiteY3" fmla="*/ 3104877 h 3104877"/>
                <a:gd name="connsiteX4" fmla="*/ 664259 w 2063918"/>
                <a:gd name="connsiteY4" fmla="*/ 3035885 h 3104877"/>
                <a:gd name="connsiteX5" fmla="*/ 432503 w 2063918"/>
                <a:gd name="connsiteY5" fmla="*/ 2554790 h 3104877"/>
                <a:gd name="connsiteX6" fmla="*/ 378362 w 2063918"/>
                <a:gd name="connsiteY6" fmla="*/ 2417477 h 3104877"/>
                <a:gd name="connsiteX7" fmla="*/ 415634 w 2063918"/>
                <a:gd name="connsiteY7" fmla="*/ 2423165 h 3104877"/>
                <a:gd name="connsiteX8" fmla="*/ 504395 w 2063918"/>
                <a:gd name="connsiteY8" fmla="*/ 2427647 h 3104877"/>
                <a:gd name="connsiteX9" fmla="*/ 1372519 w 2063918"/>
                <a:gd name="connsiteY9" fmla="*/ 1559523 h 3104877"/>
                <a:gd name="connsiteX10" fmla="*/ 504395 w 2063918"/>
                <a:gd name="connsiteY10" fmla="*/ 691399 h 3104877"/>
                <a:gd name="connsiteX11" fmla="*/ 19018 w 2063918"/>
                <a:gd name="connsiteY11" fmla="*/ 839661 h 3104877"/>
                <a:gd name="connsiteX12" fmla="*/ 18159 w 2063918"/>
                <a:gd name="connsiteY12" fmla="*/ 840370 h 3104877"/>
                <a:gd name="connsiteX13" fmla="*/ 7161 w 2063918"/>
                <a:gd name="connsiteY13" fmla="*/ 695743 h 3104877"/>
                <a:gd name="connsiteX14" fmla="*/ 0 w 2063918"/>
                <a:gd name="connsiteY14" fmla="*/ 412527 h 3104877"/>
                <a:gd name="connsiteX15" fmla="*/ 7161 w 2063918"/>
                <a:gd name="connsiteY15" fmla="*/ 129311 h 3104877"/>
                <a:gd name="connsiteX16" fmla="*/ 10833 w 2063918"/>
                <a:gd name="connsiteY16" fmla="*/ 81023 h 3104877"/>
                <a:gd name="connsiteX17" fmla="*/ 40640 w 2063918"/>
                <a:gd name="connsiteY17" fmla="*/ 70113 h 3104877"/>
                <a:gd name="connsiteX18" fmla="*/ 504395 w 2063918"/>
                <a:gd name="connsiteY18" fmla="*/ 0 h 3104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63918" h="3104877">
                  <a:moveTo>
                    <a:pt x="504395" y="0"/>
                  </a:moveTo>
                  <a:cubicBezTo>
                    <a:pt x="1365696" y="0"/>
                    <a:pt x="2063918" y="698222"/>
                    <a:pt x="2063918" y="1559523"/>
                  </a:cubicBezTo>
                  <a:cubicBezTo>
                    <a:pt x="2063918" y="2313161"/>
                    <a:pt x="1529342" y="2941943"/>
                    <a:pt x="818693" y="3087362"/>
                  </a:cubicBezTo>
                  <a:lnTo>
                    <a:pt x="703929" y="3104877"/>
                  </a:lnTo>
                  <a:lnTo>
                    <a:pt x="664259" y="3035885"/>
                  </a:lnTo>
                  <a:cubicBezTo>
                    <a:pt x="579533" y="2879920"/>
                    <a:pt x="502128" y="2719401"/>
                    <a:pt x="432503" y="2554790"/>
                  </a:cubicBezTo>
                  <a:lnTo>
                    <a:pt x="378362" y="2417477"/>
                  </a:lnTo>
                  <a:lnTo>
                    <a:pt x="415634" y="2423165"/>
                  </a:lnTo>
                  <a:cubicBezTo>
                    <a:pt x="444818" y="2426129"/>
                    <a:pt x="474429" y="2427647"/>
                    <a:pt x="504395" y="2427647"/>
                  </a:cubicBezTo>
                  <a:cubicBezTo>
                    <a:pt x="983847" y="2427647"/>
                    <a:pt x="1372519" y="2038975"/>
                    <a:pt x="1372519" y="1559523"/>
                  </a:cubicBezTo>
                  <a:cubicBezTo>
                    <a:pt x="1372519" y="1080071"/>
                    <a:pt x="983847" y="691399"/>
                    <a:pt x="504395" y="691399"/>
                  </a:cubicBezTo>
                  <a:cubicBezTo>
                    <a:pt x="324601" y="691399"/>
                    <a:pt x="157572" y="746056"/>
                    <a:pt x="19018" y="839661"/>
                  </a:cubicBezTo>
                  <a:lnTo>
                    <a:pt x="18159" y="840370"/>
                  </a:lnTo>
                  <a:lnTo>
                    <a:pt x="7161" y="695743"/>
                  </a:lnTo>
                  <a:cubicBezTo>
                    <a:pt x="2407" y="601938"/>
                    <a:pt x="0" y="507514"/>
                    <a:pt x="0" y="412527"/>
                  </a:cubicBezTo>
                  <a:cubicBezTo>
                    <a:pt x="0" y="317540"/>
                    <a:pt x="2407" y="223116"/>
                    <a:pt x="7161" y="129311"/>
                  </a:cubicBezTo>
                  <a:lnTo>
                    <a:pt x="10833" y="81023"/>
                  </a:lnTo>
                  <a:lnTo>
                    <a:pt x="40640" y="70113"/>
                  </a:lnTo>
                  <a:cubicBezTo>
                    <a:pt x="187141" y="24547"/>
                    <a:pt x="342901" y="0"/>
                    <a:pt x="504395" y="0"/>
                  </a:cubicBezTo>
                  <a:close/>
                </a:path>
              </a:pathLst>
            </a:custGeom>
            <a:gradFill>
              <a:gsLst>
                <a:gs pos="0">
                  <a:srgbClr val="0165C5">
                    <a:alpha val="64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Segoe UI" panose="020B0502040204020203" pitchFamily="34" charset="0"/>
                <a:ea typeface="微软雅黑" panose="020B0503020204020204" pitchFamily="34" charset="-122"/>
              </a:endParaRPr>
            </a:p>
          </p:txBody>
        </p:sp>
        <p:sp>
          <p:nvSpPr>
            <p:cNvPr id="60" name="任意多边形: 形状 59"/>
            <p:cNvSpPr/>
            <p:nvPr/>
          </p:nvSpPr>
          <p:spPr>
            <a:xfrm>
              <a:off x="10379047" y="2772970"/>
              <a:ext cx="3376167" cy="2713168"/>
            </a:xfrm>
            <a:custGeom>
              <a:avLst/>
              <a:gdLst>
                <a:gd name="connsiteX0" fmla="*/ 2111914 w 4223828"/>
                <a:gd name="connsiteY0" fmla="*/ 0 h 3394369"/>
                <a:gd name="connsiteX1" fmla="*/ 4223828 w 4223828"/>
                <a:gd name="connsiteY1" fmla="*/ 2111914 h 3394369"/>
                <a:gd name="connsiteX2" fmla="*/ 4180921 w 4223828"/>
                <a:gd name="connsiteY2" fmla="*/ 2537538 h 3394369"/>
                <a:gd name="connsiteX3" fmla="*/ 4162057 w 4223828"/>
                <a:gd name="connsiteY3" fmla="*/ 2610906 h 3394369"/>
                <a:gd name="connsiteX4" fmla="*/ 3954739 w 4223828"/>
                <a:gd name="connsiteY4" fmla="*/ 2730110 h 3394369"/>
                <a:gd name="connsiteX5" fmla="*/ 1331381 w 4223828"/>
                <a:gd name="connsiteY5" fmla="*/ 3394369 h 3394369"/>
                <a:gd name="connsiteX6" fmla="*/ 493232 w 4223828"/>
                <a:gd name="connsiteY6" fmla="*/ 3330955 h 3394369"/>
                <a:gd name="connsiteX7" fmla="*/ 373264 w 4223828"/>
                <a:gd name="connsiteY7" fmla="*/ 3309531 h 3394369"/>
                <a:gd name="connsiteX8" fmla="*/ 360682 w 4223828"/>
                <a:gd name="connsiteY8" fmla="*/ 3292705 h 3394369"/>
                <a:gd name="connsiteX9" fmla="*/ 0 w 4223828"/>
                <a:gd name="connsiteY9" fmla="*/ 2111914 h 3394369"/>
                <a:gd name="connsiteX10" fmla="*/ 2111914 w 4223828"/>
                <a:gd name="connsiteY10" fmla="*/ 0 h 3394369"/>
                <a:gd name="connsiteX11" fmla="*/ 2111914 w 4223828"/>
                <a:gd name="connsiteY11" fmla="*/ 936296 h 3394369"/>
                <a:gd name="connsiteX12" fmla="*/ 936296 w 4223828"/>
                <a:gd name="connsiteY12" fmla="*/ 2111914 h 3394369"/>
                <a:gd name="connsiteX13" fmla="*/ 2111914 w 4223828"/>
                <a:gd name="connsiteY13" fmla="*/ 3287532 h 3394369"/>
                <a:gd name="connsiteX14" fmla="*/ 3287532 w 4223828"/>
                <a:gd name="connsiteY14" fmla="*/ 2111914 h 3394369"/>
                <a:gd name="connsiteX15" fmla="*/ 2111914 w 4223828"/>
                <a:gd name="connsiteY15" fmla="*/ 936296 h 3394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23828" h="3394369">
                  <a:moveTo>
                    <a:pt x="2111914" y="0"/>
                  </a:moveTo>
                  <a:cubicBezTo>
                    <a:pt x="3278292" y="0"/>
                    <a:pt x="4223828" y="945536"/>
                    <a:pt x="4223828" y="2111914"/>
                  </a:cubicBezTo>
                  <a:cubicBezTo>
                    <a:pt x="4223828" y="2257711"/>
                    <a:pt x="4209054" y="2400058"/>
                    <a:pt x="4180921" y="2537538"/>
                  </a:cubicBezTo>
                  <a:lnTo>
                    <a:pt x="4162057" y="2610906"/>
                  </a:lnTo>
                  <a:lnTo>
                    <a:pt x="3954739" y="2730110"/>
                  </a:lnTo>
                  <a:cubicBezTo>
                    <a:pt x="3174912" y="3153738"/>
                    <a:pt x="2281248" y="3394369"/>
                    <a:pt x="1331381" y="3394369"/>
                  </a:cubicBezTo>
                  <a:cubicBezTo>
                    <a:pt x="1046421" y="3394369"/>
                    <a:pt x="766519" y="3372712"/>
                    <a:pt x="493232" y="3330955"/>
                  </a:cubicBezTo>
                  <a:lnTo>
                    <a:pt x="373264" y="3309531"/>
                  </a:lnTo>
                  <a:lnTo>
                    <a:pt x="360682" y="3292705"/>
                  </a:lnTo>
                  <a:cubicBezTo>
                    <a:pt x="132966" y="2955642"/>
                    <a:pt x="0" y="2549306"/>
                    <a:pt x="0" y="2111914"/>
                  </a:cubicBezTo>
                  <a:cubicBezTo>
                    <a:pt x="0" y="945536"/>
                    <a:pt x="945536" y="0"/>
                    <a:pt x="2111914" y="0"/>
                  </a:cubicBezTo>
                  <a:close/>
                  <a:moveTo>
                    <a:pt x="2111914" y="936296"/>
                  </a:moveTo>
                  <a:cubicBezTo>
                    <a:pt x="1462638" y="936296"/>
                    <a:pt x="936296" y="1462638"/>
                    <a:pt x="936296" y="2111914"/>
                  </a:cubicBezTo>
                  <a:cubicBezTo>
                    <a:pt x="936296" y="2761190"/>
                    <a:pt x="1462638" y="3287532"/>
                    <a:pt x="2111914" y="3287532"/>
                  </a:cubicBezTo>
                  <a:cubicBezTo>
                    <a:pt x="2761190" y="3287532"/>
                    <a:pt x="3287532" y="2761190"/>
                    <a:pt x="3287532" y="2111914"/>
                  </a:cubicBezTo>
                  <a:cubicBezTo>
                    <a:pt x="3287532" y="1462638"/>
                    <a:pt x="2761190" y="936296"/>
                    <a:pt x="2111914" y="936296"/>
                  </a:cubicBezTo>
                  <a:close/>
                </a:path>
              </a:pathLst>
            </a:custGeom>
            <a:gradFill>
              <a:gsLst>
                <a:gs pos="0">
                  <a:srgbClr val="0165C5">
                    <a:alpha val="64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latin typeface="Segoe UI" panose="020B0502040204020203" pitchFamily="34" charset="0"/>
                <a:ea typeface="微软雅黑" panose="020B0503020204020204" pitchFamily="34" charset="-122"/>
              </a:endParaRPr>
            </a:p>
          </p:txBody>
        </p:sp>
        <p:sp>
          <p:nvSpPr>
            <p:cNvPr id="65" name="椭圆 64"/>
            <p:cNvSpPr/>
            <p:nvPr/>
          </p:nvSpPr>
          <p:spPr>
            <a:xfrm>
              <a:off x="9702147" y="2122509"/>
              <a:ext cx="481572" cy="4815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0"/>
    </mc:Choice>
    <mc:Fallback>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anim calcmode="lin" valueType="num">
                                      <p:cBhvr>
                                        <p:cTn id="24" dur="500" fill="hold"/>
                                        <p:tgtEl>
                                          <p:spTgt spid="46"/>
                                        </p:tgtEl>
                                        <p:attrNameLst>
                                          <p:attrName>ppt_x</p:attrName>
                                        </p:attrNameLst>
                                      </p:cBhvr>
                                      <p:tavLst>
                                        <p:tav tm="0">
                                          <p:val>
                                            <p:strVal val="#ppt_x"/>
                                          </p:val>
                                        </p:tav>
                                        <p:tav tm="100000">
                                          <p:val>
                                            <p:strVal val="#ppt_x"/>
                                          </p:val>
                                        </p:tav>
                                      </p:tavLst>
                                    </p:anim>
                                    <p:anim calcmode="lin" valueType="num">
                                      <p:cBhvr>
                                        <p:cTn id="25" dur="500" fill="hold"/>
                                        <p:tgtEl>
                                          <p:spTgt spid="46"/>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16" presetClass="entr" presetSubtype="21"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par>
                          <p:cTn id="30" fill="hold">
                            <p:stCondLst>
                              <p:cond delay="2500"/>
                            </p:stCondLst>
                            <p:childTnLst>
                              <p:par>
                                <p:cTn id="31" presetID="42" presetClass="entr" presetSubtype="0" fill="hold" grpId="0" nodeType="after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anim calcmode="lin" valueType="num">
                                      <p:cBhvr>
                                        <p:cTn id="34" dur="500" fill="hold"/>
                                        <p:tgtEl>
                                          <p:spTgt spid="23"/>
                                        </p:tgtEl>
                                        <p:attrNameLst>
                                          <p:attrName>ppt_x</p:attrName>
                                        </p:attrNameLst>
                                      </p:cBhvr>
                                      <p:tavLst>
                                        <p:tav tm="0">
                                          <p:val>
                                            <p:strVal val="#ppt_x"/>
                                          </p:val>
                                        </p:tav>
                                        <p:tav tm="100000">
                                          <p:val>
                                            <p:strVal val="#ppt_x"/>
                                          </p:val>
                                        </p:tav>
                                      </p:tavLst>
                                    </p:anim>
                                    <p:anim calcmode="lin" valueType="num">
                                      <p:cBhvr>
                                        <p:cTn id="35" dur="500" fill="hold"/>
                                        <p:tgtEl>
                                          <p:spTgt spid="2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anim calcmode="lin" valueType="num">
                                      <p:cBhvr>
                                        <p:cTn id="39" dur="500" fill="hold"/>
                                        <p:tgtEl>
                                          <p:spTgt spid="22"/>
                                        </p:tgtEl>
                                        <p:attrNameLst>
                                          <p:attrName>ppt_x</p:attrName>
                                        </p:attrNameLst>
                                      </p:cBhvr>
                                      <p:tavLst>
                                        <p:tav tm="0">
                                          <p:val>
                                            <p:strVal val="#ppt_x"/>
                                          </p:val>
                                        </p:tav>
                                        <p:tav tm="100000">
                                          <p:val>
                                            <p:strVal val="#ppt_x"/>
                                          </p:val>
                                        </p:tav>
                                      </p:tavLst>
                                    </p:anim>
                                    <p:anim calcmode="lin" valueType="num">
                                      <p:cBhvr>
                                        <p:cTn id="40" dur="500" fill="hold"/>
                                        <p:tgtEl>
                                          <p:spTgt spid="22"/>
                                        </p:tgtEl>
                                        <p:attrNameLst>
                                          <p:attrName>ppt_y</p:attrName>
                                        </p:attrNameLst>
                                      </p:cBhvr>
                                      <p:tavLst>
                                        <p:tav tm="0">
                                          <p:val>
                                            <p:strVal val="#ppt_y+.1"/>
                                          </p:val>
                                        </p:tav>
                                        <p:tav tm="100000">
                                          <p:val>
                                            <p:strVal val="#ppt_y"/>
                                          </p:val>
                                        </p:tav>
                                      </p:tavLst>
                                    </p:anim>
                                  </p:childTnLst>
                                </p:cTn>
                              </p:par>
                              <p:par>
                                <p:cTn id="41" presetID="53" presetClass="entr" presetSubtype="16"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anim calcmode="lin" valueType="num">
                                      <p:cBhvr>
                                        <p:cTn id="43" dur="500" fill="hold"/>
                                        <p:tgtEl>
                                          <p:spTgt spid="50"/>
                                        </p:tgtEl>
                                        <p:attrNameLst>
                                          <p:attrName>ppt_w</p:attrName>
                                        </p:attrNameLst>
                                      </p:cBhvr>
                                      <p:tavLst>
                                        <p:tav tm="0">
                                          <p:val>
                                            <p:fltVal val="0"/>
                                          </p:val>
                                        </p:tav>
                                        <p:tav tm="100000">
                                          <p:val>
                                            <p:strVal val="#ppt_w"/>
                                          </p:val>
                                        </p:tav>
                                      </p:tavLst>
                                    </p:anim>
                                    <p:anim calcmode="lin" valueType="num">
                                      <p:cBhvr>
                                        <p:cTn id="44" dur="500" fill="hold"/>
                                        <p:tgtEl>
                                          <p:spTgt spid="50"/>
                                        </p:tgtEl>
                                        <p:attrNameLst>
                                          <p:attrName>ppt_h</p:attrName>
                                        </p:attrNameLst>
                                      </p:cBhvr>
                                      <p:tavLst>
                                        <p:tav tm="0">
                                          <p:val>
                                            <p:fltVal val="0"/>
                                          </p:val>
                                        </p:tav>
                                        <p:tav tm="100000">
                                          <p:val>
                                            <p:strVal val="#ppt_h"/>
                                          </p:val>
                                        </p:tav>
                                      </p:tavLst>
                                    </p:anim>
                                    <p:animEffect transition="in" filter="fade">
                                      <p:cBhvr>
                                        <p:cTn id="45"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animBg="1"/>
      <p:bldP spid="23" grpId="0" animBg="1"/>
      <p:bldP spid="46" grpId="0" animBg="1"/>
      <p:bldP spid="16" grpId="0"/>
      <p:bldP spid="5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214208" y="2879972"/>
            <a:ext cx="6823664" cy="1323439"/>
          </a:xfrm>
          <a:prstGeom prst="rect">
            <a:avLst/>
          </a:prstGeom>
          <a:noFill/>
        </p:spPr>
        <p:txBody>
          <a:bodyPr wrap="square" rtlCol="0">
            <a:spAutoFit/>
          </a:bodyPr>
          <a:lstStyle/>
          <a:p>
            <a:pPr algn="dist"/>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工作</a:t>
            </a:r>
            <a:r>
              <a:rPr lang="zh-CN" altLang="en-US" sz="8000" dirty="0">
                <a:solidFill>
                  <a:srgbClr val="0065C4"/>
                </a:solidFill>
                <a:latin typeface="思源宋体 CN Heavy" panose="02020900000000000000" pitchFamily="18" charset="-122"/>
                <a:ea typeface="思源宋体 CN Heavy" panose="02020900000000000000" pitchFamily="18" charset="-122"/>
                <a:cs typeface="+mn-ea"/>
                <a:sym typeface="+mn-lt"/>
              </a:rPr>
              <a:t>内容</a:t>
            </a:r>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回顾</a:t>
            </a:r>
            <a:endPar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sp>
        <p:nvSpPr>
          <p:cNvPr id="20" name="TextBox 36"/>
          <p:cNvSpPr txBox="1"/>
          <p:nvPr/>
        </p:nvSpPr>
        <p:spPr>
          <a:xfrm>
            <a:off x="4240275" y="4144449"/>
            <a:ext cx="6771530" cy="679930"/>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800"/>
              </a:spcAft>
              <a:buClrTx/>
              <a:buSzTx/>
              <a:buFontTx/>
              <a:buNone/>
              <a:defRPr/>
            </a:pPr>
            <a:r>
              <a:rPr kumimoji="0" lang="en-US" altLang="zh-CN"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rPr>
              <a:t>A designer can use default text to simulate what text would look like. It looks even better with you using this text. </a:t>
            </a: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endParaRPr>
          </a:p>
        </p:txBody>
      </p:sp>
      <p:grpSp>
        <p:nvGrpSpPr>
          <p:cNvPr id="24" name="组合 23"/>
          <p:cNvGrpSpPr/>
          <p:nvPr/>
        </p:nvGrpSpPr>
        <p:grpSpPr>
          <a:xfrm>
            <a:off x="5795539" y="1325125"/>
            <a:ext cx="3661003" cy="1015663"/>
            <a:chOff x="6609676" y="4352824"/>
            <a:chExt cx="3661003" cy="1015663"/>
          </a:xfrm>
        </p:grpSpPr>
        <p:sp>
          <p:nvSpPr>
            <p:cNvPr id="4" name="文本框 3"/>
            <p:cNvSpPr txBox="1"/>
            <p:nvPr/>
          </p:nvSpPr>
          <p:spPr>
            <a:xfrm>
              <a:off x="9149859" y="4352824"/>
              <a:ext cx="1120820" cy="1015663"/>
            </a:xfrm>
            <a:prstGeom prst="rect">
              <a:avLst/>
            </a:prstGeom>
            <a:noFill/>
          </p:spPr>
          <p:txBody>
            <a:bodyPr wrap="none" rtlCol="0">
              <a:spAutoFit/>
            </a:bodyPr>
            <a:lstStyle/>
            <a:p>
              <a:pPr algn="ctr"/>
              <a:r>
                <a:rPr lang="en-US" altLang="zh-CN" sz="6000" dirty="0">
                  <a:solidFill>
                    <a:srgbClr val="02B0E1"/>
                  </a:solidFill>
                  <a:latin typeface="思源宋体 CN Heavy" panose="02020900000000000000" pitchFamily="18" charset="-122"/>
                  <a:ea typeface="思源宋体 CN Heavy" panose="02020900000000000000" pitchFamily="18" charset="-122"/>
                  <a:cs typeface="+mn-ea"/>
                  <a:sym typeface="+mn-lt"/>
                </a:rPr>
                <a:t>01</a:t>
              </a:r>
              <a:endParaRPr lang="zh-CN" altLang="en-US" sz="9600" dirty="0">
                <a:solidFill>
                  <a:srgbClr val="02B0E1"/>
                </a:solidFill>
                <a:latin typeface="思源宋体 CN Heavy" panose="02020900000000000000" pitchFamily="18" charset="-122"/>
                <a:ea typeface="思源宋体 CN Heavy" panose="02020900000000000000" pitchFamily="18" charset="-122"/>
                <a:cs typeface="+mn-ea"/>
                <a:sym typeface="+mn-lt"/>
              </a:endParaRPr>
            </a:p>
          </p:txBody>
        </p:sp>
        <p:sp>
          <p:nvSpPr>
            <p:cNvPr id="23" name="文本框 22"/>
            <p:cNvSpPr txBox="1"/>
            <p:nvPr/>
          </p:nvSpPr>
          <p:spPr>
            <a:xfrm>
              <a:off x="6609676" y="4475935"/>
              <a:ext cx="2540183" cy="769441"/>
            </a:xfrm>
            <a:prstGeom prst="rect">
              <a:avLst/>
            </a:prstGeom>
            <a:noFill/>
          </p:spPr>
          <p:txBody>
            <a:bodyPr wrap="none" rtlCol="0">
              <a:spAutoFit/>
            </a:bodyPr>
            <a:lstStyle/>
            <a:p>
              <a:pPr algn="ctr"/>
              <a:r>
                <a:rPr lang="en-US" altLang="zh-CN" sz="44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Chapter</a:t>
              </a:r>
              <a:endPar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grpSp>
      <p:grpSp>
        <p:nvGrpSpPr>
          <p:cNvPr id="27" name="组合 26"/>
          <p:cNvGrpSpPr/>
          <p:nvPr/>
        </p:nvGrpSpPr>
        <p:grpSpPr>
          <a:xfrm>
            <a:off x="-4701492" y="-2690820"/>
            <a:ext cx="17793976" cy="10440887"/>
            <a:chOff x="-4701492" y="-2690820"/>
            <a:chExt cx="17793976" cy="10440887"/>
          </a:xfrm>
        </p:grpSpPr>
        <p:sp>
          <p:nvSpPr>
            <p:cNvPr id="19" name="圆: 空心 18"/>
            <p:cNvSpPr/>
            <p:nvPr/>
          </p:nvSpPr>
          <p:spPr>
            <a:xfrm>
              <a:off x="-4406248" y="-2522210"/>
              <a:ext cx="8409261" cy="8409261"/>
            </a:xfrm>
            <a:prstGeom prst="donut">
              <a:avLst>
                <a:gd name="adj" fmla="val 22554"/>
              </a:avLst>
            </a:prstGeom>
            <a:solidFill>
              <a:srgbClr val="C1E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1" name="圆: 空心 10"/>
            <p:cNvSpPr/>
            <p:nvPr/>
          </p:nvSpPr>
          <p:spPr>
            <a:xfrm>
              <a:off x="9913089" y="-1665584"/>
              <a:ext cx="3179395" cy="3179395"/>
            </a:xfrm>
            <a:prstGeom prst="donut">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2" name="圆: 空心 11"/>
            <p:cNvSpPr/>
            <p:nvPr/>
          </p:nvSpPr>
          <p:spPr>
            <a:xfrm>
              <a:off x="3803019" y="5637988"/>
              <a:ext cx="2112079" cy="2112079"/>
            </a:xfrm>
            <a:prstGeom prst="donut">
              <a:avLst/>
            </a:prstGeom>
            <a:gradFill>
              <a:gsLst>
                <a:gs pos="0">
                  <a:srgbClr val="0165C5">
                    <a:alpha val="79000"/>
                  </a:srgbClr>
                </a:gs>
                <a:gs pos="100000">
                  <a:srgbClr val="F2F9FF">
                    <a:alpha val="24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0" name="圆: 空心 9"/>
            <p:cNvSpPr/>
            <p:nvPr/>
          </p:nvSpPr>
          <p:spPr>
            <a:xfrm>
              <a:off x="-4701492" y="-2690820"/>
              <a:ext cx="8409261" cy="8409261"/>
            </a:xfrm>
            <a:prstGeom prst="donut">
              <a:avLst>
                <a:gd name="adj" fmla="val 22554"/>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8" name="椭圆 17"/>
            <p:cNvSpPr/>
            <p:nvPr/>
          </p:nvSpPr>
          <p:spPr>
            <a:xfrm>
              <a:off x="1299436" y="4345466"/>
              <a:ext cx="298468" cy="29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2766009" y="413304"/>
              <a:ext cx="726255" cy="7262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箭头: V 形 25"/>
          <p:cNvSpPr/>
          <p:nvPr/>
        </p:nvSpPr>
        <p:spPr>
          <a:xfrm rot="5400000">
            <a:off x="7488154" y="5192116"/>
            <a:ext cx="275772" cy="275772"/>
          </a:xfrm>
          <a:prstGeom prst="chevron">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 name="图表 27"/>
          <p:cNvGraphicFramePr/>
          <p:nvPr/>
        </p:nvGraphicFramePr>
        <p:xfrm>
          <a:off x="6139542" y="1415102"/>
          <a:ext cx="5129547" cy="2544470"/>
        </p:xfrm>
        <a:graphic>
          <a:graphicData uri="http://schemas.openxmlformats.org/drawingml/2006/chart">
            <c:chart xmlns:c="http://schemas.openxmlformats.org/drawingml/2006/chart" xmlns:r="http://schemas.openxmlformats.org/officeDocument/2006/relationships" r:id="rId1"/>
          </a:graphicData>
        </a:graphic>
      </p:graphicFrame>
      <p:grpSp>
        <p:nvGrpSpPr>
          <p:cNvPr id="7" name="组合 6"/>
          <p:cNvGrpSpPr/>
          <p:nvPr/>
        </p:nvGrpSpPr>
        <p:grpSpPr>
          <a:xfrm>
            <a:off x="6409895" y="4080946"/>
            <a:ext cx="5059831" cy="948062"/>
            <a:chOff x="6409895" y="4253439"/>
            <a:chExt cx="5059831" cy="948062"/>
          </a:xfrm>
        </p:grpSpPr>
        <p:sp>
          <p:nvSpPr>
            <p:cNvPr id="30" name="椭圆 29"/>
            <p:cNvSpPr/>
            <p:nvPr/>
          </p:nvSpPr>
          <p:spPr>
            <a:xfrm>
              <a:off x="6409895" y="4370123"/>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grpSp>
          <p:nvGrpSpPr>
            <p:cNvPr id="6" name="组合 5"/>
            <p:cNvGrpSpPr/>
            <p:nvPr/>
          </p:nvGrpSpPr>
          <p:grpSpPr>
            <a:xfrm>
              <a:off x="7257772" y="4253439"/>
              <a:ext cx="4211954" cy="948062"/>
              <a:chOff x="7257772" y="4268109"/>
              <a:chExt cx="4211954" cy="948062"/>
            </a:xfrm>
          </p:grpSpPr>
          <p:sp>
            <p:nvSpPr>
              <p:cNvPr id="33" name="文本框 32"/>
              <p:cNvSpPr txBox="1"/>
              <p:nvPr/>
            </p:nvSpPr>
            <p:spPr>
              <a:xfrm>
                <a:off x="7257772" y="4268109"/>
                <a:ext cx="1236236" cy="400110"/>
              </a:xfrm>
              <a:prstGeom prst="rect">
                <a:avLst/>
              </a:prstGeom>
              <a:noFill/>
            </p:spPr>
            <p:txBody>
              <a:bodyPr wrap="none" rtlCol="0">
                <a:spAutoFit/>
              </a:bodyPr>
              <a:lstStyle/>
              <a:p>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34" name="文本框 33"/>
              <p:cNvSpPr txBox="1"/>
              <p:nvPr/>
            </p:nvSpPr>
            <p:spPr>
              <a:xfrm>
                <a:off x="7269495" y="4626138"/>
                <a:ext cx="4200231" cy="590033"/>
              </a:xfrm>
              <a:prstGeom prst="rect">
                <a:avLst/>
              </a:prstGeom>
              <a:noFill/>
            </p:spPr>
            <p:txBody>
              <a:bodyPr wrap="square" rtlCol="0">
                <a:spAutoFit/>
              </a:bodyPr>
              <a:lstStyle/>
              <a:p>
                <a:pPr>
                  <a:lnSpc>
                    <a:spcPts val="2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sp>
          <p:nvSpPr>
            <p:cNvPr id="32" name="arrow-pointing-left-circular-button_20407"/>
            <p:cNvSpPr>
              <a:spLocks noChangeAspect="1"/>
            </p:cNvSpPr>
            <p:nvPr/>
          </p:nvSpPr>
          <p:spPr bwMode="auto">
            <a:xfrm>
              <a:off x="6564680" y="4525167"/>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sp>
        <p:nvSpPr>
          <p:cNvPr id="2" name="标题 1"/>
          <p:cNvSpPr>
            <a:spLocks noGrp="1"/>
          </p:cNvSpPr>
          <p:nvPr>
            <p:ph type="title"/>
          </p:nvPr>
        </p:nvSpPr>
        <p:spPr/>
        <p:txBody>
          <a:bodyPr>
            <a:normAutofit/>
          </a:bodyPr>
          <a:lstStyle/>
          <a:p>
            <a:r>
              <a:rPr lang="zh-CN" altLang="en-US" dirty="0"/>
              <a:t>工作内容回顾</a:t>
            </a:r>
            <a:endParaRPr lang="zh-CN" altLang="en-US" dirty="0"/>
          </a:p>
        </p:txBody>
      </p:sp>
      <p:grpSp>
        <p:nvGrpSpPr>
          <p:cNvPr id="29" name="组合 28"/>
          <p:cNvGrpSpPr/>
          <p:nvPr/>
        </p:nvGrpSpPr>
        <p:grpSpPr>
          <a:xfrm>
            <a:off x="6409895" y="5176321"/>
            <a:ext cx="5059831" cy="948062"/>
            <a:chOff x="6409895" y="4253439"/>
            <a:chExt cx="5059831" cy="948062"/>
          </a:xfrm>
        </p:grpSpPr>
        <p:sp>
          <p:nvSpPr>
            <p:cNvPr id="31" name="椭圆 30"/>
            <p:cNvSpPr/>
            <p:nvPr/>
          </p:nvSpPr>
          <p:spPr>
            <a:xfrm>
              <a:off x="6409895" y="4370123"/>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grpSp>
          <p:nvGrpSpPr>
            <p:cNvPr id="35" name="组合 34"/>
            <p:cNvGrpSpPr/>
            <p:nvPr/>
          </p:nvGrpSpPr>
          <p:grpSpPr>
            <a:xfrm>
              <a:off x="7257772" y="4253439"/>
              <a:ext cx="4211954" cy="948062"/>
              <a:chOff x="7257772" y="4268109"/>
              <a:chExt cx="4211954" cy="948062"/>
            </a:xfrm>
          </p:grpSpPr>
          <p:sp>
            <p:nvSpPr>
              <p:cNvPr id="39" name="文本框 38"/>
              <p:cNvSpPr txBox="1"/>
              <p:nvPr/>
            </p:nvSpPr>
            <p:spPr>
              <a:xfrm>
                <a:off x="7257772" y="4268109"/>
                <a:ext cx="1236236" cy="400110"/>
              </a:xfrm>
              <a:prstGeom prst="rect">
                <a:avLst/>
              </a:prstGeom>
              <a:noFill/>
            </p:spPr>
            <p:txBody>
              <a:bodyPr wrap="none" rtlCol="0">
                <a:spAutoFit/>
              </a:bodyPr>
              <a:lstStyle/>
              <a:p>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42" name="文本框 41"/>
              <p:cNvSpPr txBox="1"/>
              <p:nvPr/>
            </p:nvSpPr>
            <p:spPr>
              <a:xfrm>
                <a:off x="7269495" y="4626138"/>
                <a:ext cx="4200231" cy="590033"/>
              </a:xfrm>
              <a:prstGeom prst="rect">
                <a:avLst/>
              </a:prstGeom>
              <a:noFill/>
            </p:spPr>
            <p:txBody>
              <a:bodyPr wrap="square" rtlCol="0">
                <a:spAutoFit/>
              </a:bodyPr>
              <a:lstStyle/>
              <a:p>
                <a:pPr>
                  <a:lnSpc>
                    <a:spcPts val="2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sp>
          <p:nvSpPr>
            <p:cNvPr id="37" name="arrow-pointing-left-circular-button_20407"/>
            <p:cNvSpPr>
              <a:spLocks noChangeAspect="1"/>
            </p:cNvSpPr>
            <p:nvPr/>
          </p:nvSpPr>
          <p:spPr bwMode="auto">
            <a:xfrm>
              <a:off x="6564680" y="4525167"/>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pic>
        <p:nvPicPr>
          <p:cNvPr id="44" name="图片 4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5060" y="1891133"/>
            <a:ext cx="4438233" cy="2958822"/>
          </a:xfrm>
          <a:prstGeom prst="rect">
            <a:avLst/>
          </a:prstGeom>
        </p:spPr>
      </p:pic>
      <p:pic>
        <p:nvPicPr>
          <p:cNvPr id="43" name="图片 42"/>
          <p:cNvPicPr>
            <a:picLocks noChangeAspect="1"/>
          </p:cNvPicPr>
          <p:nvPr/>
        </p:nvPicPr>
        <p:blipFill rotWithShape="1">
          <a:blip r:embed="rId3" cstate="print">
            <a:extLst>
              <a:ext uri="{28A0092B-C50C-407E-A947-70E740481C1C}">
                <a14:useLocalDpi xmlns:a14="http://schemas.microsoft.com/office/drawing/2010/main" val="0"/>
              </a:ext>
            </a:extLst>
          </a:blip>
          <a:srcRect l="46291"/>
          <a:stretch>
            <a:fillRect/>
          </a:stretch>
        </p:blipFill>
        <p:spPr>
          <a:xfrm>
            <a:off x="3260749" y="3959572"/>
            <a:ext cx="1673480" cy="207750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500"/>
                                        <p:tgtEl>
                                          <p:spTgt spid="43"/>
                                        </p:tgtEl>
                                      </p:cBhvr>
                                    </p:animEffect>
                                    <p:anim calcmode="lin" valueType="num">
                                      <p:cBhvr>
                                        <p:cTn id="13" dur="500" fill="hold"/>
                                        <p:tgtEl>
                                          <p:spTgt spid="43"/>
                                        </p:tgtEl>
                                        <p:attrNameLst>
                                          <p:attrName>ppt_x</p:attrName>
                                        </p:attrNameLst>
                                      </p:cBhvr>
                                      <p:tavLst>
                                        <p:tav tm="0">
                                          <p:val>
                                            <p:strVal val="#ppt_x"/>
                                          </p:val>
                                        </p:tav>
                                        <p:tav tm="100000">
                                          <p:val>
                                            <p:strVal val="#ppt_x"/>
                                          </p:val>
                                        </p:tav>
                                      </p:tavLst>
                                    </p:anim>
                                    <p:anim calcmode="lin" valueType="num">
                                      <p:cBhvr>
                                        <p:cTn id="14" dur="500" fill="hold"/>
                                        <p:tgtEl>
                                          <p:spTgt spid="43"/>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p:cTn id="18" dur="500" fill="hold"/>
                                        <p:tgtEl>
                                          <p:spTgt spid="28"/>
                                        </p:tgtEl>
                                        <p:attrNameLst>
                                          <p:attrName>ppt_w</p:attrName>
                                        </p:attrNameLst>
                                      </p:cBhvr>
                                      <p:tavLst>
                                        <p:tav tm="0">
                                          <p:val>
                                            <p:fltVal val="0"/>
                                          </p:val>
                                        </p:tav>
                                        <p:tav tm="100000">
                                          <p:val>
                                            <p:strVal val="#ppt_w"/>
                                          </p:val>
                                        </p:tav>
                                      </p:tavLst>
                                    </p:anim>
                                    <p:anim calcmode="lin" valueType="num">
                                      <p:cBhvr>
                                        <p:cTn id="19" dur="500" fill="hold"/>
                                        <p:tgtEl>
                                          <p:spTgt spid="28"/>
                                        </p:tgtEl>
                                        <p:attrNameLst>
                                          <p:attrName>ppt_h</p:attrName>
                                        </p:attrNameLst>
                                      </p:cBhvr>
                                      <p:tavLst>
                                        <p:tav tm="0">
                                          <p:val>
                                            <p:fltVal val="0"/>
                                          </p:val>
                                        </p:tav>
                                        <p:tav tm="100000">
                                          <p:val>
                                            <p:strVal val="#ppt_h"/>
                                          </p:val>
                                        </p:tav>
                                      </p:tavLst>
                                    </p:anim>
                                    <p:animEffect transition="in" filter="fade">
                                      <p:cBhvr>
                                        <p:cTn id="20" dur="500"/>
                                        <p:tgtEl>
                                          <p:spTgt spid="28"/>
                                        </p:tgtEl>
                                      </p:cBhvr>
                                    </p:animEffect>
                                  </p:childTnLst>
                                </p:cTn>
                              </p:par>
                            </p:childTnLst>
                          </p:cTn>
                        </p:par>
                        <p:par>
                          <p:cTn id="21" fill="hold">
                            <p:stCondLst>
                              <p:cond delay="1000"/>
                            </p:stCondLst>
                            <p:childTnLst>
                              <p:par>
                                <p:cTn id="22" presetID="22" presetClass="entr" presetSubtype="8"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left)">
                                      <p:cBhvr>
                                        <p:cTn id="2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8"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文本框 26"/>
          <p:cNvSpPr txBox="1"/>
          <p:nvPr/>
        </p:nvSpPr>
        <p:spPr>
          <a:xfrm>
            <a:off x="973525" y="2740401"/>
            <a:ext cx="2670686" cy="2622000"/>
          </a:xfrm>
          <a:prstGeom prst="rect">
            <a:avLst/>
          </a:prstGeom>
          <a:noFill/>
        </p:spPr>
        <p:txBody>
          <a:bodyPr wrap="square" rtlCol="0">
            <a:spAutoFit/>
          </a:bodyPr>
          <a:lstStyle/>
          <a:p>
            <a:pP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en-US" altLang="zh-CN"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a:p>
            <a:pPr>
              <a:lnSpc>
                <a:spcPct val="130000"/>
              </a:lnSpc>
            </a:pPr>
            <a:endParaRPr lang="en-US" altLang="zh-CN"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a:p>
            <a:pP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a:p>
            <a:pPr>
              <a:lnSpc>
                <a:spcPct val="130000"/>
              </a:lnSpc>
            </a:pPr>
            <a:endParaRPr lang="en-US" altLang="zh-CN"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a:p>
            <a:pP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nvGrpSpPr>
          <p:cNvPr id="3" name="组合 2"/>
          <p:cNvGrpSpPr/>
          <p:nvPr/>
        </p:nvGrpSpPr>
        <p:grpSpPr>
          <a:xfrm>
            <a:off x="4053232" y="2000250"/>
            <a:ext cx="7514864" cy="3884069"/>
            <a:chOff x="4818611" y="2489942"/>
            <a:chExt cx="6567412" cy="3394377"/>
          </a:xfrm>
        </p:grpSpPr>
        <p:sp>
          <p:nvSpPr>
            <p:cNvPr id="29" name="矩形 28"/>
            <p:cNvSpPr/>
            <p:nvPr/>
          </p:nvSpPr>
          <p:spPr>
            <a:xfrm>
              <a:off x="6065520" y="3035581"/>
              <a:ext cx="1246909" cy="1246909"/>
            </a:xfrm>
            <a:prstGeom prst="rect">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28" name="矩形 27"/>
            <p:cNvSpPr/>
            <p:nvPr/>
          </p:nvSpPr>
          <p:spPr>
            <a:xfrm>
              <a:off x="4818611" y="4276010"/>
              <a:ext cx="1246909" cy="1246909"/>
            </a:xfrm>
            <a:prstGeom prst="rect">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30" name="矩形 29"/>
            <p:cNvSpPr/>
            <p:nvPr/>
          </p:nvSpPr>
          <p:spPr>
            <a:xfrm>
              <a:off x="4818611" y="3036028"/>
              <a:ext cx="1246909" cy="1246909"/>
            </a:xfrm>
            <a:prstGeom prst="rect">
              <a:avLst/>
            </a:prstGeom>
            <a:solidFill>
              <a:srgbClr val="0055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32" name="文本框 31"/>
            <p:cNvSpPr txBox="1"/>
            <p:nvPr/>
          </p:nvSpPr>
          <p:spPr>
            <a:xfrm>
              <a:off x="4860175" y="3160719"/>
              <a:ext cx="268022" cy="276999"/>
            </a:xfrm>
            <a:prstGeom prst="rect">
              <a:avLst/>
            </a:prstGeom>
            <a:noFill/>
          </p:spPr>
          <p:txBody>
            <a:bodyPr wrap="none" rtlCol="0">
              <a:spAutoFit/>
            </a:bodyPr>
            <a:lstStyle/>
            <a:p>
              <a:r>
                <a:rPr lang="en-US" altLang="zh-CN"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rPr>
                <a:t>1</a:t>
              </a:r>
              <a:endParaRPr lang="zh-CN" altLang="en-US"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4" name="文本框 33"/>
            <p:cNvSpPr txBox="1"/>
            <p:nvPr/>
          </p:nvSpPr>
          <p:spPr>
            <a:xfrm>
              <a:off x="6107084" y="3153792"/>
              <a:ext cx="268022" cy="276999"/>
            </a:xfrm>
            <a:prstGeom prst="rect">
              <a:avLst/>
            </a:prstGeom>
            <a:noFill/>
          </p:spPr>
          <p:txBody>
            <a:bodyPr wrap="none" rtlCol="0">
              <a:spAutoFit/>
            </a:bodyPr>
            <a:lstStyle/>
            <a:p>
              <a:r>
                <a:rPr lang="en-US" altLang="zh-CN"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rPr>
                <a:t>2</a:t>
              </a:r>
              <a:endParaRPr lang="zh-CN" altLang="en-US"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6" name="文本框 35"/>
            <p:cNvSpPr txBox="1"/>
            <p:nvPr/>
          </p:nvSpPr>
          <p:spPr>
            <a:xfrm>
              <a:off x="4860175" y="4400701"/>
              <a:ext cx="268022" cy="276999"/>
            </a:xfrm>
            <a:prstGeom prst="rect">
              <a:avLst/>
            </a:prstGeom>
            <a:noFill/>
          </p:spPr>
          <p:txBody>
            <a:bodyPr wrap="none" rtlCol="0">
              <a:spAutoFit/>
            </a:bodyPr>
            <a:lstStyle/>
            <a:p>
              <a:r>
                <a:rPr lang="en-US" altLang="zh-CN"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rPr>
                <a:t>3</a:t>
              </a:r>
              <a:endParaRPr lang="zh-CN" altLang="en-US"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9" name="文本框 38"/>
            <p:cNvSpPr txBox="1"/>
            <p:nvPr/>
          </p:nvSpPr>
          <p:spPr>
            <a:xfrm>
              <a:off x="5842925" y="4155477"/>
              <a:ext cx="268022" cy="276999"/>
            </a:xfrm>
            <a:prstGeom prst="rect">
              <a:avLst/>
            </a:prstGeom>
            <a:noFill/>
          </p:spPr>
          <p:txBody>
            <a:bodyPr wrap="none" rtlCol="0">
              <a:spAutoFit/>
            </a:bodyPr>
            <a:lstStyle/>
            <a:p>
              <a:r>
                <a:rPr lang="en-US" altLang="zh-CN"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rPr>
                <a:t>4</a:t>
              </a:r>
              <a:endParaRPr lang="zh-CN" altLang="en-US" sz="1200" dirty="0">
                <a:solidFill>
                  <a:schemeClr val="bg1">
                    <a:lumMod val="9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40" name="arrow-pointing-left-circular-button_20407"/>
            <p:cNvSpPr>
              <a:spLocks noChangeAspect="1"/>
            </p:cNvSpPr>
            <p:nvPr/>
          </p:nvSpPr>
          <p:spPr bwMode="auto">
            <a:xfrm>
              <a:off x="5311773" y="3456921"/>
              <a:ext cx="260584" cy="405123"/>
            </a:xfrm>
            <a:custGeom>
              <a:avLst/>
              <a:gdLst>
                <a:gd name="connsiteX0" fmla="*/ 147788 w 390121"/>
                <a:gd name="connsiteY0" fmla="*/ 380983 h 606510"/>
                <a:gd name="connsiteX1" fmla="*/ 203660 w 390121"/>
                <a:gd name="connsiteY1" fmla="*/ 408416 h 606510"/>
                <a:gd name="connsiteX2" fmla="*/ 152397 w 390121"/>
                <a:gd name="connsiteY2" fmla="*/ 553957 h 606510"/>
                <a:gd name="connsiteX3" fmla="*/ 145206 w 390121"/>
                <a:gd name="connsiteY3" fmla="*/ 559020 h 606510"/>
                <a:gd name="connsiteX4" fmla="*/ 145114 w 390121"/>
                <a:gd name="connsiteY4" fmla="*/ 559020 h 606510"/>
                <a:gd name="connsiteX5" fmla="*/ 137922 w 390121"/>
                <a:gd name="connsiteY5" fmla="*/ 554049 h 606510"/>
                <a:gd name="connsiteX6" fmla="*/ 110908 w 390121"/>
                <a:gd name="connsiteY6" fmla="*/ 479944 h 606510"/>
                <a:gd name="connsiteX7" fmla="*/ 106298 w 390121"/>
                <a:gd name="connsiteY7" fmla="*/ 475341 h 606510"/>
                <a:gd name="connsiteX8" fmla="*/ 103717 w 390121"/>
                <a:gd name="connsiteY8" fmla="*/ 474881 h 606510"/>
                <a:gd name="connsiteX9" fmla="*/ 99752 w 390121"/>
                <a:gd name="connsiteY9" fmla="*/ 475985 h 606510"/>
                <a:gd name="connsiteX10" fmla="*/ 32170 w 390121"/>
                <a:gd name="connsiteY10" fmla="*/ 516858 h 606510"/>
                <a:gd name="connsiteX11" fmla="*/ 28206 w 390121"/>
                <a:gd name="connsiteY11" fmla="*/ 517963 h 606510"/>
                <a:gd name="connsiteX12" fmla="*/ 23411 w 390121"/>
                <a:gd name="connsiteY12" fmla="*/ 516214 h 606510"/>
                <a:gd name="connsiteX13" fmla="*/ 20922 w 390121"/>
                <a:gd name="connsiteY13" fmla="*/ 507745 h 606510"/>
                <a:gd name="connsiteX14" fmla="*/ 65638 w 390121"/>
                <a:gd name="connsiteY14" fmla="*/ 381167 h 606510"/>
                <a:gd name="connsiteX15" fmla="*/ 68773 w 390121"/>
                <a:gd name="connsiteY15" fmla="*/ 383192 h 606510"/>
                <a:gd name="connsiteX16" fmla="*/ 106298 w 390121"/>
                <a:gd name="connsiteY16" fmla="*/ 392950 h 606510"/>
                <a:gd name="connsiteX17" fmla="*/ 147788 w 390121"/>
                <a:gd name="connsiteY17" fmla="*/ 380983 h 606510"/>
                <a:gd name="connsiteX18" fmla="*/ 318116 w 390121"/>
                <a:gd name="connsiteY18" fmla="*/ 352192 h 606510"/>
                <a:gd name="connsiteX19" fmla="*/ 389716 w 390121"/>
                <a:gd name="connsiteY19" fmla="*/ 555241 h 606510"/>
                <a:gd name="connsiteX20" fmla="*/ 387321 w 390121"/>
                <a:gd name="connsiteY20" fmla="*/ 563710 h 606510"/>
                <a:gd name="connsiteX21" fmla="*/ 378566 w 390121"/>
                <a:gd name="connsiteY21" fmla="*/ 564262 h 606510"/>
                <a:gd name="connsiteX22" fmla="*/ 310928 w 390121"/>
                <a:gd name="connsiteY22" fmla="*/ 523486 h 606510"/>
                <a:gd name="connsiteX23" fmla="*/ 304477 w 390121"/>
                <a:gd name="connsiteY23" fmla="*/ 522842 h 606510"/>
                <a:gd name="connsiteX24" fmla="*/ 299870 w 390121"/>
                <a:gd name="connsiteY24" fmla="*/ 527352 h 606510"/>
                <a:gd name="connsiteX25" fmla="*/ 272778 w 390121"/>
                <a:gd name="connsiteY25" fmla="*/ 601448 h 606510"/>
                <a:gd name="connsiteX26" fmla="*/ 265590 w 390121"/>
                <a:gd name="connsiteY26" fmla="*/ 606510 h 606510"/>
                <a:gd name="connsiteX27" fmla="*/ 258402 w 390121"/>
                <a:gd name="connsiteY27" fmla="*/ 601356 h 606510"/>
                <a:gd name="connsiteX28" fmla="*/ 218409 w 390121"/>
                <a:gd name="connsiteY28" fmla="*/ 488049 h 606510"/>
                <a:gd name="connsiteX29" fmla="*/ 251122 w 390121"/>
                <a:gd name="connsiteY29" fmla="*/ 395361 h 606510"/>
                <a:gd name="connsiteX30" fmla="*/ 281348 w 390121"/>
                <a:gd name="connsiteY30" fmla="*/ 354953 h 606510"/>
                <a:gd name="connsiteX31" fmla="*/ 294986 w 390121"/>
                <a:gd name="connsiteY31" fmla="*/ 356150 h 606510"/>
                <a:gd name="connsiteX32" fmla="*/ 318116 w 390121"/>
                <a:gd name="connsiteY32" fmla="*/ 352192 h 606510"/>
                <a:gd name="connsiteX33" fmla="*/ 182774 w 390121"/>
                <a:gd name="connsiteY33" fmla="*/ 111352 h 606510"/>
                <a:gd name="connsiteX34" fmla="*/ 255739 w 390121"/>
                <a:gd name="connsiteY34" fmla="*/ 184211 h 606510"/>
                <a:gd name="connsiteX35" fmla="*/ 182774 w 390121"/>
                <a:gd name="connsiteY35" fmla="*/ 257070 h 606510"/>
                <a:gd name="connsiteX36" fmla="*/ 109809 w 390121"/>
                <a:gd name="connsiteY36" fmla="*/ 184211 h 606510"/>
                <a:gd name="connsiteX37" fmla="*/ 182774 w 390121"/>
                <a:gd name="connsiteY37" fmla="*/ 111352 h 606510"/>
                <a:gd name="connsiteX38" fmla="*/ 182777 w 390121"/>
                <a:gd name="connsiteY38" fmla="*/ 71066 h 606510"/>
                <a:gd name="connsiteX39" fmla="*/ 69399 w 390121"/>
                <a:gd name="connsiteY39" fmla="*/ 184200 h 606510"/>
                <a:gd name="connsiteX40" fmla="*/ 182777 w 390121"/>
                <a:gd name="connsiteY40" fmla="*/ 297427 h 606510"/>
                <a:gd name="connsiteX41" fmla="*/ 296064 w 390121"/>
                <a:gd name="connsiteY41" fmla="*/ 184200 h 606510"/>
                <a:gd name="connsiteX42" fmla="*/ 182777 w 390121"/>
                <a:gd name="connsiteY42" fmla="*/ 71066 h 606510"/>
                <a:gd name="connsiteX43" fmla="*/ 237168 w 390121"/>
                <a:gd name="connsiteY43" fmla="*/ 29923 h 606510"/>
                <a:gd name="connsiteX44" fmla="*/ 237982 w 390121"/>
                <a:gd name="connsiteY44" fmla="*/ 29923 h 606510"/>
                <a:gd name="connsiteX45" fmla="*/ 238729 w 390121"/>
                <a:gd name="connsiteY45" fmla="*/ 31391 h 606510"/>
                <a:gd name="connsiteX46" fmla="*/ 238729 w 390121"/>
                <a:gd name="connsiteY46" fmla="*/ 31483 h 606510"/>
                <a:gd name="connsiteX47" fmla="*/ 239812 w 390121"/>
                <a:gd name="connsiteY47" fmla="*/ 33022 h 606510"/>
                <a:gd name="connsiteX48" fmla="*/ 237168 w 390121"/>
                <a:gd name="connsiteY48" fmla="*/ 33022 h 606510"/>
                <a:gd name="connsiteX49" fmla="*/ 237657 w 390121"/>
                <a:gd name="connsiteY49" fmla="*/ 29285 h 606510"/>
                <a:gd name="connsiteX50" fmla="*/ 241131 w 390121"/>
                <a:gd name="connsiteY50" fmla="*/ 29285 h 606510"/>
                <a:gd name="connsiteX51" fmla="*/ 241131 w 390121"/>
                <a:gd name="connsiteY51" fmla="*/ 33660 h 606510"/>
                <a:gd name="connsiteX52" fmla="*/ 240261 w 390121"/>
                <a:gd name="connsiteY52" fmla="*/ 33660 h 606510"/>
                <a:gd name="connsiteX53" fmla="*/ 239812 w 390121"/>
                <a:gd name="connsiteY53" fmla="*/ 33022 h 606510"/>
                <a:gd name="connsiteX54" fmla="*/ 240578 w 390121"/>
                <a:gd name="connsiteY54" fmla="*/ 33022 h 606510"/>
                <a:gd name="connsiteX55" fmla="*/ 240578 w 390121"/>
                <a:gd name="connsiteY55" fmla="*/ 29923 h 606510"/>
                <a:gd name="connsiteX56" fmla="*/ 237982 w 390121"/>
                <a:gd name="connsiteY56" fmla="*/ 29923 h 606510"/>
                <a:gd name="connsiteX57" fmla="*/ 201950 w 390121"/>
                <a:gd name="connsiteY57" fmla="*/ 0 h 606510"/>
                <a:gd name="connsiteX58" fmla="*/ 207757 w 390121"/>
                <a:gd name="connsiteY58" fmla="*/ 460 h 606510"/>
                <a:gd name="connsiteX59" fmla="*/ 228290 w 390121"/>
                <a:gd name="connsiteY59" fmla="*/ 10885 h 606510"/>
                <a:gd name="connsiteX60" fmla="*/ 237657 w 390121"/>
                <a:gd name="connsiteY60" fmla="*/ 29285 h 606510"/>
                <a:gd name="connsiteX61" fmla="*/ 236615 w 390121"/>
                <a:gd name="connsiteY61" fmla="*/ 29285 h 606510"/>
                <a:gd name="connsiteX62" fmla="*/ 236615 w 390121"/>
                <a:gd name="connsiteY62" fmla="*/ 33660 h 606510"/>
                <a:gd name="connsiteX63" fmla="*/ 240261 w 390121"/>
                <a:gd name="connsiteY63" fmla="*/ 33660 h 606510"/>
                <a:gd name="connsiteX64" fmla="*/ 252648 w 390121"/>
                <a:gd name="connsiteY64" fmla="*/ 51274 h 606510"/>
                <a:gd name="connsiteX65" fmla="*/ 265922 w 390121"/>
                <a:gd name="connsiteY65" fmla="*/ 54680 h 606510"/>
                <a:gd name="connsiteX66" fmla="*/ 276799 w 390121"/>
                <a:gd name="connsiteY66" fmla="*/ 52471 h 606510"/>
                <a:gd name="connsiteX67" fmla="*/ 291455 w 390121"/>
                <a:gd name="connsiteY67" fmla="*/ 49433 h 606510"/>
                <a:gd name="connsiteX68" fmla="*/ 319569 w 390121"/>
                <a:gd name="connsiteY68" fmla="*/ 62229 h 606510"/>
                <a:gd name="connsiteX69" fmla="*/ 323348 w 390121"/>
                <a:gd name="connsiteY69" fmla="*/ 105862 h 606510"/>
                <a:gd name="connsiteX70" fmla="*/ 321228 w 390121"/>
                <a:gd name="connsiteY70" fmla="*/ 129981 h 606510"/>
                <a:gd name="connsiteX71" fmla="*/ 339019 w 390121"/>
                <a:gd name="connsiteY71" fmla="*/ 146366 h 606510"/>
                <a:gd name="connsiteX72" fmla="*/ 365474 w 390121"/>
                <a:gd name="connsiteY72" fmla="*/ 181347 h 606510"/>
                <a:gd name="connsiteX73" fmla="*/ 340217 w 390121"/>
                <a:gd name="connsiteY73" fmla="*/ 217156 h 606510"/>
                <a:gd name="connsiteX74" fmla="*/ 323164 w 390121"/>
                <a:gd name="connsiteY74" fmla="*/ 234278 h 606510"/>
                <a:gd name="connsiteX75" fmla="*/ 326114 w 390121"/>
                <a:gd name="connsiteY75" fmla="*/ 258212 h 606510"/>
                <a:gd name="connsiteX76" fmla="*/ 323901 w 390121"/>
                <a:gd name="connsiteY76" fmla="*/ 302030 h 606510"/>
                <a:gd name="connsiteX77" fmla="*/ 294958 w 390121"/>
                <a:gd name="connsiteY77" fmla="*/ 315838 h 606510"/>
                <a:gd name="connsiteX78" fmla="*/ 281592 w 390121"/>
                <a:gd name="connsiteY78" fmla="*/ 313353 h 606510"/>
                <a:gd name="connsiteX79" fmla="*/ 281592 w 390121"/>
                <a:gd name="connsiteY79" fmla="*/ 313260 h 606510"/>
                <a:gd name="connsiteX80" fmla="*/ 271637 w 390121"/>
                <a:gd name="connsiteY80" fmla="*/ 311419 h 606510"/>
                <a:gd name="connsiteX81" fmla="*/ 257441 w 390121"/>
                <a:gd name="connsiteY81" fmla="*/ 315378 h 606510"/>
                <a:gd name="connsiteX82" fmla="*/ 244352 w 390121"/>
                <a:gd name="connsiteY82" fmla="*/ 335722 h 606510"/>
                <a:gd name="connsiteX83" fmla="*/ 214486 w 390121"/>
                <a:gd name="connsiteY83" fmla="*/ 367757 h 606510"/>
                <a:gd name="connsiteX84" fmla="*/ 207297 w 390121"/>
                <a:gd name="connsiteY84" fmla="*/ 368493 h 606510"/>
                <a:gd name="connsiteX85" fmla="*/ 174758 w 390121"/>
                <a:gd name="connsiteY85" fmla="*/ 349254 h 606510"/>
                <a:gd name="connsiteX86" fmla="*/ 174666 w 390121"/>
                <a:gd name="connsiteY86" fmla="*/ 349254 h 606510"/>
                <a:gd name="connsiteX87" fmla="*/ 154940 w 390121"/>
                <a:gd name="connsiteY87" fmla="*/ 335354 h 606510"/>
                <a:gd name="connsiteX88" fmla="*/ 150607 w 390121"/>
                <a:gd name="connsiteY88" fmla="*/ 335077 h 606510"/>
                <a:gd name="connsiteX89" fmla="*/ 131803 w 390121"/>
                <a:gd name="connsiteY89" fmla="*/ 342534 h 606510"/>
                <a:gd name="connsiteX90" fmla="*/ 106270 w 390121"/>
                <a:gd name="connsiteY90" fmla="*/ 352568 h 606510"/>
                <a:gd name="connsiteX91" fmla="*/ 88295 w 390121"/>
                <a:gd name="connsiteY91" fmla="*/ 347965 h 606510"/>
                <a:gd name="connsiteX92" fmla="*/ 69675 w 390121"/>
                <a:gd name="connsiteY92" fmla="*/ 308658 h 606510"/>
                <a:gd name="connsiteX93" fmla="*/ 63500 w 390121"/>
                <a:gd name="connsiteY93" fmla="*/ 284908 h 606510"/>
                <a:gd name="connsiteX94" fmla="*/ 42760 w 390121"/>
                <a:gd name="connsiteY94" fmla="*/ 275426 h 606510"/>
                <a:gd name="connsiteX95" fmla="*/ 41193 w 390121"/>
                <a:gd name="connsiteY95" fmla="*/ 275518 h 606510"/>
                <a:gd name="connsiteX96" fmla="*/ 39165 w 390121"/>
                <a:gd name="connsiteY96" fmla="*/ 275518 h 606510"/>
                <a:gd name="connsiteX97" fmla="*/ 4414 w 390121"/>
                <a:gd name="connsiteY97" fmla="*/ 251676 h 606510"/>
                <a:gd name="connsiteX98" fmla="*/ 15752 w 390121"/>
                <a:gd name="connsiteY98" fmla="*/ 209423 h 606510"/>
                <a:gd name="connsiteX99" fmla="*/ 25983 w 390121"/>
                <a:gd name="connsiteY99" fmla="*/ 187514 h 606510"/>
                <a:gd name="connsiteX100" fmla="*/ 15014 w 390121"/>
                <a:gd name="connsiteY100" fmla="*/ 166066 h 606510"/>
                <a:gd name="connsiteX101" fmla="*/ 14922 w 390121"/>
                <a:gd name="connsiteY101" fmla="*/ 165974 h 606510"/>
                <a:gd name="connsiteX102" fmla="*/ 2017 w 390121"/>
                <a:gd name="connsiteY102" fmla="*/ 124089 h 606510"/>
                <a:gd name="connsiteX103" fmla="*/ 37229 w 390121"/>
                <a:gd name="connsiteY103" fmla="*/ 99050 h 606510"/>
                <a:gd name="connsiteX104" fmla="*/ 37966 w 390121"/>
                <a:gd name="connsiteY104" fmla="*/ 99050 h 606510"/>
                <a:gd name="connsiteX105" fmla="*/ 38519 w 390121"/>
                <a:gd name="connsiteY105" fmla="*/ 99050 h 606510"/>
                <a:gd name="connsiteX106" fmla="*/ 59905 w 390121"/>
                <a:gd name="connsiteY106" fmla="*/ 88832 h 606510"/>
                <a:gd name="connsiteX107" fmla="*/ 65343 w 390121"/>
                <a:gd name="connsiteY107" fmla="*/ 65266 h 606510"/>
                <a:gd name="connsiteX108" fmla="*/ 82304 w 390121"/>
                <a:gd name="connsiteY108" fmla="*/ 24947 h 606510"/>
                <a:gd name="connsiteX109" fmla="*/ 101569 w 390121"/>
                <a:gd name="connsiteY109" fmla="*/ 19608 h 606510"/>
                <a:gd name="connsiteX110" fmla="*/ 126088 w 390121"/>
                <a:gd name="connsiteY110" fmla="*/ 28721 h 606510"/>
                <a:gd name="connsiteX111" fmla="*/ 144155 w 390121"/>
                <a:gd name="connsiteY111" fmla="*/ 35533 h 606510"/>
                <a:gd name="connsiteX112" fmla="*/ 149409 w 390121"/>
                <a:gd name="connsiteY112" fmla="*/ 34981 h 606510"/>
                <a:gd name="connsiteX113" fmla="*/ 168674 w 390121"/>
                <a:gd name="connsiteY113" fmla="*/ 20436 h 606510"/>
                <a:gd name="connsiteX114" fmla="*/ 201950 w 390121"/>
                <a:gd name="connsiteY114" fmla="*/ 0 h 60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90121" h="606510">
                  <a:moveTo>
                    <a:pt x="147788" y="380983"/>
                  </a:moveTo>
                  <a:cubicBezTo>
                    <a:pt x="161617" y="397461"/>
                    <a:pt x="181901" y="407311"/>
                    <a:pt x="203660" y="408416"/>
                  </a:cubicBezTo>
                  <a:lnTo>
                    <a:pt x="152397" y="553957"/>
                  </a:lnTo>
                  <a:cubicBezTo>
                    <a:pt x="151291" y="556995"/>
                    <a:pt x="148433" y="559020"/>
                    <a:pt x="145206" y="559020"/>
                  </a:cubicBezTo>
                  <a:lnTo>
                    <a:pt x="145114" y="559020"/>
                  </a:lnTo>
                  <a:cubicBezTo>
                    <a:pt x="141887" y="559020"/>
                    <a:pt x="139029" y="556995"/>
                    <a:pt x="137922" y="554049"/>
                  </a:cubicBezTo>
                  <a:lnTo>
                    <a:pt x="110908" y="479944"/>
                  </a:lnTo>
                  <a:cubicBezTo>
                    <a:pt x="110078" y="477734"/>
                    <a:pt x="108419" y="476077"/>
                    <a:pt x="106298" y="475341"/>
                  </a:cubicBezTo>
                  <a:cubicBezTo>
                    <a:pt x="105376" y="475065"/>
                    <a:pt x="104546" y="474881"/>
                    <a:pt x="103717" y="474881"/>
                  </a:cubicBezTo>
                  <a:cubicBezTo>
                    <a:pt x="102334" y="474881"/>
                    <a:pt x="100951" y="475249"/>
                    <a:pt x="99752" y="475985"/>
                  </a:cubicBezTo>
                  <a:lnTo>
                    <a:pt x="32170" y="516858"/>
                  </a:lnTo>
                  <a:cubicBezTo>
                    <a:pt x="30880" y="517595"/>
                    <a:pt x="29589" y="517963"/>
                    <a:pt x="28206" y="517963"/>
                  </a:cubicBezTo>
                  <a:cubicBezTo>
                    <a:pt x="26454" y="517963"/>
                    <a:pt x="24794" y="517318"/>
                    <a:pt x="23411" y="516214"/>
                  </a:cubicBezTo>
                  <a:cubicBezTo>
                    <a:pt x="20830" y="514189"/>
                    <a:pt x="19908" y="510782"/>
                    <a:pt x="20922" y="507745"/>
                  </a:cubicBezTo>
                  <a:lnTo>
                    <a:pt x="65638" y="381167"/>
                  </a:lnTo>
                  <a:cubicBezTo>
                    <a:pt x="66653" y="381904"/>
                    <a:pt x="67667" y="382640"/>
                    <a:pt x="68773" y="383192"/>
                  </a:cubicBezTo>
                  <a:cubicBezTo>
                    <a:pt x="80206" y="389544"/>
                    <a:pt x="93206" y="392950"/>
                    <a:pt x="106298" y="392950"/>
                  </a:cubicBezTo>
                  <a:cubicBezTo>
                    <a:pt x="121142" y="392950"/>
                    <a:pt x="135433" y="388716"/>
                    <a:pt x="147788" y="380983"/>
                  </a:cubicBezTo>
                  <a:close/>
                  <a:moveTo>
                    <a:pt x="318116" y="352192"/>
                  </a:moveTo>
                  <a:lnTo>
                    <a:pt x="389716" y="555241"/>
                  </a:lnTo>
                  <a:cubicBezTo>
                    <a:pt x="390730" y="558279"/>
                    <a:pt x="389809" y="561592"/>
                    <a:pt x="387321" y="563710"/>
                  </a:cubicBezTo>
                  <a:cubicBezTo>
                    <a:pt x="384832" y="565734"/>
                    <a:pt x="381331" y="565919"/>
                    <a:pt x="378566" y="564262"/>
                  </a:cubicBezTo>
                  <a:lnTo>
                    <a:pt x="310928" y="523486"/>
                  </a:lnTo>
                  <a:cubicBezTo>
                    <a:pt x="308993" y="522290"/>
                    <a:pt x="306597" y="522013"/>
                    <a:pt x="304477" y="522842"/>
                  </a:cubicBezTo>
                  <a:cubicBezTo>
                    <a:pt x="302266" y="523578"/>
                    <a:pt x="300607" y="525235"/>
                    <a:pt x="299870" y="527352"/>
                  </a:cubicBezTo>
                  <a:lnTo>
                    <a:pt x="272778" y="601448"/>
                  </a:lnTo>
                  <a:cubicBezTo>
                    <a:pt x="271672" y="604485"/>
                    <a:pt x="268815" y="606510"/>
                    <a:pt x="265590" y="606510"/>
                  </a:cubicBezTo>
                  <a:cubicBezTo>
                    <a:pt x="262365" y="606510"/>
                    <a:pt x="259508" y="604393"/>
                    <a:pt x="258402" y="601356"/>
                  </a:cubicBezTo>
                  <a:lnTo>
                    <a:pt x="218409" y="488049"/>
                  </a:lnTo>
                  <a:lnTo>
                    <a:pt x="251122" y="395361"/>
                  </a:lnTo>
                  <a:cubicBezTo>
                    <a:pt x="265314" y="385788"/>
                    <a:pt x="276003" y="371613"/>
                    <a:pt x="281348" y="354953"/>
                  </a:cubicBezTo>
                  <a:cubicBezTo>
                    <a:pt x="285863" y="355782"/>
                    <a:pt x="290378" y="356150"/>
                    <a:pt x="294986" y="356150"/>
                  </a:cubicBezTo>
                  <a:cubicBezTo>
                    <a:pt x="303003" y="356150"/>
                    <a:pt x="310744" y="354493"/>
                    <a:pt x="318116" y="352192"/>
                  </a:cubicBezTo>
                  <a:close/>
                  <a:moveTo>
                    <a:pt x="182774" y="111352"/>
                  </a:moveTo>
                  <a:cubicBezTo>
                    <a:pt x="223071" y="111352"/>
                    <a:pt x="255739" y="143972"/>
                    <a:pt x="255739" y="184211"/>
                  </a:cubicBezTo>
                  <a:cubicBezTo>
                    <a:pt x="255739" y="224450"/>
                    <a:pt x="223071" y="257070"/>
                    <a:pt x="182774" y="257070"/>
                  </a:cubicBezTo>
                  <a:cubicBezTo>
                    <a:pt x="142477" y="257070"/>
                    <a:pt x="109809" y="224450"/>
                    <a:pt x="109809" y="184211"/>
                  </a:cubicBezTo>
                  <a:cubicBezTo>
                    <a:pt x="109809" y="143972"/>
                    <a:pt x="142477" y="111352"/>
                    <a:pt x="182774" y="111352"/>
                  </a:cubicBezTo>
                  <a:close/>
                  <a:moveTo>
                    <a:pt x="182777" y="71066"/>
                  </a:moveTo>
                  <a:cubicBezTo>
                    <a:pt x="120281" y="71066"/>
                    <a:pt x="69399" y="121788"/>
                    <a:pt x="69399" y="184200"/>
                  </a:cubicBezTo>
                  <a:cubicBezTo>
                    <a:pt x="69399" y="246613"/>
                    <a:pt x="120281" y="297427"/>
                    <a:pt x="182777" y="297427"/>
                  </a:cubicBezTo>
                  <a:cubicBezTo>
                    <a:pt x="245274" y="297427"/>
                    <a:pt x="296064" y="246613"/>
                    <a:pt x="296064" y="184200"/>
                  </a:cubicBezTo>
                  <a:cubicBezTo>
                    <a:pt x="296064" y="121788"/>
                    <a:pt x="245274" y="71066"/>
                    <a:pt x="182777" y="71066"/>
                  </a:cubicBezTo>
                  <a:close/>
                  <a:moveTo>
                    <a:pt x="237168" y="29923"/>
                  </a:moveTo>
                  <a:lnTo>
                    <a:pt x="237982" y="29923"/>
                  </a:lnTo>
                  <a:lnTo>
                    <a:pt x="238729" y="31391"/>
                  </a:lnTo>
                  <a:lnTo>
                    <a:pt x="238729" y="31483"/>
                  </a:lnTo>
                  <a:lnTo>
                    <a:pt x="239812" y="33022"/>
                  </a:lnTo>
                  <a:lnTo>
                    <a:pt x="237168" y="33022"/>
                  </a:lnTo>
                  <a:close/>
                  <a:moveTo>
                    <a:pt x="237657" y="29285"/>
                  </a:moveTo>
                  <a:lnTo>
                    <a:pt x="241131" y="29285"/>
                  </a:lnTo>
                  <a:lnTo>
                    <a:pt x="241131" y="33660"/>
                  </a:lnTo>
                  <a:lnTo>
                    <a:pt x="240261" y="33660"/>
                  </a:lnTo>
                  <a:lnTo>
                    <a:pt x="239812" y="33022"/>
                  </a:lnTo>
                  <a:lnTo>
                    <a:pt x="240578" y="33022"/>
                  </a:lnTo>
                  <a:lnTo>
                    <a:pt x="240578" y="29923"/>
                  </a:lnTo>
                  <a:lnTo>
                    <a:pt x="237982" y="29923"/>
                  </a:lnTo>
                  <a:close/>
                  <a:moveTo>
                    <a:pt x="201950" y="0"/>
                  </a:moveTo>
                  <a:cubicBezTo>
                    <a:pt x="203886" y="0"/>
                    <a:pt x="205822" y="184"/>
                    <a:pt x="207757" y="460"/>
                  </a:cubicBezTo>
                  <a:cubicBezTo>
                    <a:pt x="215731" y="1703"/>
                    <a:pt x="222852" y="5454"/>
                    <a:pt x="228290" y="10885"/>
                  </a:cubicBezTo>
                  <a:lnTo>
                    <a:pt x="237657" y="29285"/>
                  </a:lnTo>
                  <a:lnTo>
                    <a:pt x="236615" y="29285"/>
                  </a:lnTo>
                  <a:lnTo>
                    <a:pt x="236615" y="33660"/>
                  </a:lnTo>
                  <a:lnTo>
                    <a:pt x="240261" y="33660"/>
                  </a:lnTo>
                  <a:lnTo>
                    <a:pt x="252648" y="51274"/>
                  </a:lnTo>
                  <a:cubicBezTo>
                    <a:pt x="256796" y="53484"/>
                    <a:pt x="261313" y="54680"/>
                    <a:pt x="265922" y="54680"/>
                  </a:cubicBezTo>
                  <a:cubicBezTo>
                    <a:pt x="269609" y="54680"/>
                    <a:pt x="273296" y="53944"/>
                    <a:pt x="276799" y="52471"/>
                  </a:cubicBezTo>
                  <a:cubicBezTo>
                    <a:pt x="281500" y="50446"/>
                    <a:pt x="286477" y="49433"/>
                    <a:pt x="291455" y="49433"/>
                  </a:cubicBezTo>
                  <a:cubicBezTo>
                    <a:pt x="301963" y="49433"/>
                    <a:pt x="312287" y="53944"/>
                    <a:pt x="319569" y="62229"/>
                  </a:cubicBezTo>
                  <a:cubicBezTo>
                    <a:pt x="330170" y="74380"/>
                    <a:pt x="331737" y="92054"/>
                    <a:pt x="323348" y="105862"/>
                  </a:cubicBezTo>
                  <a:cubicBezTo>
                    <a:pt x="319016" y="113135"/>
                    <a:pt x="318186" y="122064"/>
                    <a:pt x="321228" y="129981"/>
                  </a:cubicBezTo>
                  <a:cubicBezTo>
                    <a:pt x="324270" y="137805"/>
                    <a:pt x="330815" y="143881"/>
                    <a:pt x="339019" y="146366"/>
                  </a:cubicBezTo>
                  <a:cubicBezTo>
                    <a:pt x="354412" y="151061"/>
                    <a:pt x="365105" y="165145"/>
                    <a:pt x="365474" y="181347"/>
                  </a:cubicBezTo>
                  <a:cubicBezTo>
                    <a:pt x="365750" y="197456"/>
                    <a:pt x="355611" y="211909"/>
                    <a:pt x="340217" y="217156"/>
                  </a:cubicBezTo>
                  <a:cubicBezTo>
                    <a:pt x="332197" y="219918"/>
                    <a:pt x="325929" y="226269"/>
                    <a:pt x="323164" y="234278"/>
                  </a:cubicBezTo>
                  <a:cubicBezTo>
                    <a:pt x="320399" y="242287"/>
                    <a:pt x="321505" y="251124"/>
                    <a:pt x="326114" y="258212"/>
                  </a:cubicBezTo>
                  <a:cubicBezTo>
                    <a:pt x="335055" y="271744"/>
                    <a:pt x="334133" y="289418"/>
                    <a:pt x="323901" y="302030"/>
                  </a:cubicBezTo>
                  <a:cubicBezTo>
                    <a:pt x="316712" y="310867"/>
                    <a:pt x="306019" y="315838"/>
                    <a:pt x="294958" y="315838"/>
                  </a:cubicBezTo>
                  <a:cubicBezTo>
                    <a:pt x="290441" y="315838"/>
                    <a:pt x="285924" y="315010"/>
                    <a:pt x="281592" y="313353"/>
                  </a:cubicBezTo>
                  <a:lnTo>
                    <a:pt x="281592" y="313260"/>
                  </a:lnTo>
                  <a:cubicBezTo>
                    <a:pt x="278366" y="312064"/>
                    <a:pt x="274955" y="311419"/>
                    <a:pt x="271637" y="311419"/>
                  </a:cubicBezTo>
                  <a:cubicBezTo>
                    <a:pt x="266751" y="311419"/>
                    <a:pt x="261774" y="312800"/>
                    <a:pt x="257441" y="315378"/>
                  </a:cubicBezTo>
                  <a:cubicBezTo>
                    <a:pt x="250159" y="319796"/>
                    <a:pt x="245366" y="327253"/>
                    <a:pt x="244352" y="335722"/>
                  </a:cubicBezTo>
                  <a:cubicBezTo>
                    <a:pt x="242416" y="351739"/>
                    <a:pt x="230341" y="364719"/>
                    <a:pt x="214486" y="367757"/>
                  </a:cubicBezTo>
                  <a:cubicBezTo>
                    <a:pt x="212090" y="368217"/>
                    <a:pt x="209693" y="368493"/>
                    <a:pt x="207297" y="368493"/>
                  </a:cubicBezTo>
                  <a:cubicBezTo>
                    <a:pt x="194023" y="368493"/>
                    <a:pt x="181395" y="361313"/>
                    <a:pt x="174758" y="349254"/>
                  </a:cubicBezTo>
                  <a:lnTo>
                    <a:pt x="174666" y="349254"/>
                  </a:lnTo>
                  <a:cubicBezTo>
                    <a:pt x="170610" y="341797"/>
                    <a:pt x="163328" y="336734"/>
                    <a:pt x="154940" y="335354"/>
                  </a:cubicBezTo>
                  <a:cubicBezTo>
                    <a:pt x="153465" y="335169"/>
                    <a:pt x="152082" y="335077"/>
                    <a:pt x="150607" y="335077"/>
                  </a:cubicBezTo>
                  <a:cubicBezTo>
                    <a:pt x="143694" y="335077"/>
                    <a:pt x="136965" y="337655"/>
                    <a:pt x="131803" y="342534"/>
                  </a:cubicBezTo>
                  <a:cubicBezTo>
                    <a:pt x="124705" y="349162"/>
                    <a:pt x="115488" y="352568"/>
                    <a:pt x="106270" y="352568"/>
                  </a:cubicBezTo>
                  <a:cubicBezTo>
                    <a:pt x="100094" y="352568"/>
                    <a:pt x="93918" y="351095"/>
                    <a:pt x="88295" y="347965"/>
                  </a:cubicBezTo>
                  <a:cubicBezTo>
                    <a:pt x="74100" y="340140"/>
                    <a:pt x="66541" y="324491"/>
                    <a:pt x="69675" y="308658"/>
                  </a:cubicBezTo>
                  <a:cubicBezTo>
                    <a:pt x="71335" y="300373"/>
                    <a:pt x="69030" y="291260"/>
                    <a:pt x="63500" y="284908"/>
                  </a:cubicBezTo>
                  <a:cubicBezTo>
                    <a:pt x="58245" y="278924"/>
                    <a:pt x="50687" y="275426"/>
                    <a:pt x="42760" y="275426"/>
                  </a:cubicBezTo>
                  <a:cubicBezTo>
                    <a:pt x="42207" y="275426"/>
                    <a:pt x="41746" y="275426"/>
                    <a:pt x="41193" y="275518"/>
                  </a:cubicBezTo>
                  <a:cubicBezTo>
                    <a:pt x="40547" y="275518"/>
                    <a:pt x="39810" y="275518"/>
                    <a:pt x="39165" y="275518"/>
                  </a:cubicBezTo>
                  <a:cubicBezTo>
                    <a:pt x="23771" y="275518"/>
                    <a:pt x="9944" y="266129"/>
                    <a:pt x="4414" y="251676"/>
                  </a:cubicBezTo>
                  <a:cubicBezTo>
                    <a:pt x="-1394" y="236671"/>
                    <a:pt x="3123" y="219549"/>
                    <a:pt x="15752" y="209423"/>
                  </a:cubicBezTo>
                  <a:cubicBezTo>
                    <a:pt x="22388" y="204084"/>
                    <a:pt x="26168" y="195983"/>
                    <a:pt x="25983" y="187514"/>
                  </a:cubicBezTo>
                  <a:cubicBezTo>
                    <a:pt x="25799" y="179045"/>
                    <a:pt x="21743" y="171129"/>
                    <a:pt x="15014" y="166066"/>
                  </a:cubicBezTo>
                  <a:lnTo>
                    <a:pt x="14922" y="165974"/>
                  </a:lnTo>
                  <a:cubicBezTo>
                    <a:pt x="2017" y="156308"/>
                    <a:pt x="-3237" y="139370"/>
                    <a:pt x="2017" y="124089"/>
                  </a:cubicBezTo>
                  <a:cubicBezTo>
                    <a:pt x="7179" y="109084"/>
                    <a:pt x="21374" y="99050"/>
                    <a:pt x="37229" y="99050"/>
                  </a:cubicBezTo>
                  <a:cubicBezTo>
                    <a:pt x="37505" y="99050"/>
                    <a:pt x="37782" y="99050"/>
                    <a:pt x="37966" y="99050"/>
                  </a:cubicBezTo>
                  <a:lnTo>
                    <a:pt x="38519" y="99050"/>
                  </a:lnTo>
                  <a:cubicBezTo>
                    <a:pt x="46815" y="99050"/>
                    <a:pt x="54650" y="95276"/>
                    <a:pt x="59905" y="88832"/>
                  </a:cubicBezTo>
                  <a:cubicBezTo>
                    <a:pt x="65251" y="82204"/>
                    <a:pt x="67279" y="73551"/>
                    <a:pt x="65343" y="65266"/>
                  </a:cubicBezTo>
                  <a:cubicBezTo>
                    <a:pt x="61656" y="49525"/>
                    <a:pt x="68477" y="33232"/>
                    <a:pt x="82304" y="24947"/>
                  </a:cubicBezTo>
                  <a:cubicBezTo>
                    <a:pt x="88295" y="21357"/>
                    <a:pt x="94932" y="19608"/>
                    <a:pt x="101569" y="19608"/>
                  </a:cubicBezTo>
                  <a:cubicBezTo>
                    <a:pt x="110326" y="19608"/>
                    <a:pt x="119083" y="22645"/>
                    <a:pt x="126088" y="28721"/>
                  </a:cubicBezTo>
                  <a:cubicBezTo>
                    <a:pt x="131158" y="33140"/>
                    <a:pt x="137518" y="35533"/>
                    <a:pt x="144155" y="35533"/>
                  </a:cubicBezTo>
                  <a:cubicBezTo>
                    <a:pt x="145906" y="35533"/>
                    <a:pt x="147658" y="35349"/>
                    <a:pt x="149409" y="34981"/>
                  </a:cubicBezTo>
                  <a:cubicBezTo>
                    <a:pt x="157705" y="33416"/>
                    <a:pt x="164895" y="27985"/>
                    <a:pt x="168674" y="20436"/>
                  </a:cubicBezTo>
                  <a:cubicBezTo>
                    <a:pt x="175127" y="7733"/>
                    <a:pt x="188031" y="0"/>
                    <a:pt x="201950" y="0"/>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41" name="arrow-pointing-left-circular-button_20407"/>
            <p:cNvSpPr>
              <a:spLocks noChangeAspect="1"/>
            </p:cNvSpPr>
            <p:nvPr/>
          </p:nvSpPr>
          <p:spPr bwMode="auto">
            <a:xfrm>
              <a:off x="5274958" y="4696903"/>
              <a:ext cx="334214" cy="405123"/>
            </a:xfrm>
            <a:custGeom>
              <a:avLst/>
              <a:gdLst>
                <a:gd name="T0" fmla="*/ 3371 w 4233"/>
                <a:gd name="T1" fmla="*/ 2445 h 5139"/>
                <a:gd name="T2" fmla="*/ 4052 w 4233"/>
                <a:gd name="T3" fmla="*/ 1697 h 5139"/>
                <a:gd name="T4" fmla="*/ 4097 w 4233"/>
                <a:gd name="T5" fmla="*/ 839 h 5139"/>
                <a:gd name="T6" fmla="*/ 3603 w 4233"/>
                <a:gd name="T7" fmla="*/ 495 h 5139"/>
                <a:gd name="T8" fmla="*/ 3287 w 4233"/>
                <a:gd name="T9" fmla="*/ 517 h 5139"/>
                <a:gd name="T10" fmla="*/ 3287 w 4233"/>
                <a:gd name="T11" fmla="*/ 160 h 5139"/>
                <a:gd name="T12" fmla="*/ 3126 w 4233"/>
                <a:gd name="T13" fmla="*/ 0 h 5139"/>
                <a:gd name="T14" fmla="*/ 1106 w 4233"/>
                <a:gd name="T15" fmla="*/ 0 h 5139"/>
                <a:gd name="T16" fmla="*/ 946 w 4233"/>
                <a:gd name="T17" fmla="*/ 160 h 5139"/>
                <a:gd name="T18" fmla="*/ 946 w 4233"/>
                <a:gd name="T19" fmla="*/ 517 h 5139"/>
                <a:gd name="T20" fmla="*/ 630 w 4233"/>
                <a:gd name="T21" fmla="*/ 495 h 5139"/>
                <a:gd name="T22" fmla="*/ 136 w 4233"/>
                <a:gd name="T23" fmla="*/ 839 h 5139"/>
                <a:gd name="T24" fmla="*/ 181 w 4233"/>
                <a:gd name="T25" fmla="*/ 1697 h 5139"/>
                <a:gd name="T26" fmla="*/ 862 w 4233"/>
                <a:gd name="T27" fmla="*/ 2445 h 5139"/>
                <a:gd name="T28" fmla="*/ 927 w 4233"/>
                <a:gd name="T29" fmla="*/ 2568 h 5139"/>
                <a:gd name="T30" fmla="*/ 868 w 4233"/>
                <a:gd name="T31" fmla="*/ 2643 h 5139"/>
                <a:gd name="T32" fmla="*/ 630 w 4233"/>
                <a:gd name="T33" fmla="*/ 2514 h 5139"/>
                <a:gd name="T34" fmla="*/ 340 w 4233"/>
                <a:gd name="T35" fmla="*/ 2502 h 5139"/>
                <a:gd name="T36" fmla="*/ 328 w 4233"/>
                <a:gd name="T37" fmla="*/ 2792 h 5139"/>
                <a:gd name="T38" fmla="*/ 846 w 4233"/>
                <a:gd name="T39" fmla="*/ 3056 h 5139"/>
                <a:gd name="T40" fmla="*/ 987 w 4233"/>
                <a:gd name="T41" fmla="*/ 3036 h 5139"/>
                <a:gd name="T42" fmla="*/ 1170 w 4233"/>
                <a:gd name="T43" fmla="*/ 2933 h 5139"/>
                <a:gd name="T44" fmla="*/ 1783 w 4233"/>
                <a:gd name="T45" fmla="*/ 3368 h 5139"/>
                <a:gd name="T46" fmla="*/ 1783 w 4233"/>
                <a:gd name="T47" fmla="*/ 3958 h 5139"/>
                <a:gd name="T48" fmla="*/ 1285 w 4233"/>
                <a:gd name="T49" fmla="*/ 3958 h 5139"/>
                <a:gd name="T50" fmla="*/ 858 w 4233"/>
                <a:gd name="T51" fmla="*/ 4384 h 5139"/>
                <a:gd name="T52" fmla="*/ 858 w 4233"/>
                <a:gd name="T53" fmla="*/ 4939 h 5139"/>
                <a:gd name="T54" fmla="*/ 1058 w 4233"/>
                <a:gd name="T55" fmla="*/ 5139 h 5139"/>
                <a:gd name="T56" fmla="*/ 3175 w 4233"/>
                <a:gd name="T57" fmla="*/ 5139 h 5139"/>
                <a:gd name="T58" fmla="*/ 3375 w 4233"/>
                <a:gd name="T59" fmla="*/ 4939 h 5139"/>
                <a:gd name="T60" fmla="*/ 3375 w 4233"/>
                <a:gd name="T61" fmla="*/ 4384 h 5139"/>
                <a:gd name="T62" fmla="*/ 2948 w 4233"/>
                <a:gd name="T63" fmla="*/ 3958 h 5139"/>
                <a:gd name="T64" fmla="*/ 2450 w 4233"/>
                <a:gd name="T65" fmla="*/ 3958 h 5139"/>
                <a:gd name="T66" fmla="*/ 2450 w 4233"/>
                <a:gd name="T67" fmla="*/ 3368 h 5139"/>
                <a:gd name="T68" fmla="*/ 3063 w 4233"/>
                <a:gd name="T69" fmla="*/ 2933 h 5139"/>
                <a:gd name="T70" fmla="*/ 3246 w 4233"/>
                <a:gd name="T71" fmla="*/ 3036 h 5139"/>
                <a:gd name="T72" fmla="*/ 3387 w 4233"/>
                <a:gd name="T73" fmla="*/ 3056 h 5139"/>
                <a:gd name="T74" fmla="*/ 3905 w 4233"/>
                <a:gd name="T75" fmla="*/ 2792 h 5139"/>
                <a:gd name="T76" fmla="*/ 3893 w 4233"/>
                <a:gd name="T77" fmla="*/ 2502 h 5139"/>
                <a:gd name="T78" fmla="*/ 3603 w 4233"/>
                <a:gd name="T79" fmla="*/ 2514 h 5139"/>
                <a:gd name="T80" fmla="*/ 3365 w 4233"/>
                <a:gd name="T81" fmla="*/ 2643 h 5139"/>
                <a:gd name="T82" fmla="*/ 3305 w 4233"/>
                <a:gd name="T83" fmla="*/ 2568 h 5139"/>
                <a:gd name="T84" fmla="*/ 3371 w 4233"/>
                <a:gd name="T85" fmla="*/ 2445 h 5139"/>
                <a:gd name="T86" fmla="*/ 2975 w 4233"/>
                <a:gd name="T87" fmla="*/ 4384 h 5139"/>
                <a:gd name="T88" fmla="*/ 2975 w 4233"/>
                <a:gd name="T89" fmla="*/ 4739 h 5139"/>
                <a:gd name="T90" fmla="*/ 1258 w 4233"/>
                <a:gd name="T91" fmla="*/ 4739 h 5139"/>
                <a:gd name="T92" fmla="*/ 1258 w 4233"/>
                <a:gd name="T93" fmla="*/ 4384 h 5139"/>
                <a:gd name="T94" fmla="*/ 1285 w 4233"/>
                <a:gd name="T95" fmla="*/ 4358 h 5139"/>
                <a:gd name="T96" fmla="*/ 2948 w 4233"/>
                <a:gd name="T97" fmla="*/ 4358 h 5139"/>
                <a:gd name="T98" fmla="*/ 2975 w 4233"/>
                <a:gd name="T99" fmla="*/ 4384 h 5139"/>
                <a:gd name="T100" fmla="*/ 546 w 4233"/>
                <a:gd name="T101" fmla="*/ 1508 h 5139"/>
                <a:gd name="T102" fmla="*/ 492 w 4233"/>
                <a:gd name="T103" fmla="*/ 1044 h 5139"/>
                <a:gd name="T104" fmla="*/ 687 w 4233"/>
                <a:gd name="T105" fmla="*/ 902 h 5139"/>
                <a:gd name="T106" fmla="*/ 946 w 4233"/>
                <a:gd name="T107" fmla="*/ 954 h 5139"/>
                <a:gd name="T108" fmla="*/ 946 w 4233"/>
                <a:gd name="T109" fmla="*/ 1991 h 5139"/>
                <a:gd name="T110" fmla="*/ 546 w 4233"/>
                <a:gd name="T111" fmla="*/ 1508 h 5139"/>
                <a:gd name="T112" fmla="*/ 3287 w 4233"/>
                <a:gd name="T113" fmla="*/ 1991 h 5139"/>
                <a:gd name="T114" fmla="*/ 3287 w 4233"/>
                <a:gd name="T115" fmla="*/ 954 h 5139"/>
                <a:gd name="T116" fmla="*/ 3545 w 4233"/>
                <a:gd name="T117" fmla="*/ 902 h 5139"/>
                <a:gd name="T118" fmla="*/ 3741 w 4233"/>
                <a:gd name="T119" fmla="*/ 1044 h 5139"/>
                <a:gd name="T120" fmla="*/ 3687 w 4233"/>
                <a:gd name="T121" fmla="*/ 1508 h 5139"/>
                <a:gd name="T122" fmla="*/ 3287 w 4233"/>
                <a:gd name="T123" fmla="*/ 1991 h 5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233" h="5139">
                  <a:moveTo>
                    <a:pt x="3371" y="2445"/>
                  </a:moveTo>
                  <a:cubicBezTo>
                    <a:pt x="3668" y="2237"/>
                    <a:pt x="3910" y="1972"/>
                    <a:pt x="4052" y="1697"/>
                  </a:cubicBezTo>
                  <a:cubicBezTo>
                    <a:pt x="4217" y="1379"/>
                    <a:pt x="4233" y="1074"/>
                    <a:pt x="4097" y="839"/>
                  </a:cubicBezTo>
                  <a:cubicBezTo>
                    <a:pt x="3986" y="646"/>
                    <a:pt x="3811" y="524"/>
                    <a:pt x="3603" y="495"/>
                  </a:cubicBezTo>
                  <a:cubicBezTo>
                    <a:pt x="3500" y="481"/>
                    <a:pt x="3393" y="489"/>
                    <a:pt x="3287" y="517"/>
                  </a:cubicBezTo>
                  <a:lnTo>
                    <a:pt x="3287" y="160"/>
                  </a:lnTo>
                  <a:cubicBezTo>
                    <a:pt x="3287" y="72"/>
                    <a:pt x="3215" y="0"/>
                    <a:pt x="3126" y="0"/>
                  </a:cubicBezTo>
                  <a:lnTo>
                    <a:pt x="1106" y="0"/>
                  </a:lnTo>
                  <a:cubicBezTo>
                    <a:pt x="1018" y="0"/>
                    <a:pt x="946" y="72"/>
                    <a:pt x="946" y="160"/>
                  </a:cubicBezTo>
                  <a:lnTo>
                    <a:pt x="946" y="517"/>
                  </a:lnTo>
                  <a:cubicBezTo>
                    <a:pt x="840" y="489"/>
                    <a:pt x="733" y="481"/>
                    <a:pt x="630" y="495"/>
                  </a:cubicBezTo>
                  <a:cubicBezTo>
                    <a:pt x="422" y="524"/>
                    <a:pt x="247" y="646"/>
                    <a:pt x="136" y="839"/>
                  </a:cubicBezTo>
                  <a:cubicBezTo>
                    <a:pt x="0" y="1074"/>
                    <a:pt x="16" y="1379"/>
                    <a:pt x="181" y="1697"/>
                  </a:cubicBezTo>
                  <a:cubicBezTo>
                    <a:pt x="323" y="1972"/>
                    <a:pt x="565" y="2237"/>
                    <a:pt x="862" y="2445"/>
                  </a:cubicBezTo>
                  <a:cubicBezTo>
                    <a:pt x="925" y="2489"/>
                    <a:pt x="933" y="2536"/>
                    <a:pt x="927" y="2568"/>
                  </a:cubicBezTo>
                  <a:cubicBezTo>
                    <a:pt x="922" y="2604"/>
                    <a:pt x="898" y="2634"/>
                    <a:pt x="868" y="2643"/>
                  </a:cubicBezTo>
                  <a:cubicBezTo>
                    <a:pt x="823" y="2656"/>
                    <a:pt x="737" y="2630"/>
                    <a:pt x="630" y="2514"/>
                  </a:cubicBezTo>
                  <a:cubicBezTo>
                    <a:pt x="554" y="2430"/>
                    <a:pt x="424" y="2425"/>
                    <a:pt x="340" y="2502"/>
                  </a:cubicBezTo>
                  <a:cubicBezTo>
                    <a:pt x="257" y="2578"/>
                    <a:pt x="251" y="2708"/>
                    <a:pt x="328" y="2792"/>
                  </a:cubicBezTo>
                  <a:cubicBezTo>
                    <a:pt x="525" y="3007"/>
                    <a:pt x="714" y="3056"/>
                    <a:pt x="846" y="3056"/>
                  </a:cubicBezTo>
                  <a:cubicBezTo>
                    <a:pt x="906" y="3056"/>
                    <a:pt x="955" y="3046"/>
                    <a:pt x="987" y="3036"/>
                  </a:cubicBezTo>
                  <a:cubicBezTo>
                    <a:pt x="1055" y="3016"/>
                    <a:pt x="1117" y="2980"/>
                    <a:pt x="1170" y="2933"/>
                  </a:cubicBezTo>
                  <a:cubicBezTo>
                    <a:pt x="1319" y="3138"/>
                    <a:pt x="1534" y="3294"/>
                    <a:pt x="1783" y="3368"/>
                  </a:cubicBezTo>
                  <a:lnTo>
                    <a:pt x="1783" y="3958"/>
                  </a:lnTo>
                  <a:lnTo>
                    <a:pt x="1285" y="3958"/>
                  </a:lnTo>
                  <a:cubicBezTo>
                    <a:pt x="1049" y="3958"/>
                    <a:pt x="858" y="4149"/>
                    <a:pt x="858" y="4384"/>
                  </a:cubicBezTo>
                  <a:lnTo>
                    <a:pt x="858" y="4939"/>
                  </a:lnTo>
                  <a:cubicBezTo>
                    <a:pt x="858" y="5049"/>
                    <a:pt x="948" y="5139"/>
                    <a:pt x="1058" y="5139"/>
                  </a:cubicBezTo>
                  <a:lnTo>
                    <a:pt x="3175" y="5139"/>
                  </a:lnTo>
                  <a:cubicBezTo>
                    <a:pt x="3285" y="5139"/>
                    <a:pt x="3375" y="5049"/>
                    <a:pt x="3375" y="4939"/>
                  </a:cubicBezTo>
                  <a:lnTo>
                    <a:pt x="3375" y="4384"/>
                  </a:lnTo>
                  <a:cubicBezTo>
                    <a:pt x="3375" y="4149"/>
                    <a:pt x="3184" y="3958"/>
                    <a:pt x="2948" y="3958"/>
                  </a:cubicBezTo>
                  <a:lnTo>
                    <a:pt x="2450" y="3958"/>
                  </a:lnTo>
                  <a:lnTo>
                    <a:pt x="2450" y="3368"/>
                  </a:lnTo>
                  <a:cubicBezTo>
                    <a:pt x="2699" y="3294"/>
                    <a:pt x="2914" y="3138"/>
                    <a:pt x="3063" y="2933"/>
                  </a:cubicBezTo>
                  <a:cubicBezTo>
                    <a:pt x="3116" y="2980"/>
                    <a:pt x="3178" y="3016"/>
                    <a:pt x="3246" y="3036"/>
                  </a:cubicBezTo>
                  <a:cubicBezTo>
                    <a:pt x="3278" y="3046"/>
                    <a:pt x="3327" y="3056"/>
                    <a:pt x="3387" y="3056"/>
                  </a:cubicBezTo>
                  <a:cubicBezTo>
                    <a:pt x="3519" y="3056"/>
                    <a:pt x="3708" y="3007"/>
                    <a:pt x="3905" y="2792"/>
                  </a:cubicBezTo>
                  <a:cubicBezTo>
                    <a:pt x="3982" y="2708"/>
                    <a:pt x="3976" y="2578"/>
                    <a:pt x="3893" y="2502"/>
                  </a:cubicBezTo>
                  <a:cubicBezTo>
                    <a:pt x="3809" y="2425"/>
                    <a:pt x="3679" y="2430"/>
                    <a:pt x="3603" y="2514"/>
                  </a:cubicBezTo>
                  <a:cubicBezTo>
                    <a:pt x="3496" y="2630"/>
                    <a:pt x="3410" y="2656"/>
                    <a:pt x="3365" y="2643"/>
                  </a:cubicBezTo>
                  <a:cubicBezTo>
                    <a:pt x="3334" y="2634"/>
                    <a:pt x="3311" y="2604"/>
                    <a:pt x="3305" y="2568"/>
                  </a:cubicBezTo>
                  <a:cubicBezTo>
                    <a:pt x="3300" y="2536"/>
                    <a:pt x="3308" y="2489"/>
                    <a:pt x="3371" y="2445"/>
                  </a:cubicBezTo>
                  <a:close/>
                  <a:moveTo>
                    <a:pt x="2975" y="4384"/>
                  </a:moveTo>
                  <a:lnTo>
                    <a:pt x="2975" y="4739"/>
                  </a:lnTo>
                  <a:lnTo>
                    <a:pt x="1258" y="4739"/>
                  </a:lnTo>
                  <a:lnTo>
                    <a:pt x="1258" y="4384"/>
                  </a:lnTo>
                  <a:cubicBezTo>
                    <a:pt x="1258" y="4370"/>
                    <a:pt x="1270" y="4358"/>
                    <a:pt x="1285" y="4358"/>
                  </a:cubicBezTo>
                  <a:lnTo>
                    <a:pt x="2948" y="4358"/>
                  </a:lnTo>
                  <a:cubicBezTo>
                    <a:pt x="2963" y="4358"/>
                    <a:pt x="2975" y="4370"/>
                    <a:pt x="2975" y="4384"/>
                  </a:cubicBezTo>
                  <a:close/>
                  <a:moveTo>
                    <a:pt x="546" y="1508"/>
                  </a:moveTo>
                  <a:cubicBezTo>
                    <a:pt x="489" y="1399"/>
                    <a:pt x="406" y="1192"/>
                    <a:pt x="492" y="1044"/>
                  </a:cubicBezTo>
                  <a:cubicBezTo>
                    <a:pt x="540" y="960"/>
                    <a:pt x="604" y="913"/>
                    <a:pt x="687" y="902"/>
                  </a:cubicBezTo>
                  <a:cubicBezTo>
                    <a:pt x="765" y="891"/>
                    <a:pt x="857" y="911"/>
                    <a:pt x="946" y="954"/>
                  </a:cubicBezTo>
                  <a:lnTo>
                    <a:pt x="946" y="1991"/>
                  </a:lnTo>
                  <a:cubicBezTo>
                    <a:pt x="774" y="1845"/>
                    <a:pt x="632" y="1675"/>
                    <a:pt x="546" y="1508"/>
                  </a:cubicBezTo>
                  <a:close/>
                  <a:moveTo>
                    <a:pt x="3287" y="1991"/>
                  </a:moveTo>
                  <a:lnTo>
                    <a:pt x="3287" y="954"/>
                  </a:lnTo>
                  <a:cubicBezTo>
                    <a:pt x="3376" y="910"/>
                    <a:pt x="3467" y="891"/>
                    <a:pt x="3545" y="902"/>
                  </a:cubicBezTo>
                  <a:cubicBezTo>
                    <a:pt x="3629" y="913"/>
                    <a:pt x="3693" y="960"/>
                    <a:pt x="3741" y="1044"/>
                  </a:cubicBezTo>
                  <a:cubicBezTo>
                    <a:pt x="3827" y="1192"/>
                    <a:pt x="3744" y="1399"/>
                    <a:pt x="3687" y="1508"/>
                  </a:cubicBezTo>
                  <a:cubicBezTo>
                    <a:pt x="3601" y="1675"/>
                    <a:pt x="3459" y="1845"/>
                    <a:pt x="3287" y="1991"/>
                  </a:cubicBez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42" name="arrow-pointing-left-circular-button_20407"/>
            <p:cNvSpPr>
              <a:spLocks noChangeAspect="1"/>
            </p:cNvSpPr>
            <p:nvPr/>
          </p:nvSpPr>
          <p:spPr bwMode="auto">
            <a:xfrm>
              <a:off x="6588560" y="3493886"/>
              <a:ext cx="200828" cy="309979"/>
            </a:xfrm>
            <a:custGeom>
              <a:avLst/>
              <a:gdLst>
                <a:gd name="connsiteX0" fmla="*/ 0 w 390932"/>
                <a:gd name="connsiteY0" fmla="*/ 425933 h 603405"/>
                <a:gd name="connsiteX1" fmla="*/ 390932 w 390932"/>
                <a:gd name="connsiteY1" fmla="*/ 425933 h 603405"/>
                <a:gd name="connsiteX2" fmla="*/ 390932 w 390932"/>
                <a:gd name="connsiteY2" fmla="*/ 544193 h 603405"/>
                <a:gd name="connsiteX3" fmla="*/ 331631 w 390932"/>
                <a:gd name="connsiteY3" fmla="*/ 603405 h 603405"/>
                <a:gd name="connsiteX4" fmla="*/ 59138 w 390932"/>
                <a:gd name="connsiteY4" fmla="*/ 603405 h 603405"/>
                <a:gd name="connsiteX5" fmla="*/ 0 w 390932"/>
                <a:gd name="connsiteY5" fmla="*/ 544193 h 603405"/>
                <a:gd name="connsiteX6" fmla="*/ 0 w 390932"/>
                <a:gd name="connsiteY6" fmla="*/ 378654 h 603405"/>
                <a:gd name="connsiteX7" fmla="*/ 390932 w 390932"/>
                <a:gd name="connsiteY7" fmla="*/ 378654 h 603405"/>
                <a:gd name="connsiteX8" fmla="*/ 390932 w 390932"/>
                <a:gd name="connsiteY8" fmla="*/ 402293 h 603405"/>
                <a:gd name="connsiteX9" fmla="*/ 0 w 390932"/>
                <a:gd name="connsiteY9" fmla="*/ 402293 h 603405"/>
                <a:gd name="connsiteX10" fmla="*/ 0 w 390932"/>
                <a:gd name="connsiteY10" fmla="*/ 331305 h 603405"/>
                <a:gd name="connsiteX11" fmla="*/ 390932 w 390932"/>
                <a:gd name="connsiteY11" fmla="*/ 331305 h 603405"/>
                <a:gd name="connsiteX12" fmla="*/ 390932 w 390932"/>
                <a:gd name="connsiteY12" fmla="*/ 354944 h 603405"/>
                <a:gd name="connsiteX13" fmla="*/ 0 w 390932"/>
                <a:gd name="connsiteY13" fmla="*/ 354944 h 603405"/>
                <a:gd name="connsiteX14" fmla="*/ 142119 w 390932"/>
                <a:gd name="connsiteY14" fmla="*/ 0 h 603405"/>
                <a:gd name="connsiteX15" fmla="*/ 390932 w 390932"/>
                <a:gd name="connsiteY15" fmla="*/ 0 h 603405"/>
                <a:gd name="connsiteX16" fmla="*/ 390932 w 390932"/>
                <a:gd name="connsiteY16" fmla="*/ 186459 h 603405"/>
                <a:gd name="connsiteX17" fmla="*/ 390932 w 390932"/>
                <a:gd name="connsiteY17" fmla="*/ 307665 h 603405"/>
                <a:gd name="connsiteX18" fmla="*/ 142119 w 390932"/>
                <a:gd name="connsiteY18" fmla="*/ 307665 h 603405"/>
                <a:gd name="connsiteX19" fmla="*/ 0 w 390932"/>
                <a:gd name="connsiteY19" fmla="*/ 0 h 603405"/>
                <a:gd name="connsiteX20" fmla="*/ 106483 w 390932"/>
                <a:gd name="connsiteY20" fmla="*/ 0 h 603405"/>
                <a:gd name="connsiteX21" fmla="*/ 106483 w 390932"/>
                <a:gd name="connsiteY21" fmla="*/ 307665 h 603405"/>
                <a:gd name="connsiteX22" fmla="*/ 0 w 390932"/>
                <a:gd name="connsiteY22" fmla="*/ 307665 h 603405"/>
                <a:gd name="connsiteX23" fmla="*/ 0 w 390932"/>
                <a:gd name="connsiteY23" fmla="*/ 186459 h 60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932" h="603405">
                  <a:moveTo>
                    <a:pt x="0" y="425933"/>
                  </a:moveTo>
                  <a:lnTo>
                    <a:pt x="390932" y="425933"/>
                  </a:lnTo>
                  <a:lnTo>
                    <a:pt x="390932" y="544193"/>
                  </a:lnTo>
                  <a:cubicBezTo>
                    <a:pt x="390932" y="576817"/>
                    <a:pt x="364467" y="603405"/>
                    <a:pt x="331631" y="603405"/>
                  </a:cubicBezTo>
                  <a:lnTo>
                    <a:pt x="59138" y="603405"/>
                  </a:lnTo>
                  <a:cubicBezTo>
                    <a:pt x="26465" y="603405"/>
                    <a:pt x="0" y="576817"/>
                    <a:pt x="0" y="544193"/>
                  </a:cubicBezTo>
                  <a:close/>
                  <a:moveTo>
                    <a:pt x="0" y="378654"/>
                  </a:moveTo>
                  <a:lnTo>
                    <a:pt x="390932" y="378654"/>
                  </a:lnTo>
                  <a:lnTo>
                    <a:pt x="390932" y="402293"/>
                  </a:lnTo>
                  <a:lnTo>
                    <a:pt x="0" y="402293"/>
                  </a:lnTo>
                  <a:close/>
                  <a:moveTo>
                    <a:pt x="0" y="331305"/>
                  </a:moveTo>
                  <a:lnTo>
                    <a:pt x="390932" y="331305"/>
                  </a:lnTo>
                  <a:lnTo>
                    <a:pt x="390932" y="354944"/>
                  </a:lnTo>
                  <a:lnTo>
                    <a:pt x="0" y="354944"/>
                  </a:lnTo>
                  <a:close/>
                  <a:moveTo>
                    <a:pt x="142119" y="0"/>
                  </a:moveTo>
                  <a:lnTo>
                    <a:pt x="390932" y="0"/>
                  </a:lnTo>
                  <a:lnTo>
                    <a:pt x="390932" y="186459"/>
                  </a:lnTo>
                  <a:lnTo>
                    <a:pt x="390932" y="307665"/>
                  </a:lnTo>
                  <a:lnTo>
                    <a:pt x="142119" y="307665"/>
                  </a:lnTo>
                  <a:close/>
                  <a:moveTo>
                    <a:pt x="0" y="0"/>
                  </a:moveTo>
                  <a:lnTo>
                    <a:pt x="106483" y="0"/>
                  </a:lnTo>
                  <a:lnTo>
                    <a:pt x="106483" y="307665"/>
                  </a:lnTo>
                  <a:lnTo>
                    <a:pt x="0" y="307665"/>
                  </a:lnTo>
                  <a:lnTo>
                    <a:pt x="0" y="186459"/>
                  </a:lnTo>
                  <a:close/>
                </a:path>
              </a:pathLst>
            </a:custGeom>
            <a:solidFill>
              <a:schemeClr val="bg1"/>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43" name="矩形 42"/>
            <p:cNvSpPr/>
            <p:nvPr/>
          </p:nvSpPr>
          <p:spPr>
            <a:xfrm>
              <a:off x="5788430" y="3991993"/>
              <a:ext cx="1634836" cy="1634836"/>
            </a:xfrm>
            <a:prstGeom prst="rect">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44" name="文本框 43"/>
            <p:cNvSpPr txBox="1"/>
            <p:nvPr/>
          </p:nvSpPr>
          <p:spPr>
            <a:xfrm>
              <a:off x="6269405" y="4494829"/>
              <a:ext cx="697627" cy="707886"/>
            </a:xfrm>
            <a:prstGeom prst="rect">
              <a:avLst/>
            </a:prstGeom>
            <a:noFill/>
          </p:spPr>
          <p:txBody>
            <a:bodyPr wrap="none" rtlCol="0">
              <a:spAutoFit/>
            </a:bodyPr>
            <a:lstStyle/>
            <a:p>
              <a:r>
                <a:rPr lang="zh-CN" altLang="en-US" sz="2000" dirty="0">
                  <a:solidFill>
                    <a:schemeClr val="bg1"/>
                  </a:solidFill>
                  <a:latin typeface="思源宋体 CN Medium" panose="02020500000000000000" pitchFamily="18" charset="-122"/>
                  <a:ea typeface="思源宋体 CN Medium" panose="02020500000000000000" pitchFamily="18" charset="-122"/>
                  <a:cs typeface="+mn-ea"/>
                  <a:sym typeface="+mn-lt"/>
                </a:rPr>
                <a:t>项目</a:t>
              </a:r>
              <a:endParaRPr lang="en-US" altLang="zh-CN" sz="2000" dirty="0">
                <a:solidFill>
                  <a:schemeClr val="bg1"/>
                </a:solidFill>
                <a:latin typeface="思源宋体 CN Medium" panose="02020500000000000000" pitchFamily="18" charset="-122"/>
                <a:ea typeface="思源宋体 CN Medium" panose="02020500000000000000" pitchFamily="18" charset="-122"/>
                <a:cs typeface="+mn-ea"/>
                <a:sym typeface="+mn-lt"/>
              </a:endParaRPr>
            </a:p>
            <a:p>
              <a:r>
                <a:rPr lang="zh-CN" altLang="en-US" sz="2000" dirty="0">
                  <a:solidFill>
                    <a:schemeClr val="bg1"/>
                  </a:solidFill>
                  <a:latin typeface="思源宋体 CN Medium" panose="02020500000000000000" pitchFamily="18" charset="-122"/>
                  <a:ea typeface="思源宋体 CN Medium" panose="02020500000000000000" pitchFamily="18" charset="-122"/>
                  <a:cs typeface="+mn-ea"/>
                  <a:sym typeface="+mn-lt"/>
                </a:rPr>
                <a:t>名称</a:t>
              </a:r>
              <a:endParaRPr lang="zh-CN" altLang="en-US" sz="20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61" name="椭圆 60"/>
            <p:cNvSpPr/>
            <p:nvPr/>
          </p:nvSpPr>
          <p:spPr>
            <a:xfrm>
              <a:off x="8289913" y="2508666"/>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62" name="文本框 61"/>
            <p:cNvSpPr txBox="1"/>
            <p:nvPr/>
          </p:nvSpPr>
          <p:spPr>
            <a:xfrm>
              <a:off x="9137790" y="2489942"/>
              <a:ext cx="1447832" cy="461665"/>
            </a:xfrm>
            <a:prstGeom prst="rect">
              <a:avLst/>
            </a:prstGeom>
            <a:noFill/>
          </p:spPr>
          <p:txBody>
            <a:bodyPr wrap="none" rtlCol="0">
              <a:spAutoFit/>
            </a:bodyPr>
            <a:lstStyle/>
            <a:p>
              <a:r>
                <a:rPr lang="zh-CN" altLang="en-US" sz="24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4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63" name="文本框 62"/>
            <p:cNvSpPr txBox="1"/>
            <p:nvPr/>
          </p:nvSpPr>
          <p:spPr>
            <a:xfrm>
              <a:off x="9149513" y="2890508"/>
              <a:ext cx="2236510" cy="338554"/>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64" name="arrow-pointing-left-circular-button_20407"/>
            <p:cNvSpPr>
              <a:spLocks noChangeAspect="1"/>
            </p:cNvSpPr>
            <p:nvPr/>
          </p:nvSpPr>
          <p:spPr bwMode="auto">
            <a:xfrm>
              <a:off x="8444698" y="2663709"/>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66" name="椭圆 65"/>
            <p:cNvSpPr/>
            <p:nvPr/>
          </p:nvSpPr>
          <p:spPr>
            <a:xfrm>
              <a:off x="8289913" y="3854896"/>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67" name="文本框 66"/>
            <p:cNvSpPr txBox="1"/>
            <p:nvPr/>
          </p:nvSpPr>
          <p:spPr>
            <a:xfrm>
              <a:off x="9137790" y="3836172"/>
              <a:ext cx="1447832" cy="461665"/>
            </a:xfrm>
            <a:prstGeom prst="rect">
              <a:avLst/>
            </a:prstGeom>
            <a:noFill/>
          </p:spPr>
          <p:txBody>
            <a:bodyPr wrap="none" rtlCol="0">
              <a:spAutoFit/>
            </a:bodyPr>
            <a:lstStyle/>
            <a:p>
              <a:r>
                <a:rPr lang="zh-CN" altLang="en-US" sz="24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4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68" name="文本框 67"/>
            <p:cNvSpPr txBox="1"/>
            <p:nvPr/>
          </p:nvSpPr>
          <p:spPr>
            <a:xfrm>
              <a:off x="9149513" y="4236738"/>
              <a:ext cx="2236510" cy="338554"/>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69" name="arrow-pointing-left-circular-button_20407"/>
            <p:cNvSpPr>
              <a:spLocks noChangeAspect="1"/>
            </p:cNvSpPr>
            <p:nvPr/>
          </p:nvSpPr>
          <p:spPr bwMode="auto">
            <a:xfrm>
              <a:off x="8444698" y="4009939"/>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sp>
          <p:nvSpPr>
            <p:cNvPr id="71" name="椭圆 70"/>
            <p:cNvSpPr/>
            <p:nvPr/>
          </p:nvSpPr>
          <p:spPr>
            <a:xfrm>
              <a:off x="8289913" y="5163923"/>
              <a:ext cx="714694" cy="714694"/>
            </a:xfrm>
            <a:prstGeom prst="ellipse">
              <a:avLst/>
            </a:prstGeom>
            <a:solidFill>
              <a:srgbClr val="0463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5400" dirty="0">
                <a:latin typeface="思源宋体 CN Medium" panose="02020500000000000000" pitchFamily="18" charset="-122"/>
                <a:ea typeface="思源宋体 CN Medium" panose="02020500000000000000" pitchFamily="18" charset="-122"/>
                <a:cs typeface="+mn-ea"/>
                <a:sym typeface="+mn-lt"/>
              </a:endParaRPr>
            </a:p>
          </p:txBody>
        </p:sp>
        <p:sp>
          <p:nvSpPr>
            <p:cNvPr id="72" name="文本框 71"/>
            <p:cNvSpPr txBox="1"/>
            <p:nvPr/>
          </p:nvSpPr>
          <p:spPr>
            <a:xfrm>
              <a:off x="9137790" y="5145199"/>
              <a:ext cx="1447832" cy="461665"/>
            </a:xfrm>
            <a:prstGeom prst="rect">
              <a:avLst/>
            </a:prstGeom>
            <a:noFill/>
          </p:spPr>
          <p:txBody>
            <a:bodyPr wrap="none" rtlCol="0">
              <a:spAutoFit/>
            </a:bodyPr>
            <a:lstStyle/>
            <a:p>
              <a:r>
                <a:rPr lang="zh-CN" altLang="en-US" sz="24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4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73" name="文本框 72"/>
            <p:cNvSpPr txBox="1"/>
            <p:nvPr/>
          </p:nvSpPr>
          <p:spPr>
            <a:xfrm>
              <a:off x="9149513" y="5545765"/>
              <a:ext cx="2236510" cy="338554"/>
            </a:xfrm>
            <a:prstGeom prst="rect">
              <a:avLst/>
            </a:prstGeom>
            <a:noFill/>
          </p:spPr>
          <p:txBody>
            <a:bodyPr wrap="none" rtlCol="0">
              <a:spAutoFit/>
            </a:bodyPr>
            <a:lstStyle/>
            <a:p>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单击此处添加简短说明</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74" name="arrow-pointing-left-circular-button_20407"/>
            <p:cNvSpPr>
              <a:spLocks noChangeAspect="1"/>
            </p:cNvSpPr>
            <p:nvPr/>
          </p:nvSpPr>
          <p:spPr bwMode="auto">
            <a:xfrm>
              <a:off x="8444698" y="5318966"/>
              <a:ext cx="405123" cy="404607"/>
            </a:xfrm>
            <a:custGeom>
              <a:avLst/>
              <a:gdLst>
                <a:gd name="T0" fmla="*/ 2307 w 4612"/>
                <a:gd name="T1" fmla="*/ 4614 h 4614"/>
                <a:gd name="T2" fmla="*/ 0 w 4612"/>
                <a:gd name="T3" fmla="*/ 2307 h 4614"/>
                <a:gd name="T4" fmla="*/ 2307 w 4612"/>
                <a:gd name="T5" fmla="*/ 0 h 4614"/>
                <a:gd name="T6" fmla="*/ 4612 w 4612"/>
                <a:gd name="T7" fmla="*/ 2227 h 4614"/>
                <a:gd name="T8" fmla="*/ 2031 w 4612"/>
                <a:gd name="T9" fmla="*/ 2222 h 4614"/>
                <a:gd name="T10" fmla="*/ 2479 w 4612"/>
                <a:gd name="T11" fmla="*/ 1775 h 4614"/>
                <a:gd name="T12" fmla="*/ 2367 w 4612"/>
                <a:gd name="T13" fmla="*/ 1662 h 4614"/>
                <a:gd name="T14" fmla="*/ 1727 w 4612"/>
                <a:gd name="T15" fmla="*/ 2302 h 4614"/>
                <a:gd name="T16" fmla="*/ 2378 w 4612"/>
                <a:gd name="T17" fmla="*/ 2952 h 4614"/>
                <a:gd name="T18" fmla="*/ 2490 w 4612"/>
                <a:gd name="T19" fmla="*/ 2840 h 4614"/>
                <a:gd name="T20" fmla="*/ 2032 w 4612"/>
                <a:gd name="T21" fmla="*/ 2381 h 4614"/>
                <a:gd name="T22" fmla="*/ 4612 w 4612"/>
                <a:gd name="T23" fmla="*/ 2387 h 4614"/>
                <a:gd name="T24" fmla="*/ 2307 w 4612"/>
                <a:gd name="T25" fmla="*/ 4614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2" h="4614">
                  <a:moveTo>
                    <a:pt x="2307" y="4614"/>
                  </a:moveTo>
                  <a:cubicBezTo>
                    <a:pt x="1035" y="4614"/>
                    <a:pt x="0" y="3579"/>
                    <a:pt x="0" y="2307"/>
                  </a:cubicBezTo>
                  <a:cubicBezTo>
                    <a:pt x="0" y="1035"/>
                    <a:pt x="1035" y="0"/>
                    <a:pt x="2307" y="0"/>
                  </a:cubicBezTo>
                  <a:cubicBezTo>
                    <a:pt x="3553" y="0"/>
                    <a:pt x="4570" y="992"/>
                    <a:pt x="4612" y="2227"/>
                  </a:cubicBezTo>
                  <a:lnTo>
                    <a:pt x="2031" y="2222"/>
                  </a:lnTo>
                  <a:lnTo>
                    <a:pt x="2479" y="1775"/>
                  </a:lnTo>
                  <a:lnTo>
                    <a:pt x="2367" y="1662"/>
                  </a:lnTo>
                  <a:lnTo>
                    <a:pt x="1727" y="2302"/>
                  </a:lnTo>
                  <a:lnTo>
                    <a:pt x="2378" y="2952"/>
                  </a:lnTo>
                  <a:lnTo>
                    <a:pt x="2490" y="2840"/>
                  </a:lnTo>
                  <a:lnTo>
                    <a:pt x="2032" y="2381"/>
                  </a:lnTo>
                  <a:lnTo>
                    <a:pt x="4612" y="2387"/>
                  </a:lnTo>
                  <a:cubicBezTo>
                    <a:pt x="4570" y="3622"/>
                    <a:pt x="3553" y="4614"/>
                    <a:pt x="2307" y="4614"/>
                  </a:cubicBezTo>
                  <a:close/>
                </a:path>
              </a:pathLst>
            </a:custGeom>
            <a:solidFill>
              <a:schemeClr val="bg1"/>
            </a:solidFill>
            <a:ln>
              <a:noFill/>
            </a:ln>
          </p:spPr>
          <p:txBody>
            <a:bodyPr/>
            <a:lstStyle/>
            <a:p>
              <a:endParaRPr lang="zh-CN" altLang="en-US" dirty="0">
                <a:latin typeface="思源宋体 CN Medium" panose="02020500000000000000" pitchFamily="18" charset="-122"/>
                <a:ea typeface="思源宋体 CN Medium" panose="02020500000000000000" pitchFamily="18" charset="-122"/>
                <a:cs typeface="+mn-ea"/>
                <a:sym typeface="+mn-lt"/>
              </a:endParaRPr>
            </a:p>
          </p:txBody>
        </p:sp>
      </p:grpSp>
      <p:sp>
        <p:nvSpPr>
          <p:cNvPr id="4" name="标题 3"/>
          <p:cNvSpPr>
            <a:spLocks noGrp="1"/>
          </p:cNvSpPr>
          <p:nvPr>
            <p:ph type="title"/>
          </p:nvPr>
        </p:nvSpPr>
        <p:spPr/>
        <p:txBody>
          <a:bodyPr/>
          <a:lstStyle/>
          <a:p>
            <a:r>
              <a:rPr lang="zh-CN" altLang="en-US" dirty="0"/>
              <a:t>工作内容回顾</a:t>
            </a:r>
            <a:endParaRPr lang="zh-CN" altLang="en-US" dirty="0"/>
          </a:p>
        </p:txBody>
      </p:sp>
    </p:spTree>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工作内容回顾</a:t>
            </a:r>
            <a:endParaRPr lang="zh-CN" altLang="en-US" dirty="0"/>
          </a:p>
        </p:txBody>
      </p:sp>
      <p:grpSp>
        <p:nvGrpSpPr>
          <p:cNvPr id="3" name="Group 1"/>
          <p:cNvGrpSpPr/>
          <p:nvPr/>
        </p:nvGrpSpPr>
        <p:grpSpPr>
          <a:xfrm>
            <a:off x="3945415" y="2508661"/>
            <a:ext cx="4301170" cy="2803568"/>
            <a:chOff x="4409440" y="2325113"/>
            <a:chExt cx="3914459" cy="2773362"/>
          </a:xfrm>
          <a:solidFill>
            <a:srgbClr val="A30D0D"/>
          </a:solidFill>
        </p:grpSpPr>
        <p:sp>
          <p:nvSpPr>
            <p:cNvPr id="4" name="Freeform 5"/>
            <p:cNvSpPr/>
            <p:nvPr/>
          </p:nvSpPr>
          <p:spPr bwMode="auto">
            <a:xfrm rot="5400000">
              <a:off x="6374111" y="3302488"/>
              <a:ext cx="555665" cy="2490568"/>
            </a:xfrm>
            <a:custGeom>
              <a:avLst/>
              <a:gdLst>
                <a:gd name="T0" fmla="*/ 0 w 224"/>
                <a:gd name="T1" fmla="*/ 0 h 1004"/>
                <a:gd name="T2" fmla="*/ 0 w 224"/>
                <a:gd name="T3" fmla="*/ 1004 h 1004"/>
                <a:gd name="T4" fmla="*/ 224 w 224"/>
                <a:gd name="T5" fmla="*/ 826 h 1004"/>
                <a:gd name="T6" fmla="*/ 224 w 224"/>
                <a:gd name="T7" fmla="*/ 0 h 1004"/>
                <a:gd name="T8" fmla="*/ 0 w 224"/>
                <a:gd name="T9" fmla="*/ 0 h 1004"/>
              </a:gdLst>
              <a:ahLst/>
              <a:cxnLst>
                <a:cxn ang="0">
                  <a:pos x="T0" y="T1"/>
                </a:cxn>
                <a:cxn ang="0">
                  <a:pos x="T2" y="T3"/>
                </a:cxn>
                <a:cxn ang="0">
                  <a:pos x="T4" y="T5"/>
                </a:cxn>
                <a:cxn ang="0">
                  <a:pos x="T6" y="T7"/>
                </a:cxn>
                <a:cxn ang="0">
                  <a:pos x="T8" y="T9"/>
                </a:cxn>
              </a:cxnLst>
              <a:rect l="0" t="0" r="r" b="b"/>
              <a:pathLst>
                <a:path w="224" h="1004">
                  <a:moveTo>
                    <a:pt x="0" y="0"/>
                  </a:moveTo>
                  <a:lnTo>
                    <a:pt x="0" y="1004"/>
                  </a:lnTo>
                  <a:lnTo>
                    <a:pt x="224" y="826"/>
                  </a:lnTo>
                  <a:lnTo>
                    <a:pt x="224" y="0"/>
                  </a:lnTo>
                  <a:lnTo>
                    <a:pt x="0" y="0"/>
                  </a:lnTo>
                  <a:close/>
                </a:path>
              </a:pathLst>
            </a:custGeom>
            <a:solidFill>
              <a:srgbClr val="02B0E1"/>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5" name="Freeform 6"/>
            <p:cNvSpPr/>
            <p:nvPr/>
          </p:nvSpPr>
          <p:spPr bwMode="auto">
            <a:xfrm rot="5400000">
              <a:off x="7535053" y="4309630"/>
              <a:ext cx="1101407" cy="476284"/>
            </a:xfrm>
            <a:custGeom>
              <a:avLst/>
              <a:gdLst>
                <a:gd name="T0" fmla="*/ 222 w 444"/>
                <a:gd name="T1" fmla="*/ 0 h 192"/>
                <a:gd name="T2" fmla="*/ 444 w 444"/>
                <a:gd name="T3" fmla="*/ 192 h 192"/>
                <a:gd name="T4" fmla="*/ 222 w 444"/>
                <a:gd name="T5" fmla="*/ 192 h 192"/>
                <a:gd name="T6" fmla="*/ 0 w 444"/>
                <a:gd name="T7" fmla="*/ 192 h 192"/>
                <a:gd name="T8" fmla="*/ 222 w 444"/>
                <a:gd name="T9" fmla="*/ 0 h 192"/>
              </a:gdLst>
              <a:ahLst/>
              <a:cxnLst>
                <a:cxn ang="0">
                  <a:pos x="T0" y="T1"/>
                </a:cxn>
                <a:cxn ang="0">
                  <a:pos x="T2" y="T3"/>
                </a:cxn>
                <a:cxn ang="0">
                  <a:pos x="T4" y="T5"/>
                </a:cxn>
                <a:cxn ang="0">
                  <a:pos x="T6" y="T7"/>
                </a:cxn>
                <a:cxn ang="0">
                  <a:pos x="T8" y="T9"/>
                </a:cxn>
              </a:cxnLst>
              <a:rect l="0" t="0" r="r" b="b"/>
              <a:pathLst>
                <a:path w="444" h="192">
                  <a:moveTo>
                    <a:pt x="222" y="0"/>
                  </a:moveTo>
                  <a:lnTo>
                    <a:pt x="444" y="192"/>
                  </a:lnTo>
                  <a:lnTo>
                    <a:pt x="222" y="192"/>
                  </a:lnTo>
                  <a:lnTo>
                    <a:pt x="0" y="192"/>
                  </a:lnTo>
                  <a:lnTo>
                    <a:pt x="222" y="0"/>
                  </a:lnTo>
                  <a:close/>
                </a:path>
              </a:pathLst>
            </a:custGeom>
            <a:solidFill>
              <a:srgbClr val="02B0E1"/>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6" name="Freeform 7"/>
            <p:cNvSpPr/>
            <p:nvPr/>
          </p:nvSpPr>
          <p:spPr bwMode="auto">
            <a:xfrm rot="5400000">
              <a:off x="5766353" y="3066827"/>
              <a:ext cx="560626" cy="1845600"/>
            </a:xfrm>
            <a:custGeom>
              <a:avLst/>
              <a:gdLst>
                <a:gd name="T0" fmla="*/ 0 w 226"/>
                <a:gd name="T1" fmla="*/ 744 h 744"/>
                <a:gd name="T2" fmla="*/ 0 w 226"/>
                <a:gd name="T3" fmla="*/ 0 h 744"/>
                <a:gd name="T4" fmla="*/ 226 w 226"/>
                <a:gd name="T5" fmla="*/ 178 h 744"/>
                <a:gd name="T6" fmla="*/ 226 w 226"/>
                <a:gd name="T7" fmla="*/ 744 h 744"/>
                <a:gd name="T8" fmla="*/ 0 w 226"/>
                <a:gd name="T9" fmla="*/ 744 h 744"/>
              </a:gdLst>
              <a:ahLst/>
              <a:cxnLst>
                <a:cxn ang="0">
                  <a:pos x="T0" y="T1"/>
                </a:cxn>
                <a:cxn ang="0">
                  <a:pos x="T2" y="T3"/>
                </a:cxn>
                <a:cxn ang="0">
                  <a:pos x="T4" y="T5"/>
                </a:cxn>
                <a:cxn ang="0">
                  <a:pos x="T6" y="T7"/>
                </a:cxn>
                <a:cxn ang="0">
                  <a:pos x="T8" y="T9"/>
                </a:cxn>
              </a:cxnLst>
              <a:rect l="0" t="0" r="r" b="b"/>
              <a:pathLst>
                <a:path w="226" h="744">
                  <a:moveTo>
                    <a:pt x="0" y="744"/>
                  </a:moveTo>
                  <a:lnTo>
                    <a:pt x="0" y="0"/>
                  </a:lnTo>
                  <a:lnTo>
                    <a:pt x="226" y="178"/>
                  </a:lnTo>
                  <a:lnTo>
                    <a:pt x="226" y="744"/>
                  </a:lnTo>
                  <a:lnTo>
                    <a:pt x="0" y="744"/>
                  </a:lnTo>
                  <a:close/>
                </a:path>
              </a:pathLst>
            </a:custGeom>
            <a:solidFill>
              <a:srgbClr val="0165C5"/>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7" name="Freeform 8"/>
            <p:cNvSpPr/>
            <p:nvPr/>
          </p:nvSpPr>
          <p:spPr bwMode="auto">
            <a:xfrm rot="5400000">
              <a:off x="4384633" y="3749004"/>
              <a:ext cx="1101407" cy="476284"/>
            </a:xfrm>
            <a:custGeom>
              <a:avLst/>
              <a:gdLst>
                <a:gd name="T0" fmla="*/ 222 w 444"/>
                <a:gd name="T1" fmla="*/ 192 h 192"/>
                <a:gd name="T2" fmla="*/ 444 w 444"/>
                <a:gd name="T3" fmla="*/ 0 h 192"/>
                <a:gd name="T4" fmla="*/ 222 w 444"/>
                <a:gd name="T5" fmla="*/ 0 h 192"/>
                <a:gd name="T6" fmla="*/ 0 w 444"/>
                <a:gd name="T7" fmla="*/ 0 h 192"/>
                <a:gd name="T8" fmla="*/ 222 w 444"/>
                <a:gd name="T9" fmla="*/ 192 h 192"/>
              </a:gdLst>
              <a:ahLst/>
              <a:cxnLst>
                <a:cxn ang="0">
                  <a:pos x="T0" y="T1"/>
                </a:cxn>
                <a:cxn ang="0">
                  <a:pos x="T2" y="T3"/>
                </a:cxn>
                <a:cxn ang="0">
                  <a:pos x="T4" y="T5"/>
                </a:cxn>
                <a:cxn ang="0">
                  <a:pos x="T6" y="T7"/>
                </a:cxn>
                <a:cxn ang="0">
                  <a:pos x="T8" y="T9"/>
                </a:cxn>
              </a:cxnLst>
              <a:rect l="0" t="0" r="r" b="b"/>
              <a:pathLst>
                <a:path w="444" h="192">
                  <a:moveTo>
                    <a:pt x="222" y="192"/>
                  </a:moveTo>
                  <a:lnTo>
                    <a:pt x="444" y="0"/>
                  </a:lnTo>
                  <a:lnTo>
                    <a:pt x="222" y="0"/>
                  </a:lnTo>
                  <a:lnTo>
                    <a:pt x="0" y="0"/>
                  </a:lnTo>
                  <a:lnTo>
                    <a:pt x="222" y="192"/>
                  </a:lnTo>
                  <a:close/>
                </a:path>
              </a:pathLst>
            </a:custGeom>
            <a:solidFill>
              <a:srgbClr val="0165C5"/>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8" name="Freeform 9"/>
            <p:cNvSpPr/>
            <p:nvPr/>
          </p:nvSpPr>
          <p:spPr bwMode="auto">
            <a:xfrm rot="5400000">
              <a:off x="6361707" y="2471471"/>
              <a:ext cx="560626" cy="1915059"/>
            </a:xfrm>
            <a:custGeom>
              <a:avLst/>
              <a:gdLst>
                <a:gd name="T0" fmla="*/ 226 w 226"/>
                <a:gd name="T1" fmla="*/ 0 h 772"/>
                <a:gd name="T2" fmla="*/ 226 w 226"/>
                <a:gd name="T3" fmla="*/ 772 h 772"/>
                <a:gd name="T4" fmla="*/ 0 w 226"/>
                <a:gd name="T5" fmla="*/ 594 h 772"/>
                <a:gd name="T6" fmla="*/ 0 w 226"/>
                <a:gd name="T7" fmla="*/ 0 h 772"/>
                <a:gd name="T8" fmla="*/ 226 w 226"/>
                <a:gd name="T9" fmla="*/ 0 h 772"/>
              </a:gdLst>
              <a:ahLst/>
              <a:cxnLst>
                <a:cxn ang="0">
                  <a:pos x="T0" y="T1"/>
                </a:cxn>
                <a:cxn ang="0">
                  <a:pos x="T2" y="T3"/>
                </a:cxn>
                <a:cxn ang="0">
                  <a:pos x="T4" y="T5"/>
                </a:cxn>
                <a:cxn ang="0">
                  <a:pos x="T6" y="T7"/>
                </a:cxn>
                <a:cxn ang="0">
                  <a:pos x="T8" y="T9"/>
                </a:cxn>
              </a:cxnLst>
              <a:rect l="0" t="0" r="r" b="b"/>
              <a:pathLst>
                <a:path w="226" h="772">
                  <a:moveTo>
                    <a:pt x="226" y="0"/>
                  </a:moveTo>
                  <a:lnTo>
                    <a:pt x="226" y="772"/>
                  </a:lnTo>
                  <a:lnTo>
                    <a:pt x="0" y="594"/>
                  </a:lnTo>
                  <a:lnTo>
                    <a:pt x="0" y="0"/>
                  </a:lnTo>
                  <a:lnTo>
                    <a:pt x="226" y="0"/>
                  </a:lnTo>
                  <a:close/>
                </a:path>
              </a:pathLst>
            </a:custGeom>
            <a:solidFill>
              <a:srgbClr val="02B0E1"/>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9" name="Freeform 10"/>
            <p:cNvSpPr/>
            <p:nvPr/>
          </p:nvSpPr>
          <p:spPr bwMode="auto">
            <a:xfrm rot="5400000">
              <a:off x="7237376" y="3188378"/>
              <a:ext cx="1101407" cy="476284"/>
            </a:xfrm>
            <a:custGeom>
              <a:avLst/>
              <a:gdLst>
                <a:gd name="T0" fmla="*/ 222 w 444"/>
                <a:gd name="T1" fmla="*/ 0 h 192"/>
                <a:gd name="T2" fmla="*/ 0 w 444"/>
                <a:gd name="T3" fmla="*/ 192 h 192"/>
                <a:gd name="T4" fmla="*/ 222 w 444"/>
                <a:gd name="T5" fmla="*/ 192 h 192"/>
                <a:gd name="T6" fmla="*/ 444 w 444"/>
                <a:gd name="T7" fmla="*/ 192 h 192"/>
                <a:gd name="T8" fmla="*/ 222 w 444"/>
                <a:gd name="T9" fmla="*/ 0 h 192"/>
              </a:gdLst>
              <a:ahLst/>
              <a:cxnLst>
                <a:cxn ang="0">
                  <a:pos x="T0" y="T1"/>
                </a:cxn>
                <a:cxn ang="0">
                  <a:pos x="T2" y="T3"/>
                </a:cxn>
                <a:cxn ang="0">
                  <a:pos x="T4" y="T5"/>
                </a:cxn>
                <a:cxn ang="0">
                  <a:pos x="T6" y="T7"/>
                </a:cxn>
                <a:cxn ang="0">
                  <a:pos x="T8" y="T9"/>
                </a:cxn>
              </a:cxnLst>
              <a:rect l="0" t="0" r="r" b="b"/>
              <a:pathLst>
                <a:path w="444" h="192">
                  <a:moveTo>
                    <a:pt x="222" y="0"/>
                  </a:moveTo>
                  <a:lnTo>
                    <a:pt x="0" y="192"/>
                  </a:lnTo>
                  <a:lnTo>
                    <a:pt x="222" y="192"/>
                  </a:lnTo>
                  <a:lnTo>
                    <a:pt x="444" y="192"/>
                  </a:lnTo>
                  <a:lnTo>
                    <a:pt x="222" y="0"/>
                  </a:lnTo>
                  <a:close/>
                </a:path>
              </a:pathLst>
            </a:custGeom>
            <a:solidFill>
              <a:srgbClr val="02B0E1"/>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0" name="Freeform 11"/>
            <p:cNvSpPr/>
            <p:nvPr/>
          </p:nvSpPr>
          <p:spPr bwMode="auto">
            <a:xfrm rot="5400000">
              <a:off x="5617514" y="1816581"/>
              <a:ext cx="560626" cy="2123433"/>
            </a:xfrm>
            <a:custGeom>
              <a:avLst/>
              <a:gdLst>
                <a:gd name="T0" fmla="*/ 226 w 226"/>
                <a:gd name="T1" fmla="*/ 856 h 856"/>
                <a:gd name="T2" fmla="*/ 226 w 226"/>
                <a:gd name="T3" fmla="*/ 0 h 856"/>
                <a:gd name="T4" fmla="*/ 0 w 226"/>
                <a:gd name="T5" fmla="*/ 178 h 856"/>
                <a:gd name="T6" fmla="*/ 0 w 226"/>
                <a:gd name="T7" fmla="*/ 856 h 856"/>
                <a:gd name="T8" fmla="*/ 226 w 226"/>
                <a:gd name="T9" fmla="*/ 856 h 856"/>
              </a:gdLst>
              <a:ahLst/>
              <a:cxnLst>
                <a:cxn ang="0">
                  <a:pos x="T0" y="T1"/>
                </a:cxn>
                <a:cxn ang="0">
                  <a:pos x="T2" y="T3"/>
                </a:cxn>
                <a:cxn ang="0">
                  <a:pos x="T4" y="T5"/>
                </a:cxn>
                <a:cxn ang="0">
                  <a:pos x="T6" y="T7"/>
                </a:cxn>
                <a:cxn ang="0">
                  <a:pos x="T8" y="T9"/>
                </a:cxn>
              </a:cxnLst>
              <a:rect l="0" t="0" r="r" b="b"/>
              <a:pathLst>
                <a:path w="226" h="856">
                  <a:moveTo>
                    <a:pt x="226" y="856"/>
                  </a:moveTo>
                  <a:lnTo>
                    <a:pt x="226" y="0"/>
                  </a:lnTo>
                  <a:lnTo>
                    <a:pt x="0" y="178"/>
                  </a:lnTo>
                  <a:lnTo>
                    <a:pt x="0" y="856"/>
                  </a:lnTo>
                  <a:lnTo>
                    <a:pt x="226" y="856"/>
                  </a:lnTo>
                  <a:close/>
                </a:path>
              </a:pathLst>
            </a:custGeom>
            <a:solidFill>
              <a:srgbClr val="0165C5"/>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sp>
          <p:nvSpPr>
            <p:cNvPr id="11" name="Freeform 12"/>
            <p:cNvSpPr/>
            <p:nvPr/>
          </p:nvSpPr>
          <p:spPr bwMode="auto">
            <a:xfrm rot="5400000">
              <a:off x="4096878" y="2637675"/>
              <a:ext cx="1101407" cy="476284"/>
            </a:xfrm>
            <a:custGeom>
              <a:avLst/>
              <a:gdLst>
                <a:gd name="T0" fmla="*/ 222 w 444"/>
                <a:gd name="T1" fmla="*/ 192 h 192"/>
                <a:gd name="T2" fmla="*/ 0 w 444"/>
                <a:gd name="T3" fmla="*/ 0 h 192"/>
                <a:gd name="T4" fmla="*/ 222 w 444"/>
                <a:gd name="T5" fmla="*/ 0 h 192"/>
                <a:gd name="T6" fmla="*/ 444 w 444"/>
                <a:gd name="T7" fmla="*/ 0 h 192"/>
                <a:gd name="T8" fmla="*/ 222 w 444"/>
                <a:gd name="T9" fmla="*/ 192 h 192"/>
              </a:gdLst>
              <a:ahLst/>
              <a:cxnLst>
                <a:cxn ang="0">
                  <a:pos x="T0" y="T1"/>
                </a:cxn>
                <a:cxn ang="0">
                  <a:pos x="T2" y="T3"/>
                </a:cxn>
                <a:cxn ang="0">
                  <a:pos x="T4" y="T5"/>
                </a:cxn>
                <a:cxn ang="0">
                  <a:pos x="T6" y="T7"/>
                </a:cxn>
                <a:cxn ang="0">
                  <a:pos x="T8" y="T9"/>
                </a:cxn>
              </a:cxnLst>
              <a:rect l="0" t="0" r="r" b="b"/>
              <a:pathLst>
                <a:path w="444" h="192">
                  <a:moveTo>
                    <a:pt x="222" y="192"/>
                  </a:moveTo>
                  <a:lnTo>
                    <a:pt x="0" y="0"/>
                  </a:lnTo>
                  <a:lnTo>
                    <a:pt x="222" y="0"/>
                  </a:lnTo>
                  <a:lnTo>
                    <a:pt x="444" y="0"/>
                  </a:lnTo>
                  <a:lnTo>
                    <a:pt x="222" y="192"/>
                  </a:lnTo>
                  <a:close/>
                </a:path>
              </a:pathLst>
            </a:custGeom>
            <a:solidFill>
              <a:srgbClr val="0165C5"/>
            </a:solidFill>
            <a:ln>
              <a:noFill/>
            </a:ln>
          </p:spPr>
          <p:txBody>
            <a:bodyPr vert="horz" wrap="square" lIns="91440" tIns="45720" rIns="91440" bIns="45720" numCol="1" anchor="t" anchorCtr="0" compatLnSpc="1"/>
            <a:lstStyle/>
            <a:p>
              <a:endParaRPr lang="en-AU">
                <a:solidFill>
                  <a:schemeClr val="tx1">
                    <a:lumMod val="65000"/>
                    <a:lumOff val="35000"/>
                  </a:schemeClr>
                </a:solidFill>
                <a:latin typeface="Arial" panose="020B0604020202020204" pitchFamily="34" charset="0"/>
                <a:ea typeface="思源黑体 CN Medium" panose="020B0600000000000000" pitchFamily="34" charset="-122"/>
                <a:sym typeface="Arial" panose="020B0604020202020204" pitchFamily="34" charset="0"/>
              </a:endParaRPr>
            </a:p>
          </p:txBody>
        </p:sp>
      </p:grpSp>
      <p:grpSp>
        <p:nvGrpSpPr>
          <p:cNvPr id="12" name="组合 11"/>
          <p:cNvGrpSpPr/>
          <p:nvPr/>
        </p:nvGrpSpPr>
        <p:grpSpPr>
          <a:xfrm>
            <a:off x="8192437" y="2724406"/>
            <a:ext cx="3186763" cy="1239473"/>
            <a:chOff x="8192437" y="1967069"/>
            <a:chExt cx="3186763" cy="1239473"/>
          </a:xfrm>
        </p:grpSpPr>
        <p:sp>
          <p:nvSpPr>
            <p:cNvPr id="13" name="文本框 12"/>
            <p:cNvSpPr txBox="1"/>
            <p:nvPr/>
          </p:nvSpPr>
          <p:spPr>
            <a:xfrm>
              <a:off x="8192437" y="1967069"/>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14" name="文本框 13"/>
            <p:cNvSpPr txBox="1"/>
            <p:nvPr/>
          </p:nvSpPr>
          <p:spPr>
            <a:xfrm>
              <a:off x="8192437" y="2492500"/>
              <a:ext cx="3186763" cy="714042"/>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15" name="组合 14"/>
          <p:cNvGrpSpPr/>
          <p:nvPr/>
        </p:nvGrpSpPr>
        <p:grpSpPr>
          <a:xfrm>
            <a:off x="8192437" y="4335883"/>
            <a:ext cx="3186763" cy="1239473"/>
            <a:chOff x="8192437" y="1967069"/>
            <a:chExt cx="3186763" cy="1239473"/>
          </a:xfrm>
        </p:grpSpPr>
        <p:sp>
          <p:nvSpPr>
            <p:cNvPr id="16" name="文本框 15"/>
            <p:cNvSpPr txBox="1"/>
            <p:nvPr/>
          </p:nvSpPr>
          <p:spPr>
            <a:xfrm>
              <a:off x="8192437" y="1967069"/>
              <a:ext cx="1672044" cy="506164"/>
            </a:xfrm>
            <a:prstGeom prst="rect">
              <a:avLst/>
            </a:prstGeom>
            <a:noFill/>
          </p:spPr>
          <p:txBody>
            <a:bodyPr wrap="square" rtlCol="0">
              <a:spAutoFit/>
            </a:bodyPr>
            <a:lstStyle/>
            <a:p>
              <a:pP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17" name="文本框 16"/>
            <p:cNvSpPr txBox="1"/>
            <p:nvPr/>
          </p:nvSpPr>
          <p:spPr>
            <a:xfrm>
              <a:off x="8192437" y="2492500"/>
              <a:ext cx="3186763" cy="714042"/>
            </a:xfrm>
            <a:prstGeom prst="rect">
              <a:avLst/>
            </a:prstGeom>
            <a:noFill/>
          </p:spPr>
          <p:txBody>
            <a:bodyPr wrap="square" rtlCol="0">
              <a:spAutoFit/>
            </a:bodyPr>
            <a:lstStyle/>
            <a:p>
              <a:pP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18" name="组合 17"/>
          <p:cNvGrpSpPr/>
          <p:nvPr/>
        </p:nvGrpSpPr>
        <p:grpSpPr>
          <a:xfrm>
            <a:off x="660160" y="1918667"/>
            <a:ext cx="3186763" cy="1239473"/>
            <a:chOff x="8192437" y="1967069"/>
            <a:chExt cx="3186763" cy="1239473"/>
          </a:xfrm>
        </p:grpSpPr>
        <p:sp>
          <p:nvSpPr>
            <p:cNvPr id="19" name="文本框 18"/>
            <p:cNvSpPr txBox="1"/>
            <p:nvPr/>
          </p:nvSpPr>
          <p:spPr>
            <a:xfrm>
              <a:off x="9707156" y="1967069"/>
              <a:ext cx="1672044" cy="506164"/>
            </a:xfrm>
            <a:prstGeom prst="rect">
              <a:avLst/>
            </a:prstGeom>
            <a:noFill/>
          </p:spPr>
          <p:txBody>
            <a:bodyPr wrap="square" rtlCol="0">
              <a:spAutoFit/>
            </a:bodyPr>
            <a:lstStyle/>
            <a:p>
              <a:pPr algn="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0" name="文本框 19"/>
            <p:cNvSpPr txBox="1"/>
            <p:nvPr/>
          </p:nvSpPr>
          <p:spPr>
            <a:xfrm>
              <a:off x="8192437" y="2492500"/>
              <a:ext cx="3186763" cy="714042"/>
            </a:xfrm>
            <a:prstGeom prst="rect">
              <a:avLst/>
            </a:prstGeom>
            <a:noFill/>
          </p:spPr>
          <p:txBody>
            <a:bodyPr wrap="square" rtlCol="0">
              <a:spAutoFit/>
            </a:bodyPr>
            <a:lstStyle/>
            <a:p>
              <a:pPr algn="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21" name="组合 20"/>
          <p:cNvGrpSpPr/>
          <p:nvPr/>
        </p:nvGrpSpPr>
        <p:grpSpPr>
          <a:xfrm>
            <a:off x="660160" y="3530145"/>
            <a:ext cx="3186763" cy="1239473"/>
            <a:chOff x="8192437" y="1967069"/>
            <a:chExt cx="3186763" cy="1239473"/>
          </a:xfrm>
        </p:grpSpPr>
        <p:sp>
          <p:nvSpPr>
            <p:cNvPr id="22" name="文本框 21"/>
            <p:cNvSpPr txBox="1"/>
            <p:nvPr/>
          </p:nvSpPr>
          <p:spPr>
            <a:xfrm>
              <a:off x="9707156" y="1967069"/>
              <a:ext cx="1672044" cy="506164"/>
            </a:xfrm>
            <a:prstGeom prst="rect">
              <a:avLst/>
            </a:prstGeom>
            <a:noFill/>
          </p:spPr>
          <p:txBody>
            <a:bodyPr wrap="square" rtlCol="0">
              <a:spAutoFit/>
            </a:bodyPr>
            <a:lstStyle/>
            <a:p>
              <a:pPr algn="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3" name="文本框 22"/>
            <p:cNvSpPr txBox="1"/>
            <p:nvPr/>
          </p:nvSpPr>
          <p:spPr>
            <a:xfrm>
              <a:off x="8192437" y="2492500"/>
              <a:ext cx="3186763" cy="714042"/>
            </a:xfrm>
            <a:prstGeom prst="rect">
              <a:avLst/>
            </a:prstGeom>
            <a:noFill/>
          </p:spPr>
          <p:txBody>
            <a:bodyPr wrap="square" rtlCol="0">
              <a:spAutoFit/>
            </a:bodyPr>
            <a:lstStyle/>
            <a:p>
              <a:pPr algn="r">
                <a:lnSpc>
                  <a:spcPct val="130000"/>
                </a:lnSpc>
              </a:pPr>
              <a:r>
                <a:rPr lang="zh-CN" altLang="en-US" sz="1600" dirty="0">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par>
                          <p:cTn id="22" fill="hold">
                            <p:stCondLst>
                              <p:cond delay="2000"/>
                            </p:stCondLst>
                            <p:childTnLst>
                              <p:par>
                                <p:cTn id="23" presetID="22" presetClass="entr" presetSubtype="4"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down)">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工作内容回顾</a:t>
            </a:r>
            <a:endParaRPr lang="zh-CN" altLang="en-US" dirty="0"/>
          </a:p>
        </p:txBody>
      </p:sp>
      <p:grpSp>
        <p:nvGrpSpPr>
          <p:cNvPr id="3" name="组合 2"/>
          <p:cNvGrpSpPr/>
          <p:nvPr/>
        </p:nvGrpSpPr>
        <p:grpSpPr>
          <a:xfrm>
            <a:off x="697603" y="2323083"/>
            <a:ext cx="2703733" cy="3646176"/>
            <a:chOff x="697603" y="2323083"/>
            <a:chExt cx="2703733" cy="3646176"/>
          </a:xfrm>
        </p:grpSpPr>
        <p:cxnSp>
          <p:nvCxnSpPr>
            <p:cNvPr id="4" name="直接连接符 3"/>
            <p:cNvCxnSpPr/>
            <p:nvPr/>
          </p:nvCxnSpPr>
          <p:spPr>
            <a:xfrm flipH="1">
              <a:off x="2049470" y="2712695"/>
              <a:ext cx="1" cy="818073"/>
            </a:xfrm>
            <a:prstGeom prst="line">
              <a:avLst/>
            </a:prstGeom>
            <a:ln w="19050">
              <a:solidFill>
                <a:srgbClr val="0165C5"/>
              </a:solidFill>
            </a:ln>
          </p:spPr>
          <p:style>
            <a:lnRef idx="1">
              <a:schemeClr val="accent1"/>
            </a:lnRef>
            <a:fillRef idx="0">
              <a:schemeClr val="accent1"/>
            </a:fillRef>
            <a:effectRef idx="0">
              <a:schemeClr val="accent1"/>
            </a:effectRef>
            <a:fontRef idx="minor">
              <a:schemeClr val="tx1"/>
            </a:fontRef>
          </p:style>
        </p:cxnSp>
        <p:sp>
          <p:nvSpPr>
            <p:cNvPr id="5" name="椭圆 4"/>
            <p:cNvSpPr/>
            <p:nvPr/>
          </p:nvSpPr>
          <p:spPr>
            <a:xfrm>
              <a:off x="1826012" y="2323083"/>
              <a:ext cx="446916" cy="446916"/>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6" name="文本框 42"/>
            <p:cNvSpPr txBox="1"/>
            <p:nvPr/>
          </p:nvSpPr>
          <p:spPr>
            <a:xfrm>
              <a:off x="1836912" y="2384097"/>
              <a:ext cx="425116" cy="338554"/>
            </a:xfrm>
            <a:prstGeom prst="rect">
              <a:avLst/>
            </a:prstGeom>
            <a:noFill/>
          </p:spPr>
          <p:txBody>
            <a:bodyPr wrap="none" rtlCol="0">
              <a:spAutoFit/>
            </a:bodyPr>
            <a:lstStyle/>
            <a:p>
              <a:pPr algn="ctr" defTabSz="1219200"/>
              <a:r>
                <a:rPr lang="en-US" altLang="zh-CN" sz="1600" dirty="0">
                  <a:solidFill>
                    <a:schemeClr val="bg1"/>
                  </a:solidFill>
                  <a:latin typeface="思源宋体 CN Medium" panose="02020500000000000000" pitchFamily="18" charset="-122"/>
                  <a:ea typeface="思源宋体 CN Medium" panose="02020500000000000000" pitchFamily="18" charset="-122"/>
                  <a:cs typeface="+mn-ea"/>
                  <a:sym typeface="+mn-lt"/>
                </a:rPr>
                <a:t>01</a:t>
              </a:r>
              <a:endPar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sp>
          <p:nvSpPr>
            <p:cNvPr id="7" name="五边形 11"/>
            <p:cNvSpPr/>
            <p:nvPr/>
          </p:nvSpPr>
          <p:spPr>
            <a:xfrm rot="16200000">
              <a:off x="1680585" y="2375137"/>
              <a:ext cx="737770" cy="2703733"/>
            </a:xfrm>
            <a:prstGeom prst="homePlate">
              <a:avLst>
                <a:gd name="adj" fmla="val 48709"/>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grpSp>
          <p:nvGrpSpPr>
            <p:cNvPr id="8" name="组合 7"/>
            <p:cNvGrpSpPr/>
            <p:nvPr/>
          </p:nvGrpSpPr>
          <p:grpSpPr>
            <a:xfrm>
              <a:off x="1041842" y="4427105"/>
              <a:ext cx="2015256" cy="1542154"/>
              <a:chOff x="1096271" y="3939310"/>
              <a:chExt cx="2015256" cy="1542154"/>
            </a:xfrm>
          </p:grpSpPr>
          <p:sp>
            <p:nvSpPr>
              <p:cNvPr id="9" name="文本框 8"/>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10" name="文本框 9"/>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11" name="组合 10"/>
          <p:cNvGrpSpPr/>
          <p:nvPr/>
        </p:nvGrpSpPr>
        <p:grpSpPr>
          <a:xfrm>
            <a:off x="6088095" y="2323087"/>
            <a:ext cx="2703733" cy="3646172"/>
            <a:chOff x="6088095" y="2323087"/>
            <a:chExt cx="2703733" cy="3646172"/>
          </a:xfrm>
        </p:grpSpPr>
        <p:cxnSp>
          <p:nvCxnSpPr>
            <p:cNvPr id="12" name="直接连接符 11"/>
            <p:cNvCxnSpPr/>
            <p:nvPr/>
          </p:nvCxnSpPr>
          <p:spPr>
            <a:xfrm flipH="1">
              <a:off x="7439962" y="2712699"/>
              <a:ext cx="1" cy="818075"/>
            </a:xfrm>
            <a:prstGeom prst="line">
              <a:avLst/>
            </a:prstGeom>
            <a:ln w="19050">
              <a:solidFill>
                <a:srgbClr val="0165C5"/>
              </a:solidFill>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a:off x="7216503" y="2323087"/>
              <a:ext cx="446918" cy="446916"/>
            </a:xfrm>
            <a:prstGeom prst="ellipse">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14" name="五边形 12"/>
            <p:cNvSpPr/>
            <p:nvPr/>
          </p:nvSpPr>
          <p:spPr>
            <a:xfrm rot="16200000">
              <a:off x="7071077" y="2375136"/>
              <a:ext cx="737770" cy="2703733"/>
            </a:xfrm>
            <a:prstGeom prst="homePlate">
              <a:avLst>
                <a:gd name="adj" fmla="val 48709"/>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15" name="文本框 42"/>
            <p:cNvSpPr txBox="1"/>
            <p:nvPr/>
          </p:nvSpPr>
          <p:spPr>
            <a:xfrm>
              <a:off x="7227404" y="2380528"/>
              <a:ext cx="425116" cy="338554"/>
            </a:xfrm>
            <a:prstGeom prst="rect">
              <a:avLst/>
            </a:prstGeom>
            <a:noFill/>
          </p:spPr>
          <p:txBody>
            <a:bodyPr wrap="none" rtlCol="0">
              <a:spAutoFit/>
            </a:bodyPr>
            <a:lstStyle/>
            <a:p>
              <a:pPr algn="ctr" defTabSz="1219200"/>
              <a:r>
                <a:rPr lang="en-US" altLang="zh-CN" sz="1600" dirty="0">
                  <a:solidFill>
                    <a:schemeClr val="bg1"/>
                  </a:solidFill>
                  <a:latin typeface="思源宋体 CN Medium" panose="02020500000000000000" pitchFamily="18" charset="-122"/>
                  <a:ea typeface="思源宋体 CN Medium" panose="02020500000000000000" pitchFamily="18" charset="-122"/>
                  <a:cs typeface="+mn-ea"/>
                  <a:sym typeface="+mn-lt"/>
                </a:rPr>
                <a:t>03</a:t>
              </a:r>
              <a:endPar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grpSp>
          <p:nvGrpSpPr>
            <p:cNvPr id="16" name="组合 15"/>
            <p:cNvGrpSpPr/>
            <p:nvPr/>
          </p:nvGrpSpPr>
          <p:grpSpPr>
            <a:xfrm>
              <a:off x="6432334" y="4427105"/>
              <a:ext cx="2015256" cy="1542154"/>
              <a:chOff x="1096271" y="3939310"/>
              <a:chExt cx="2015256" cy="1542154"/>
            </a:xfrm>
          </p:grpSpPr>
          <p:sp>
            <p:nvSpPr>
              <p:cNvPr id="17" name="文本框 16"/>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18" name="文本框 17"/>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19" name="组合 18"/>
          <p:cNvGrpSpPr/>
          <p:nvPr/>
        </p:nvGrpSpPr>
        <p:grpSpPr>
          <a:xfrm>
            <a:off x="3393197" y="1886846"/>
            <a:ext cx="2703733" cy="3577733"/>
            <a:chOff x="3393197" y="1886846"/>
            <a:chExt cx="2703733" cy="3577733"/>
          </a:xfrm>
        </p:grpSpPr>
        <p:cxnSp>
          <p:nvCxnSpPr>
            <p:cNvPr id="20" name="直接连接符 19"/>
            <p:cNvCxnSpPr/>
            <p:nvPr/>
          </p:nvCxnSpPr>
          <p:spPr>
            <a:xfrm flipV="1">
              <a:off x="4745064" y="4282026"/>
              <a:ext cx="0" cy="818340"/>
            </a:xfrm>
            <a:prstGeom prst="line">
              <a:avLst/>
            </a:prstGeom>
            <a:solidFill>
              <a:srgbClr val="375BA5"/>
            </a:solidFill>
            <a:ln w="19050">
              <a:solidFill>
                <a:srgbClr val="02B0E1"/>
              </a:solidFill>
            </a:ln>
          </p:spPr>
          <p:style>
            <a:lnRef idx="1">
              <a:schemeClr val="accent1"/>
            </a:lnRef>
            <a:fillRef idx="0">
              <a:schemeClr val="accent1"/>
            </a:fillRef>
            <a:effectRef idx="0">
              <a:schemeClr val="accent1"/>
            </a:effectRef>
            <a:fontRef idx="minor">
              <a:schemeClr val="tx1"/>
            </a:fontRef>
          </p:style>
        </p:cxnSp>
        <p:sp>
          <p:nvSpPr>
            <p:cNvPr id="21" name="椭圆 20"/>
            <p:cNvSpPr/>
            <p:nvPr/>
          </p:nvSpPr>
          <p:spPr>
            <a:xfrm flipV="1">
              <a:off x="4521604" y="5017661"/>
              <a:ext cx="446920" cy="446918"/>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22" name="五边形 13"/>
            <p:cNvSpPr/>
            <p:nvPr/>
          </p:nvSpPr>
          <p:spPr>
            <a:xfrm rot="5400000" flipV="1">
              <a:off x="4376179" y="2733295"/>
              <a:ext cx="737770" cy="2703733"/>
            </a:xfrm>
            <a:prstGeom prst="homePlate">
              <a:avLst>
                <a:gd name="adj" fmla="val 48709"/>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23" name="文本框 42"/>
            <p:cNvSpPr txBox="1"/>
            <p:nvPr/>
          </p:nvSpPr>
          <p:spPr>
            <a:xfrm>
              <a:off x="4532506" y="5068666"/>
              <a:ext cx="425116" cy="338554"/>
            </a:xfrm>
            <a:prstGeom prst="rect">
              <a:avLst/>
            </a:prstGeom>
            <a:noFill/>
          </p:spPr>
          <p:txBody>
            <a:bodyPr wrap="none" rtlCol="0">
              <a:spAutoFit/>
            </a:bodyPr>
            <a:lstStyle/>
            <a:p>
              <a:pPr algn="ctr" defTabSz="1219200"/>
              <a:r>
                <a:rPr lang="en-US" altLang="zh-CN" sz="1600" dirty="0">
                  <a:solidFill>
                    <a:schemeClr val="bg1"/>
                  </a:solidFill>
                  <a:latin typeface="思源宋体 CN Medium" panose="02020500000000000000" pitchFamily="18" charset="-122"/>
                  <a:ea typeface="思源宋体 CN Medium" panose="02020500000000000000" pitchFamily="18" charset="-122"/>
                  <a:cs typeface="+mn-ea"/>
                  <a:sym typeface="+mn-lt"/>
                </a:rPr>
                <a:t>04</a:t>
              </a:r>
              <a:endPar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grpSp>
          <p:nvGrpSpPr>
            <p:cNvPr id="24" name="组合 23"/>
            <p:cNvGrpSpPr/>
            <p:nvPr/>
          </p:nvGrpSpPr>
          <p:grpSpPr>
            <a:xfrm>
              <a:off x="3737436" y="1886846"/>
              <a:ext cx="2015256" cy="1542154"/>
              <a:chOff x="1096271" y="3939310"/>
              <a:chExt cx="2015256" cy="1542154"/>
            </a:xfrm>
          </p:grpSpPr>
          <p:sp>
            <p:nvSpPr>
              <p:cNvPr id="25" name="文本框 24"/>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26" name="文本框 25"/>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您的内容打在这里在此框中选择粘贴并选择只保留文字</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grpSp>
        <p:nvGrpSpPr>
          <p:cNvPr id="27" name="组合 26"/>
          <p:cNvGrpSpPr/>
          <p:nvPr/>
        </p:nvGrpSpPr>
        <p:grpSpPr>
          <a:xfrm>
            <a:off x="8790660" y="1886846"/>
            <a:ext cx="2703733" cy="3577737"/>
            <a:chOff x="8790660" y="1886846"/>
            <a:chExt cx="2703733" cy="3577737"/>
          </a:xfrm>
        </p:grpSpPr>
        <p:cxnSp>
          <p:nvCxnSpPr>
            <p:cNvPr id="28" name="直接连接符 27"/>
            <p:cNvCxnSpPr/>
            <p:nvPr/>
          </p:nvCxnSpPr>
          <p:spPr>
            <a:xfrm flipH="1" flipV="1">
              <a:off x="10142527" y="4282030"/>
              <a:ext cx="1" cy="818341"/>
            </a:xfrm>
            <a:prstGeom prst="line">
              <a:avLst/>
            </a:prstGeom>
            <a:solidFill>
              <a:srgbClr val="375BA5"/>
            </a:solidFill>
            <a:ln w="19050">
              <a:solidFill>
                <a:srgbClr val="02B0E1"/>
              </a:solidFill>
            </a:ln>
          </p:spPr>
          <p:style>
            <a:lnRef idx="1">
              <a:schemeClr val="accent1"/>
            </a:lnRef>
            <a:fillRef idx="0">
              <a:schemeClr val="accent1"/>
            </a:fillRef>
            <a:effectRef idx="0">
              <a:schemeClr val="accent1"/>
            </a:effectRef>
            <a:fontRef idx="minor">
              <a:schemeClr val="tx1"/>
            </a:fontRef>
          </p:style>
        </p:cxnSp>
        <p:sp>
          <p:nvSpPr>
            <p:cNvPr id="29" name="五边形 14"/>
            <p:cNvSpPr/>
            <p:nvPr/>
          </p:nvSpPr>
          <p:spPr>
            <a:xfrm rot="5400000" flipV="1">
              <a:off x="9773642" y="2733295"/>
              <a:ext cx="737770" cy="2703733"/>
            </a:xfrm>
            <a:prstGeom prst="homePlate">
              <a:avLst>
                <a:gd name="adj" fmla="val 48709"/>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30" name="椭圆 29"/>
            <p:cNvSpPr/>
            <p:nvPr/>
          </p:nvSpPr>
          <p:spPr>
            <a:xfrm flipV="1">
              <a:off x="9919068" y="5017665"/>
              <a:ext cx="446918" cy="446918"/>
            </a:xfrm>
            <a:prstGeom prst="ellipse">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宋体 CN Medium" panose="02020500000000000000" pitchFamily="18" charset="-122"/>
                <a:ea typeface="思源宋体 CN Medium" panose="02020500000000000000" pitchFamily="18" charset="-122"/>
                <a:sym typeface="+mn-lt"/>
              </a:endParaRPr>
            </a:p>
          </p:txBody>
        </p:sp>
        <p:sp>
          <p:nvSpPr>
            <p:cNvPr id="31" name="文本框 42"/>
            <p:cNvSpPr txBox="1"/>
            <p:nvPr/>
          </p:nvSpPr>
          <p:spPr>
            <a:xfrm>
              <a:off x="9929969" y="5068666"/>
              <a:ext cx="425116" cy="338554"/>
            </a:xfrm>
            <a:prstGeom prst="rect">
              <a:avLst/>
            </a:prstGeom>
            <a:noFill/>
          </p:spPr>
          <p:txBody>
            <a:bodyPr wrap="none" rtlCol="0">
              <a:spAutoFit/>
            </a:bodyPr>
            <a:lstStyle/>
            <a:p>
              <a:pPr algn="ctr" defTabSz="1219200"/>
              <a:r>
                <a:rPr lang="en-US" altLang="zh-CN" sz="1600" dirty="0">
                  <a:solidFill>
                    <a:schemeClr val="bg1"/>
                  </a:solidFill>
                  <a:latin typeface="思源宋体 CN Medium" panose="02020500000000000000" pitchFamily="18" charset="-122"/>
                  <a:ea typeface="思源宋体 CN Medium" panose="02020500000000000000" pitchFamily="18" charset="-122"/>
                  <a:cs typeface="+mn-ea"/>
                  <a:sym typeface="+mn-lt"/>
                </a:rPr>
                <a:t>04</a:t>
              </a:r>
              <a:endParaRPr lang="zh-CN" altLang="en-US" sz="1600" dirty="0">
                <a:solidFill>
                  <a:schemeClr val="bg1"/>
                </a:solidFill>
                <a:latin typeface="思源宋体 CN Medium" panose="02020500000000000000" pitchFamily="18" charset="-122"/>
                <a:ea typeface="思源宋体 CN Medium" panose="02020500000000000000" pitchFamily="18" charset="-122"/>
                <a:cs typeface="+mn-ea"/>
                <a:sym typeface="+mn-lt"/>
              </a:endParaRPr>
            </a:p>
          </p:txBody>
        </p:sp>
        <p:grpSp>
          <p:nvGrpSpPr>
            <p:cNvPr id="32" name="组合 31"/>
            <p:cNvGrpSpPr/>
            <p:nvPr/>
          </p:nvGrpSpPr>
          <p:grpSpPr>
            <a:xfrm>
              <a:off x="9134899" y="1886846"/>
              <a:ext cx="2015256" cy="1542154"/>
              <a:chOff x="1096271" y="3939310"/>
              <a:chExt cx="2015256" cy="1542154"/>
            </a:xfrm>
          </p:grpSpPr>
          <p:sp>
            <p:nvSpPr>
              <p:cNvPr id="33" name="文本框 32"/>
              <p:cNvSpPr txBox="1"/>
              <p:nvPr/>
            </p:nvSpPr>
            <p:spPr>
              <a:xfrm>
                <a:off x="1267876" y="3939310"/>
                <a:ext cx="1672044" cy="515526"/>
              </a:xfrm>
              <a:prstGeom prst="rect">
                <a:avLst/>
              </a:prstGeom>
              <a:noFill/>
            </p:spPr>
            <p:txBody>
              <a:bodyPr wrap="square" rtlCol="0">
                <a:spAutoFit/>
              </a:bodyPr>
              <a:lstStyle/>
              <a:p>
                <a:pPr algn="ctr">
                  <a:lnSpc>
                    <a:spcPct val="150000"/>
                  </a:lnSpc>
                </a:pPr>
                <a:r>
                  <a:rPr lang="zh-CN" altLang="en-US" sz="2000" b="1" dirty="0">
                    <a:latin typeface="思源宋体 CN Medium" panose="02020500000000000000" pitchFamily="18" charset="-122"/>
                    <a:ea typeface="思源宋体 CN Medium" panose="02020500000000000000" pitchFamily="18" charset="-122"/>
                    <a:cs typeface="+mn-ea"/>
                    <a:sym typeface="+mn-lt"/>
                  </a:rPr>
                  <a:t>你的标题</a:t>
                </a:r>
                <a:endParaRPr lang="zh-CN" altLang="en-US" sz="2000" b="1" dirty="0">
                  <a:latin typeface="思源宋体 CN Medium" panose="02020500000000000000" pitchFamily="18" charset="-122"/>
                  <a:ea typeface="思源宋体 CN Medium" panose="02020500000000000000" pitchFamily="18" charset="-122"/>
                  <a:cs typeface="+mn-ea"/>
                  <a:sym typeface="+mn-lt"/>
                </a:endParaRPr>
              </a:p>
            </p:txBody>
          </p:sp>
          <p:sp>
            <p:nvSpPr>
              <p:cNvPr id="34" name="文本框 33"/>
              <p:cNvSpPr txBox="1"/>
              <p:nvPr/>
            </p:nvSpPr>
            <p:spPr>
              <a:xfrm>
                <a:off x="1096271" y="4454836"/>
                <a:ext cx="2015256" cy="1026628"/>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grpSp>
      </p:grpSp>
    </p:spTree>
  </p:cSld>
  <p:clrMapOvr>
    <a:masterClrMapping/>
  </p:clrMapOvr>
  <p:transition spd="slow" advTm="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up)">
                                      <p:cBhvr>
                                        <p:cTn id="1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214208" y="2879972"/>
            <a:ext cx="6823664" cy="1323439"/>
          </a:xfrm>
          <a:prstGeom prst="rect">
            <a:avLst/>
          </a:prstGeom>
          <a:noFill/>
        </p:spPr>
        <p:txBody>
          <a:bodyPr wrap="square" rtlCol="0">
            <a:spAutoFit/>
          </a:bodyPr>
          <a:lstStyle/>
          <a:p>
            <a:pPr algn="dist"/>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成功</a:t>
            </a:r>
            <a:r>
              <a:rPr lang="zh-CN" altLang="en-US" sz="8000" dirty="0">
                <a:solidFill>
                  <a:srgbClr val="0165C5"/>
                </a:solidFill>
                <a:latin typeface="思源宋体 CN Heavy" panose="02020900000000000000" pitchFamily="18" charset="-122"/>
                <a:ea typeface="思源宋体 CN Heavy" panose="02020900000000000000" pitchFamily="18" charset="-122"/>
                <a:cs typeface="+mn-ea"/>
                <a:sym typeface="+mn-lt"/>
              </a:rPr>
              <a:t>项目</a:t>
            </a:r>
            <a:r>
              <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展示</a:t>
            </a:r>
            <a:endParaRPr lang="zh-CN" altLang="en-US" sz="80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sp>
        <p:nvSpPr>
          <p:cNvPr id="20" name="TextBox 36"/>
          <p:cNvSpPr txBox="1"/>
          <p:nvPr/>
        </p:nvSpPr>
        <p:spPr>
          <a:xfrm>
            <a:off x="4240275" y="4144449"/>
            <a:ext cx="6771530" cy="679930"/>
          </a:xfrm>
          <a:prstGeom prst="rect">
            <a:avLst/>
          </a:prstGeom>
          <a:noFill/>
        </p:spPr>
        <p:txBody>
          <a:bodyPr wrap="square" rtlCol="0">
            <a:spAutoFit/>
          </a:bodyPr>
          <a:lstStyle/>
          <a:p>
            <a:pPr marL="0" marR="0" lvl="0" indent="0" algn="ctr" defTabSz="914400" rtl="0" eaLnBrk="1" fontAlgn="auto" latinLnBrk="0" hangingPunct="1">
              <a:lnSpc>
                <a:spcPct val="125000"/>
              </a:lnSpc>
              <a:spcBef>
                <a:spcPts val="0"/>
              </a:spcBef>
              <a:spcAft>
                <a:spcPts val="800"/>
              </a:spcAft>
              <a:buClrTx/>
              <a:buSzTx/>
              <a:buFontTx/>
              <a:buNone/>
              <a:defRPr/>
            </a:pPr>
            <a:r>
              <a:rPr kumimoji="0" lang="en-US" altLang="zh-CN"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rPr>
              <a:t>A designer can use default text to simulate what text would look like. It looks even better with you using this text. </a:t>
            </a:r>
            <a:endParaRPr kumimoji="0" lang="zh-CN" altLang="en-US" sz="1600" b="0" i="0" u="none" strike="noStrike" kern="1200" cap="none" spc="0" normalizeH="0" baseline="0" noProof="0" dirty="0">
              <a:ln>
                <a:noFill/>
              </a:ln>
              <a:solidFill>
                <a:schemeClr val="tx1">
                  <a:lumMod val="85000"/>
                  <a:lumOff val="15000"/>
                </a:schemeClr>
              </a:solidFill>
              <a:effectLst/>
              <a:uLnTx/>
              <a:uFillTx/>
              <a:latin typeface="思源宋体 CN Medium" panose="02020500000000000000" pitchFamily="18" charset="-122"/>
              <a:ea typeface="思源宋体 CN Medium" panose="02020500000000000000" pitchFamily="18" charset="-122"/>
            </a:endParaRPr>
          </a:p>
        </p:txBody>
      </p:sp>
      <p:grpSp>
        <p:nvGrpSpPr>
          <p:cNvPr id="24" name="组合 23"/>
          <p:cNvGrpSpPr/>
          <p:nvPr/>
        </p:nvGrpSpPr>
        <p:grpSpPr>
          <a:xfrm>
            <a:off x="5795539" y="1325125"/>
            <a:ext cx="3661003" cy="1015663"/>
            <a:chOff x="6609676" y="4352824"/>
            <a:chExt cx="3661003" cy="1015663"/>
          </a:xfrm>
        </p:grpSpPr>
        <p:sp>
          <p:nvSpPr>
            <p:cNvPr id="4" name="文本框 3"/>
            <p:cNvSpPr txBox="1"/>
            <p:nvPr/>
          </p:nvSpPr>
          <p:spPr>
            <a:xfrm>
              <a:off x="9149859" y="4352824"/>
              <a:ext cx="1120820" cy="1015663"/>
            </a:xfrm>
            <a:prstGeom prst="rect">
              <a:avLst/>
            </a:prstGeom>
            <a:noFill/>
          </p:spPr>
          <p:txBody>
            <a:bodyPr wrap="none" rtlCol="0">
              <a:spAutoFit/>
            </a:bodyPr>
            <a:lstStyle/>
            <a:p>
              <a:pPr algn="ctr"/>
              <a:r>
                <a:rPr lang="en-US" altLang="zh-CN" sz="6000" dirty="0">
                  <a:solidFill>
                    <a:srgbClr val="02B0E1"/>
                  </a:solidFill>
                  <a:latin typeface="思源宋体 CN Heavy" panose="02020900000000000000" pitchFamily="18" charset="-122"/>
                  <a:ea typeface="思源宋体 CN Heavy" panose="02020900000000000000" pitchFamily="18" charset="-122"/>
                  <a:cs typeface="+mn-ea"/>
                  <a:sym typeface="+mn-lt"/>
                </a:rPr>
                <a:t>02</a:t>
              </a:r>
              <a:endParaRPr lang="zh-CN" altLang="en-US" sz="9600" dirty="0">
                <a:solidFill>
                  <a:srgbClr val="02B0E1"/>
                </a:solidFill>
                <a:latin typeface="思源宋体 CN Heavy" panose="02020900000000000000" pitchFamily="18" charset="-122"/>
                <a:ea typeface="思源宋体 CN Heavy" panose="02020900000000000000" pitchFamily="18" charset="-122"/>
                <a:cs typeface="+mn-ea"/>
                <a:sym typeface="+mn-lt"/>
              </a:endParaRPr>
            </a:p>
          </p:txBody>
        </p:sp>
        <p:sp>
          <p:nvSpPr>
            <p:cNvPr id="23" name="文本框 22"/>
            <p:cNvSpPr txBox="1"/>
            <p:nvPr/>
          </p:nvSpPr>
          <p:spPr>
            <a:xfrm>
              <a:off x="6609676" y="4475935"/>
              <a:ext cx="2540183" cy="769441"/>
            </a:xfrm>
            <a:prstGeom prst="rect">
              <a:avLst/>
            </a:prstGeom>
            <a:noFill/>
          </p:spPr>
          <p:txBody>
            <a:bodyPr wrap="none" rtlCol="0">
              <a:spAutoFit/>
            </a:bodyPr>
            <a:lstStyle/>
            <a:p>
              <a:pPr algn="ctr"/>
              <a:r>
                <a:rPr lang="en-US" altLang="zh-CN" sz="44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rPr>
                <a:t>Chapter</a:t>
              </a:r>
              <a:endParaRPr lang="zh-CN" altLang="en-US" sz="7200" dirty="0">
                <a:solidFill>
                  <a:schemeClr val="tx1">
                    <a:lumMod val="85000"/>
                    <a:lumOff val="15000"/>
                  </a:schemeClr>
                </a:solidFill>
                <a:latin typeface="思源宋体 CN Heavy" panose="02020900000000000000" pitchFamily="18" charset="-122"/>
                <a:ea typeface="思源宋体 CN Heavy" panose="02020900000000000000" pitchFamily="18" charset="-122"/>
                <a:cs typeface="+mn-ea"/>
                <a:sym typeface="+mn-lt"/>
              </a:endParaRPr>
            </a:p>
          </p:txBody>
        </p:sp>
      </p:grpSp>
      <p:grpSp>
        <p:nvGrpSpPr>
          <p:cNvPr id="27" name="组合 26"/>
          <p:cNvGrpSpPr/>
          <p:nvPr/>
        </p:nvGrpSpPr>
        <p:grpSpPr>
          <a:xfrm>
            <a:off x="-4701492" y="-2690820"/>
            <a:ext cx="17793976" cy="10440887"/>
            <a:chOff x="-4701492" y="-2690820"/>
            <a:chExt cx="17793976" cy="10440887"/>
          </a:xfrm>
        </p:grpSpPr>
        <p:sp>
          <p:nvSpPr>
            <p:cNvPr id="19" name="圆: 空心 18"/>
            <p:cNvSpPr/>
            <p:nvPr/>
          </p:nvSpPr>
          <p:spPr>
            <a:xfrm>
              <a:off x="-4406248" y="-2522210"/>
              <a:ext cx="8409261" cy="8409261"/>
            </a:xfrm>
            <a:prstGeom prst="donut">
              <a:avLst>
                <a:gd name="adj" fmla="val 22554"/>
              </a:avLst>
            </a:prstGeom>
            <a:solidFill>
              <a:srgbClr val="C1E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1" name="圆: 空心 10"/>
            <p:cNvSpPr/>
            <p:nvPr/>
          </p:nvSpPr>
          <p:spPr>
            <a:xfrm>
              <a:off x="9913089" y="-1665584"/>
              <a:ext cx="3179395" cy="3179395"/>
            </a:xfrm>
            <a:prstGeom prst="donut">
              <a:avLst/>
            </a:prstGeom>
            <a:gradFill>
              <a:gsLst>
                <a:gs pos="0">
                  <a:srgbClr val="0165C5">
                    <a:alpha val="79000"/>
                  </a:srgbClr>
                </a:gs>
                <a:gs pos="100000">
                  <a:srgbClr val="F2F9FF">
                    <a:alpha val="24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2" name="圆: 空心 11"/>
            <p:cNvSpPr/>
            <p:nvPr/>
          </p:nvSpPr>
          <p:spPr>
            <a:xfrm>
              <a:off x="3803019" y="5637988"/>
              <a:ext cx="2112079" cy="2112079"/>
            </a:xfrm>
            <a:prstGeom prst="donut">
              <a:avLst/>
            </a:prstGeom>
            <a:gradFill>
              <a:gsLst>
                <a:gs pos="0">
                  <a:srgbClr val="0165C5">
                    <a:alpha val="79000"/>
                  </a:srgbClr>
                </a:gs>
                <a:gs pos="100000">
                  <a:srgbClr val="F2F9FF">
                    <a:alpha val="24000"/>
                  </a:srgb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latin typeface="Segoe UI" panose="020B0502040204020203" pitchFamily="34" charset="0"/>
                <a:ea typeface="微软雅黑" panose="020B0503020204020204" pitchFamily="34" charset="-122"/>
              </a:endParaRPr>
            </a:p>
          </p:txBody>
        </p:sp>
        <p:sp>
          <p:nvSpPr>
            <p:cNvPr id="10" name="圆: 空心 9"/>
            <p:cNvSpPr/>
            <p:nvPr/>
          </p:nvSpPr>
          <p:spPr>
            <a:xfrm>
              <a:off x="-4701492" y="-2690820"/>
              <a:ext cx="8409261" cy="8409261"/>
            </a:xfrm>
            <a:prstGeom prst="donut">
              <a:avLst>
                <a:gd name="adj" fmla="val 22554"/>
              </a:avLst>
            </a:prstGeom>
            <a:solidFill>
              <a:srgbClr val="0165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latin typeface="思源宋体 CN Medium" panose="02020500000000000000" pitchFamily="18" charset="-122"/>
                <a:ea typeface="思源宋体 CN Medium" panose="02020500000000000000" pitchFamily="18" charset="-122"/>
              </a:endParaRPr>
            </a:p>
          </p:txBody>
        </p:sp>
        <p:sp>
          <p:nvSpPr>
            <p:cNvPr id="18" name="椭圆 17"/>
            <p:cNvSpPr/>
            <p:nvPr/>
          </p:nvSpPr>
          <p:spPr>
            <a:xfrm>
              <a:off x="1299436" y="4345466"/>
              <a:ext cx="298468" cy="298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2766009" y="413304"/>
              <a:ext cx="726255" cy="7262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箭头: V 形 25"/>
          <p:cNvSpPr/>
          <p:nvPr/>
        </p:nvSpPr>
        <p:spPr>
          <a:xfrm rot="5400000">
            <a:off x="7488154" y="5192116"/>
            <a:ext cx="275772" cy="275772"/>
          </a:xfrm>
          <a:prstGeom prst="chevron">
            <a:avLst/>
          </a:prstGeom>
          <a:solidFill>
            <a:srgbClr val="02B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spd="slow"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anim calcmode="lin" valueType="num">
                                      <p:cBhvr>
                                        <p:cTn id="8" dur="500" fill="hold"/>
                                        <p:tgtEl>
                                          <p:spTgt spid="27"/>
                                        </p:tgtEl>
                                        <p:attrNameLst>
                                          <p:attrName>ppt_x</p:attrName>
                                        </p:attrNameLst>
                                      </p:cBhvr>
                                      <p:tavLst>
                                        <p:tav tm="0">
                                          <p:val>
                                            <p:strVal val="#ppt_x"/>
                                          </p:val>
                                        </p:tav>
                                        <p:tav tm="100000">
                                          <p:val>
                                            <p:strVal val="#ppt_x"/>
                                          </p:val>
                                        </p:tav>
                                      </p:tavLst>
                                    </p:anim>
                                    <p:anim calcmode="lin" valueType="num">
                                      <p:cBhvr>
                                        <p:cTn id="9" dur="500" fill="hold"/>
                                        <p:tgtEl>
                                          <p:spTgt spid="27"/>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fltVal val="0"/>
                                          </p:val>
                                        </p:tav>
                                        <p:tav tm="100000">
                                          <p:val>
                                            <p:strVal val="#ppt_h"/>
                                          </p:val>
                                        </p:tav>
                                      </p:tavLst>
                                    </p:anim>
                                    <p:animEffect transition="in" filter="fade">
                                      <p:cBhvr>
                                        <p:cTn id="15" dur="500"/>
                                        <p:tgtEl>
                                          <p:spTgt spid="24"/>
                                        </p:tgtEl>
                                      </p:cBhvr>
                                    </p:animEffect>
                                  </p:childTnLst>
                                </p:cTn>
                              </p:par>
                            </p:childTnLst>
                          </p:cTn>
                        </p:par>
                        <p:par>
                          <p:cTn id="16" fill="hold">
                            <p:stCondLst>
                              <p:cond delay="1000"/>
                            </p:stCondLst>
                            <p:childTnLst>
                              <p:par>
                                <p:cTn id="17" presetID="16" presetClass="entr" presetSubtype="2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0" grpId="0"/>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1077289" y="3872321"/>
            <a:ext cx="2510968" cy="2147012"/>
            <a:chOff x="1277261" y="3252079"/>
            <a:chExt cx="2510968" cy="2147012"/>
          </a:xfrm>
        </p:grpSpPr>
        <p:sp>
          <p:nvSpPr>
            <p:cNvPr id="11" name="文本框 10"/>
            <p:cNvSpPr txBox="1"/>
            <p:nvPr/>
          </p:nvSpPr>
          <p:spPr>
            <a:xfrm>
              <a:off x="1914626" y="4220326"/>
              <a:ext cx="1236236" cy="400110"/>
            </a:xfrm>
            <a:prstGeom prst="rect">
              <a:avLst/>
            </a:prstGeom>
            <a:noFill/>
          </p:spPr>
          <p:txBody>
            <a:bodyPr wrap="none" rtlCol="0">
              <a:spAutoFit/>
            </a:bodyPr>
            <a:lstStyle/>
            <a:p>
              <a:pPr algn="ctr"/>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12" name="文本框 11"/>
            <p:cNvSpPr txBox="1"/>
            <p:nvPr/>
          </p:nvSpPr>
          <p:spPr>
            <a:xfrm>
              <a:off x="1277261" y="4697617"/>
              <a:ext cx="2510968" cy="701474"/>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13" name="椭圆 12"/>
            <p:cNvSpPr/>
            <p:nvPr/>
          </p:nvSpPr>
          <p:spPr>
            <a:xfrm>
              <a:off x="2175397" y="3252079"/>
              <a:ext cx="714694" cy="714694"/>
            </a:xfrm>
            <a:prstGeom prst="ellipse">
              <a:avLst/>
            </a:prstGeom>
            <a:solidFill>
              <a:srgbClr val="0463C4"/>
            </a:solidFill>
            <a:ln w="57150">
              <a:solidFill>
                <a:srgbClr val="F4F8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思源宋体 CN Medium" panose="02020500000000000000" pitchFamily="18" charset="-122"/>
                  <a:ea typeface="思源宋体 CN Medium" panose="02020500000000000000" pitchFamily="18" charset="-122"/>
                  <a:cs typeface="+mn-ea"/>
                  <a:sym typeface="+mn-lt"/>
                </a:rPr>
                <a:t>1</a:t>
              </a:r>
              <a:endParaRPr lang="zh-CN" altLang="en-US" sz="3200" dirty="0">
                <a:latin typeface="思源宋体 CN Medium" panose="02020500000000000000" pitchFamily="18" charset="-122"/>
                <a:ea typeface="思源宋体 CN Medium" panose="02020500000000000000" pitchFamily="18" charset="-122"/>
                <a:cs typeface="+mn-ea"/>
                <a:sym typeface="+mn-lt"/>
              </a:endParaRPr>
            </a:p>
          </p:txBody>
        </p:sp>
      </p:grpSp>
      <p:sp>
        <p:nvSpPr>
          <p:cNvPr id="15" name="标题 14"/>
          <p:cNvSpPr>
            <a:spLocks noGrp="1"/>
          </p:cNvSpPr>
          <p:nvPr>
            <p:ph type="title"/>
          </p:nvPr>
        </p:nvSpPr>
        <p:spPr/>
        <p:txBody>
          <a:bodyPr>
            <a:normAutofit/>
          </a:bodyPr>
          <a:lstStyle/>
          <a:p>
            <a:r>
              <a:rPr lang="zh-CN" altLang="en-US" dirty="0"/>
              <a:t>成功项目展示</a:t>
            </a:r>
            <a:endParaRPr lang="zh-CN" altLang="en-US" dirty="0"/>
          </a:p>
        </p:txBody>
      </p:sp>
      <p:pic>
        <p:nvPicPr>
          <p:cNvPr id="27" name="图片 2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304155" y="1571066"/>
            <a:ext cx="2910548" cy="1940366"/>
          </a:xfrm>
          <a:prstGeom prst="rect">
            <a:avLst/>
          </a:prstGeom>
        </p:spPr>
      </p:pic>
      <p:pic>
        <p:nvPicPr>
          <p:cNvPr id="29" name="图片 28"/>
          <p:cNvPicPr>
            <a:picLocks noChangeAspect="1"/>
          </p:cNvPicPr>
          <p:nvPr/>
        </p:nvPicPr>
        <p:blipFill rotWithShape="1">
          <a:blip r:embed="rId2" cstate="print">
            <a:extLst>
              <a:ext uri="{28A0092B-C50C-407E-A947-70E740481C1C}">
                <a14:useLocalDpi xmlns:a14="http://schemas.microsoft.com/office/drawing/2010/main" val="0"/>
              </a:ext>
            </a:extLst>
          </a:blip>
          <a:stretch>
            <a:fillRect/>
          </a:stretch>
        </p:blipFill>
        <p:spPr>
          <a:xfrm>
            <a:off x="977688" y="1571066"/>
            <a:ext cx="2910158" cy="1940366"/>
          </a:xfrm>
          <a:prstGeom prst="rect">
            <a:avLst/>
          </a:prstGeom>
        </p:spPr>
      </p:pic>
      <p:pic>
        <p:nvPicPr>
          <p:cNvPr id="32" name="图片 31"/>
          <p:cNvPicPr>
            <a:picLocks noChangeAspect="1"/>
          </p:cNvPicPr>
          <p:nvPr/>
        </p:nvPicPr>
        <p:blipFill rotWithShape="1">
          <a:blip r:embed="rId3" cstate="print">
            <a:extLst>
              <a:ext uri="{28A0092B-C50C-407E-A947-70E740481C1C}">
                <a14:useLocalDpi xmlns:a14="http://schemas.microsoft.com/office/drawing/2010/main" val="0"/>
              </a:ext>
            </a:extLst>
          </a:blip>
          <a:stretch>
            <a:fillRect/>
          </a:stretch>
        </p:blipFill>
        <p:spPr>
          <a:xfrm>
            <a:off x="4641117" y="3975644"/>
            <a:ext cx="2909765" cy="1940366"/>
          </a:xfrm>
          <a:prstGeom prst="rect">
            <a:avLst/>
          </a:prstGeom>
        </p:spPr>
      </p:pic>
      <p:grpSp>
        <p:nvGrpSpPr>
          <p:cNvPr id="33" name="组合 32"/>
          <p:cNvGrpSpPr/>
          <p:nvPr/>
        </p:nvGrpSpPr>
        <p:grpSpPr>
          <a:xfrm>
            <a:off x="4840516" y="1467743"/>
            <a:ext cx="2510968" cy="2147012"/>
            <a:chOff x="1277261" y="3252079"/>
            <a:chExt cx="2510968" cy="2147012"/>
          </a:xfrm>
        </p:grpSpPr>
        <p:sp>
          <p:nvSpPr>
            <p:cNvPr id="34" name="文本框 33"/>
            <p:cNvSpPr txBox="1"/>
            <p:nvPr/>
          </p:nvSpPr>
          <p:spPr>
            <a:xfrm>
              <a:off x="1914626" y="4220326"/>
              <a:ext cx="1236236" cy="400110"/>
            </a:xfrm>
            <a:prstGeom prst="rect">
              <a:avLst/>
            </a:prstGeom>
            <a:noFill/>
          </p:spPr>
          <p:txBody>
            <a:bodyPr wrap="none" rtlCol="0">
              <a:spAutoFit/>
            </a:bodyPr>
            <a:lstStyle/>
            <a:p>
              <a:pPr algn="ctr"/>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35" name="文本框 34"/>
            <p:cNvSpPr txBox="1"/>
            <p:nvPr/>
          </p:nvSpPr>
          <p:spPr>
            <a:xfrm>
              <a:off x="1277261" y="4697617"/>
              <a:ext cx="2510968" cy="701474"/>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36" name="椭圆 35"/>
            <p:cNvSpPr/>
            <p:nvPr/>
          </p:nvSpPr>
          <p:spPr>
            <a:xfrm>
              <a:off x="2175397" y="3252079"/>
              <a:ext cx="714694" cy="714694"/>
            </a:xfrm>
            <a:prstGeom prst="ellipse">
              <a:avLst/>
            </a:prstGeom>
            <a:solidFill>
              <a:srgbClr val="0463C4"/>
            </a:solidFill>
            <a:ln w="57150">
              <a:solidFill>
                <a:srgbClr val="F4F8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思源宋体 CN Medium" panose="02020500000000000000" pitchFamily="18" charset="-122"/>
                  <a:ea typeface="思源宋体 CN Medium" panose="02020500000000000000" pitchFamily="18" charset="-122"/>
                  <a:cs typeface="+mn-ea"/>
                  <a:sym typeface="+mn-lt"/>
                </a:rPr>
                <a:t>2</a:t>
              </a:r>
              <a:endParaRPr lang="zh-CN" altLang="en-US" sz="3200" dirty="0">
                <a:latin typeface="思源宋体 CN Medium" panose="02020500000000000000" pitchFamily="18" charset="-122"/>
                <a:ea typeface="思源宋体 CN Medium" panose="02020500000000000000" pitchFamily="18" charset="-122"/>
                <a:cs typeface="+mn-ea"/>
                <a:sym typeface="+mn-lt"/>
              </a:endParaRPr>
            </a:p>
          </p:txBody>
        </p:sp>
      </p:grpSp>
      <p:grpSp>
        <p:nvGrpSpPr>
          <p:cNvPr id="37" name="组合 36"/>
          <p:cNvGrpSpPr/>
          <p:nvPr/>
        </p:nvGrpSpPr>
        <p:grpSpPr>
          <a:xfrm>
            <a:off x="8603741" y="3872321"/>
            <a:ext cx="2510968" cy="2147012"/>
            <a:chOff x="1277261" y="3252079"/>
            <a:chExt cx="2510968" cy="2147012"/>
          </a:xfrm>
        </p:grpSpPr>
        <p:sp>
          <p:nvSpPr>
            <p:cNvPr id="38" name="文本框 37"/>
            <p:cNvSpPr txBox="1"/>
            <p:nvPr/>
          </p:nvSpPr>
          <p:spPr>
            <a:xfrm>
              <a:off x="1914626" y="4220326"/>
              <a:ext cx="1236236" cy="400110"/>
            </a:xfrm>
            <a:prstGeom prst="rect">
              <a:avLst/>
            </a:prstGeom>
            <a:noFill/>
          </p:spPr>
          <p:txBody>
            <a:bodyPr wrap="none" rtlCol="0">
              <a:spAutoFit/>
            </a:bodyPr>
            <a:lstStyle/>
            <a:p>
              <a:pPr algn="ctr"/>
              <a:r>
                <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rPr>
                <a:t>项目名称</a:t>
              </a:r>
              <a:endParaRPr lang="zh-CN" altLang="en-US" sz="2000" b="1" dirty="0">
                <a:solidFill>
                  <a:srgbClr val="0463C4"/>
                </a:solidFill>
                <a:latin typeface="思源宋体 CN Medium" panose="02020500000000000000" pitchFamily="18" charset="-122"/>
                <a:ea typeface="思源宋体 CN Medium" panose="02020500000000000000" pitchFamily="18" charset="-122"/>
                <a:cs typeface="+mn-ea"/>
                <a:sym typeface="+mn-lt"/>
              </a:endParaRPr>
            </a:p>
          </p:txBody>
        </p:sp>
        <p:sp>
          <p:nvSpPr>
            <p:cNvPr id="39" name="文本框 38"/>
            <p:cNvSpPr txBox="1"/>
            <p:nvPr/>
          </p:nvSpPr>
          <p:spPr>
            <a:xfrm>
              <a:off x="1277261" y="4697617"/>
              <a:ext cx="2510968" cy="701474"/>
            </a:xfrm>
            <a:prstGeom prst="rect">
              <a:avLst/>
            </a:prstGeom>
            <a:noFill/>
          </p:spPr>
          <p:txBody>
            <a:bodyPr wrap="square" rtlCol="0">
              <a:spAutoFit/>
            </a:bodyPr>
            <a:lstStyle/>
            <a:p>
              <a:pPr algn="ctr">
                <a:lnSpc>
                  <a:spcPct val="130000"/>
                </a:lnSpc>
              </a:pPr>
              <a:r>
                <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rPr>
                <a:t>您的内容打在这里在此框中选择粘贴并选择只保留</a:t>
              </a:r>
              <a:endParaRPr lang="zh-CN" altLang="en-US" sz="1600" dirty="0">
                <a:solidFill>
                  <a:schemeClr val="tx1">
                    <a:lumMod val="85000"/>
                    <a:lumOff val="15000"/>
                  </a:schemeClr>
                </a:solidFill>
                <a:latin typeface="思源宋体 CN Medium" panose="02020500000000000000" pitchFamily="18" charset="-122"/>
                <a:ea typeface="思源宋体 CN Medium" panose="02020500000000000000" pitchFamily="18" charset="-122"/>
                <a:cs typeface="+mn-ea"/>
                <a:sym typeface="+mn-lt"/>
              </a:endParaRPr>
            </a:p>
          </p:txBody>
        </p:sp>
        <p:sp>
          <p:nvSpPr>
            <p:cNvPr id="40" name="椭圆 39"/>
            <p:cNvSpPr/>
            <p:nvPr/>
          </p:nvSpPr>
          <p:spPr>
            <a:xfrm>
              <a:off x="2175397" y="3252079"/>
              <a:ext cx="714694" cy="714694"/>
            </a:xfrm>
            <a:prstGeom prst="ellipse">
              <a:avLst/>
            </a:prstGeom>
            <a:solidFill>
              <a:srgbClr val="0463C4"/>
            </a:solidFill>
            <a:ln w="57150">
              <a:solidFill>
                <a:srgbClr val="F4F8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latin typeface="思源宋体 CN Medium" panose="02020500000000000000" pitchFamily="18" charset="-122"/>
                  <a:ea typeface="思源宋体 CN Medium" panose="02020500000000000000" pitchFamily="18" charset="-122"/>
                  <a:cs typeface="+mn-ea"/>
                  <a:sym typeface="+mn-lt"/>
                </a:rPr>
                <a:t>3</a:t>
              </a:r>
              <a:endParaRPr lang="zh-CN" altLang="en-US" sz="3200" dirty="0">
                <a:latin typeface="思源宋体 CN Medium" panose="02020500000000000000" pitchFamily="18" charset="-122"/>
                <a:ea typeface="思源宋体 CN Medium" panose="02020500000000000000" pitchFamily="18" charset="-122"/>
                <a:cs typeface="+mn-ea"/>
                <a:sym typeface="+mn-lt"/>
              </a:endParaRPr>
            </a:p>
          </p:txBody>
        </p:sp>
      </p:grpSp>
    </p:spTree>
  </p:cSld>
  <p:clrMapOvr>
    <a:masterClrMapping/>
  </p:clrMapOvr>
  <p:transition spd="slow" advTm="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anim calcmode="lin" valueType="num">
                                      <p:cBhvr>
                                        <p:cTn id="14" dur="500" fill="hold"/>
                                        <p:tgtEl>
                                          <p:spTgt spid="20"/>
                                        </p:tgtEl>
                                        <p:attrNameLst>
                                          <p:attrName>ppt_x</p:attrName>
                                        </p:attrNameLst>
                                      </p:cBhvr>
                                      <p:tavLst>
                                        <p:tav tm="0">
                                          <p:val>
                                            <p:strVal val="#ppt_x"/>
                                          </p:val>
                                        </p:tav>
                                        <p:tav tm="100000">
                                          <p:val>
                                            <p:strVal val="#ppt_x"/>
                                          </p:val>
                                        </p:tav>
                                      </p:tavLst>
                                    </p:anim>
                                    <p:anim calcmode="lin" valueType="num">
                                      <p:cBhvr>
                                        <p:cTn id="15" dur="500" fill="hold"/>
                                        <p:tgtEl>
                                          <p:spTgt spid="20"/>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anim calcmode="lin" valueType="num">
                                      <p:cBhvr>
                                        <p:cTn id="20" dur="500" fill="hold"/>
                                        <p:tgtEl>
                                          <p:spTgt spid="33"/>
                                        </p:tgtEl>
                                        <p:attrNameLst>
                                          <p:attrName>ppt_x</p:attrName>
                                        </p:attrNameLst>
                                      </p:cBhvr>
                                      <p:tavLst>
                                        <p:tav tm="0">
                                          <p:val>
                                            <p:strVal val="#ppt_x"/>
                                          </p:val>
                                        </p:tav>
                                        <p:tav tm="100000">
                                          <p:val>
                                            <p:strVal val="#ppt_x"/>
                                          </p:val>
                                        </p:tav>
                                      </p:tavLst>
                                    </p:anim>
                                    <p:anim calcmode="lin" valueType="num">
                                      <p:cBhvr>
                                        <p:cTn id="21" dur="500" fill="hold"/>
                                        <p:tgtEl>
                                          <p:spTgt spid="33"/>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p:cTn id="25" dur="500" fill="hold"/>
                                        <p:tgtEl>
                                          <p:spTgt spid="32"/>
                                        </p:tgtEl>
                                        <p:attrNameLst>
                                          <p:attrName>ppt_w</p:attrName>
                                        </p:attrNameLst>
                                      </p:cBhvr>
                                      <p:tavLst>
                                        <p:tav tm="0">
                                          <p:val>
                                            <p:fltVal val="0"/>
                                          </p:val>
                                        </p:tav>
                                        <p:tav tm="100000">
                                          <p:val>
                                            <p:strVal val="#ppt_w"/>
                                          </p:val>
                                        </p:tav>
                                      </p:tavLst>
                                    </p:anim>
                                    <p:anim calcmode="lin" valueType="num">
                                      <p:cBhvr>
                                        <p:cTn id="26" dur="500" fill="hold"/>
                                        <p:tgtEl>
                                          <p:spTgt spid="32"/>
                                        </p:tgtEl>
                                        <p:attrNameLst>
                                          <p:attrName>ppt_h</p:attrName>
                                        </p:attrNameLst>
                                      </p:cBhvr>
                                      <p:tavLst>
                                        <p:tav tm="0">
                                          <p:val>
                                            <p:fltVal val="0"/>
                                          </p:val>
                                        </p:tav>
                                        <p:tav tm="100000">
                                          <p:val>
                                            <p:strVal val="#ppt_h"/>
                                          </p:val>
                                        </p:tav>
                                      </p:tavLst>
                                    </p:anim>
                                    <p:animEffect transition="in" filter="fade">
                                      <p:cBhvr>
                                        <p:cTn id="27" dur="500"/>
                                        <p:tgtEl>
                                          <p:spTgt spid="32"/>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p:cTn id="31" dur="500" fill="hold"/>
                                        <p:tgtEl>
                                          <p:spTgt spid="27"/>
                                        </p:tgtEl>
                                        <p:attrNameLst>
                                          <p:attrName>ppt_w</p:attrName>
                                        </p:attrNameLst>
                                      </p:cBhvr>
                                      <p:tavLst>
                                        <p:tav tm="0">
                                          <p:val>
                                            <p:fltVal val="0"/>
                                          </p:val>
                                        </p:tav>
                                        <p:tav tm="100000">
                                          <p:val>
                                            <p:strVal val="#ppt_w"/>
                                          </p:val>
                                        </p:tav>
                                      </p:tavLst>
                                    </p:anim>
                                    <p:anim calcmode="lin" valueType="num">
                                      <p:cBhvr>
                                        <p:cTn id="32" dur="500" fill="hold"/>
                                        <p:tgtEl>
                                          <p:spTgt spid="27"/>
                                        </p:tgtEl>
                                        <p:attrNameLst>
                                          <p:attrName>ppt_h</p:attrName>
                                        </p:attrNameLst>
                                      </p:cBhvr>
                                      <p:tavLst>
                                        <p:tav tm="0">
                                          <p:val>
                                            <p:fltVal val="0"/>
                                          </p:val>
                                        </p:tav>
                                        <p:tav tm="100000">
                                          <p:val>
                                            <p:strVal val="#ppt_h"/>
                                          </p:val>
                                        </p:tav>
                                      </p:tavLst>
                                    </p:anim>
                                    <p:animEffect transition="in" filter="fade">
                                      <p:cBhvr>
                                        <p:cTn id="33" dur="500"/>
                                        <p:tgtEl>
                                          <p:spTgt spid="27"/>
                                        </p:tgtEl>
                                      </p:cBhvr>
                                    </p:animEffect>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anim calcmode="lin" valueType="num">
                                      <p:cBhvr>
                                        <p:cTn id="38" dur="500" fill="hold"/>
                                        <p:tgtEl>
                                          <p:spTgt spid="37"/>
                                        </p:tgtEl>
                                        <p:attrNameLst>
                                          <p:attrName>ppt_x</p:attrName>
                                        </p:attrNameLst>
                                      </p:cBhvr>
                                      <p:tavLst>
                                        <p:tav tm="0">
                                          <p:val>
                                            <p:strVal val="#ppt_x"/>
                                          </p:val>
                                        </p:tav>
                                        <p:tav tm="100000">
                                          <p:val>
                                            <p:strVal val="#ppt_x"/>
                                          </p:val>
                                        </p:tav>
                                      </p:tavLst>
                                    </p:anim>
                                    <p:anim calcmode="lin" valueType="num">
                                      <p:cBhvr>
                                        <p:cTn id="39"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ISLIDE.ICON" val="#24185;#140150;"/>
</p:tagLst>
</file>

<file path=ppt/tags/tag2.xml><?xml version="1.0" encoding="utf-8"?>
<p:tagLst xmlns:p="http://schemas.openxmlformats.org/presentationml/2006/main">
  <p:tag name="PA" val="v5.2.4"/>
</p:tagLst>
</file>

<file path=ppt/tags/tag3.xml><?xml version="1.0" encoding="utf-8"?>
<p:tagLst xmlns:p="http://schemas.openxmlformats.org/presentationml/2006/main">
  <p:tag name="PA" val="v5.2.4"/>
</p:tagLst>
</file>

<file path=ppt/tags/tag4.xml><?xml version="1.0" encoding="utf-8"?>
<p:tagLst xmlns:p="http://schemas.openxmlformats.org/presentationml/2006/main">
  <p:tag name="PA" val="v5.2.4"/>
</p:tagLst>
</file>

<file path=ppt/tags/tag5.xml><?xml version="1.0" encoding="utf-8"?>
<p:tagLst xmlns:p="http://schemas.openxmlformats.org/presentationml/2006/main">
  <p:tag name="PA" val="v5.2.4"/>
</p:tagLst>
</file>

<file path=ppt/tags/tag6.xml><?xml version="1.0" encoding="utf-8"?>
<p:tagLst xmlns:p="http://schemas.openxmlformats.org/presentationml/2006/main">
  <p:tag name="PA" val="v5.2.4"/>
</p:tagLst>
</file>

<file path=ppt/tags/tag7.xml><?xml version="1.0" encoding="utf-8"?>
<p:tagLst xmlns:p="http://schemas.openxmlformats.org/presentationml/2006/main">
  <p:tag name="PA" val="v5.2.4"/>
</p:tagLst>
</file>

<file path=ppt/tags/tag8.xml><?xml version="1.0" encoding="utf-8"?>
<p:tagLst xmlns:p="http://schemas.openxmlformats.org/presentationml/2006/main">
  <p:tag name="KSO_WPP_MARK_KEY" val="0d5a51b3-a2f6-4192-85a9-23c1de37a73a"/>
  <p:tag name="COMMONDATA" val="eyJoZGlkIjoiNTE5ZmNiMmMwMmFkM2RkYTdmOGFhOTIyYTI4ZmFjYjMifQ=="/>
  <p:tag name="commondata" val="eyJoZGlkIjoiZjdjNzRmMmQ2MTMxYjk3ZTMzZTEwYjY0NjA3NDU5OTA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2707</Words>
  <Application>WPS 演示</Application>
  <PresentationFormat>宽屏</PresentationFormat>
  <Paragraphs>429</Paragraphs>
  <Slides>24</Slides>
  <Notes>2</Notes>
  <HiddenSlides>0</HiddenSlides>
  <MMClips>1</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24</vt:i4>
      </vt:variant>
    </vt:vector>
  </HeadingPairs>
  <TitlesOfParts>
    <vt:vector size="44" baseType="lpstr">
      <vt:lpstr>Arial</vt:lpstr>
      <vt:lpstr>宋体</vt:lpstr>
      <vt:lpstr>Wingdings</vt:lpstr>
      <vt:lpstr>思源宋体 CN Medium</vt:lpstr>
      <vt:lpstr>思源宋体 CN Heavy</vt:lpstr>
      <vt:lpstr>Segoe UI</vt:lpstr>
      <vt:lpstr>微软雅黑</vt:lpstr>
      <vt:lpstr>思源黑体 CN Medium</vt:lpstr>
      <vt:lpstr>Arial Unicode MS</vt:lpstr>
      <vt:lpstr>Agency FB</vt:lpstr>
      <vt:lpstr>思源黑体 CN Normal</vt:lpstr>
      <vt:lpstr>黑体</vt:lpstr>
      <vt:lpstr>Calibri</vt:lpstr>
      <vt:lpstr>Lato Regular</vt:lpstr>
      <vt:lpstr>Raleway SemiBold</vt:lpstr>
      <vt:lpstr>Raleway</vt:lpstr>
      <vt:lpstr>字魂59号-创粗黑</vt:lpstr>
      <vt:lpstr>等线</vt:lpstr>
      <vt:lpstr>Trebuchet MS</vt:lpstr>
      <vt:lpstr>Office 主题​​</vt:lpstr>
      <vt:lpstr>PowerPoint 演示文稿</vt:lpstr>
      <vt:lpstr>PowerPoint 演示文稿</vt:lpstr>
      <vt:lpstr>PowerPoint 演示文稿</vt:lpstr>
      <vt:lpstr>工作内容回顾</vt:lpstr>
      <vt:lpstr>工作内容回顾</vt:lpstr>
      <vt:lpstr>工作内容回顾</vt:lpstr>
      <vt:lpstr>工作内容回顾</vt:lpstr>
      <vt:lpstr>PowerPoint 演示文稿</vt:lpstr>
      <vt:lpstr>成功项目展示</vt:lpstr>
      <vt:lpstr>成功项目展示</vt:lpstr>
      <vt:lpstr>成功项目展示</vt:lpstr>
      <vt:lpstr>成功项目展示</vt:lpstr>
      <vt:lpstr>PowerPoint 演示文稿</vt:lpstr>
      <vt:lpstr>问题分析及改进</vt:lpstr>
      <vt:lpstr>问题分析及改进</vt:lpstr>
      <vt:lpstr>问题分析及改进</vt:lpstr>
      <vt:lpstr>问题分析及改进</vt:lpstr>
      <vt:lpstr>PowerPoint 演示文稿</vt:lpstr>
      <vt:lpstr>未来工作计划</vt:lpstr>
      <vt:lpstr>未来工作计划</vt:lpstr>
      <vt:lpstr>未来工作计划</vt:lpstr>
      <vt:lpstr>未来工作计划</vt:lpstr>
      <vt:lpstr>未来工作计划</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dc:creator>
  <cp:lastModifiedBy>H</cp:lastModifiedBy>
  <cp:revision>13</cp:revision>
  <dcterms:created xsi:type="dcterms:W3CDTF">2022-04-29T03:30:00Z</dcterms:created>
  <dcterms:modified xsi:type="dcterms:W3CDTF">2024-06-25T06:21:40Z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BCDF9DD322B84E1B8A263E5CF3828A41_13</vt:lpwstr>
  </property>
  <property fmtid="{D5CDD505-2E9C-101B-9397-08002B2CF9AE}" pid="3" name="KSOProductBuildVer">
    <vt:lpwstr>2052-12.1.0.16929</vt:lpwstr>
  </property>
</Properties>
</file>