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3.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77" r:id="rId4"/>
    <p:sldId id="278" r:id="rId6"/>
    <p:sldId id="279" r:id="rId7"/>
    <p:sldId id="256" r:id="rId8"/>
    <p:sldId id="257" r:id="rId9"/>
    <p:sldId id="258" r:id="rId10"/>
    <p:sldId id="259" r:id="rId11"/>
    <p:sldId id="260" r:id="rId12"/>
    <p:sldId id="280" r:id="rId13"/>
    <p:sldId id="261" r:id="rId14"/>
    <p:sldId id="262" r:id="rId15"/>
    <p:sldId id="263" r:id="rId16"/>
    <p:sldId id="264" r:id="rId17"/>
    <p:sldId id="265" r:id="rId18"/>
    <p:sldId id="281" r:id="rId19"/>
    <p:sldId id="266" r:id="rId20"/>
    <p:sldId id="267" r:id="rId21"/>
    <p:sldId id="268" r:id="rId22"/>
    <p:sldId id="269" r:id="rId23"/>
    <p:sldId id="270" r:id="rId24"/>
    <p:sldId id="282" r:id="rId25"/>
    <p:sldId id="271" r:id="rId26"/>
    <p:sldId id="272" r:id="rId27"/>
    <p:sldId id="273" r:id="rId28"/>
    <p:sldId id="274" r:id="rId29"/>
    <p:sldId id="275" r:id="rId30"/>
    <p:sldId id="276" r:id="rId31"/>
    <p:sldId id="283" r:id="rId32"/>
    <p:sldId id="305" r:id="rId33"/>
  </p:sldIdLst>
  <p:sldSz cx="12192000" cy="6858000"/>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27" autoAdjust="0"/>
    <p:restoredTop sz="94660"/>
  </p:normalViewPr>
  <p:slideViewPr>
    <p:cSldViewPr snapToGrid="0">
      <p:cViewPr>
        <p:scale>
          <a:sx n="80" d="100"/>
          <a:sy n="80" d="100"/>
        </p:scale>
        <p:origin x="-72" y="-5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7" Type="http://schemas.openxmlformats.org/officeDocument/2006/relationships/tags" Target="tags/tag2.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E3B0C3-B14E-44A7-A84F-3C1962DC6DC5}"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4F63FF-EAB8-452B-A396-51A6B31D8DE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4F63FF-EAB8-452B-A396-51A6B31D8DE9}"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B0E2E1B-DCB2-4BE0-A141-250E3E96C8B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4F63FF-EAB8-452B-A396-51A6B31D8DE9}"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B0E2E1B-DCB2-4BE0-A141-250E3E96C8B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B0E2E1B-DCB2-4BE0-A141-250E3E96C8B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B0E2E1B-DCB2-4BE0-A141-250E3E96C8B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B0E2E1B-DCB2-4BE0-A141-250E3E96C8B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4F63FF-EAB8-452B-A396-51A6B31D8DE9}"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4F63FF-EAB8-452B-A396-51A6B31D8DE9}"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915769-7CAC-45A0-B99B-D20B55E8E954}"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915769-7CAC-45A0-B99B-D20B55E8E954}"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4F63FF-EAB8-452B-A396-51A6B31D8DE9}"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4F63FF-EAB8-452B-A396-51A6B31D8DE9}"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4F63FF-EAB8-452B-A396-51A6B31D8DE9}"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30938E8-B439-4AF3-B816-575B4835697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7B96D3-0E71-4C3E-8DE6-52F1CA36350A}" type="slidenum">
              <a:rPr lang="zh-CN" altLang="en-US" smtClean="0"/>
            </a:fld>
            <a:endParaRPr lang="zh-CN" altLang="en-US"/>
          </a:p>
        </p:txBody>
      </p:sp>
      <p:sp>
        <p:nvSpPr>
          <p:cNvPr id="7" name="文本框 6"/>
          <p:cNvSpPr txBox="1"/>
          <p:nvPr userDrawn="1"/>
        </p:nvSpPr>
        <p:spPr>
          <a:xfrm>
            <a:off x="606670" y="1239716"/>
            <a:ext cx="9024281" cy="2954655"/>
          </a:xfrm>
          <a:prstGeom prst="rect">
            <a:avLst/>
          </a:prstGeom>
          <a:noFill/>
        </p:spPr>
        <p:txBody>
          <a:bodyPr wrap="square" rtlCol="0">
            <a:spAutoFit/>
          </a:bodyPr>
          <a:lstStyle/>
          <a:p>
            <a:pPr algn="ctr">
              <a:lnSpc>
                <a:spcPct val="150000"/>
              </a:lnSpc>
            </a:pPr>
            <a:r>
              <a:rPr lang="zh-CN" altLang="en-US" sz="2800" b="1" dirty="0">
                <a:solidFill>
                  <a:srgbClr val="FFFFFF"/>
                </a:solidFill>
                <a:latin typeface="微软雅黑" panose="020B0503020204020204" pitchFamily="34" charset="-122"/>
                <a:ea typeface="微软雅黑" panose="020B0503020204020204" pitchFamily="34" charset="-122"/>
              </a:rPr>
              <a:t>版权声明</a:t>
            </a:r>
            <a:endParaRPr lang="zh-CN" altLang="en-US" sz="2800" b="1" dirty="0">
              <a:solidFill>
                <a:srgbClr val="FFFFFF"/>
              </a:solidFill>
              <a:latin typeface="微软雅黑" panose="020B0503020204020204" pitchFamily="34" charset="-122"/>
              <a:ea typeface="微软雅黑" panose="020B0503020204020204" pitchFamily="34" charset="-122"/>
            </a:endParaRPr>
          </a:p>
          <a:p>
            <a:pPr algn="just">
              <a:lnSpc>
                <a:spcPct val="150000"/>
              </a:lnSpc>
            </a:pPr>
            <a:endParaRPr lang="zh-CN" altLang="en-US" sz="1200" dirty="0">
              <a:solidFill>
                <a:srgbClr val="FFFFFF"/>
              </a:solidFill>
              <a:latin typeface="微软雅黑" panose="020B0503020204020204" pitchFamily="34" charset="-122"/>
              <a:ea typeface="微软雅黑" panose="020B0503020204020204" pitchFamily="34" charset="-122"/>
            </a:endParaRPr>
          </a:p>
          <a:p>
            <a:pPr algn="just">
              <a:lnSpc>
                <a:spcPct val="150000"/>
              </a:lnSpc>
            </a:pPr>
            <a:r>
              <a:rPr lang="zh-CN" altLang="en-US" sz="1200" dirty="0">
                <a:solidFill>
                  <a:srgbClr val="FFFFFF"/>
                </a:solidFill>
                <a:latin typeface="微软雅黑" panose="020B0503020204020204" pitchFamily="34" charset="-122"/>
                <a:ea typeface="微软雅黑" panose="020B0503020204020204" pitchFamily="34" charset="-122"/>
              </a:rPr>
              <a:t>感谢您下载包图网平台上提供的</a:t>
            </a:r>
            <a:r>
              <a:rPr lang="en-US" altLang="zh-CN" sz="1200" dirty="0">
                <a:solidFill>
                  <a:srgbClr val="FFFFFF"/>
                </a:solidFill>
                <a:latin typeface="微软雅黑" panose="020B0503020204020204" pitchFamily="34" charset="-122"/>
                <a:ea typeface="微软雅黑" panose="020B0503020204020204" pitchFamily="34" charset="-122"/>
              </a:rPr>
              <a:t>PPT</a:t>
            </a:r>
            <a:r>
              <a:rPr lang="zh-CN" altLang="en-US" sz="1200" dirty="0">
                <a:solidFill>
                  <a:srgbClr val="FFFFFF"/>
                </a:solidFill>
                <a:latin typeface="微软雅黑" panose="020B0503020204020204" pitchFamily="34" charset="-122"/>
                <a:ea typeface="微软雅黑" panose="020B0503020204020204" pitchFamily="34" charset="-122"/>
              </a:rPr>
              <a:t>作品，为了您和包图网以及原创作者的利益，请勿复制、传播、销售，否则将承担法律责任！包图网将对作品进行维权，按照传播下载次数进行十倍的索取赔偿！</a:t>
            </a:r>
            <a:endParaRPr lang="en-US" altLang="zh-CN" sz="1200" dirty="0">
              <a:solidFill>
                <a:srgbClr val="FFFFFF"/>
              </a:solidFill>
              <a:latin typeface="微软雅黑" panose="020B0503020204020204" pitchFamily="34" charset="-122"/>
              <a:ea typeface="微软雅黑" panose="020B0503020204020204" pitchFamily="34" charset="-122"/>
            </a:endParaRPr>
          </a:p>
          <a:p>
            <a:pPr algn="just">
              <a:lnSpc>
                <a:spcPct val="150000"/>
              </a:lnSpc>
            </a:pPr>
            <a:endParaRPr lang="zh-CN" altLang="en-US" sz="1200" dirty="0">
              <a:solidFill>
                <a:srgbClr val="FFFFFF"/>
              </a:solidFill>
              <a:latin typeface="微软雅黑" panose="020B0503020204020204" pitchFamily="34" charset="-122"/>
              <a:ea typeface="微软雅黑" panose="020B0503020204020204" pitchFamily="34" charset="-122"/>
            </a:endParaRPr>
          </a:p>
          <a:p>
            <a:pPr algn="just">
              <a:lnSpc>
                <a:spcPct val="150000"/>
              </a:lnSpc>
            </a:pPr>
            <a:r>
              <a:rPr lang="en-US" altLang="zh-CN" sz="1200" dirty="0">
                <a:solidFill>
                  <a:srgbClr val="FFFFFF"/>
                </a:solidFill>
                <a:latin typeface="微软雅黑" panose="020B0503020204020204" pitchFamily="34" charset="-122"/>
                <a:ea typeface="微软雅黑" panose="020B0503020204020204" pitchFamily="34" charset="-122"/>
              </a:rPr>
              <a:t>1.</a:t>
            </a:r>
            <a:r>
              <a:rPr lang="zh-CN" altLang="en-US" sz="1200" dirty="0">
                <a:solidFill>
                  <a:srgbClr val="FFFFFF"/>
                </a:solidFill>
                <a:latin typeface="微软雅黑" panose="020B0503020204020204" pitchFamily="34" charset="-122"/>
                <a:ea typeface="微软雅黑" panose="020B0503020204020204" pitchFamily="34" charset="-122"/>
              </a:rPr>
              <a:t>在包图网出售的</a:t>
            </a:r>
            <a:r>
              <a:rPr lang="en-US" altLang="zh-CN" sz="1200" dirty="0">
                <a:solidFill>
                  <a:srgbClr val="FFFFFF"/>
                </a:solidFill>
                <a:latin typeface="微软雅黑" panose="020B0503020204020204" pitchFamily="34" charset="-122"/>
                <a:ea typeface="微软雅黑" panose="020B0503020204020204" pitchFamily="34" charset="-122"/>
              </a:rPr>
              <a:t>PPT</a:t>
            </a:r>
            <a:r>
              <a:rPr lang="zh-CN" altLang="en-US" sz="1200" dirty="0">
                <a:solidFill>
                  <a:srgbClr val="FFFFFF"/>
                </a:solidFill>
                <a:latin typeface="微软雅黑" panose="020B0503020204020204" pitchFamily="34" charset="-122"/>
                <a:ea typeface="微软雅黑" panose="020B0503020204020204" pitchFamily="34" charset="-122"/>
              </a:rPr>
              <a:t>模板是免版税类（</a:t>
            </a:r>
            <a:r>
              <a:rPr lang="en-US" altLang="zh-CN" sz="1200" dirty="0">
                <a:solidFill>
                  <a:srgbClr val="FFFFFF"/>
                </a:solidFill>
                <a:latin typeface="微软雅黑" panose="020B0503020204020204" pitchFamily="34" charset="-122"/>
                <a:ea typeface="微软雅黑" panose="020B0503020204020204" pitchFamily="34" charset="-122"/>
              </a:rPr>
              <a:t>RF</a:t>
            </a:r>
            <a:r>
              <a:rPr lang="zh-CN" altLang="en-US" sz="1200" dirty="0">
                <a:solidFill>
                  <a:srgbClr val="FFFFFF"/>
                </a:solidFill>
                <a:latin typeface="微软雅黑" panose="020B0503020204020204" pitchFamily="34" charset="-122"/>
                <a:ea typeface="微软雅黑" panose="020B0503020204020204" pitchFamily="34" charset="-122"/>
              </a:rPr>
              <a:t>：</a:t>
            </a:r>
            <a:r>
              <a:rPr lang="en-US" altLang="zh-CN" sz="1200" dirty="0">
                <a:solidFill>
                  <a:srgbClr val="FFFFFF"/>
                </a:solidFill>
                <a:latin typeface="微软雅黑" panose="020B0503020204020204" pitchFamily="34" charset="-122"/>
                <a:ea typeface="微软雅黑" panose="020B0503020204020204" pitchFamily="34" charset="-122"/>
              </a:rPr>
              <a:t>Royalty-Free</a:t>
            </a:r>
            <a:r>
              <a:rPr lang="zh-CN" altLang="en-US" sz="1200" dirty="0">
                <a:solidFill>
                  <a:srgbClr val="FFFFFF"/>
                </a:solidFill>
                <a:latin typeface="微软雅黑" panose="020B0503020204020204" pitchFamily="34" charset="-122"/>
                <a:ea typeface="微软雅黑" panose="020B0503020204020204" pitchFamily="34" charset="-122"/>
              </a:rPr>
              <a:t>）正版受</a:t>
            </a:r>
            <a:r>
              <a:rPr lang="en-US" altLang="zh-CN" sz="1200" dirty="0">
                <a:solidFill>
                  <a:srgbClr val="FFFFFF"/>
                </a:solidFill>
                <a:latin typeface="微软雅黑" panose="020B0503020204020204" pitchFamily="34" charset="-122"/>
                <a:ea typeface="微软雅黑" panose="020B0503020204020204" pitchFamily="34" charset="-122"/>
              </a:rPr>
              <a:t>《</a:t>
            </a:r>
            <a:r>
              <a:rPr lang="zh-CN" altLang="en-US" sz="1200" dirty="0">
                <a:solidFill>
                  <a:srgbClr val="FFFFFF"/>
                </a:solidFill>
                <a:latin typeface="微软雅黑" panose="020B0503020204020204" pitchFamily="34" charset="-122"/>
                <a:ea typeface="微软雅黑" panose="020B0503020204020204" pitchFamily="34" charset="-122"/>
              </a:rPr>
              <a:t>中国人民共和国著作法</a:t>
            </a:r>
            <a:r>
              <a:rPr lang="en-US" altLang="zh-CN" sz="1200" dirty="0">
                <a:solidFill>
                  <a:srgbClr val="FFFFFF"/>
                </a:solidFill>
                <a:latin typeface="微软雅黑" panose="020B0503020204020204" pitchFamily="34" charset="-122"/>
                <a:ea typeface="微软雅黑" panose="020B0503020204020204" pitchFamily="34" charset="-122"/>
              </a:rPr>
              <a:t>》</a:t>
            </a:r>
            <a:r>
              <a:rPr lang="zh-CN" altLang="en-US" sz="1200" dirty="0">
                <a:solidFill>
                  <a:srgbClr val="FFFFFF"/>
                </a:solidFill>
                <a:latin typeface="微软雅黑" panose="020B0503020204020204" pitchFamily="34" charset="-122"/>
                <a:ea typeface="微软雅黑" panose="020B0503020204020204" pitchFamily="34" charset="-122"/>
              </a:rPr>
              <a:t>和</a:t>
            </a:r>
            <a:r>
              <a:rPr lang="en-US" altLang="zh-CN" sz="1200" dirty="0">
                <a:solidFill>
                  <a:srgbClr val="FFFFFF"/>
                </a:solidFill>
                <a:latin typeface="微软雅黑" panose="020B0503020204020204" pitchFamily="34" charset="-122"/>
                <a:ea typeface="微软雅黑" panose="020B0503020204020204" pitchFamily="34" charset="-122"/>
              </a:rPr>
              <a:t>《</a:t>
            </a:r>
            <a:r>
              <a:rPr lang="zh-CN" altLang="en-US" sz="1200" dirty="0">
                <a:solidFill>
                  <a:srgbClr val="FFFFFF"/>
                </a:solidFill>
                <a:latin typeface="微软雅黑" panose="020B0503020204020204" pitchFamily="34" charset="-122"/>
                <a:ea typeface="微软雅黑" panose="020B0503020204020204" pitchFamily="34" charset="-122"/>
              </a:rPr>
              <a:t>世界版权公约</a:t>
            </a:r>
            <a:r>
              <a:rPr lang="en-US" altLang="zh-CN" sz="1200" dirty="0">
                <a:solidFill>
                  <a:srgbClr val="FFFFFF"/>
                </a:solidFill>
                <a:latin typeface="微软雅黑" panose="020B0503020204020204" pitchFamily="34" charset="-122"/>
                <a:ea typeface="微软雅黑" panose="020B0503020204020204" pitchFamily="34" charset="-122"/>
              </a:rPr>
              <a:t>》</a:t>
            </a:r>
            <a:r>
              <a:rPr lang="zh-CN" altLang="en-US" sz="1200" dirty="0">
                <a:solidFill>
                  <a:srgbClr val="FFFFFF"/>
                </a:solidFill>
                <a:latin typeface="微软雅黑" panose="020B0503020204020204" pitchFamily="34" charset="-122"/>
                <a:ea typeface="微软雅黑" panose="020B0503020204020204" pitchFamily="34" charset="-122"/>
              </a:rPr>
              <a:t>的保护，作品的所有权、版权和著作权归包图网所有，您下载的是</a:t>
            </a:r>
            <a:r>
              <a:rPr lang="en-US" altLang="zh-CN" sz="1200" dirty="0">
                <a:solidFill>
                  <a:srgbClr val="FFFFFF"/>
                </a:solidFill>
                <a:latin typeface="微软雅黑" panose="020B0503020204020204" pitchFamily="34" charset="-122"/>
                <a:ea typeface="微软雅黑" panose="020B0503020204020204" pitchFamily="34" charset="-122"/>
              </a:rPr>
              <a:t>PPT</a:t>
            </a:r>
            <a:r>
              <a:rPr lang="zh-CN" altLang="en-US" sz="1200" dirty="0">
                <a:solidFill>
                  <a:srgbClr val="FFFFFF"/>
                </a:solidFill>
                <a:latin typeface="微软雅黑" panose="020B0503020204020204" pitchFamily="34" charset="-122"/>
                <a:ea typeface="微软雅黑" panose="020B0503020204020204" pitchFamily="34" charset="-122"/>
              </a:rPr>
              <a:t>模板素材的使用权。</a:t>
            </a:r>
            <a:endParaRPr lang="zh-CN" altLang="en-US" sz="1200" dirty="0">
              <a:solidFill>
                <a:srgbClr val="FFFFFF"/>
              </a:solidFill>
              <a:latin typeface="微软雅黑" panose="020B0503020204020204" pitchFamily="34" charset="-122"/>
              <a:ea typeface="微软雅黑" panose="020B0503020204020204" pitchFamily="34" charset="-122"/>
            </a:endParaRPr>
          </a:p>
          <a:p>
            <a:pPr algn="just">
              <a:lnSpc>
                <a:spcPct val="150000"/>
              </a:lnSpc>
            </a:pPr>
            <a:r>
              <a:rPr lang="en-US" altLang="zh-CN" sz="1200" dirty="0">
                <a:solidFill>
                  <a:srgbClr val="FFFFFF"/>
                </a:solidFill>
                <a:latin typeface="微软雅黑" panose="020B0503020204020204" pitchFamily="34" charset="-122"/>
                <a:ea typeface="微软雅黑" panose="020B0503020204020204" pitchFamily="34" charset="-122"/>
              </a:rPr>
              <a:t>2.</a:t>
            </a:r>
            <a:r>
              <a:rPr lang="zh-CN" altLang="en-US" sz="1200" dirty="0">
                <a:solidFill>
                  <a:srgbClr val="FFFFFF"/>
                </a:solidFill>
                <a:latin typeface="微软雅黑" panose="020B0503020204020204" pitchFamily="34" charset="-122"/>
                <a:ea typeface="微软雅黑" panose="020B0503020204020204" pitchFamily="34" charset="-122"/>
              </a:rPr>
              <a:t>不得将包图网的</a:t>
            </a:r>
            <a:r>
              <a:rPr lang="en-US" altLang="zh-CN" sz="1200" dirty="0">
                <a:solidFill>
                  <a:srgbClr val="FFFFFF"/>
                </a:solidFill>
                <a:latin typeface="微软雅黑" panose="020B0503020204020204" pitchFamily="34" charset="-122"/>
                <a:ea typeface="微软雅黑" panose="020B0503020204020204" pitchFamily="34" charset="-122"/>
              </a:rPr>
              <a:t>PPT</a:t>
            </a:r>
            <a:r>
              <a:rPr lang="zh-CN" altLang="en-US" sz="1200" dirty="0">
                <a:solidFill>
                  <a:srgbClr val="FFFFFF"/>
                </a:solidFill>
                <a:latin typeface="微软雅黑" panose="020B0503020204020204" pitchFamily="34" charset="-122"/>
                <a:ea typeface="微软雅黑" panose="020B0503020204020204" pitchFamily="34" charset="-122"/>
              </a:rPr>
              <a:t>模板、</a:t>
            </a:r>
            <a:r>
              <a:rPr lang="en-US" altLang="zh-CN" sz="1200" dirty="0">
                <a:solidFill>
                  <a:srgbClr val="FFFFFF"/>
                </a:solidFill>
                <a:latin typeface="微软雅黑" panose="020B0503020204020204" pitchFamily="34" charset="-122"/>
                <a:ea typeface="微软雅黑" panose="020B0503020204020204" pitchFamily="34" charset="-122"/>
              </a:rPr>
              <a:t>PPT</a:t>
            </a:r>
            <a:r>
              <a:rPr lang="zh-CN" altLang="en-US" sz="1200" dirty="0">
                <a:solidFill>
                  <a:srgbClr val="FFFFFF"/>
                </a:solidFill>
                <a:latin typeface="微软雅黑" panose="020B0503020204020204" pitchFamily="34" charset="-122"/>
                <a:ea typeface="微软雅黑" panose="020B0503020204020204" pitchFamily="34" charset="-122"/>
              </a:rPr>
              <a:t>素材，本身用于再出售，或者出租、出借、转让、分销、发布或者作为礼物供他人使用，不得转授权、出卖、转让本协议或者本协议中的权利。</a:t>
            </a:r>
            <a:endParaRPr lang="zh-CN" altLang="en-US" sz="1200" dirty="0">
              <a:solidFill>
                <a:srgbClr val="FFFFFF"/>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30938E8-B439-4AF3-B816-575B4835697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7B96D3-0E71-4C3E-8DE6-52F1CA36350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30938E8-B439-4AF3-B816-575B4835697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7B96D3-0E71-4C3E-8DE6-52F1CA36350A}"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grpSp>
        <p:nvGrpSpPr>
          <p:cNvPr id="7" name="组合 6"/>
          <p:cNvGrpSpPr/>
          <p:nvPr userDrawn="1"/>
        </p:nvGrpSpPr>
        <p:grpSpPr>
          <a:xfrm>
            <a:off x="0" y="-38100"/>
            <a:ext cx="12191999" cy="6908800"/>
            <a:chOff x="0" y="-38100"/>
            <a:chExt cx="12191999" cy="6908800"/>
          </a:xfrm>
        </p:grpSpPr>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524000"/>
              <a:ext cx="12191998" cy="3810000"/>
            </a:xfrm>
            <a:prstGeom prst="rect">
              <a:avLst/>
            </a:prstGeom>
          </p:spPr>
        </p:pic>
        <p:pic>
          <p:nvPicPr>
            <p:cNvPr id="9" name="图片 8"/>
            <p:cNvPicPr>
              <a:picLocks noChangeAspect="1"/>
            </p:cNvPicPr>
            <p:nvPr/>
          </p:nvPicPr>
          <p:blipFill rotWithShape="1">
            <a:blip r:embed="rId2" cstate="print">
              <a:extLst>
                <a:ext uri="{28A0092B-C50C-407E-A947-70E740481C1C}">
                  <a14:useLocalDpi xmlns:a14="http://schemas.microsoft.com/office/drawing/2010/main" val="0"/>
                </a:ext>
              </a:extLst>
            </a:blip>
            <a:srcRect t="78000"/>
            <a:stretch>
              <a:fillRect/>
            </a:stretch>
          </p:blipFill>
          <p:spPr>
            <a:xfrm>
              <a:off x="1" y="685800"/>
              <a:ext cx="12191998" cy="838200"/>
            </a:xfrm>
            <a:prstGeom prst="rect">
              <a:avLst/>
            </a:prstGeom>
          </p:spPr>
        </p:pic>
        <p:pic>
          <p:nvPicPr>
            <p:cNvPr id="10" name="图片 9"/>
            <p:cNvPicPr>
              <a:picLocks noChangeAspect="1"/>
            </p:cNvPicPr>
            <p:nvPr/>
          </p:nvPicPr>
          <p:blipFill rotWithShape="1">
            <a:blip r:embed="rId2" cstate="print">
              <a:extLst>
                <a:ext uri="{28A0092B-C50C-407E-A947-70E740481C1C}">
                  <a14:useLocalDpi xmlns:a14="http://schemas.microsoft.com/office/drawing/2010/main" val="0"/>
                </a:ext>
              </a:extLst>
            </a:blip>
            <a:srcRect t="78000"/>
            <a:stretch>
              <a:fillRect/>
            </a:stretch>
          </p:blipFill>
          <p:spPr>
            <a:xfrm>
              <a:off x="0" y="139700"/>
              <a:ext cx="12191998" cy="838200"/>
            </a:xfrm>
            <a:prstGeom prst="rect">
              <a:avLst/>
            </a:prstGeom>
          </p:spPr>
        </p:pic>
        <p:pic>
          <p:nvPicPr>
            <p:cNvPr id="11" name="图片 10"/>
            <p:cNvPicPr>
              <a:picLocks noChangeAspect="1"/>
            </p:cNvPicPr>
            <p:nvPr/>
          </p:nvPicPr>
          <p:blipFill rotWithShape="1">
            <a:blip r:embed="rId2" cstate="print">
              <a:extLst>
                <a:ext uri="{28A0092B-C50C-407E-A947-70E740481C1C}">
                  <a14:useLocalDpi xmlns:a14="http://schemas.microsoft.com/office/drawing/2010/main" val="0"/>
                </a:ext>
              </a:extLst>
            </a:blip>
            <a:srcRect t="87167"/>
            <a:stretch>
              <a:fillRect/>
            </a:stretch>
          </p:blipFill>
          <p:spPr>
            <a:xfrm>
              <a:off x="0" y="-38100"/>
              <a:ext cx="12191998" cy="488950"/>
            </a:xfrm>
            <a:prstGeom prst="rect">
              <a:avLst/>
            </a:prstGeom>
          </p:spPr>
        </p:pic>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t="78000"/>
            <a:stretch>
              <a:fillRect/>
            </a:stretch>
          </p:blipFill>
          <p:spPr>
            <a:xfrm>
              <a:off x="0" y="5041900"/>
              <a:ext cx="12191998" cy="838200"/>
            </a:xfrm>
            <a:prstGeom prst="rect">
              <a:avLst/>
            </a:prstGeom>
          </p:spPr>
        </p:pic>
        <p:pic>
          <p:nvPicPr>
            <p:cNvPr id="13" name="图片 12"/>
            <p:cNvPicPr>
              <a:picLocks noChangeAspect="1"/>
            </p:cNvPicPr>
            <p:nvPr/>
          </p:nvPicPr>
          <p:blipFill rotWithShape="1">
            <a:blip r:embed="rId2" cstate="print">
              <a:extLst>
                <a:ext uri="{28A0092B-C50C-407E-A947-70E740481C1C}">
                  <a14:useLocalDpi xmlns:a14="http://schemas.microsoft.com/office/drawing/2010/main" val="0"/>
                </a:ext>
              </a:extLst>
            </a:blip>
            <a:srcRect t="78000"/>
            <a:stretch>
              <a:fillRect/>
            </a:stretch>
          </p:blipFill>
          <p:spPr>
            <a:xfrm>
              <a:off x="0" y="5588000"/>
              <a:ext cx="12191998" cy="838200"/>
            </a:xfrm>
            <a:prstGeom prst="rect">
              <a:avLst/>
            </a:prstGeom>
          </p:spPr>
        </p:pic>
        <p:pic>
          <p:nvPicPr>
            <p:cNvPr id="14" name="图片 13"/>
            <p:cNvPicPr>
              <a:picLocks noChangeAspect="1"/>
            </p:cNvPicPr>
            <p:nvPr/>
          </p:nvPicPr>
          <p:blipFill rotWithShape="1">
            <a:blip r:embed="rId2" cstate="print">
              <a:extLst>
                <a:ext uri="{28A0092B-C50C-407E-A947-70E740481C1C}">
                  <a14:useLocalDpi xmlns:a14="http://schemas.microsoft.com/office/drawing/2010/main" val="0"/>
                </a:ext>
              </a:extLst>
            </a:blip>
            <a:srcRect t="78000" b="2500"/>
            <a:stretch>
              <a:fillRect/>
            </a:stretch>
          </p:blipFill>
          <p:spPr>
            <a:xfrm>
              <a:off x="0" y="6127750"/>
              <a:ext cx="12191998" cy="74295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plus(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6495962-5203-45D5-9DDC-C0E3BA93679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11843C6-4FF6-47F3-AF78-06C60D045D81}"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16495962-5203-45D5-9DDC-C0E3BA93679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11843C6-4FF6-47F3-AF78-06C60D045D81}"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16495962-5203-45D5-9DDC-C0E3BA936791}"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11843C6-4FF6-47F3-AF78-06C60D045D81}"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16495962-5203-45D5-9DDC-C0E3BA936791}"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11843C6-4FF6-47F3-AF78-06C60D045D81}"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16495962-5203-45D5-9DDC-C0E3BA936791}"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11843C6-4FF6-47F3-AF78-06C60D045D81}"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6495962-5203-45D5-9DDC-C0E3BA936791}"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11843C6-4FF6-47F3-AF78-06C60D045D81}"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16495962-5203-45D5-9DDC-C0E3BA936791}"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11843C6-4FF6-47F3-AF78-06C60D045D81}"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30938E8-B439-4AF3-B816-575B4835697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7B96D3-0E71-4C3E-8DE6-52F1CA36350A}"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16495962-5203-45D5-9DDC-C0E3BA936791}"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11843C6-4FF6-47F3-AF78-06C60D045D81}"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6495962-5203-45D5-9DDC-C0E3BA93679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11843C6-4FF6-47F3-AF78-06C60D045D81}"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6495962-5203-45D5-9DDC-C0E3BA93679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11843C6-4FF6-47F3-AF78-06C60D045D81}"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930938E8-B439-4AF3-B816-575B4835697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7B96D3-0E71-4C3E-8DE6-52F1CA36350A}"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30938E8-B439-4AF3-B816-575B4835697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7B96D3-0E71-4C3E-8DE6-52F1CA36350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30938E8-B439-4AF3-B816-575B48356974}"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37B96D3-0E71-4C3E-8DE6-52F1CA36350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30938E8-B439-4AF3-B816-575B48356974}"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37B96D3-0E71-4C3E-8DE6-52F1CA36350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0938E8-B439-4AF3-B816-575B48356974}"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37B96D3-0E71-4C3E-8DE6-52F1CA36350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930938E8-B439-4AF3-B816-575B4835697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7B96D3-0E71-4C3E-8DE6-52F1CA36350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930938E8-B439-4AF3-B816-575B4835697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7B96D3-0E71-4C3E-8DE6-52F1CA36350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0938E8-B439-4AF3-B816-575B48356974}"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7B96D3-0E71-4C3E-8DE6-52F1CA36350A}" type="slidenum">
              <a:rPr lang="zh-CN" altLang="en-US" smtClean="0"/>
            </a:fld>
            <a:endParaRPr lang="zh-CN" altLang="en-US"/>
          </a:p>
        </p:txBody>
      </p:sp>
      <p:sp>
        <p:nvSpPr>
          <p:cNvPr id="7" name="文本框 6"/>
          <p:cNvSpPr txBox="1"/>
          <p:nvPr userDrawn="1"/>
        </p:nvSpPr>
        <p:spPr>
          <a:xfrm>
            <a:off x="606670" y="1239716"/>
            <a:ext cx="9024281" cy="2954655"/>
          </a:xfrm>
          <a:prstGeom prst="rect">
            <a:avLst/>
          </a:prstGeom>
          <a:noFill/>
        </p:spPr>
        <p:txBody>
          <a:bodyPr wrap="square" rtlCol="0">
            <a:spAutoFit/>
          </a:bodyPr>
          <a:lstStyle/>
          <a:p>
            <a:pPr algn="ctr">
              <a:lnSpc>
                <a:spcPct val="150000"/>
              </a:lnSpc>
            </a:pPr>
            <a:r>
              <a:rPr lang="zh-CN" altLang="en-US" sz="2800" b="1" dirty="0">
                <a:solidFill>
                  <a:srgbClr val="FFFFFF"/>
                </a:solidFill>
                <a:latin typeface="微软雅黑" panose="020B0503020204020204" pitchFamily="34" charset="-122"/>
                <a:ea typeface="微软雅黑" panose="020B0503020204020204" pitchFamily="34" charset="-122"/>
              </a:rPr>
              <a:t>版权声明</a:t>
            </a:r>
            <a:endParaRPr lang="zh-CN" altLang="en-US" sz="2800" b="1" dirty="0">
              <a:solidFill>
                <a:srgbClr val="FFFFFF"/>
              </a:solidFill>
              <a:latin typeface="微软雅黑" panose="020B0503020204020204" pitchFamily="34" charset="-122"/>
              <a:ea typeface="微软雅黑" panose="020B0503020204020204" pitchFamily="34" charset="-122"/>
            </a:endParaRPr>
          </a:p>
          <a:p>
            <a:pPr algn="just">
              <a:lnSpc>
                <a:spcPct val="150000"/>
              </a:lnSpc>
            </a:pPr>
            <a:endParaRPr lang="zh-CN" altLang="en-US" sz="1200" dirty="0">
              <a:solidFill>
                <a:srgbClr val="FFFFFF"/>
              </a:solidFill>
              <a:latin typeface="微软雅黑" panose="020B0503020204020204" pitchFamily="34" charset="-122"/>
              <a:ea typeface="微软雅黑" panose="020B0503020204020204" pitchFamily="34" charset="-122"/>
            </a:endParaRPr>
          </a:p>
          <a:p>
            <a:pPr algn="just">
              <a:lnSpc>
                <a:spcPct val="150000"/>
              </a:lnSpc>
            </a:pPr>
            <a:r>
              <a:rPr lang="zh-CN" altLang="en-US" sz="1200" dirty="0">
                <a:solidFill>
                  <a:srgbClr val="FFFFFF"/>
                </a:solidFill>
                <a:latin typeface="微软雅黑" panose="020B0503020204020204" pitchFamily="34" charset="-122"/>
                <a:ea typeface="微软雅黑" panose="020B0503020204020204" pitchFamily="34" charset="-122"/>
              </a:rPr>
              <a:t>感谢您下载包图网平台上提供的</a:t>
            </a:r>
            <a:r>
              <a:rPr lang="en-US" altLang="zh-CN" sz="1200" dirty="0">
                <a:solidFill>
                  <a:srgbClr val="FFFFFF"/>
                </a:solidFill>
                <a:latin typeface="微软雅黑" panose="020B0503020204020204" pitchFamily="34" charset="-122"/>
                <a:ea typeface="微软雅黑" panose="020B0503020204020204" pitchFamily="34" charset="-122"/>
              </a:rPr>
              <a:t>PPT</a:t>
            </a:r>
            <a:r>
              <a:rPr lang="zh-CN" altLang="en-US" sz="1200" dirty="0">
                <a:solidFill>
                  <a:srgbClr val="FFFFFF"/>
                </a:solidFill>
                <a:latin typeface="微软雅黑" panose="020B0503020204020204" pitchFamily="34" charset="-122"/>
                <a:ea typeface="微软雅黑" panose="020B0503020204020204" pitchFamily="34" charset="-122"/>
              </a:rPr>
              <a:t>作品，为了您和包图网以及原创作者的利益，请勿复制、传播、销售，否则将承担法律责任！包图网将对作品进行维权，按照传播下载次数进行十倍的索取赔偿！</a:t>
            </a:r>
            <a:endParaRPr lang="en-US" altLang="zh-CN" sz="1200" dirty="0">
              <a:solidFill>
                <a:srgbClr val="FFFFFF"/>
              </a:solidFill>
              <a:latin typeface="微软雅黑" panose="020B0503020204020204" pitchFamily="34" charset="-122"/>
              <a:ea typeface="微软雅黑" panose="020B0503020204020204" pitchFamily="34" charset="-122"/>
            </a:endParaRPr>
          </a:p>
          <a:p>
            <a:pPr algn="just">
              <a:lnSpc>
                <a:spcPct val="150000"/>
              </a:lnSpc>
            </a:pPr>
            <a:endParaRPr lang="zh-CN" altLang="en-US" sz="1200" dirty="0">
              <a:solidFill>
                <a:srgbClr val="FFFFFF"/>
              </a:solidFill>
              <a:latin typeface="微软雅黑" panose="020B0503020204020204" pitchFamily="34" charset="-122"/>
              <a:ea typeface="微软雅黑" panose="020B0503020204020204" pitchFamily="34" charset="-122"/>
            </a:endParaRPr>
          </a:p>
          <a:p>
            <a:pPr algn="just">
              <a:lnSpc>
                <a:spcPct val="150000"/>
              </a:lnSpc>
            </a:pPr>
            <a:r>
              <a:rPr lang="en-US" altLang="zh-CN" sz="1200" dirty="0">
                <a:solidFill>
                  <a:srgbClr val="FFFFFF"/>
                </a:solidFill>
                <a:latin typeface="微软雅黑" panose="020B0503020204020204" pitchFamily="34" charset="-122"/>
                <a:ea typeface="微软雅黑" panose="020B0503020204020204" pitchFamily="34" charset="-122"/>
              </a:rPr>
              <a:t>1.</a:t>
            </a:r>
            <a:r>
              <a:rPr lang="zh-CN" altLang="en-US" sz="1200" dirty="0">
                <a:solidFill>
                  <a:srgbClr val="FFFFFF"/>
                </a:solidFill>
                <a:latin typeface="微软雅黑" panose="020B0503020204020204" pitchFamily="34" charset="-122"/>
                <a:ea typeface="微软雅黑" panose="020B0503020204020204" pitchFamily="34" charset="-122"/>
              </a:rPr>
              <a:t>在包图网出售的</a:t>
            </a:r>
            <a:r>
              <a:rPr lang="en-US" altLang="zh-CN" sz="1200" dirty="0">
                <a:solidFill>
                  <a:srgbClr val="FFFFFF"/>
                </a:solidFill>
                <a:latin typeface="微软雅黑" panose="020B0503020204020204" pitchFamily="34" charset="-122"/>
                <a:ea typeface="微软雅黑" panose="020B0503020204020204" pitchFamily="34" charset="-122"/>
              </a:rPr>
              <a:t>PPT</a:t>
            </a:r>
            <a:r>
              <a:rPr lang="zh-CN" altLang="en-US" sz="1200" dirty="0">
                <a:solidFill>
                  <a:srgbClr val="FFFFFF"/>
                </a:solidFill>
                <a:latin typeface="微软雅黑" panose="020B0503020204020204" pitchFamily="34" charset="-122"/>
                <a:ea typeface="微软雅黑" panose="020B0503020204020204" pitchFamily="34" charset="-122"/>
              </a:rPr>
              <a:t>模板是免版税类（</a:t>
            </a:r>
            <a:r>
              <a:rPr lang="en-US" altLang="zh-CN" sz="1200" dirty="0">
                <a:solidFill>
                  <a:srgbClr val="FFFFFF"/>
                </a:solidFill>
                <a:latin typeface="微软雅黑" panose="020B0503020204020204" pitchFamily="34" charset="-122"/>
                <a:ea typeface="微软雅黑" panose="020B0503020204020204" pitchFamily="34" charset="-122"/>
              </a:rPr>
              <a:t>RF</a:t>
            </a:r>
            <a:r>
              <a:rPr lang="zh-CN" altLang="en-US" sz="1200" dirty="0">
                <a:solidFill>
                  <a:srgbClr val="FFFFFF"/>
                </a:solidFill>
                <a:latin typeface="微软雅黑" panose="020B0503020204020204" pitchFamily="34" charset="-122"/>
                <a:ea typeface="微软雅黑" panose="020B0503020204020204" pitchFamily="34" charset="-122"/>
              </a:rPr>
              <a:t>：</a:t>
            </a:r>
            <a:r>
              <a:rPr lang="en-US" altLang="zh-CN" sz="1200" dirty="0">
                <a:solidFill>
                  <a:srgbClr val="FFFFFF"/>
                </a:solidFill>
                <a:latin typeface="微软雅黑" panose="020B0503020204020204" pitchFamily="34" charset="-122"/>
                <a:ea typeface="微软雅黑" panose="020B0503020204020204" pitchFamily="34" charset="-122"/>
              </a:rPr>
              <a:t>Royalty-Free</a:t>
            </a:r>
            <a:r>
              <a:rPr lang="zh-CN" altLang="en-US" sz="1200" dirty="0">
                <a:solidFill>
                  <a:srgbClr val="FFFFFF"/>
                </a:solidFill>
                <a:latin typeface="微软雅黑" panose="020B0503020204020204" pitchFamily="34" charset="-122"/>
                <a:ea typeface="微软雅黑" panose="020B0503020204020204" pitchFamily="34" charset="-122"/>
              </a:rPr>
              <a:t>）正版受</a:t>
            </a:r>
            <a:r>
              <a:rPr lang="en-US" altLang="zh-CN" sz="1200" dirty="0">
                <a:solidFill>
                  <a:srgbClr val="FFFFFF"/>
                </a:solidFill>
                <a:latin typeface="微软雅黑" panose="020B0503020204020204" pitchFamily="34" charset="-122"/>
                <a:ea typeface="微软雅黑" panose="020B0503020204020204" pitchFamily="34" charset="-122"/>
              </a:rPr>
              <a:t>《</a:t>
            </a:r>
            <a:r>
              <a:rPr lang="zh-CN" altLang="en-US" sz="1200" dirty="0">
                <a:solidFill>
                  <a:srgbClr val="FFFFFF"/>
                </a:solidFill>
                <a:latin typeface="微软雅黑" panose="020B0503020204020204" pitchFamily="34" charset="-122"/>
                <a:ea typeface="微软雅黑" panose="020B0503020204020204" pitchFamily="34" charset="-122"/>
              </a:rPr>
              <a:t>中国人民共和国著作法</a:t>
            </a:r>
            <a:r>
              <a:rPr lang="en-US" altLang="zh-CN" sz="1200" dirty="0">
                <a:solidFill>
                  <a:srgbClr val="FFFFFF"/>
                </a:solidFill>
                <a:latin typeface="微软雅黑" panose="020B0503020204020204" pitchFamily="34" charset="-122"/>
                <a:ea typeface="微软雅黑" panose="020B0503020204020204" pitchFamily="34" charset="-122"/>
              </a:rPr>
              <a:t>》</a:t>
            </a:r>
            <a:r>
              <a:rPr lang="zh-CN" altLang="en-US" sz="1200" dirty="0">
                <a:solidFill>
                  <a:srgbClr val="FFFFFF"/>
                </a:solidFill>
                <a:latin typeface="微软雅黑" panose="020B0503020204020204" pitchFamily="34" charset="-122"/>
                <a:ea typeface="微软雅黑" panose="020B0503020204020204" pitchFamily="34" charset="-122"/>
              </a:rPr>
              <a:t>和</a:t>
            </a:r>
            <a:r>
              <a:rPr lang="en-US" altLang="zh-CN" sz="1200" dirty="0">
                <a:solidFill>
                  <a:srgbClr val="FFFFFF"/>
                </a:solidFill>
                <a:latin typeface="微软雅黑" panose="020B0503020204020204" pitchFamily="34" charset="-122"/>
                <a:ea typeface="微软雅黑" panose="020B0503020204020204" pitchFamily="34" charset="-122"/>
              </a:rPr>
              <a:t>《</a:t>
            </a:r>
            <a:r>
              <a:rPr lang="zh-CN" altLang="en-US" sz="1200" dirty="0">
                <a:solidFill>
                  <a:srgbClr val="FFFFFF"/>
                </a:solidFill>
                <a:latin typeface="微软雅黑" panose="020B0503020204020204" pitchFamily="34" charset="-122"/>
                <a:ea typeface="微软雅黑" panose="020B0503020204020204" pitchFamily="34" charset="-122"/>
              </a:rPr>
              <a:t>世界版权公约</a:t>
            </a:r>
            <a:r>
              <a:rPr lang="en-US" altLang="zh-CN" sz="1200" dirty="0">
                <a:solidFill>
                  <a:srgbClr val="FFFFFF"/>
                </a:solidFill>
                <a:latin typeface="微软雅黑" panose="020B0503020204020204" pitchFamily="34" charset="-122"/>
                <a:ea typeface="微软雅黑" panose="020B0503020204020204" pitchFamily="34" charset="-122"/>
              </a:rPr>
              <a:t>》</a:t>
            </a:r>
            <a:r>
              <a:rPr lang="zh-CN" altLang="en-US" sz="1200" dirty="0">
                <a:solidFill>
                  <a:srgbClr val="FFFFFF"/>
                </a:solidFill>
                <a:latin typeface="微软雅黑" panose="020B0503020204020204" pitchFamily="34" charset="-122"/>
                <a:ea typeface="微软雅黑" panose="020B0503020204020204" pitchFamily="34" charset="-122"/>
              </a:rPr>
              <a:t>的保护，作品的所有权、版权和著作权归包图网所有，您下载的是</a:t>
            </a:r>
            <a:r>
              <a:rPr lang="en-US" altLang="zh-CN" sz="1200" dirty="0">
                <a:solidFill>
                  <a:srgbClr val="FFFFFF"/>
                </a:solidFill>
                <a:latin typeface="微软雅黑" panose="020B0503020204020204" pitchFamily="34" charset="-122"/>
                <a:ea typeface="微软雅黑" panose="020B0503020204020204" pitchFamily="34" charset="-122"/>
              </a:rPr>
              <a:t>PPT</a:t>
            </a:r>
            <a:r>
              <a:rPr lang="zh-CN" altLang="en-US" sz="1200" dirty="0">
                <a:solidFill>
                  <a:srgbClr val="FFFFFF"/>
                </a:solidFill>
                <a:latin typeface="微软雅黑" panose="020B0503020204020204" pitchFamily="34" charset="-122"/>
                <a:ea typeface="微软雅黑" panose="020B0503020204020204" pitchFamily="34" charset="-122"/>
              </a:rPr>
              <a:t>模板素材的使用权。</a:t>
            </a:r>
            <a:endParaRPr lang="zh-CN" altLang="en-US" sz="1200" dirty="0">
              <a:solidFill>
                <a:srgbClr val="FFFFFF"/>
              </a:solidFill>
              <a:latin typeface="微软雅黑" panose="020B0503020204020204" pitchFamily="34" charset="-122"/>
              <a:ea typeface="微软雅黑" panose="020B0503020204020204" pitchFamily="34" charset="-122"/>
            </a:endParaRPr>
          </a:p>
          <a:p>
            <a:pPr algn="just">
              <a:lnSpc>
                <a:spcPct val="150000"/>
              </a:lnSpc>
            </a:pPr>
            <a:r>
              <a:rPr lang="en-US" altLang="zh-CN" sz="1200" dirty="0">
                <a:solidFill>
                  <a:srgbClr val="FFFFFF"/>
                </a:solidFill>
                <a:latin typeface="微软雅黑" panose="020B0503020204020204" pitchFamily="34" charset="-122"/>
                <a:ea typeface="微软雅黑" panose="020B0503020204020204" pitchFamily="34" charset="-122"/>
              </a:rPr>
              <a:t>2.</a:t>
            </a:r>
            <a:r>
              <a:rPr lang="zh-CN" altLang="en-US" sz="1200" dirty="0">
                <a:solidFill>
                  <a:srgbClr val="FFFFFF"/>
                </a:solidFill>
                <a:latin typeface="微软雅黑" panose="020B0503020204020204" pitchFamily="34" charset="-122"/>
                <a:ea typeface="微软雅黑" panose="020B0503020204020204" pitchFamily="34" charset="-122"/>
              </a:rPr>
              <a:t>不得将包图网的</a:t>
            </a:r>
            <a:r>
              <a:rPr lang="en-US" altLang="zh-CN" sz="1200" dirty="0">
                <a:solidFill>
                  <a:srgbClr val="FFFFFF"/>
                </a:solidFill>
                <a:latin typeface="微软雅黑" panose="020B0503020204020204" pitchFamily="34" charset="-122"/>
                <a:ea typeface="微软雅黑" panose="020B0503020204020204" pitchFamily="34" charset="-122"/>
              </a:rPr>
              <a:t>PPT</a:t>
            </a:r>
            <a:r>
              <a:rPr lang="zh-CN" altLang="en-US" sz="1200" dirty="0">
                <a:solidFill>
                  <a:srgbClr val="FFFFFF"/>
                </a:solidFill>
                <a:latin typeface="微软雅黑" panose="020B0503020204020204" pitchFamily="34" charset="-122"/>
                <a:ea typeface="微软雅黑" panose="020B0503020204020204" pitchFamily="34" charset="-122"/>
              </a:rPr>
              <a:t>模板、</a:t>
            </a:r>
            <a:r>
              <a:rPr lang="en-US" altLang="zh-CN" sz="1200" dirty="0">
                <a:solidFill>
                  <a:srgbClr val="FFFFFF"/>
                </a:solidFill>
                <a:latin typeface="微软雅黑" panose="020B0503020204020204" pitchFamily="34" charset="-122"/>
                <a:ea typeface="微软雅黑" panose="020B0503020204020204" pitchFamily="34" charset="-122"/>
              </a:rPr>
              <a:t>PPT</a:t>
            </a:r>
            <a:r>
              <a:rPr lang="zh-CN" altLang="en-US" sz="1200" dirty="0">
                <a:solidFill>
                  <a:srgbClr val="FFFFFF"/>
                </a:solidFill>
                <a:latin typeface="微软雅黑" panose="020B0503020204020204" pitchFamily="34" charset="-122"/>
                <a:ea typeface="微软雅黑" panose="020B0503020204020204" pitchFamily="34" charset="-122"/>
              </a:rPr>
              <a:t>素材，本身用于再出售，或者出租、出借、转让、分销、发布或者作为礼物供他人使用，不得转授权、出卖、转让本协议或者本协议中的权利。</a:t>
            </a:r>
            <a:endParaRPr lang="zh-CN" altLang="en-US" sz="1200" dirty="0">
              <a:solidFill>
                <a:srgbClr val="FFFFFF"/>
              </a:solidFill>
              <a:latin typeface="微软雅黑" panose="020B0503020204020204" pitchFamily="34" charset="-122"/>
              <a:ea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95962-5203-45D5-9DDC-C0E3BA936791}"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843C6-4FF6-47F3-AF78-06C60D045D81}"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2.png"/><Relationship Id="rId2" Type="http://schemas.microsoft.com/office/2007/relationships/media" Target="../media/media1.mp3"/><Relationship Id="rId1" Type="http://schemas.openxmlformats.org/officeDocument/2006/relationships/audio" Target="../media/media1.mp3"/></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2.xml"/><Relationship Id="rId3" Type="http://schemas.openxmlformats.org/officeDocument/2006/relationships/image" Target="../media/image11.jpeg"/><Relationship Id="rId2" Type="http://schemas.microsoft.com/office/2007/relationships/hdphoto" Target="../media/image10.wdp"/><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7.xml"/><Relationship Id="rId1" Type="http://schemas.openxmlformats.org/officeDocument/2006/relationships/tags" Target="../tags/tag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13.xml"/><Relationship Id="rId2" Type="http://schemas.openxmlformats.org/officeDocument/2006/relationships/image" Target="../media/image13.svg"/><Relationship Id="rId1" Type="http://schemas.openxmlformats.org/officeDocument/2006/relationships/image" Target="../media/image12.png"/></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18.xml"/><Relationship Id="rId2" Type="http://schemas.microsoft.com/office/2007/relationships/hdphoto" Target="../media/image15.wdp"/><Relationship Id="rId1" Type="http://schemas.openxmlformats.org/officeDocument/2006/relationships/image" Target="../media/image1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hape 30"/>
          <p:cNvSpPr/>
          <p:nvPr/>
        </p:nvSpPr>
        <p:spPr>
          <a:xfrm>
            <a:off x="28833" y="4681740"/>
            <a:ext cx="12256619" cy="1489300"/>
          </a:xfrm>
          <a:custGeom>
            <a:avLst/>
            <a:gdLst/>
            <a:ahLst/>
            <a:cxnLst>
              <a:cxn ang="0">
                <a:pos x="wd2" y="hd2"/>
              </a:cxn>
              <a:cxn ang="5400000">
                <a:pos x="wd2" y="hd2"/>
              </a:cxn>
              <a:cxn ang="10800000">
                <a:pos x="wd2" y="hd2"/>
              </a:cxn>
              <a:cxn ang="16200000">
                <a:pos x="wd2" y="hd2"/>
              </a:cxn>
            </a:cxnLst>
            <a:rect l="0" t="0" r="r" b="b"/>
            <a:pathLst>
              <a:path w="21600" h="20018" extrusionOk="0">
                <a:moveTo>
                  <a:pt x="0" y="19556"/>
                </a:moveTo>
                <a:cubicBezTo>
                  <a:pt x="1" y="19553"/>
                  <a:pt x="1221" y="17309"/>
                  <a:pt x="1772" y="18184"/>
                </a:cubicBezTo>
                <a:cubicBezTo>
                  <a:pt x="2323" y="19059"/>
                  <a:pt x="2348" y="19649"/>
                  <a:pt x="2537" y="19739"/>
                </a:cubicBezTo>
                <a:cubicBezTo>
                  <a:pt x="2726" y="19829"/>
                  <a:pt x="2459" y="20260"/>
                  <a:pt x="3116" y="19831"/>
                </a:cubicBezTo>
                <a:cubicBezTo>
                  <a:pt x="3769" y="19406"/>
                  <a:pt x="3236" y="21192"/>
                  <a:pt x="4141" y="18087"/>
                </a:cubicBezTo>
                <a:cubicBezTo>
                  <a:pt x="5012" y="15095"/>
                  <a:pt x="5364" y="14639"/>
                  <a:pt x="5705" y="15104"/>
                </a:cubicBezTo>
                <a:cubicBezTo>
                  <a:pt x="5962" y="15454"/>
                  <a:pt x="6076" y="15749"/>
                  <a:pt x="6339" y="16572"/>
                </a:cubicBezTo>
                <a:cubicBezTo>
                  <a:pt x="6690" y="17674"/>
                  <a:pt x="6928" y="18165"/>
                  <a:pt x="7264" y="18615"/>
                </a:cubicBezTo>
                <a:cubicBezTo>
                  <a:pt x="7480" y="18905"/>
                  <a:pt x="7707" y="19649"/>
                  <a:pt x="7929" y="19516"/>
                </a:cubicBezTo>
                <a:cubicBezTo>
                  <a:pt x="8160" y="19377"/>
                  <a:pt x="8369" y="18498"/>
                  <a:pt x="8570" y="17577"/>
                </a:cubicBezTo>
                <a:cubicBezTo>
                  <a:pt x="8821" y="16425"/>
                  <a:pt x="8929" y="15099"/>
                  <a:pt x="9167" y="14920"/>
                </a:cubicBezTo>
                <a:cubicBezTo>
                  <a:pt x="9403" y="14743"/>
                  <a:pt x="9064" y="14986"/>
                  <a:pt x="9616" y="14782"/>
                </a:cubicBezTo>
                <a:cubicBezTo>
                  <a:pt x="10181" y="14573"/>
                  <a:pt x="10232" y="14469"/>
                  <a:pt x="10374" y="13416"/>
                </a:cubicBezTo>
                <a:cubicBezTo>
                  <a:pt x="10513" y="12375"/>
                  <a:pt x="10461" y="11692"/>
                  <a:pt x="10716" y="9847"/>
                </a:cubicBezTo>
                <a:cubicBezTo>
                  <a:pt x="10996" y="7816"/>
                  <a:pt x="11300" y="6929"/>
                  <a:pt x="11660" y="7330"/>
                </a:cubicBezTo>
                <a:cubicBezTo>
                  <a:pt x="11897" y="7594"/>
                  <a:pt x="12228" y="7931"/>
                  <a:pt x="12468" y="7346"/>
                </a:cubicBezTo>
                <a:cubicBezTo>
                  <a:pt x="12824" y="6480"/>
                  <a:pt x="12754" y="5374"/>
                  <a:pt x="13529" y="7673"/>
                </a:cubicBezTo>
                <a:cubicBezTo>
                  <a:pt x="14316" y="10004"/>
                  <a:pt x="14780" y="12196"/>
                  <a:pt x="15181" y="10875"/>
                </a:cubicBezTo>
                <a:cubicBezTo>
                  <a:pt x="15610" y="9462"/>
                  <a:pt x="15723" y="3299"/>
                  <a:pt x="16342" y="3241"/>
                </a:cubicBezTo>
                <a:cubicBezTo>
                  <a:pt x="16553" y="3221"/>
                  <a:pt x="16683" y="3461"/>
                  <a:pt x="16816" y="3944"/>
                </a:cubicBezTo>
                <a:cubicBezTo>
                  <a:pt x="17102" y="4983"/>
                  <a:pt x="17285" y="8497"/>
                  <a:pt x="17866" y="9254"/>
                </a:cubicBezTo>
                <a:cubicBezTo>
                  <a:pt x="18956" y="10676"/>
                  <a:pt x="19234" y="6251"/>
                  <a:pt x="19454" y="3572"/>
                </a:cubicBezTo>
                <a:cubicBezTo>
                  <a:pt x="19566" y="2201"/>
                  <a:pt x="19628" y="680"/>
                  <a:pt x="19796" y="141"/>
                </a:cubicBezTo>
                <a:cubicBezTo>
                  <a:pt x="19966" y="-408"/>
                  <a:pt x="20045" y="730"/>
                  <a:pt x="20644" y="2217"/>
                </a:cubicBezTo>
                <a:cubicBezTo>
                  <a:pt x="21268" y="3765"/>
                  <a:pt x="21579" y="2009"/>
                  <a:pt x="21600" y="1712"/>
                </a:cubicBezTo>
              </a:path>
            </a:pathLst>
          </a:custGeom>
          <a:noFill/>
          <a:ln w="127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825500">
              <a:defRPr sz="5600">
                <a:latin typeface="Gill Sans"/>
                <a:ea typeface="Gill Sans"/>
                <a:cs typeface="Gill Sans"/>
                <a:sym typeface="Gill Sans"/>
              </a:defRPr>
            </a:pPr>
            <a:endParaRPr sz="5600"/>
          </a:p>
        </p:txBody>
      </p:sp>
      <p:sp>
        <p:nvSpPr>
          <p:cNvPr id="18" name="Shape 31"/>
          <p:cNvSpPr/>
          <p:nvPr/>
        </p:nvSpPr>
        <p:spPr>
          <a:xfrm>
            <a:off x="39400" y="5054841"/>
            <a:ext cx="12315301" cy="1218254"/>
          </a:xfrm>
          <a:custGeom>
            <a:avLst/>
            <a:gdLst/>
            <a:ahLst/>
            <a:cxnLst>
              <a:cxn ang="0">
                <a:pos x="wd2" y="hd2"/>
              </a:cxn>
              <a:cxn ang="5400000">
                <a:pos x="wd2" y="hd2"/>
              </a:cxn>
              <a:cxn ang="10800000">
                <a:pos x="wd2" y="hd2"/>
              </a:cxn>
              <a:cxn ang="16200000">
                <a:pos x="wd2" y="hd2"/>
              </a:cxn>
            </a:cxnLst>
            <a:rect l="0" t="0" r="r" b="b"/>
            <a:pathLst>
              <a:path w="21600" h="20019" extrusionOk="0">
                <a:moveTo>
                  <a:pt x="0" y="14327"/>
                </a:moveTo>
                <a:cubicBezTo>
                  <a:pt x="0" y="14327"/>
                  <a:pt x="982" y="13657"/>
                  <a:pt x="1629" y="15907"/>
                </a:cubicBezTo>
                <a:cubicBezTo>
                  <a:pt x="2275" y="18157"/>
                  <a:pt x="2290" y="18848"/>
                  <a:pt x="2724" y="19037"/>
                </a:cubicBezTo>
                <a:cubicBezTo>
                  <a:pt x="3159" y="19226"/>
                  <a:pt x="3705" y="18833"/>
                  <a:pt x="4032" y="16961"/>
                </a:cubicBezTo>
                <a:cubicBezTo>
                  <a:pt x="4358" y="15090"/>
                  <a:pt x="4714" y="13454"/>
                  <a:pt x="5122" y="12007"/>
                </a:cubicBezTo>
                <a:cubicBezTo>
                  <a:pt x="5529" y="10561"/>
                  <a:pt x="6008" y="10631"/>
                  <a:pt x="6387" y="13313"/>
                </a:cubicBezTo>
                <a:cubicBezTo>
                  <a:pt x="6765" y="15995"/>
                  <a:pt x="6557" y="16751"/>
                  <a:pt x="7141" y="18197"/>
                </a:cubicBezTo>
                <a:cubicBezTo>
                  <a:pt x="7725" y="19643"/>
                  <a:pt x="7694" y="20579"/>
                  <a:pt x="7953" y="19643"/>
                </a:cubicBezTo>
                <a:cubicBezTo>
                  <a:pt x="8213" y="18708"/>
                  <a:pt x="8471" y="18636"/>
                  <a:pt x="8615" y="17520"/>
                </a:cubicBezTo>
                <a:cubicBezTo>
                  <a:pt x="8760" y="16403"/>
                  <a:pt x="9372" y="11183"/>
                  <a:pt x="9658" y="9672"/>
                </a:cubicBezTo>
                <a:cubicBezTo>
                  <a:pt x="9945" y="8162"/>
                  <a:pt x="10383" y="8163"/>
                  <a:pt x="10683" y="7282"/>
                </a:cubicBezTo>
                <a:cubicBezTo>
                  <a:pt x="10983" y="6401"/>
                  <a:pt x="11489" y="1494"/>
                  <a:pt x="12051" y="237"/>
                </a:cubicBezTo>
                <a:cubicBezTo>
                  <a:pt x="12612" y="-1021"/>
                  <a:pt x="12777" y="3138"/>
                  <a:pt x="13291" y="3256"/>
                </a:cubicBezTo>
                <a:cubicBezTo>
                  <a:pt x="13804" y="3374"/>
                  <a:pt x="13797" y="2817"/>
                  <a:pt x="14293" y="3005"/>
                </a:cubicBezTo>
                <a:cubicBezTo>
                  <a:pt x="14790" y="3193"/>
                  <a:pt x="14743" y="3571"/>
                  <a:pt x="15118" y="4451"/>
                </a:cubicBezTo>
                <a:cubicBezTo>
                  <a:pt x="15493" y="5332"/>
                  <a:pt x="15381" y="5647"/>
                  <a:pt x="15713" y="5521"/>
                </a:cubicBezTo>
                <a:cubicBezTo>
                  <a:pt x="16045" y="5395"/>
                  <a:pt x="16509" y="1794"/>
                  <a:pt x="17532" y="2926"/>
                </a:cubicBezTo>
                <a:cubicBezTo>
                  <a:pt x="18556" y="4059"/>
                  <a:pt x="18282" y="5686"/>
                  <a:pt x="18945" y="5128"/>
                </a:cubicBezTo>
                <a:cubicBezTo>
                  <a:pt x="19609" y="4570"/>
                  <a:pt x="19464" y="3005"/>
                  <a:pt x="19890" y="2635"/>
                </a:cubicBezTo>
                <a:cubicBezTo>
                  <a:pt x="20316" y="2265"/>
                  <a:pt x="20325" y="3516"/>
                  <a:pt x="20691" y="5591"/>
                </a:cubicBezTo>
                <a:cubicBezTo>
                  <a:pt x="21058" y="7667"/>
                  <a:pt x="21600" y="8422"/>
                  <a:pt x="21600" y="8422"/>
                </a:cubicBezTo>
              </a:path>
            </a:pathLst>
          </a:custGeom>
          <a:noFill/>
          <a:ln w="381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825500">
              <a:defRPr sz="5600">
                <a:latin typeface="Gill Sans"/>
                <a:ea typeface="Gill Sans"/>
                <a:cs typeface="Gill Sans"/>
                <a:sym typeface="Gill Sans"/>
              </a:defRPr>
            </a:pPr>
            <a:endParaRPr sz="5600"/>
          </a:p>
        </p:txBody>
      </p:sp>
      <p:sp>
        <p:nvSpPr>
          <p:cNvPr id="19" name="Shape 32"/>
          <p:cNvSpPr/>
          <p:nvPr/>
        </p:nvSpPr>
        <p:spPr>
          <a:xfrm>
            <a:off x="11504" y="4278282"/>
            <a:ext cx="12497923" cy="2175145"/>
          </a:xfrm>
          <a:custGeom>
            <a:avLst/>
            <a:gdLst/>
            <a:ahLst/>
            <a:cxnLst>
              <a:cxn ang="0">
                <a:pos x="wd2" y="hd2"/>
              </a:cxn>
              <a:cxn ang="5400000">
                <a:pos x="wd2" y="hd2"/>
              </a:cxn>
              <a:cxn ang="10800000">
                <a:pos x="wd2" y="hd2"/>
              </a:cxn>
              <a:cxn ang="16200000">
                <a:pos x="wd2" y="hd2"/>
              </a:cxn>
            </a:cxnLst>
            <a:rect l="0" t="0" r="r" b="b"/>
            <a:pathLst>
              <a:path w="21600" h="19043" extrusionOk="0">
                <a:moveTo>
                  <a:pt x="0" y="18898"/>
                </a:moveTo>
                <a:cubicBezTo>
                  <a:pt x="0" y="18898"/>
                  <a:pt x="635" y="11432"/>
                  <a:pt x="1129" y="11063"/>
                </a:cubicBezTo>
                <a:cubicBezTo>
                  <a:pt x="1624" y="10695"/>
                  <a:pt x="1795" y="17871"/>
                  <a:pt x="2562" y="18570"/>
                </a:cubicBezTo>
                <a:cubicBezTo>
                  <a:pt x="3329" y="19270"/>
                  <a:pt x="3780" y="15081"/>
                  <a:pt x="4487" y="12132"/>
                </a:cubicBezTo>
                <a:cubicBezTo>
                  <a:pt x="5194" y="9183"/>
                  <a:pt x="5637" y="13339"/>
                  <a:pt x="6503" y="16154"/>
                </a:cubicBezTo>
                <a:cubicBezTo>
                  <a:pt x="7370" y="18969"/>
                  <a:pt x="7780" y="19907"/>
                  <a:pt x="8315" y="18164"/>
                </a:cubicBezTo>
                <a:cubicBezTo>
                  <a:pt x="8851" y="16422"/>
                  <a:pt x="9236" y="10691"/>
                  <a:pt x="9830" y="9920"/>
                </a:cubicBezTo>
                <a:cubicBezTo>
                  <a:pt x="10423" y="9149"/>
                  <a:pt x="10509" y="10959"/>
                  <a:pt x="11382" y="12065"/>
                </a:cubicBezTo>
                <a:cubicBezTo>
                  <a:pt x="12255" y="13171"/>
                  <a:pt x="12604" y="9182"/>
                  <a:pt x="13718" y="5839"/>
                </a:cubicBezTo>
                <a:cubicBezTo>
                  <a:pt x="14832" y="2496"/>
                  <a:pt x="15665" y="10171"/>
                  <a:pt x="16187" y="10841"/>
                </a:cubicBezTo>
                <a:cubicBezTo>
                  <a:pt x="16708" y="11511"/>
                  <a:pt x="16776" y="2270"/>
                  <a:pt x="17965" y="288"/>
                </a:cubicBezTo>
                <a:cubicBezTo>
                  <a:pt x="19154" y="-1693"/>
                  <a:pt x="19479" y="7087"/>
                  <a:pt x="20119" y="10137"/>
                </a:cubicBezTo>
                <a:cubicBezTo>
                  <a:pt x="20760" y="13187"/>
                  <a:pt x="21600" y="10707"/>
                  <a:pt x="21600" y="10707"/>
                </a:cubicBezTo>
              </a:path>
            </a:pathLst>
          </a:custGeom>
          <a:noFill/>
          <a:ln w="254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825500">
              <a:defRPr sz="5600">
                <a:latin typeface="Gill Sans"/>
                <a:ea typeface="Gill Sans"/>
                <a:cs typeface="Gill Sans"/>
                <a:sym typeface="Gill Sans"/>
              </a:defRPr>
            </a:pPr>
            <a:endParaRPr sz="5600"/>
          </a:p>
        </p:txBody>
      </p:sp>
      <p:grpSp>
        <p:nvGrpSpPr>
          <p:cNvPr id="20" name="组合 19"/>
          <p:cNvGrpSpPr/>
          <p:nvPr/>
        </p:nvGrpSpPr>
        <p:grpSpPr>
          <a:xfrm>
            <a:off x="1976213" y="4833267"/>
            <a:ext cx="9590757" cy="1390490"/>
            <a:chOff x="3949699" y="9667653"/>
            <a:chExt cx="19189702" cy="2781302"/>
          </a:xfrm>
        </p:grpSpPr>
        <p:sp>
          <p:nvSpPr>
            <p:cNvPr id="21" name="Shape 33"/>
            <p:cNvSpPr/>
            <p:nvPr/>
          </p:nvSpPr>
          <p:spPr>
            <a:xfrm>
              <a:off x="11874500" y="10772554"/>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alpha val="41843"/>
              </a:srgbClr>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2" name="Shape 34"/>
            <p:cNvSpPr/>
            <p:nvPr/>
          </p:nvSpPr>
          <p:spPr>
            <a:xfrm>
              <a:off x="16979899" y="9667653"/>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alpha val="60743"/>
              </a:srgbClr>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3" name="Shape 35"/>
            <p:cNvSpPr/>
            <p:nvPr/>
          </p:nvSpPr>
          <p:spPr>
            <a:xfrm>
              <a:off x="19113500" y="10328053"/>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 name="Shape 36"/>
            <p:cNvSpPr/>
            <p:nvPr/>
          </p:nvSpPr>
          <p:spPr>
            <a:xfrm>
              <a:off x="14350999" y="10137553"/>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5" name="Shape 37"/>
            <p:cNvSpPr/>
            <p:nvPr/>
          </p:nvSpPr>
          <p:spPr>
            <a:xfrm>
              <a:off x="9766300" y="12029854"/>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 name="Shape 38"/>
            <p:cNvSpPr/>
            <p:nvPr/>
          </p:nvSpPr>
          <p:spPr>
            <a:xfrm>
              <a:off x="7162800" y="11648854"/>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7" name="Shape 39"/>
            <p:cNvSpPr/>
            <p:nvPr/>
          </p:nvSpPr>
          <p:spPr>
            <a:xfrm>
              <a:off x="3949699" y="12182254"/>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 name="Shape 40"/>
            <p:cNvSpPr/>
            <p:nvPr/>
          </p:nvSpPr>
          <p:spPr>
            <a:xfrm>
              <a:off x="22872700" y="10315353"/>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9" name="Shape 43"/>
          <p:cNvSpPr/>
          <p:nvPr/>
        </p:nvSpPr>
        <p:spPr>
          <a:xfrm>
            <a:off x="4763009" y="3429000"/>
            <a:ext cx="2663679" cy="431948"/>
          </a:xfrm>
          <a:prstGeom prst="rect">
            <a:avLst/>
          </a:prstGeom>
          <a:ln w="12700">
            <a:solidFill>
              <a:schemeClr val="tx1">
                <a:lumMod val="75000"/>
                <a:lumOff val="25000"/>
              </a:schemeClr>
            </a:solidFill>
            <a:miter lim="400000"/>
          </a:ln>
        </p:spPr>
        <p:txBody>
          <a:bodyPr lIns="50788" tIns="50788" rIns="50788" bIns="50788" anchor="ctr"/>
          <a:lstStyle>
            <a:lvl1pPr algn="ctr">
              <a:defRPr sz="2700" spc="566">
                <a:solidFill>
                  <a:srgbClr val="FFFFFF"/>
                </a:solidFill>
                <a:latin typeface="Geomanist"/>
                <a:ea typeface="Geomanist"/>
                <a:cs typeface="Geomanist"/>
                <a:sym typeface="Geomanist"/>
              </a:defRPr>
            </a:lvl1pPr>
          </a:lstStyle>
          <a:p>
            <a:pPr lvl="0">
              <a:defRPr sz="1800" spc="0">
                <a:solidFill>
                  <a:srgbClr val="000000"/>
                </a:solidFill>
              </a:defRPr>
            </a:pPr>
            <a:r>
              <a:rPr lang="zh-CN" altLang="en-US" sz="2000" dirty="0">
                <a:solidFill>
                  <a:schemeClr val="tx1">
                    <a:lumMod val="75000"/>
                    <a:lumOff val="25000"/>
                  </a:schemeClr>
                </a:solidFill>
                <a:latin typeface="+mn-ea"/>
                <a:ea typeface="+mn-ea"/>
              </a:rPr>
              <a:t>演讲</a:t>
            </a:r>
            <a:r>
              <a:rPr lang="zh-CN" altLang="en-US" sz="2000" dirty="0" smtClean="0">
                <a:solidFill>
                  <a:schemeClr val="tx1">
                    <a:lumMod val="75000"/>
                    <a:lumOff val="25000"/>
                  </a:schemeClr>
                </a:solidFill>
                <a:latin typeface="+mn-ea"/>
                <a:ea typeface="+mn-ea"/>
              </a:rPr>
              <a:t>人：</a:t>
            </a:r>
            <a:r>
              <a:rPr lang="zh-CN" altLang="en-US" sz="2000" dirty="0" smtClean="0">
                <a:solidFill>
                  <a:schemeClr val="tx1">
                    <a:lumMod val="75000"/>
                    <a:lumOff val="25000"/>
                  </a:schemeClr>
                </a:solidFill>
                <a:latin typeface="+mn-ea"/>
                <a:ea typeface="+mn-ea"/>
              </a:rPr>
              <a:t>清小风</a:t>
            </a:r>
            <a:endParaRPr lang="en-US" altLang="zh-CN" sz="2800" dirty="0">
              <a:solidFill>
                <a:schemeClr val="tx1">
                  <a:lumMod val="75000"/>
                  <a:lumOff val="25000"/>
                </a:schemeClr>
              </a:solidFill>
              <a:latin typeface="+mn-ea"/>
              <a:ea typeface="+mn-ea"/>
            </a:endParaRPr>
          </a:p>
        </p:txBody>
      </p:sp>
      <p:sp>
        <p:nvSpPr>
          <p:cNvPr id="30" name="Shape 42"/>
          <p:cNvSpPr/>
          <p:nvPr/>
        </p:nvSpPr>
        <p:spPr>
          <a:xfrm>
            <a:off x="2767769" y="2088460"/>
            <a:ext cx="6655669" cy="676980"/>
          </a:xfrm>
          <a:prstGeom prst="rect">
            <a:avLst/>
          </a:prstGeom>
          <a:ln w="12700">
            <a:miter lim="400000"/>
          </a:ln>
        </p:spPr>
        <p:txBody>
          <a:bodyPr wrap="none" lIns="0" tIns="0" rIns="0" bIns="0" anchor="ctr">
            <a:spAutoFit/>
          </a:bodyPr>
          <a:lstStyle>
            <a:lvl1pPr algn="ctr">
              <a:defRPr sz="12000">
                <a:solidFill>
                  <a:srgbClr val="FFFFFF"/>
                </a:solidFill>
              </a:defRPr>
            </a:lvl1pPr>
          </a:lstStyle>
          <a:p>
            <a:pPr lvl="0">
              <a:defRPr sz="1800">
                <a:solidFill>
                  <a:srgbClr val="000000"/>
                </a:solidFill>
              </a:defRPr>
            </a:pPr>
            <a:r>
              <a:rPr lang="en-US" altLang="zh-CN" sz="4400" dirty="0" smtClean="0">
                <a:solidFill>
                  <a:schemeClr val="tx1">
                    <a:lumMod val="75000"/>
                    <a:lumOff val="25000"/>
                  </a:schemeClr>
                </a:solidFill>
                <a:latin typeface="+mn-ea"/>
              </a:rPr>
              <a:t>【</a:t>
            </a:r>
            <a:r>
              <a:rPr lang="zh-CN" altLang="en-US" sz="4400" dirty="0">
                <a:solidFill>
                  <a:schemeClr val="tx1">
                    <a:lumMod val="75000"/>
                    <a:lumOff val="25000"/>
                  </a:schemeClr>
                </a:solidFill>
                <a:latin typeface="+mn-ea"/>
              </a:rPr>
              <a:t>工作</a:t>
            </a:r>
            <a:r>
              <a:rPr lang="zh-CN" altLang="en-US" sz="4400" dirty="0" smtClean="0">
                <a:solidFill>
                  <a:schemeClr val="tx1">
                    <a:lumMod val="75000"/>
                    <a:lumOff val="25000"/>
                  </a:schemeClr>
                </a:solidFill>
                <a:latin typeface="+mn-ea"/>
              </a:rPr>
              <a:t>职业规划</a:t>
            </a:r>
            <a:r>
              <a:rPr lang="en-US" altLang="zh-CN" sz="4400" dirty="0" smtClean="0">
                <a:solidFill>
                  <a:schemeClr val="tx1">
                    <a:lumMod val="75000"/>
                    <a:lumOff val="25000"/>
                  </a:schemeClr>
                </a:solidFill>
                <a:latin typeface="+mn-ea"/>
              </a:rPr>
              <a:t>PPT</a:t>
            </a:r>
            <a:r>
              <a:rPr lang="zh-CN" altLang="en-US" sz="4400" dirty="0">
                <a:solidFill>
                  <a:schemeClr val="tx1">
                    <a:lumMod val="75000"/>
                    <a:lumOff val="25000"/>
                  </a:schemeClr>
                </a:solidFill>
                <a:latin typeface="+mn-ea"/>
              </a:rPr>
              <a:t>模板</a:t>
            </a:r>
            <a:r>
              <a:rPr lang="en-US" altLang="zh-CN" sz="4400" dirty="0">
                <a:solidFill>
                  <a:schemeClr val="tx1">
                    <a:lumMod val="75000"/>
                    <a:lumOff val="25000"/>
                  </a:schemeClr>
                </a:solidFill>
                <a:latin typeface="+mn-ea"/>
              </a:rPr>
              <a:t>】</a:t>
            </a:r>
            <a:endParaRPr sz="4400" dirty="0">
              <a:solidFill>
                <a:schemeClr val="tx1">
                  <a:lumMod val="75000"/>
                  <a:lumOff val="25000"/>
                </a:schemeClr>
              </a:solidFill>
              <a:latin typeface="+mn-ea"/>
            </a:endParaRPr>
          </a:p>
        </p:txBody>
      </p:sp>
      <p:sp>
        <p:nvSpPr>
          <p:cNvPr id="31" name="Shape 43"/>
          <p:cNvSpPr/>
          <p:nvPr/>
        </p:nvSpPr>
        <p:spPr>
          <a:xfrm>
            <a:off x="3508013" y="2905086"/>
            <a:ext cx="5175185" cy="292066"/>
          </a:xfrm>
          <a:prstGeom prst="rect">
            <a:avLst/>
          </a:prstGeom>
          <a:ln w="12700">
            <a:miter lim="400000"/>
          </a:ln>
        </p:spPr>
        <p:txBody>
          <a:bodyPr lIns="50788" tIns="50788" rIns="50788" bIns="50788" anchor="ctr"/>
          <a:lstStyle>
            <a:lvl1pPr algn="ctr">
              <a:defRPr sz="2700" spc="566">
                <a:solidFill>
                  <a:srgbClr val="FFFFFF"/>
                </a:solidFill>
                <a:latin typeface="Geomanist"/>
                <a:ea typeface="Geomanist"/>
                <a:cs typeface="Geomanist"/>
                <a:sym typeface="Geomanist"/>
              </a:defRPr>
            </a:lvl1pPr>
          </a:lstStyle>
          <a:p>
            <a:pPr lvl="0">
              <a:defRPr sz="1800" spc="0">
                <a:solidFill>
                  <a:srgbClr val="000000"/>
                </a:solidFill>
              </a:defRPr>
            </a:pPr>
            <a:r>
              <a:rPr lang="zh-CN" altLang="en-US" sz="1800" dirty="0">
                <a:solidFill>
                  <a:schemeClr val="tx1">
                    <a:lumMod val="75000"/>
                    <a:lumOff val="25000"/>
                  </a:schemeClr>
                </a:solidFill>
                <a:latin typeface="+mn-ea"/>
                <a:ea typeface="+mn-ea"/>
              </a:rPr>
              <a:t>适用于个人介绍</a:t>
            </a:r>
            <a:r>
              <a:rPr lang="en-US" altLang="zh-CN" sz="1800" dirty="0">
                <a:solidFill>
                  <a:schemeClr val="tx1">
                    <a:lumMod val="75000"/>
                    <a:lumOff val="25000"/>
                  </a:schemeClr>
                </a:solidFill>
                <a:latin typeface="+mn-ea"/>
                <a:ea typeface="+mn-ea"/>
              </a:rPr>
              <a:t>/</a:t>
            </a:r>
            <a:r>
              <a:rPr lang="zh-CN" altLang="en-US" sz="1800" dirty="0">
                <a:solidFill>
                  <a:schemeClr val="tx1">
                    <a:lumMod val="75000"/>
                    <a:lumOff val="25000"/>
                  </a:schemeClr>
                </a:solidFill>
                <a:latin typeface="+mn-ea"/>
                <a:ea typeface="+mn-ea"/>
              </a:rPr>
              <a:t>竞聘报告</a:t>
            </a:r>
            <a:r>
              <a:rPr lang="en-US" altLang="zh-CN" sz="1800" dirty="0">
                <a:solidFill>
                  <a:schemeClr val="tx1">
                    <a:lumMod val="75000"/>
                    <a:lumOff val="25000"/>
                  </a:schemeClr>
                </a:solidFill>
                <a:latin typeface="+mn-ea"/>
                <a:ea typeface="+mn-ea"/>
              </a:rPr>
              <a:t>/</a:t>
            </a:r>
            <a:r>
              <a:rPr lang="zh-CN" altLang="en-US" sz="1800" dirty="0">
                <a:solidFill>
                  <a:schemeClr val="tx1">
                    <a:lumMod val="75000"/>
                    <a:lumOff val="25000"/>
                  </a:schemeClr>
                </a:solidFill>
                <a:latin typeface="+mn-ea"/>
                <a:ea typeface="+mn-ea"/>
              </a:rPr>
              <a:t>自我介绍等</a:t>
            </a:r>
            <a:endParaRPr sz="1800" dirty="0">
              <a:solidFill>
                <a:schemeClr val="tx1">
                  <a:lumMod val="75000"/>
                  <a:lumOff val="25000"/>
                </a:schemeClr>
              </a:solidFill>
              <a:latin typeface="+mn-ea"/>
              <a:ea typeface="+mn-ea"/>
            </a:endParaRPr>
          </a:p>
        </p:txBody>
      </p:sp>
      <p:pic>
        <p:nvPicPr>
          <p:cNvPr id="2" name="李佳思 - TheStar.mp3">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609600" y="-6096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22" presetClass="entr" presetSubtype="8"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animEffect transition="in" filter="wipe(left)">
                                      <p:cBhvr>
                                        <p:cTn id="9" dur="1500"/>
                                        <p:tgtEl>
                                          <p:spTgt spid="19"/>
                                        </p:tgtEl>
                                      </p:cBhvr>
                                    </p:animEffect>
                                  </p:childTnLst>
                                </p:cTn>
                              </p:par>
                              <p:par>
                                <p:cTn id="10" presetID="22" presetClass="entr" presetSubtype="8"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1500"/>
                                        <p:tgtEl>
                                          <p:spTgt spid="17"/>
                                        </p:tgtEl>
                                      </p:cBhvr>
                                    </p:animEffect>
                                  </p:childTnLst>
                                </p:cTn>
                              </p:par>
                              <p:par>
                                <p:cTn id="13" presetID="22" presetClass="entr" presetSubtype="8" fill="hold" grpId="0" nodeType="withEffect">
                                  <p:stCondLst>
                                    <p:cond delay="75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1500"/>
                                        <p:tgtEl>
                                          <p:spTgt spid="18"/>
                                        </p:tgtEl>
                                      </p:cBhvr>
                                    </p:animEffect>
                                  </p:childTnLst>
                                </p:cTn>
                              </p:par>
                              <p:par>
                                <p:cTn id="16" presetID="10" presetClass="entr" presetSubtype="0" fill="hold" nodeType="withEffect">
                                  <p:stCondLst>
                                    <p:cond delay="100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42" presetClass="entr" presetSubtype="0" fill="hold" grpId="0" nodeType="withEffect">
                                  <p:stCondLst>
                                    <p:cond delay="125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anim calcmode="lin" valueType="num">
                                      <p:cBhvr>
                                        <p:cTn id="22" dur="500" fill="hold"/>
                                        <p:tgtEl>
                                          <p:spTgt spid="29"/>
                                        </p:tgtEl>
                                        <p:attrNameLst>
                                          <p:attrName>ppt_x</p:attrName>
                                        </p:attrNameLst>
                                      </p:cBhvr>
                                      <p:tavLst>
                                        <p:tav tm="0">
                                          <p:val>
                                            <p:strVal val="#ppt_x"/>
                                          </p:val>
                                        </p:tav>
                                        <p:tav tm="100000">
                                          <p:val>
                                            <p:strVal val="#ppt_x"/>
                                          </p:val>
                                        </p:tav>
                                      </p:tavLst>
                                    </p:anim>
                                    <p:anim calcmode="lin" valueType="num">
                                      <p:cBhvr>
                                        <p:cTn id="23" dur="500" fill="hold"/>
                                        <p:tgtEl>
                                          <p:spTgt spid="29"/>
                                        </p:tgtEl>
                                        <p:attrNameLst>
                                          <p:attrName>ppt_y</p:attrName>
                                        </p:attrNameLst>
                                      </p:cBhvr>
                                      <p:tavLst>
                                        <p:tav tm="0">
                                          <p:val>
                                            <p:strVal val="#ppt_y+.1"/>
                                          </p:val>
                                        </p:tav>
                                        <p:tav tm="100000">
                                          <p:val>
                                            <p:strVal val="#ppt_y"/>
                                          </p:val>
                                        </p:tav>
                                      </p:tavLst>
                                    </p:anim>
                                  </p:childTnLst>
                                </p:cTn>
                              </p:par>
                              <p:par>
                                <p:cTn id="24" presetID="41" presetClass="entr" presetSubtype="0" fill="hold" grpId="0" nodeType="withEffect">
                                  <p:stCondLst>
                                    <p:cond delay="0"/>
                                  </p:stCondLst>
                                  <p:iterate type="lt">
                                    <p:tmPct val="10000"/>
                                  </p:iterate>
                                  <p:childTnLst>
                                    <p:set>
                                      <p:cBhvr>
                                        <p:cTn id="25" dur="1" fill="hold">
                                          <p:stCondLst>
                                            <p:cond delay="0"/>
                                          </p:stCondLst>
                                        </p:cTn>
                                        <p:tgtEl>
                                          <p:spTgt spid="30"/>
                                        </p:tgtEl>
                                        <p:attrNameLst>
                                          <p:attrName>style.visibility</p:attrName>
                                        </p:attrNameLst>
                                      </p:cBhvr>
                                      <p:to>
                                        <p:strVal val="visible"/>
                                      </p:to>
                                    </p:set>
                                    <p:anim calcmode="lin" valueType="num">
                                      <p:cBhvr>
                                        <p:cTn id="26" dur="500" fill="hold"/>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30"/>
                                        </p:tgtEl>
                                        <p:attrNameLst>
                                          <p:attrName>ppt_y</p:attrName>
                                        </p:attrNameLst>
                                      </p:cBhvr>
                                      <p:tavLst>
                                        <p:tav tm="0">
                                          <p:val>
                                            <p:strVal val="#ppt_y"/>
                                          </p:val>
                                        </p:tav>
                                        <p:tav tm="100000">
                                          <p:val>
                                            <p:strVal val="#ppt_y"/>
                                          </p:val>
                                        </p:tav>
                                      </p:tavLst>
                                    </p:anim>
                                    <p:anim calcmode="lin" valueType="num">
                                      <p:cBhvr>
                                        <p:cTn id="28" dur="500" fill="hold"/>
                                        <p:tgtEl>
                                          <p:spTgt spid="30"/>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30"/>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30"/>
                                        </p:tgtEl>
                                      </p:cBhvr>
                                    </p:animEffect>
                                  </p:childTnLst>
                                </p:cTn>
                              </p:par>
                            </p:childTnLst>
                          </p:cTn>
                        </p:par>
                        <p:par>
                          <p:cTn id="31" fill="hold">
                            <p:stCondLst>
                              <p:cond delay="2250"/>
                            </p:stCondLst>
                            <p:childTnLst>
                              <p:par>
                                <p:cTn id="32" presetID="22" presetClass="entr" presetSubtype="8" fill="hold" grpId="0" nodeType="afterEffect">
                                  <p:stCondLst>
                                    <p:cond delay="0"/>
                                  </p:stCondLst>
                                  <p:childTnLst>
                                    <p:set>
                                      <p:cBhvr>
                                        <p:cTn id="33" dur="indefinite" fill="hold"/>
                                        <p:tgtEl>
                                          <p:spTgt spid="31"/>
                                        </p:tgtEl>
                                        <p:attrNameLst>
                                          <p:attrName>style.visibility</p:attrName>
                                        </p:attrNameLst>
                                      </p:cBhvr>
                                      <p:to>
                                        <p:strVal val="visible"/>
                                      </p:to>
                                    </p:set>
                                    <p:animEffect transition="in" filter="wipe(left)">
                                      <p:cBhvr>
                                        <p:cTn id="34"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5" repeatCount="indefinite" fill="hold" display="0">
                  <p:stCondLst>
                    <p:cond delay="indefinite"/>
                  </p:stCondLst>
                  <p:endCondLst>
                    <p:cond evt="onStopAudio" delay="0">
                      <p:tgtEl>
                        <p:sldTgt/>
                      </p:tgtEl>
                    </p:cond>
                  </p:endCondLst>
                </p:cTn>
                <p:tgtEl>
                  <p:spTgt spid="2"/>
                </p:tgtEl>
              </p:cMediaNode>
            </p:audio>
          </p:childTnLst>
        </p:cTn>
      </p:par>
    </p:tnLst>
    <p:bldLst>
      <p:bldP spid="17" grpId="0" animBg="1"/>
      <p:bldP spid="18" grpId="0" animBg="1"/>
      <p:bldP spid="19" grpId="0" animBg="1"/>
      <p:bldP spid="29" grpId="0" animBg="1"/>
      <p:bldP spid="30" grpId="0" animBg="1"/>
      <p:bldP spid="31" grpId="0"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val 27"/>
          <p:cNvSpPr>
            <a:spLocks noChangeAspect="1"/>
          </p:cNvSpPr>
          <p:nvPr/>
        </p:nvSpPr>
        <p:spPr>
          <a:xfrm>
            <a:off x="5105188" y="1434274"/>
            <a:ext cx="1977895" cy="1977895"/>
          </a:xfrm>
          <a:prstGeom prst="ellipse">
            <a:avLst/>
          </a:prstGeom>
          <a:blipFill>
            <a:blip r:embed="rId1"/>
            <a:stretch>
              <a:fillRect/>
            </a:stretch>
          </a:blipFill>
          <a:ln w="63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cs typeface="+mn-ea"/>
              <a:sym typeface="+mn-lt"/>
            </a:endParaRPr>
          </a:p>
        </p:txBody>
      </p:sp>
      <p:cxnSp>
        <p:nvCxnSpPr>
          <p:cNvPr id="38" name="Straight Connector 35"/>
          <p:cNvCxnSpPr/>
          <p:nvPr/>
        </p:nvCxnSpPr>
        <p:spPr>
          <a:xfrm>
            <a:off x="6091574" y="3574032"/>
            <a:ext cx="0" cy="448107"/>
          </a:xfrm>
          <a:prstGeom prst="line">
            <a:avLst/>
          </a:prstGeom>
          <a:ln w="19050">
            <a:solidFill>
              <a:schemeClr val="bg1">
                <a:lumMod val="75000"/>
              </a:schemeClr>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Title 13"/>
          <p:cNvSpPr txBox="1"/>
          <p:nvPr/>
        </p:nvSpPr>
        <p:spPr>
          <a:xfrm>
            <a:off x="4924220" y="3979894"/>
            <a:ext cx="2343877" cy="1030366"/>
          </a:xfrm>
          <a:prstGeom prst="rect">
            <a:avLst/>
          </a:prstGeom>
        </p:spPr>
        <p:txBody>
          <a:bodyPr vert="horz" lIns="91404" tIns="45701" rIns="91404" bIns="45701" rtlCol="0" anchor="ctr">
            <a:no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r>
              <a:rPr lang="id-ID" sz="1600" b="1" dirty="0">
                <a:solidFill>
                  <a:schemeClr val="tx1">
                    <a:lumMod val="75000"/>
                    <a:lumOff val="25000"/>
                  </a:schemeClr>
                </a:solidFill>
                <a:latin typeface="+mn-lt"/>
                <a:ea typeface="+mn-ea"/>
                <a:cs typeface="+mn-ea"/>
                <a:sym typeface="+mn-lt"/>
              </a:rPr>
              <a:t>PROJECT 03</a:t>
            </a:r>
            <a:endParaRPr lang="id-ID" sz="1600" b="1" dirty="0">
              <a:solidFill>
                <a:schemeClr val="tx1">
                  <a:lumMod val="75000"/>
                  <a:lumOff val="25000"/>
                </a:schemeClr>
              </a:solidFill>
              <a:latin typeface="+mn-lt"/>
              <a:ea typeface="+mn-ea"/>
              <a:cs typeface="+mn-ea"/>
              <a:sym typeface="+mn-lt"/>
            </a:endParaRPr>
          </a:p>
          <a:p>
            <a:pPr algn="just">
              <a:lnSpc>
                <a:spcPct val="120000"/>
              </a:lnSpc>
            </a:pPr>
            <a:r>
              <a:rPr lang="zh-CN" altLang="en-US" sz="1400" dirty="0">
                <a:solidFill>
                  <a:schemeClr val="tx1">
                    <a:lumMod val="75000"/>
                    <a:lumOff val="25000"/>
                  </a:schemeClr>
                </a:solidFill>
                <a:latin typeface="+mn-lt"/>
                <a:ea typeface="+mn-ea"/>
                <a:cs typeface="+mn-ea"/>
                <a:sym typeface="+mn-lt"/>
              </a:rPr>
              <a:t>点击此处添加文本内容，如关键词、部分简单介绍等。 </a:t>
            </a:r>
            <a:endParaRPr lang="zh-CN" altLang="en-US" sz="1400" dirty="0">
              <a:solidFill>
                <a:schemeClr val="tx1">
                  <a:lumMod val="75000"/>
                  <a:lumOff val="25000"/>
                </a:schemeClr>
              </a:solidFill>
              <a:latin typeface="+mn-lt"/>
              <a:ea typeface="+mn-ea"/>
              <a:cs typeface="+mn-ea"/>
              <a:sym typeface="+mn-lt"/>
            </a:endParaRPr>
          </a:p>
        </p:txBody>
      </p:sp>
      <p:sp>
        <p:nvSpPr>
          <p:cNvPr id="32" name="Oval 28"/>
          <p:cNvSpPr>
            <a:spLocks noChangeAspect="1"/>
          </p:cNvSpPr>
          <p:nvPr/>
        </p:nvSpPr>
        <p:spPr>
          <a:xfrm>
            <a:off x="7267951" y="2640410"/>
            <a:ext cx="1977895" cy="1977895"/>
          </a:xfrm>
          <a:prstGeom prst="ellipse">
            <a:avLst/>
          </a:prstGeom>
          <a:blipFill>
            <a:blip r:embed="rId2"/>
            <a:stretch>
              <a:fillRect/>
            </a:stretch>
          </a:blipFill>
          <a:ln w="63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cs typeface="+mn-ea"/>
              <a:sym typeface="+mn-lt"/>
            </a:endParaRPr>
          </a:p>
        </p:txBody>
      </p:sp>
      <p:cxnSp>
        <p:nvCxnSpPr>
          <p:cNvPr id="40" name="Straight Connector 37"/>
          <p:cNvCxnSpPr/>
          <p:nvPr/>
        </p:nvCxnSpPr>
        <p:spPr>
          <a:xfrm>
            <a:off x="8252631" y="4823144"/>
            <a:ext cx="0" cy="448107"/>
          </a:xfrm>
          <a:prstGeom prst="line">
            <a:avLst/>
          </a:prstGeom>
          <a:ln w="19050">
            <a:solidFill>
              <a:schemeClr val="bg1">
                <a:lumMod val="75000"/>
              </a:schemeClr>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42" name="Title 13"/>
          <p:cNvSpPr txBox="1"/>
          <p:nvPr/>
        </p:nvSpPr>
        <p:spPr>
          <a:xfrm>
            <a:off x="7172235" y="5229285"/>
            <a:ext cx="2366732" cy="1030366"/>
          </a:xfrm>
          <a:prstGeom prst="rect">
            <a:avLst/>
          </a:prstGeom>
        </p:spPr>
        <p:txBody>
          <a:bodyPr vert="horz" lIns="91404" tIns="45701" rIns="91404" bIns="45701" rtlCol="0" anchor="ctr">
            <a:no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r>
              <a:rPr lang="id-ID" sz="1600" b="1" dirty="0">
                <a:solidFill>
                  <a:schemeClr val="tx1">
                    <a:lumMod val="75000"/>
                    <a:lumOff val="25000"/>
                  </a:schemeClr>
                </a:solidFill>
                <a:latin typeface="+mn-lt"/>
                <a:ea typeface="+mn-ea"/>
                <a:cs typeface="+mn-ea"/>
                <a:sym typeface="+mn-lt"/>
              </a:rPr>
              <a:t>PROJECT 04</a:t>
            </a:r>
            <a:endParaRPr lang="id-ID" sz="1600" b="1" dirty="0">
              <a:solidFill>
                <a:schemeClr val="tx1">
                  <a:lumMod val="75000"/>
                  <a:lumOff val="25000"/>
                </a:schemeClr>
              </a:solidFill>
              <a:latin typeface="+mn-lt"/>
              <a:ea typeface="+mn-ea"/>
              <a:cs typeface="+mn-ea"/>
              <a:sym typeface="+mn-lt"/>
            </a:endParaRPr>
          </a:p>
          <a:p>
            <a:pPr algn="just">
              <a:lnSpc>
                <a:spcPct val="120000"/>
              </a:lnSpc>
            </a:pPr>
            <a:r>
              <a:rPr lang="zh-CN" altLang="en-US" sz="1400" dirty="0">
                <a:solidFill>
                  <a:schemeClr val="tx1">
                    <a:lumMod val="75000"/>
                    <a:lumOff val="25000"/>
                  </a:schemeClr>
                </a:solidFill>
                <a:latin typeface="+mn-lt"/>
                <a:ea typeface="+mn-ea"/>
                <a:cs typeface="+mn-ea"/>
                <a:sym typeface="+mn-lt"/>
              </a:rPr>
              <a:t>点击此处添加文本内容，如关键词、部分简单介绍等。 </a:t>
            </a:r>
            <a:endParaRPr lang="zh-CN" altLang="en-US" sz="1400" dirty="0">
              <a:solidFill>
                <a:schemeClr val="tx1">
                  <a:lumMod val="75000"/>
                  <a:lumOff val="25000"/>
                </a:schemeClr>
              </a:solidFill>
              <a:latin typeface="+mn-lt"/>
              <a:ea typeface="+mn-ea"/>
              <a:cs typeface="+mn-ea"/>
              <a:sym typeface="+mn-lt"/>
            </a:endParaRPr>
          </a:p>
        </p:txBody>
      </p:sp>
      <p:sp>
        <p:nvSpPr>
          <p:cNvPr id="33" name="Oval 29"/>
          <p:cNvSpPr>
            <a:spLocks noChangeAspect="1"/>
          </p:cNvSpPr>
          <p:nvPr/>
        </p:nvSpPr>
        <p:spPr>
          <a:xfrm>
            <a:off x="9429008" y="1412786"/>
            <a:ext cx="1977895" cy="1977895"/>
          </a:xfrm>
          <a:prstGeom prst="ellipse">
            <a:avLst/>
          </a:prstGeom>
          <a:blipFill>
            <a:blip r:embed="rId3"/>
            <a:stretch>
              <a:fillRect/>
            </a:stretch>
          </a:blipFill>
          <a:ln w="63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cs typeface="+mn-ea"/>
              <a:sym typeface="+mn-lt"/>
            </a:endParaRPr>
          </a:p>
        </p:txBody>
      </p:sp>
      <p:cxnSp>
        <p:nvCxnSpPr>
          <p:cNvPr id="44" name="Straight Connector 39"/>
          <p:cNvCxnSpPr/>
          <p:nvPr/>
        </p:nvCxnSpPr>
        <p:spPr>
          <a:xfrm>
            <a:off x="10410273" y="3595520"/>
            <a:ext cx="0" cy="448107"/>
          </a:xfrm>
          <a:prstGeom prst="line">
            <a:avLst/>
          </a:prstGeom>
          <a:ln w="19050">
            <a:solidFill>
              <a:schemeClr val="bg1">
                <a:lumMod val="75000"/>
              </a:schemeClr>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45" name="Title 13"/>
          <p:cNvSpPr txBox="1"/>
          <p:nvPr/>
        </p:nvSpPr>
        <p:spPr>
          <a:xfrm>
            <a:off x="9330101" y="4001479"/>
            <a:ext cx="2433392" cy="1030366"/>
          </a:xfrm>
          <a:prstGeom prst="rect">
            <a:avLst/>
          </a:prstGeom>
        </p:spPr>
        <p:txBody>
          <a:bodyPr vert="horz" lIns="91404" tIns="45701" rIns="91404" bIns="45701" rtlCol="0" anchor="ctr">
            <a:no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r>
              <a:rPr lang="id-ID" sz="1600" b="1" dirty="0">
                <a:solidFill>
                  <a:schemeClr val="tx1">
                    <a:lumMod val="75000"/>
                    <a:lumOff val="25000"/>
                  </a:schemeClr>
                </a:solidFill>
                <a:latin typeface="+mn-lt"/>
                <a:ea typeface="+mn-ea"/>
                <a:cs typeface="+mn-ea"/>
                <a:sym typeface="+mn-lt"/>
              </a:rPr>
              <a:t>PROJECT 05</a:t>
            </a:r>
            <a:endParaRPr lang="id-ID" sz="1600" b="1" dirty="0">
              <a:solidFill>
                <a:schemeClr val="tx1">
                  <a:lumMod val="75000"/>
                  <a:lumOff val="25000"/>
                </a:schemeClr>
              </a:solidFill>
              <a:latin typeface="+mn-lt"/>
              <a:ea typeface="+mn-ea"/>
              <a:cs typeface="+mn-ea"/>
              <a:sym typeface="+mn-lt"/>
            </a:endParaRPr>
          </a:p>
          <a:p>
            <a:pPr algn="just">
              <a:lnSpc>
                <a:spcPct val="120000"/>
              </a:lnSpc>
            </a:pPr>
            <a:r>
              <a:rPr lang="zh-CN" altLang="en-US" sz="1400" dirty="0">
                <a:solidFill>
                  <a:schemeClr val="tx1">
                    <a:lumMod val="75000"/>
                    <a:lumOff val="25000"/>
                  </a:schemeClr>
                </a:solidFill>
                <a:latin typeface="+mn-lt"/>
                <a:ea typeface="+mn-ea"/>
                <a:cs typeface="+mn-ea"/>
                <a:sym typeface="+mn-lt"/>
              </a:rPr>
              <a:t>点击此处添加文本内容，如关键词、部分简单介绍等。 </a:t>
            </a:r>
            <a:endParaRPr lang="zh-CN" altLang="en-US" sz="1400" dirty="0">
              <a:solidFill>
                <a:schemeClr val="tx1">
                  <a:lumMod val="75000"/>
                  <a:lumOff val="25000"/>
                </a:schemeClr>
              </a:solidFill>
              <a:latin typeface="+mn-lt"/>
              <a:ea typeface="+mn-ea"/>
              <a:cs typeface="+mn-ea"/>
              <a:sym typeface="+mn-lt"/>
            </a:endParaRPr>
          </a:p>
        </p:txBody>
      </p:sp>
      <p:sp>
        <p:nvSpPr>
          <p:cNvPr id="10" name="Oval 25"/>
          <p:cNvSpPr>
            <a:spLocks noChangeAspect="1"/>
          </p:cNvSpPr>
          <p:nvPr/>
        </p:nvSpPr>
        <p:spPr>
          <a:xfrm>
            <a:off x="784782" y="1476978"/>
            <a:ext cx="1977895" cy="1977895"/>
          </a:xfrm>
          <a:prstGeom prst="ellipse">
            <a:avLst/>
          </a:prstGeom>
          <a:blipFill>
            <a:blip r:embed="rId4"/>
            <a:stretch>
              <a:fillRect/>
            </a:stretch>
          </a:blipFill>
          <a:ln w="63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cs typeface="+mn-ea"/>
              <a:sym typeface="+mn-lt"/>
            </a:endParaRPr>
          </a:p>
        </p:txBody>
      </p:sp>
      <p:sp>
        <p:nvSpPr>
          <p:cNvPr id="13" name="Title 13"/>
          <p:cNvSpPr txBox="1"/>
          <p:nvPr/>
        </p:nvSpPr>
        <p:spPr>
          <a:xfrm>
            <a:off x="692290" y="3980529"/>
            <a:ext cx="2362288" cy="1030366"/>
          </a:xfrm>
          <a:prstGeom prst="rect">
            <a:avLst/>
          </a:prstGeom>
        </p:spPr>
        <p:txBody>
          <a:bodyPr vert="horz" lIns="91404" tIns="45701" rIns="91404" bIns="45701" rtlCol="0" anchor="ctr">
            <a:no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r>
              <a:rPr lang="id-ID" sz="1600" b="1" dirty="0">
                <a:solidFill>
                  <a:schemeClr val="tx1">
                    <a:lumMod val="75000"/>
                    <a:lumOff val="25000"/>
                  </a:schemeClr>
                </a:solidFill>
                <a:latin typeface="+mn-lt"/>
                <a:ea typeface="+mn-ea"/>
                <a:cs typeface="+mn-ea"/>
                <a:sym typeface="+mn-lt"/>
              </a:rPr>
              <a:t>PROJECT 01</a:t>
            </a:r>
            <a:endParaRPr lang="id-ID" sz="1600" b="1" dirty="0">
              <a:solidFill>
                <a:schemeClr val="tx1">
                  <a:lumMod val="75000"/>
                  <a:lumOff val="25000"/>
                </a:schemeClr>
              </a:solidFill>
              <a:latin typeface="+mn-lt"/>
              <a:ea typeface="+mn-ea"/>
              <a:cs typeface="+mn-ea"/>
              <a:sym typeface="+mn-lt"/>
            </a:endParaRPr>
          </a:p>
          <a:p>
            <a:pPr algn="just">
              <a:lnSpc>
                <a:spcPct val="120000"/>
              </a:lnSpc>
            </a:pPr>
            <a:r>
              <a:rPr lang="zh-CN" altLang="en-US" sz="1400" dirty="0">
                <a:solidFill>
                  <a:schemeClr val="tx1">
                    <a:lumMod val="75000"/>
                    <a:lumOff val="25000"/>
                  </a:schemeClr>
                </a:solidFill>
                <a:latin typeface="+mn-lt"/>
                <a:ea typeface="+mn-ea"/>
                <a:cs typeface="+mn-ea"/>
                <a:sym typeface="+mn-lt"/>
              </a:rPr>
              <a:t>点击此处添加文本内容，如关键词、部分简单介绍等。 </a:t>
            </a:r>
            <a:endParaRPr lang="zh-CN" altLang="en-US" sz="1400" dirty="0">
              <a:solidFill>
                <a:schemeClr val="tx1">
                  <a:lumMod val="75000"/>
                  <a:lumOff val="25000"/>
                </a:schemeClr>
              </a:solidFill>
              <a:latin typeface="+mn-lt"/>
              <a:ea typeface="+mn-ea"/>
              <a:cs typeface="+mn-ea"/>
              <a:sym typeface="+mn-lt"/>
            </a:endParaRPr>
          </a:p>
        </p:txBody>
      </p:sp>
      <p:sp>
        <p:nvSpPr>
          <p:cNvPr id="14" name="Oval 26"/>
          <p:cNvSpPr>
            <a:spLocks noChangeAspect="1"/>
          </p:cNvSpPr>
          <p:nvPr/>
        </p:nvSpPr>
        <p:spPr>
          <a:xfrm>
            <a:off x="2945839" y="2683483"/>
            <a:ext cx="1977895" cy="1977895"/>
          </a:xfrm>
          <a:prstGeom prst="ellipse">
            <a:avLst/>
          </a:prstGeom>
          <a:blipFill>
            <a:blip r:embed="rId5"/>
            <a:stretch>
              <a:fillRect/>
            </a:stretch>
          </a:blipFill>
          <a:ln w="63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cs typeface="+mn-ea"/>
              <a:sym typeface="+mn-lt"/>
            </a:endParaRPr>
          </a:p>
        </p:txBody>
      </p:sp>
      <p:cxnSp>
        <p:nvCxnSpPr>
          <p:cNvPr id="15" name="Straight Connector 33"/>
          <p:cNvCxnSpPr/>
          <p:nvPr/>
        </p:nvCxnSpPr>
        <p:spPr>
          <a:xfrm>
            <a:off x="3933931" y="4823241"/>
            <a:ext cx="0" cy="448107"/>
          </a:xfrm>
          <a:prstGeom prst="line">
            <a:avLst/>
          </a:prstGeom>
          <a:ln w="19050">
            <a:solidFill>
              <a:schemeClr val="bg1">
                <a:lumMod val="75000"/>
              </a:schemeClr>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itle 13"/>
          <p:cNvSpPr txBox="1"/>
          <p:nvPr/>
        </p:nvSpPr>
        <p:spPr>
          <a:xfrm>
            <a:off x="2762546" y="5229285"/>
            <a:ext cx="2343243" cy="1030366"/>
          </a:xfrm>
          <a:prstGeom prst="rect">
            <a:avLst/>
          </a:prstGeom>
        </p:spPr>
        <p:txBody>
          <a:bodyPr vert="horz" lIns="91404" tIns="45701" rIns="91404" bIns="45701" rtlCol="0" anchor="ctr">
            <a:no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r>
              <a:rPr lang="id-ID" sz="1600" b="1" dirty="0">
                <a:solidFill>
                  <a:schemeClr val="tx1">
                    <a:lumMod val="75000"/>
                    <a:lumOff val="25000"/>
                  </a:schemeClr>
                </a:solidFill>
                <a:latin typeface="+mn-lt"/>
                <a:ea typeface="+mn-ea"/>
                <a:cs typeface="+mn-ea"/>
                <a:sym typeface="+mn-lt"/>
              </a:rPr>
              <a:t>PROJECT 02</a:t>
            </a:r>
            <a:endParaRPr lang="id-ID" sz="1600" b="1" dirty="0">
              <a:solidFill>
                <a:schemeClr val="tx1">
                  <a:lumMod val="75000"/>
                  <a:lumOff val="25000"/>
                </a:schemeClr>
              </a:solidFill>
              <a:latin typeface="+mn-lt"/>
              <a:ea typeface="+mn-ea"/>
              <a:cs typeface="+mn-ea"/>
              <a:sym typeface="+mn-lt"/>
            </a:endParaRPr>
          </a:p>
          <a:p>
            <a:pPr algn="just">
              <a:lnSpc>
                <a:spcPct val="120000"/>
              </a:lnSpc>
            </a:pPr>
            <a:r>
              <a:rPr lang="zh-CN" altLang="en-US" sz="1400" dirty="0">
                <a:solidFill>
                  <a:schemeClr val="tx1">
                    <a:lumMod val="75000"/>
                    <a:lumOff val="25000"/>
                  </a:schemeClr>
                </a:solidFill>
                <a:latin typeface="+mn-lt"/>
                <a:ea typeface="+mn-ea"/>
                <a:cs typeface="+mn-ea"/>
                <a:sym typeface="+mn-lt"/>
              </a:rPr>
              <a:t>点击此处添加文本内容，如关键词、部分简单介绍等。 </a:t>
            </a:r>
            <a:endParaRPr lang="zh-CN" altLang="en-US" sz="1400" dirty="0">
              <a:solidFill>
                <a:schemeClr val="tx1">
                  <a:lumMod val="75000"/>
                  <a:lumOff val="25000"/>
                </a:schemeClr>
              </a:solidFill>
              <a:latin typeface="+mn-lt"/>
              <a:ea typeface="+mn-ea"/>
              <a:cs typeface="+mn-ea"/>
              <a:sym typeface="+mn-lt"/>
            </a:endParaRPr>
          </a:p>
        </p:txBody>
      </p:sp>
      <p:cxnSp>
        <p:nvCxnSpPr>
          <p:cNvPr id="34" name="Straight Connector 31"/>
          <p:cNvCxnSpPr/>
          <p:nvPr/>
        </p:nvCxnSpPr>
        <p:spPr>
          <a:xfrm>
            <a:off x="1772875" y="3552914"/>
            <a:ext cx="0" cy="448107"/>
          </a:xfrm>
          <a:prstGeom prst="line">
            <a:avLst/>
          </a:prstGeom>
          <a:ln w="19050">
            <a:solidFill>
              <a:schemeClr val="bg1">
                <a:lumMod val="75000"/>
              </a:schemeClr>
            </a:solidFill>
            <a:prstDash val="sysDot"/>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KSO_GT2"/>
          <p:cNvSpPr txBox="1">
            <a:spLocks noChangeArrowheads="1"/>
          </p:cNvSpPr>
          <p:nvPr/>
        </p:nvSpPr>
        <p:spPr bwMode="auto">
          <a:xfrm>
            <a:off x="5150421" y="306168"/>
            <a:ext cx="1880030"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80000"/>
              </a:lnSpc>
            </a:pPr>
            <a:r>
              <a:rPr lang="zh-CN" altLang="en-US" sz="2400" dirty="0">
                <a:solidFill>
                  <a:schemeClr val="tx1">
                    <a:lumMod val="65000"/>
                    <a:lumOff val="35000"/>
                  </a:schemeClr>
                </a:solidFill>
                <a:latin typeface="+mn-ea"/>
                <a:ea typeface="+mn-ea"/>
                <a:cs typeface="Segoe UI" panose="020B0502040204020203" pitchFamily="34" charset="0"/>
              </a:rPr>
              <a:t>行业认知概述</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p:transition spd="slow" advTm="3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80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1000"/>
                                        <p:tgtEl>
                                          <p:spTgt spid="33"/>
                                        </p:tgtEl>
                                      </p:cBhvr>
                                    </p:animEffect>
                                    <p:anim calcmode="lin" valueType="num">
                                      <p:cBhvr>
                                        <p:cTn id="18" dur="1000" fill="hold"/>
                                        <p:tgtEl>
                                          <p:spTgt spid="33"/>
                                        </p:tgtEl>
                                        <p:attrNameLst>
                                          <p:attrName>ppt_x</p:attrName>
                                        </p:attrNameLst>
                                      </p:cBhvr>
                                      <p:tavLst>
                                        <p:tav tm="0">
                                          <p:val>
                                            <p:strVal val="#ppt_x"/>
                                          </p:val>
                                        </p:tav>
                                        <p:tav tm="100000">
                                          <p:val>
                                            <p:strVal val="#ppt_x"/>
                                          </p:val>
                                        </p:tav>
                                      </p:tavLst>
                                    </p:anim>
                                    <p:anim calcmode="lin" valueType="num">
                                      <p:cBhvr>
                                        <p:cTn id="19" dur="1000" fill="hold"/>
                                        <p:tgtEl>
                                          <p:spTgt spid="33"/>
                                        </p:tgtEl>
                                        <p:attrNameLst>
                                          <p:attrName>ppt_y</p:attrName>
                                        </p:attrNameLst>
                                      </p:cBhvr>
                                      <p:tavLst>
                                        <p:tav tm="0">
                                          <p:val>
                                            <p:strVal val="#ppt_y+.1"/>
                                          </p:val>
                                        </p:tav>
                                        <p:tav tm="100000">
                                          <p:val>
                                            <p:strVal val="#ppt_y"/>
                                          </p:val>
                                        </p:tav>
                                      </p:tavLst>
                                    </p:anim>
                                  </p:childTnLst>
                                </p:cTn>
                              </p:par>
                              <p:par>
                                <p:cTn id="20" presetID="22" presetClass="entr" presetSubtype="1" fill="hold"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up)">
                                      <p:cBhvr>
                                        <p:cTn id="22" dur="500"/>
                                        <p:tgtEl>
                                          <p:spTgt spid="38"/>
                                        </p:tgtEl>
                                      </p:cBhvr>
                                    </p:animEffect>
                                  </p:childTnLst>
                                </p:cTn>
                              </p:par>
                              <p:par>
                                <p:cTn id="23" presetID="22" presetClass="entr" presetSubtype="1"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wipe(up)">
                                      <p:cBhvr>
                                        <p:cTn id="25" dur="500"/>
                                        <p:tgtEl>
                                          <p:spTgt spid="40"/>
                                        </p:tgtEl>
                                      </p:cBhvr>
                                    </p:animEffect>
                                  </p:childTnLst>
                                </p:cTn>
                              </p:par>
                              <p:par>
                                <p:cTn id="26" presetID="22" presetClass="entr" presetSubtype="1"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wipe(up)">
                                      <p:cBhvr>
                                        <p:cTn id="28" dur="500"/>
                                        <p:tgtEl>
                                          <p:spTgt spid="44"/>
                                        </p:tgtEl>
                                      </p:cBhvr>
                                    </p:animEffect>
                                  </p:childTnLst>
                                </p:cTn>
                              </p:par>
                            </p:childTnLst>
                          </p:cTn>
                        </p:par>
                        <p:par>
                          <p:cTn id="29" fill="hold">
                            <p:stCondLst>
                              <p:cond delay="1200"/>
                            </p:stCondLst>
                            <p:childTnLst>
                              <p:par>
                                <p:cTn id="30" presetID="22" presetClass="entr" presetSubtype="1" fill="hold" grpId="0" nodeType="after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ipe(up)">
                                      <p:cBhvr>
                                        <p:cTn id="32" dur="500"/>
                                        <p:tgtEl>
                                          <p:spTgt spid="39"/>
                                        </p:tgtEl>
                                      </p:cBhvr>
                                    </p:animEffect>
                                  </p:childTnLst>
                                </p:cTn>
                              </p:par>
                            </p:childTnLst>
                          </p:cTn>
                        </p:par>
                        <p:par>
                          <p:cTn id="33" fill="hold">
                            <p:stCondLst>
                              <p:cond delay="1700"/>
                            </p:stCondLst>
                            <p:childTnLst>
                              <p:par>
                                <p:cTn id="34" presetID="22" presetClass="entr" presetSubtype="1" fill="hold" grpId="0" nodeType="after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wipe(up)">
                                      <p:cBhvr>
                                        <p:cTn id="36" dur="500"/>
                                        <p:tgtEl>
                                          <p:spTgt spid="42"/>
                                        </p:tgtEl>
                                      </p:cBhvr>
                                    </p:animEffect>
                                  </p:childTnLst>
                                </p:cTn>
                              </p:par>
                            </p:childTnLst>
                          </p:cTn>
                        </p:par>
                        <p:par>
                          <p:cTn id="37" fill="hold">
                            <p:stCondLst>
                              <p:cond delay="2200"/>
                            </p:stCondLst>
                            <p:childTnLst>
                              <p:par>
                                <p:cTn id="38" presetID="22" presetClass="entr" presetSubtype="1" fill="hold" grpId="0" nodeType="after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wipe(up)">
                                      <p:cBhvr>
                                        <p:cTn id="40" dur="500"/>
                                        <p:tgtEl>
                                          <p:spTgt spid="45"/>
                                        </p:tgtEl>
                                      </p:cBhvr>
                                    </p:animEffect>
                                  </p:childTnLst>
                                </p:cTn>
                              </p:par>
                            </p:childTnLst>
                          </p:cTn>
                        </p:par>
                        <p:par>
                          <p:cTn id="41" fill="hold">
                            <p:stCondLst>
                              <p:cond delay="2700"/>
                            </p:stCondLst>
                            <p:childTnLst>
                              <p:par>
                                <p:cTn id="42" presetID="42" presetClass="entr" presetSubtype="0"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60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par>
                                <p:cTn id="52" presetID="22" presetClass="entr" presetSubtype="1" fill="hold"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ipe(up)">
                                      <p:cBhvr>
                                        <p:cTn id="54" dur="500"/>
                                        <p:tgtEl>
                                          <p:spTgt spid="15"/>
                                        </p:tgtEl>
                                      </p:cBhvr>
                                    </p:animEffect>
                                  </p:childTnLst>
                                </p:cTn>
                              </p:par>
                            </p:childTnLst>
                          </p:cTn>
                        </p:par>
                        <p:par>
                          <p:cTn id="55" fill="hold">
                            <p:stCondLst>
                              <p:cond delay="3700"/>
                            </p:stCondLst>
                            <p:childTnLst>
                              <p:par>
                                <p:cTn id="56" presetID="22" presetClass="entr" presetSubtype="1" fill="hold" grpId="0" nodeType="after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wipe(up)">
                                      <p:cBhvr>
                                        <p:cTn id="58" dur="500"/>
                                        <p:tgtEl>
                                          <p:spTgt spid="13"/>
                                        </p:tgtEl>
                                      </p:cBhvr>
                                    </p:animEffect>
                                  </p:childTnLst>
                                </p:cTn>
                              </p:par>
                            </p:childTnLst>
                          </p:cTn>
                        </p:par>
                        <p:par>
                          <p:cTn id="59" fill="hold">
                            <p:stCondLst>
                              <p:cond delay="4200"/>
                            </p:stCondLst>
                            <p:childTnLst>
                              <p:par>
                                <p:cTn id="60" presetID="22" presetClass="entr" presetSubtype="1"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up)">
                                      <p:cBhvr>
                                        <p:cTn id="62" dur="500"/>
                                        <p:tgtEl>
                                          <p:spTgt spid="16"/>
                                        </p:tgtEl>
                                      </p:cBhvr>
                                    </p:animEffect>
                                  </p:childTnLst>
                                </p:cTn>
                              </p:par>
                            </p:childTnLst>
                          </p:cTn>
                        </p:par>
                        <p:par>
                          <p:cTn id="63" fill="hold">
                            <p:stCondLst>
                              <p:cond delay="4700"/>
                            </p:stCondLst>
                            <p:childTnLst>
                              <p:par>
                                <p:cTn id="64" presetID="22" presetClass="entr" presetSubtype="1" fill="hold" nodeType="after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wipe(up)">
                                      <p:cBhvr>
                                        <p:cTn id="6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P spid="39" grpId="0"/>
      <p:bldP spid="32" grpId="0" bldLvl="0" animBg="1"/>
      <p:bldP spid="42" grpId="0"/>
      <p:bldP spid="33" grpId="0" bldLvl="0" animBg="1"/>
      <p:bldP spid="45" grpId="0"/>
      <p:bldP spid="10" grpId="0" bldLvl="0" animBg="1"/>
      <p:bldP spid="13" grpId="0"/>
      <p:bldP spid="14" grpId="0" bldLvl="0" animBg="1"/>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3675465" y="1974772"/>
            <a:ext cx="2665476" cy="770745"/>
            <a:chOff x="1351824" y="4950667"/>
            <a:chExt cx="2666093" cy="770923"/>
          </a:xfrm>
        </p:grpSpPr>
        <p:sp>
          <p:nvSpPr>
            <p:cNvPr id="21" name="文本框 51"/>
            <p:cNvSpPr txBox="1"/>
            <p:nvPr/>
          </p:nvSpPr>
          <p:spPr>
            <a:xfrm>
              <a:off x="1723309" y="4950667"/>
              <a:ext cx="1923123" cy="337185"/>
            </a:xfrm>
            <a:prstGeom prst="rect">
              <a:avLst/>
            </a:prstGeom>
            <a:noFill/>
          </p:spPr>
          <p:txBody>
            <a:bodyPr wrap="square" rtlCol="0">
              <a:spAutoFit/>
            </a:bodyPr>
            <a:lstStyle/>
            <a:p>
              <a:pPr algn="ctr"/>
              <a:r>
                <a:rPr lang="zh-CN" altLang="en-US" sz="1600" b="1" dirty="0">
                  <a:solidFill>
                    <a:schemeClr val="bg1">
                      <a:lumMod val="50000"/>
                    </a:schemeClr>
                  </a:solidFill>
                  <a:cs typeface="+mn-ea"/>
                  <a:sym typeface="+mn-lt"/>
                </a:rPr>
                <a:t>点击添加标题</a:t>
              </a:r>
              <a:endParaRPr lang="zh-CN" altLang="en-US" sz="1600" b="1" dirty="0">
                <a:solidFill>
                  <a:schemeClr val="bg1">
                    <a:lumMod val="50000"/>
                  </a:schemeClr>
                </a:solidFill>
                <a:cs typeface="+mn-ea"/>
                <a:sym typeface="+mn-lt"/>
              </a:endParaRPr>
            </a:p>
          </p:txBody>
        </p:sp>
        <p:sp>
          <p:nvSpPr>
            <p:cNvPr id="22" name="矩形 21"/>
            <p:cNvSpPr/>
            <p:nvPr/>
          </p:nvSpPr>
          <p:spPr>
            <a:xfrm>
              <a:off x="1351824" y="5199620"/>
              <a:ext cx="2666093" cy="521970"/>
            </a:xfrm>
            <a:prstGeom prst="rect">
              <a:avLst/>
            </a:prstGeom>
          </p:spPr>
          <p:txBody>
            <a:bodyPr wrap="square">
              <a:spAutoFit/>
            </a:bodyPr>
            <a:lstStyle/>
            <a:p>
              <a:pPr algn="ctr" fontAlgn="base">
                <a:spcBef>
                  <a:spcPct val="0"/>
                </a:spcBef>
                <a:spcAft>
                  <a:spcPct val="0"/>
                </a:spcAft>
              </a:pPr>
              <a:r>
                <a:rPr lang="zh-CN" altLang="en-US" sz="1400" dirty="0">
                  <a:solidFill>
                    <a:schemeClr val="bg1">
                      <a:lumMod val="50000"/>
                    </a:schemeClr>
                  </a:solidFill>
                  <a:cs typeface="+mn-ea"/>
                  <a:sym typeface="+mn-lt"/>
                </a:rPr>
                <a:t>点击此处添加文本内容，如关键词、部分简单介绍等。 </a:t>
              </a:r>
              <a:endParaRPr lang="zh-CN" altLang="en-US" sz="1400" dirty="0">
                <a:solidFill>
                  <a:schemeClr val="bg1">
                    <a:lumMod val="50000"/>
                  </a:schemeClr>
                </a:solidFill>
                <a:cs typeface="+mn-ea"/>
                <a:sym typeface="+mn-lt"/>
              </a:endParaRPr>
            </a:p>
          </p:txBody>
        </p:sp>
      </p:grpSp>
      <p:grpSp>
        <p:nvGrpSpPr>
          <p:cNvPr id="26" name="组合 25"/>
          <p:cNvGrpSpPr/>
          <p:nvPr/>
        </p:nvGrpSpPr>
        <p:grpSpPr>
          <a:xfrm>
            <a:off x="8275428" y="1974772"/>
            <a:ext cx="2665476" cy="770745"/>
            <a:chOff x="1351824" y="4950667"/>
            <a:chExt cx="2666093" cy="770923"/>
          </a:xfrm>
        </p:grpSpPr>
        <p:sp>
          <p:nvSpPr>
            <p:cNvPr id="27" name="文本框 57"/>
            <p:cNvSpPr txBox="1"/>
            <p:nvPr/>
          </p:nvSpPr>
          <p:spPr>
            <a:xfrm>
              <a:off x="1723309" y="4950667"/>
              <a:ext cx="1923123" cy="337185"/>
            </a:xfrm>
            <a:prstGeom prst="rect">
              <a:avLst/>
            </a:prstGeom>
            <a:noFill/>
          </p:spPr>
          <p:txBody>
            <a:bodyPr wrap="square" rtlCol="0">
              <a:spAutoFit/>
            </a:bodyPr>
            <a:lstStyle/>
            <a:p>
              <a:pPr algn="ctr"/>
              <a:r>
                <a:rPr lang="zh-CN" altLang="en-US" sz="1600" b="1" dirty="0">
                  <a:solidFill>
                    <a:schemeClr val="bg1">
                      <a:lumMod val="50000"/>
                    </a:schemeClr>
                  </a:solidFill>
                  <a:cs typeface="+mn-ea"/>
                  <a:sym typeface="+mn-lt"/>
                </a:rPr>
                <a:t>点击添加标题</a:t>
              </a:r>
              <a:endParaRPr lang="zh-CN" altLang="en-US" sz="1600" b="1" dirty="0">
                <a:solidFill>
                  <a:schemeClr val="bg1">
                    <a:lumMod val="50000"/>
                  </a:schemeClr>
                </a:solidFill>
                <a:cs typeface="+mn-ea"/>
                <a:sym typeface="+mn-lt"/>
              </a:endParaRPr>
            </a:p>
          </p:txBody>
        </p:sp>
        <p:sp>
          <p:nvSpPr>
            <p:cNvPr id="28" name="矩形 27"/>
            <p:cNvSpPr/>
            <p:nvPr/>
          </p:nvSpPr>
          <p:spPr>
            <a:xfrm>
              <a:off x="1351824" y="5199620"/>
              <a:ext cx="2666093" cy="521970"/>
            </a:xfrm>
            <a:prstGeom prst="rect">
              <a:avLst/>
            </a:prstGeom>
          </p:spPr>
          <p:txBody>
            <a:bodyPr wrap="square">
              <a:spAutoFit/>
            </a:bodyPr>
            <a:lstStyle/>
            <a:p>
              <a:pPr algn="ctr" fontAlgn="base">
                <a:spcBef>
                  <a:spcPct val="0"/>
                </a:spcBef>
                <a:spcAft>
                  <a:spcPct val="0"/>
                </a:spcAft>
              </a:pPr>
              <a:r>
                <a:rPr lang="zh-CN" altLang="en-US" sz="1400" dirty="0">
                  <a:solidFill>
                    <a:schemeClr val="bg1">
                      <a:lumMod val="50000"/>
                    </a:schemeClr>
                  </a:solidFill>
                  <a:cs typeface="+mn-ea"/>
                  <a:sym typeface="+mn-lt"/>
                </a:rPr>
                <a:t>点击此处添加文本内容，如关键词、部分简单介绍等。 </a:t>
              </a:r>
              <a:endParaRPr lang="zh-CN" altLang="en-US" sz="1400" dirty="0">
                <a:solidFill>
                  <a:schemeClr val="bg1">
                    <a:lumMod val="50000"/>
                  </a:schemeClr>
                </a:solidFill>
                <a:cs typeface="+mn-ea"/>
                <a:sym typeface="+mn-lt"/>
              </a:endParaRPr>
            </a:p>
          </p:txBody>
        </p:sp>
      </p:grpSp>
      <p:sp>
        <p:nvSpPr>
          <p:cNvPr id="9" name="圆角矩形 8"/>
          <p:cNvSpPr/>
          <p:nvPr/>
        </p:nvSpPr>
        <p:spPr>
          <a:xfrm rot="2700000">
            <a:off x="2022916" y="3395677"/>
            <a:ext cx="1387321" cy="1387321"/>
          </a:xfrm>
          <a:prstGeom prst="roundRect">
            <a:avLst>
              <a:gd name="adj" fmla="val 6319"/>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sp>
        <p:nvSpPr>
          <p:cNvPr id="10" name="圆角矩形 9"/>
          <p:cNvSpPr/>
          <p:nvPr/>
        </p:nvSpPr>
        <p:spPr>
          <a:xfrm rot="2700000">
            <a:off x="4314318" y="3395676"/>
            <a:ext cx="1387321" cy="1387321"/>
          </a:xfrm>
          <a:prstGeom prst="roundRect">
            <a:avLst>
              <a:gd name="adj" fmla="val 6319"/>
            </a:avLst>
          </a:pr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sp>
        <p:nvSpPr>
          <p:cNvPr id="11" name="圆角矩形 10"/>
          <p:cNvSpPr/>
          <p:nvPr/>
        </p:nvSpPr>
        <p:spPr>
          <a:xfrm rot="2700000">
            <a:off x="6605721" y="3373475"/>
            <a:ext cx="1387321" cy="1387321"/>
          </a:xfrm>
          <a:prstGeom prst="roundRect">
            <a:avLst>
              <a:gd name="adj" fmla="val 6319"/>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sp>
        <p:nvSpPr>
          <p:cNvPr id="12" name="圆角矩形 11"/>
          <p:cNvSpPr/>
          <p:nvPr/>
        </p:nvSpPr>
        <p:spPr>
          <a:xfrm rot="2700000">
            <a:off x="8897123" y="3373474"/>
            <a:ext cx="1387321" cy="1387321"/>
          </a:xfrm>
          <a:prstGeom prst="roundRect">
            <a:avLst>
              <a:gd name="adj" fmla="val 6319"/>
            </a:avLst>
          </a:prstGeom>
          <a:solidFill>
            <a:schemeClr val="bg2">
              <a:lumMod val="25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grpSp>
        <p:nvGrpSpPr>
          <p:cNvPr id="29" name="组合 28"/>
          <p:cNvGrpSpPr/>
          <p:nvPr/>
        </p:nvGrpSpPr>
        <p:grpSpPr>
          <a:xfrm>
            <a:off x="2476085" y="3738770"/>
            <a:ext cx="480983" cy="701134"/>
            <a:chOff x="4081166" y="4301728"/>
            <a:chExt cx="239316" cy="348854"/>
          </a:xfrm>
          <a:solidFill>
            <a:schemeClr val="bg1"/>
          </a:solidFill>
        </p:grpSpPr>
        <p:sp>
          <p:nvSpPr>
            <p:cNvPr id="30" name="AutoShape 97"/>
            <p:cNvSpPr/>
            <p:nvPr/>
          </p:nvSpPr>
          <p:spPr bwMode="auto">
            <a:xfrm>
              <a:off x="4081166" y="4301728"/>
              <a:ext cx="239316" cy="34885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636" y="3374"/>
                  </a:moveTo>
                  <a:lnTo>
                    <a:pt x="1963" y="3375"/>
                  </a:lnTo>
                  <a:lnTo>
                    <a:pt x="1963" y="2025"/>
                  </a:lnTo>
                  <a:cubicBezTo>
                    <a:pt x="1963" y="1653"/>
                    <a:pt x="2402" y="1350"/>
                    <a:pt x="2945" y="1350"/>
                  </a:cubicBezTo>
                  <a:lnTo>
                    <a:pt x="18654" y="1349"/>
                  </a:lnTo>
                  <a:cubicBezTo>
                    <a:pt x="19195" y="1349"/>
                    <a:pt x="19636" y="1652"/>
                    <a:pt x="19636" y="2024"/>
                  </a:cubicBezTo>
                  <a:cubicBezTo>
                    <a:pt x="19636" y="2024"/>
                    <a:pt x="19636" y="3374"/>
                    <a:pt x="19636" y="3374"/>
                  </a:cubicBezTo>
                  <a:close/>
                  <a:moveTo>
                    <a:pt x="19636" y="17546"/>
                  </a:moveTo>
                  <a:lnTo>
                    <a:pt x="1963" y="17547"/>
                  </a:lnTo>
                  <a:lnTo>
                    <a:pt x="1963" y="4050"/>
                  </a:lnTo>
                  <a:lnTo>
                    <a:pt x="19636" y="4049"/>
                  </a:lnTo>
                  <a:cubicBezTo>
                    <a:pt x="19636" y="4049"/>
                    <a:pt x="19636" y="17546"/>
                    <a:pt x="19636" y="17546"/>
                  </a:cubicBezTo>
                  <a:close/>
                  <a:moveTo>
                    <a:pt x="19636" y="19574"/>
                  </a:moveTo>
                  <a:cubicBezTo>
                    <a:pt x="19636" y="19946"/>
                    <a:pt x="19195" y="20249"/>
                    <a:pt x="18654" y="20249"/>
                  </a:cubicBezTo>
                  <a:lnTo>
                    <a:pt x="2945" y="20250"/>
                  </a:lnTo>
                  <a:cubicBezTo>
                    <a:pt x="2402" y="20250"/>
                    <a:pt x="1963" y="19947"/>
                    <a:pt x="1963" y="19575"/>
                  </a:cubicBezTo>
                  <a:lnTo>
                    <a:pt x="1963" y="18222"/>
                  </a:lnTo>
                  <a:lnTo>
                    <a:pt x="19636" y="18221"/>
                  </a:lnTo>
                  <a:cubicBezTo>
                    <a:pt x="19636" y="18221"/>
                    <a:pt x="19636" y="19574"/>
                    <a:pt x="19636" y="19574"/>
                  </a:cubicBezTo>
                  <a:close/>
                  <a:moveTo>
                    <a:pt x="18654" y="0"/>
                  </a:moveTo>
                  <a:lnTo>
                    <a:pt x="2945" y="0"/>
                  </a:lnTo>
                  <a:cubicBezTo>
                    <a:pt x="1317" y="0"/>
                    <a:pt x="0" y="907"/>
                    <a:pt x="0" y="2025"/>
                  </a:cubicBezTo>
                  <a:lnTo>
                    <a:pt x="0" y="19575"/>
                  </a:lnTo>
                  <a:cubicBezTo>
                    <a:pt x="0" y="20693"/>
                    <a:pt x="1317" y="21600"/>
                    <a:pt x="2945" y="21600"/>
                  </a:cubicBezTo>
                  <a:lnTo>
                    <a:pt x="18654" y="21599"/>
                  </a:lnTo>
                  <a:cubicBezTo>
                    <a:pt x="20280" y="21599"/>
                    <a:pt x="21600" y="20693"/>
                    <a:pt x="21600" y="19574"/>
                  </a:cubicBezTo>
                  <a:lnTo>
                    <a:pt x="21600" y="2024"/>
                  </a:lnTo>
                  <a:cubicBezTo>
                    <a:pt x="21600" y="906"/>
                    <a:pt x="20280" y="0"/>
                    <a:pt x="18654"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31" name="AutoShape 98"/>
            <p:cNvSpPr/>
            <p:nvPr/>
          </p:nvSpPr>
          <p:spPr bwMode="auto">
            <a:xfrm>
              <a:off x="4178797" y="4334470"/>
              <a:ext cx="44053" cy="1071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58"/>
                    <a:pt x="20387" y="21599"/>
                    <a:pt x="18899" y="21599"/>
                  </a:cubicBezTo>
                  <a:lnTo>
                    <a:pt x="2699" y="21599"/>
                  </a:lnTo>
                  <a:cubicBezTo>
                    <a:pt x="1202" y="21599"/>
                    <a:pt x="0" y="16758"/>
                    <a:pt x="0" y="10800"/>
                  </a:cubicBezTo>
                  <a:cubicBezTo>
                    <a:pt x="0" y="4841"/>
                    <a:pt x="1202" y="0"/>
                    <a:pt x="2699" y="0"/>
                  </a:cubicBezTo>
                  <a:lnTo>
                    <a:pt x="18899" y="0"/>
                  </a:lnTo>
                  <a:cubicBezTo>
                    <a:pt x="20387" y="0"/>
                    <a:pt x="21600" y="4841"/>
                    <a:pt x="21600" y="1080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32" name="AutoShape 99"/>
            <p:cNvSpPr/>
            <p:nvPr/>
          </p:nvSpPr>
          <p:spPr bwMode="auto">
            <a:xfrm>
              <a:off x="4190108" y="4607123"/>
              <a:ext cx="21431" cy="1071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69"/>
                    <a:pt x="19174" y="21599"/>
                    <a:pt x="16199" y="21599"/>
                  </a:cubicBezTo>
                  <a:lnTo>
                    <a:pt x="5399" y="21599"/>
                  </a:lnTo>
                  <a:cubicBezTo>
                    <a:pt x="2404" y="21599"/>
                    <a:pt x="0" y="16769"/>
                    <a:pt x="0" y="10800"/>
                  </a:cubicBezTo>
                  <a:cubicBezTo>
                    <a:pt x="0" y="4830"/>
                    <a:pt x="2404" y="0"/>
                    <a:pt x="5399" y="0"/>
                  </a:cubicBezTo>
                  <a:lnTo>
                    <a:pt x="16199" y="0"/>
                  </a:lnTo>
                  <a:cubicBezTo>
                    <a:pt x="19174" y="0"/>
                    <a:pt x="21600" y="4830"/>
                    <a:pt x="21600" y="1080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grpSp>
      <p:grpSp>
        <p:nvGrpSpPr>
          <p:cNvPr id="33" name="组合 32"/>
          <p:cNvGrpSpPr/>
          <p:nvPr/>
        </p:nvGrpSpPr>
        <p:grpSpPr>
          <a:xfrm>
            <a:off x="4670111" y="3751469"/>
            <a:ext cx="675737" cy="675737"/>
            <a:chOff x="6162378" y="2904530"/>
            <a:chExt cx="348258" cy="348258"/>
          </a:xfrm>
          <a:solidFill>
            <a:schemeClr val="bg1"/>
          </a:solidFill>
        </p:grpSpPr>
        <p:sp>
          <p:nvSpPr>
            <p:cNvPr id="34" name="AutoShape 52"/>
            <p:cNvSpPr/>
            <p:nvPr/>
          </p:nvSpPr>
          <p:spPr bwMode="auto">
            <a:xfrm>
              <a:off x="6162378" y="2904530"/>
              <a:ext cx="348258" cy="348258"/>
            </a:xfrm>
            <a:custGeom>
              <a:avLst/>
              <a:gdLst>
                <a:gd name="T0" fmla="+- 0 10800 87"/>
                <a:gd name="T1" fmla="*/ T0 w 21426"/>
                <a:gd name="T2" fmla="+- 0 10799 73"/>
                <a:gd name="T3" fmla="*/ 10799 h 21453"/>
                <a:gd name="T4" fmla="+- 0 10800 87"/>
                <a:gd name="T5" fmla="*/ T4 w 21426"/>
                <a:gd name="T6" fmla="+- 0 10799 73"/>
                <a:gd name="T7" fmla="*/ 10799 h 21453"/>
                <a:gd name="T8" fmla="+- 0 10800 87"/>
                <a:gd name="T9" fmla="*/ T8 w 21426"/>
                <a:gd name="T10" fmla="+- 0 10799 73"/>
                <a:gd name="T11" fmla="*/ 10799 h 21453"/>
                <a:gd name="T12" fmla="+- 0 10800 87"/>
                <a:gd name="T13" fmla="*/ T12 w 21426"/>
                <a:gd name="T14" fmla="+- 0 10799 73"/>
                <a:gd name="T15" fmla="*/ 10799 h 21453"/>
              </a:gdLst>
              <a:ahLst/>
              <a:cxnLst>
                <a:cxn ang="0">
                  <a:pos x="T1" y="T3"/>
                </a:cxn>
                <a:cxn ang="0">
                  <a:pos x="T5" y="T7"/>
                </a:cxn>
                <a:cxn ang="0">
                  <a:pos x="T9" y="T11"/>
                </a:cxn>
                <a:cxn ang="0">
                  <a:pos x="T13" y="T15"/>
                </a:cxn>
              </a:cxnLst>
              <a:rect l="0" t="0" r="r" b="b"/>
              <a:pathLst>
                <a:path w="21426" h="21453">
                  <a:moveTo>
                    <a:pt x="8034" y="20112"/>
                  </a:moveTo>
                  <a:cubicBezTo>
                    <a:pt x="5816" y="17892"/>
                    <a:pt x="3556" y="15628"/>
                    <a:pt x="1338" y="13408"/>
                  </a:cubicBezTo>
                  <a:cubicBezTo>
                    <a:pt x="3241" y="7240"/>
                    <a:pt x="11488" y="7509"/>
                    <a:pt x="13391" y="1341"/>
                  </a:cubicBezTo>
                  <a:cubicBezTo>
                    <a:pt x="15609" y="3560"/>
                    <a:pt x="17869" y="5825"/>
                    <a:pt x="20087" y="8045"/>
                  </a:cubicBezTo>
                  <a:cubicBezTo>
                    <a:pt x="18184" y="14212"/>
                    <a:pt x="9937" y="13944"/>
                    <a:pt x="8034" y="20112"/>
                  </a:cubicBezTo>
                  <a:moveTo>
                    <a:pt x="21034" y="7097"/>
                  </a:moveTo>
                  <a:lnTo>
                    <a:pt x="14338" y="393"/>
                  </a:lnTo>
                  <a:cubicBezTo>
                    <a:pt x="14006" y="60"/>
                    <a:pt x="13525" y="-73"/>
                    <a:pt x="13069" y="39"/>
                  </a:cubicBezTo>
                  <a:cubicBezTo>
                    <a:pt x="12828" y="98"/>
                    <a:pt x="12614" y="222"/>
                    <a:pt x="12444" y="393"/>
                  </a:cubicBezTo>
                  <a:cubicBezTo>
                    <a:pt x="12292" y="545"/>
                    <a:pt x="12177" y="733"/>
                    <a:pt x="12112" y="944"/>
                  </a:cubicBezTo>
                  <a:cubicBezTo>
                    <a:pt x="11808" y="1929"/>
                    <a:pt x="11283" y="2785"/>
                    <a:pt x="10507" y="3562"/>
                  </a:cubicBezTo>
                  <a:cubicBezTo>
                    <a:pt x="9471" y="4598"/>
                    <a:pt x="8121" y="5384"/>
                    <a:pt x="6693" y="6214"/>
                  </a:cubicBezTo>
                  <a:cubicBezTo>
                    <a:pt x="5177" y="7094"/>
                    <a:pt x="3611" y="8006"/>
                    <a:pt x="2328" y="9290"/>
                  </a:cubicBezTo>
                  <a:cubicBezTo>
                    <a:pt x="1237" y="10383"/>
                    <a:pt x="493" y="11600"/>
                    <a:pt x="59" y="13011"/>
                  </a:cubicBezTo>
                  <a:cubicBezTo>
                    <a:pt x="-87" y="13488"/>
                    <a:pt x="40" y="14004"/>
                    <a:pt x="391" y="14356"/>
                  </a:cubicBezTo>
                  <a:lnTo>
                    <a:pt x="7087" y="21060"/>
                  </a:lnTo>
                  <a:cubicBezTo>
                    <a:pt x="7419" y="21393"/>
                    <a:pt x="7900" y="21526"/>
                    <a:pt x="8356" y="21414"/>
                  </a:cubicBezTo>
                  <a:cubicBezTo>
                    <a:pt x="8597" y="21354"/>
                    <a:pt x="8811" y="21231"/>
                    <a:pt x="8981" y="21060"/>
                  </a:cubicBezTo>
                  <a:cubicBezTo>
                    <a:pt x="9133" y="20908"/>
                    <a:pt x="9248" y="20720"/>
                    <a:pt x="9314" y="20508"/>
                  </a:cubicBezTo>
                  <a:cubicBezTo>
                    <a:pt x="9617" y="19523"/>
                    <a:pt x="10142" y="18667"/>
                    <a:pt x="10918" y="17890"/>
                  </a:cubicBezTo>
                  <a:cubicBezTo>
                    <a:pt x="11954" y="16853"/>
                    <a:pt x="13304" y="16069"/>
                    <a:pt x="14733" y="15239"/>
                  </a:cubicBezTo>
                  <a:cubicBezTo>
                    <a:pt x="16248" y="14357"/>
                    <a:pt x="17814" y="13446"/>
                    <a:pt x="19097" y="12162"/>
                  </a:cubicBezTo>
                  <a:cubicBezTo>
                    <a:pt x="20188" y="11070"/>
                    <a:pt x="20932" y="9852"/>
                    <a:pt x="21366" y="8440"/>
                  </a:cubicBezTo>
                  <a:cubicBezTo>
                    <a:pt x="21512" y="7965"/>
                    <a:pt x="21385" y="7448"/>
                    <a:pt x="21034" y="7097"/>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35" name="AutoShape 53"/>
            <p:cNvSpPr/>
            <p:nvPr/>
          </p:nvSpPr>
          <p:spPr bwMode="auto">
            <a:xfrm>
              <a:off x="6293347" y="3024187"/>
              <a:ext cx="94060" cy="97631"/>
            </a:xfrm>
            <a:custGeom>
              <a:avLst/>
              <a:gdLst>
                <a:gd name="T0" fmla="+- 0 10801 59"/>
                <a:gd name="T1" fmla="*/ T0 w 21484"/>
                <a:gd name="T2" fmla="+- 0 10799 41"/>
                <a:gd name="T3" fmla="*/ 10799 h 21516"/>
                <a:gd name="T4" fmla="+- 0 10801 59"/>
                <a:gd name="T5" fmla="*/ T4 w 21484"/>
                <a:gd name="T6" fmla="+- 0 10799 41"/>
                <a:gd name="T7" fmla="*/ 10799 h 21516"/>
                <a:gd name="T8" fmla="+- 0 10801 59"/>
                <a:gd name="T9" fmla="*/ T8 w 21484"/>
                <a:gd name="T10" fmla="+- 0 10799 41"/>
                <a:gd name="T11" fmla="*/ 10799 h 21516"/>
                <a:gd name="T12" fmla="+- 0 10801 59"/>
                <a:gd name="T13" fmla="*/ T12 w 21484"/>
                <a:gd name="T14" fmla="+- 0 10799 41"/>
                <a:gd name="T15" fmla="*/ 10799 h 21516"/>
              </a:gdLst>
              <a:ahLst/>
              <a:cxnLst>
                <a:cxn ang="0">
                  <a:pos x="T1" y="T3"/>
                </a:cxn>
                <a:cxn ang="0">
                  <a:pos x="T5" y="T7"/>
                </a:cxn>
                <a:cxn ang="0">
                  <a:pos x="T9" y="T11"/>
                </a:cxn>
                <a:cxn ang="0">
                  <a:pos x="T13" y="T15"/>
                </a:cxn>
              </a:cxnLst>
              <a:rect l="0" t="0" r="r" b="b"/>
              <a:pathLst>
                <a:path w="21484" h="21516">
                  <a:moveTo>
                    <a:pt x="17511" y="14987"/>
                  </a:moveTo>
                  <a:cubicBezTo>
                    <a:pt x="17287" y="15384"/>
                    <a:pt x="17032" y="15740"/>
                    <a:pt x="16731" y="16049"/>
                  </a:cubicBezTo>
                  <a:cubicBezTo>
                    <a:pt x="15340" y="14692"/>
                    <a:pt x="13947" y="13205"/>
                    <a:pt x="12559" y="11675"/>
                  </a:cubicBezTo>
                  <a:cubicBezTo>
                    <a:pt x="12912" y="11521"/>
                    <a:pt x="13287" y="11362"/>
                    <a:pt x="13689" y="11198"/>
                  </a:cubicBezTo>
                  <a:cubicBezTo>
                    <a:pt x="14092" y="11034"/>
                    <a:pt x="14494" y="10927"/>
                    <a:pt x="14895" y="10861"/>
                  </a:cubicBezTo>
                  <a:cubicBezTo>
                    <a:pt x="15308" y="10801"/>
                    <a:pt x="15715" y="10819"/>
                    <a:pt x="16122" y="10913"/>
                  </a:cubicBezTo>
                  <a:cubicBezTo>
                    <a:pt x="16527" y="11011"/>
                    <a:pt x="16909" y="11222"/>
                    <a:pt x="17262" y="11554"/>
                  </a:cubicBezTo>
                  <a:cubicBezTo>
                    <a:pt x="17612" y="11890"/>
                    <a:pt x="17835" y="12244"/>
                    <a:pt x="17923" y="12620"/>
                  </a:cubicBezTo>
                  <a:cubicBezTo>
                    <a:pt x="18020" y="13004"/>
                    <a:pt x="18025" y="13392"/>
                    <a:pt x="17958" y="13789"/>
                  </a:cubicBezTo>
                  <a:cubicBezTo>
                    <a:pt x="17883" y="14187"/>
                    <a:pt x="17738" y="14585"/>
                    <a:pt x="17511" y="14987"/>
                  </a:cubicBezTo>
                  <a:moveTo>
                    <a:pt x="5799" y="10193"/>
                  </a:moveTo>
                  <a:cubicBezTo>
                    <a:pt x="5096" y="10221"/>
                    <a:pt x="4482" y="9996"/>
                    <a:pt x="3946" y="9496"/>
                  </a:cubicBezTo>
                  <a:cubicBezTo>
                    <a:pt x="3717" y="9285"/>
                    <a:pt x="3558" y="9028"/>
                    <a:pt x="3461" y="8724"/>
                  </a:cubicBezTo>
                  <a:cubicBezTo>
                    <a:pt x="3359" y="8420"/>
                    <a:pt x="3326" y="8088"/>
                    <a:pt x="3366" y="7723"/>
                  </a:cubicBezTo>
                  <a:cubicBezTo>
                    <a:pt x="3397" y="7363"/>
                    <a:pt x="3509" y="6989"/>
                    <a:pt x="3703" y="6610"/>
                  </a:cubicBezTo>
                  <a:cubicBezTo>
                    <a:pt x="3889" y="6231"/>
                    <a:pt x="4160" y="5852"/>
                    <a:pt x="4510" y="5487"/>
                  </a:cubicBezTo>
                  <a:cubicBezTo>
                    <a:pt x="5768" y="6694"/>
                    <a:pt x="7022" y="8018"/>
                    <a:pt x="8282" y="9388"/>
                  </a:cubicBezTo>
                  <a:cubicBezTo>
                    <a:pt x="7330" y="9893"/>
                    <a:pt x="6501" y="10164"/>
                    <a:pt x="5799" y="10193"/>
                  </a:cubicBezTo>
                  <a:moveTo>
                    <a:pt x="19678" y="8570"/>
                  </a:moveTo>
                  <a:cubicBezTo>
                    <a:pt x="18868" y="7915"/>
                    <a:pt x="18055" y="7470"/>
                    <a:pt x="17235" y="7250"/>
                  </a:cubicBezTo>
                  <a:cubicBezTo>
                    <a:pt x="16421" y="7031"/>
                    <a:pt x="15603" y="6942"/>
                    <a:pt x="14779" y="6998"/>
                  </a:cubicBezTo>
                  <a:cubicBezTo>
                    <a:pt x="13964" y="7059"/>
                    <a:pt x="13130" y="7236"/>
                    <a:pt x="12296" y="7545"/>
                  </a:cubicBezTo>
                  <a:cubicBezTo>
                    <a:pt x="11462" y="7859"/>
                    <a:pt x="10625" y="8200"/>
                    <a:pt x="9782" y="8593"/>
                  </a:cubicBezTo>
                  <a:cubicBezTo>
                    <a:pt x="8448" y="7115"/>
                    <a:pt x="7114" y="5658"/>
                    <a:pt x="5778" y="4299"/>
                  </a:cubicBezTo>
                  <a:cubicBezTo>
                    <a:pt x="6382" y="3775"/>
                    <a:pt x="6963" y="3509"/>
                    <a:pt x="7526" y="3490"/>
                  </a:cubicBezTo>
                  <a:cubicBezTo>
                    <a:pt x="8088" y="3467"/>
                    <a:pt x="8631" y="3523"/>
                    <a:pt x="9145" y="3649"/>
                  </a:cubicBezTo>
                  <a:cubicBezTo>
                    <a:pt x="9669" y="3775"/>
                    <a:pt x="10149" y="3883"/>
                    <a:pt x="10590" y="3967"/>
                  </a:cubicBezTo>
                  <a:cubicBezTo>
                    <a:pt x="11038" y="4051"/>
                    <a:pt x="11424" y="3958"/>
                    <a:pt x="11765" y="3682"/>
                  </a:cubicBezTo>
                  <a:cubicBezTo>
                    <a:pt x="12123" y="3382"/>
                    <a:pt x="12321" y="2994"/>
                    <a:pt x="12351" y="2526"/>
                  </a:cubicBezTo>
                  <a:cubicBezTo>
                    <a:pt x="12376" y="2054"/>
                    <a:pt x="12189" y="1596"/>
                    <a:pt x="11782" y="1147"/>
                  </a:cubicBezTo>
                  <a:cubicBezTo>
                    <a:pt x="11258" y="569"/>
                    <a:pt x="10630" y="216"/>
                    <a:pt x="9872" y="85"/>
                  </a:cubicBezTo>
                  <a:cubicBezTo>
                    <a:pt x="9126" y="-41"/>
                    <a:pt x="8358" y="-30"/>
                    <a:pt x="7564" y="136"/>
                  </a:cubicBezTo>
                  <a:cubicBezTo>
                    <a:pt x="6780" y="309"/>
                    <a:pt x="6032" y="595"/>
                    <a:pt x="5324" y="997"/>
                  </a:cubicBezTo>
                  <a:cubicBezTo>
                    <a:pt x="4617" y="1399"/>
                    <a:pt x="4048" y="1811"/>
                    <a:pt x="3626" y="2213"/>
                  </a:cubicBezTo>
                  <a:cubicBezTo>
                    <a:pt x="3464" y="2066"/>
                    <a:pt x="3302" y="1918"/>
                    <a:pt x="3141" y="1773"/>
                  </a:cubicBezTo>
                  <a:cubicBezTo>
                    <a:pt x="2963" y="1614"/>
                    <a:pt x="2739" y="1530"/>
                    <a:pt x="2471" y="1535"/>
                  </a:cubicBezTo>
                  <a:cubicBezTo>
                    <a:pt x="2200" y="1535"/>
                    <a:pt x="1977" y="1647"/>
                    <a:pt x="1793" y="1853"/>
                  </a:cubicBezTo>
                  <a:cubicBezTo>
                    <a:pt x="1615" y="2054"/>
                    <a:pt x="1530" y="2288"/>
                    <a:pt x="1565" y="2536"/>
                  </a:cubicBezTo>
                  <a:cubicBezTo>
                    <a:pt x="1589" y="2793"/>
                    <a:pt x="1696" y="2989"/>
                    <a:pt x="1880" y="3139"/>
                  </a:cubicBezTo>
                  <a:cubicBezTo>
                    <a:pt x="2044" y="3270"/>
                    <a:pt x="2203" y="3401"/>
                    <a:pt x="2364" y="3537"/>
                  </a:cubicBezTo>
                  <a:cubicBezTo>
                    <a:pt x="1731" y="4276"/>
                    <a:pt x="1207" y="5094"/>
                    <a:pt x="795" y="5957"/>
                  </a:cubicBezTo>
                  <a:cubicBezTo>
                    <a:pt x="378" y="6820"/>
                    <a:pt x="130" y="7676"/>
                    <a:pt x="37" y="8509"/>
                  </a:cubicBezTo>
                  <a:cubicBezTo>
                    <a:pt x="-59" y="9346"/>
                    <a:pt x="33" y="10113"/>
                    <a:pt x="298" y="10824"/>
                  </a:cubicBezTo>
                  <a:cubicBezTo>
                    <a:pt x="566" y="11540"/>
                    <a:pt x="1056" y="12148"/>
                    <a:pt x="1774" y="12723"/>
                  </a:cubicBezTo>
                  <a:cubicBezTo>
                    <a:pt x="2942" y="13658"/>
                    <a:pt x="4321" y="14056"/>
                    <a:pt x="5915" y="13967"/>
                  </a:cubicBezTo>
                  <a:cubicBezTo>
                    <a:pt x="7507" y="13874"/>
                    <a:pt x="9223" y="13415"/>
                    <a:pt x="11064" y="12461"/>
                  </a:cubicBezTo>
                  <a:cubicBezTo>
                    <a:pt x="12532" y="14093"/>
                    <a:pt x="14002" y="15716"/>
                    <a:pt x="15470" y="17223"/>
                  </a:cubicBezTo>
                  <a:cubicBezTo>
                    <a:pt x="14849" y="17728"/>
                    <a:pt x="14305" y="18018"/>
                    <a:pt x="13826" y="18111"/>
                  </a:cubicBezTo>
                  <a:cubicBezTo>
                    <a:pt x="13344" y="18210"/>
                    <a:pt x="12917" y="18200"/>
                    <a:pt x="12530" y="18088"/>
                  </a:cubicBezTo>
                  <a:cubicBezTo>
                    <a:pt x="12142" y="17971"/>
                    <a:pt x="11782" y="17803"/>
                    <a:pt x="11455" y="17587"/>
                  </a:cubicBezTo>
                  <a:cubicBezTo>
                    <a:pt x="11125" y="17368"/>
                    <a:pt x="10799" y="17181"/>
                    <a:pt x="10474" y="17026"/>
                  </a:cubicBezTo>
                  <a:cubicBezTo>
                    <a:pt x="10154" y="16872"/>
                    <a:pt x="9823" y="16788"/>
                    <a:pt x="9486" y="16783"/>
                  </a:cubicBezTo>
                  <a:cubicBezTo>
                    <a:pt x="9145" y="16778"/>
                    <a:pt x="8785" y="16937"/>
                    <a:pt x="8388" y="17265"/>
                  </a:cubicBezTo>
                  <a:cubicBezTo>
                    <a:pt x="7981" y="17606"/>
                    <a:pt x="7777" y="18004"/>
                    <a:pt x="7777" y="18453"/>
                  </a:cubicBezTo>
                  <a:cubicBezTo>
                    <a:pt x="7777" y="18897"/>
                    <a:pt x="7991" y="19351"/>
                    <a:pt x="8408" y="19809"/>
                  </a:cubicBezTo>
                  <a:cubicBezTo>
                    <a:pt x="8830" y="20268"/>
                    <a:pt x="9379" y="20651"/>
                    <a:pt x="10042" y="20955"/>
                  </a:cubicBezTo>
                  <a:cubicBezTo>
                    <a:pt x="10708" y="21259"/>
                    <a:pt x="11455" y="21451"/>
                    <a:pt x="12279" y="21502"/>
                  </a:cubicBezTo>
                  <a:cubicBezTo>
                    <a:pt x="13103" y="21559"/>
                    <a:pt x="13970" y="21437"/>
                    <a:pt x="14886" y="21109"/>
                  </a:cubicBezTo>
                  <a:cubicBezTo>
                    <a:pt x="15807" y="20787"/>
                    <a:pt x="16721" y="20202"/>
                    <a:pt x="17617" y="19332"/>
                  </a:cubicBezTo>
                  <a:cubicBezTo>
                    <a:pt x="18051" y="19739"/>
                    <a:pt x="18489" y="20127"/>
                    <a:pt x="18921" y="20501"/>
                  </a:cubicBezTo>
                  <a:cubicBezTo>
                    <a:pt x="19107" y="20656"/>
                    <a:pt x="19328" y="20731"/>
                    <a:pt x="19601" y="20712"/>
                  </a:cubicBezTo>
                  <a:cubicBezTo>
                    <a:pt x="19861" y="20703"/>
                    <a:pt x="20090" y="20586"/>
                    <a:pt x="20269" y="20375"/>
                  </a:cubicBezTo>
                  <a:cubicBezTo>
                    <a:pt x="20455" y="20160"/>
                    <a:pt x="20532" y="19921"/>
                    <a:pt x="20503" y="19674"/>
                  </a:cubicBezTo>
                  <a:cubicBezTo>
                    <a:pt x="20477" y="19421"/>
                    <a:pt x="20371" y="19229"/>
                    <a:pt x="20192" y="19089"/>
                  </a:cubicBezTo>
                  <a:cubicBezTo>
                    <a:pt x="19755" y="18752"/>
                    <a:pt x="19321" y="18397"/>
                    <a:pt x="18884" y="18022"/>
                  </a:cubicBezTo>
                  <a:cubicBezTo>
                    <a:pt x="19626" y="17143"/>
                    <a:pt x="20221" y="16217"/>
                    <a:pt x="20664" y="15300"/>
                  </a:cubicBezTo>
                  <a:cubicBezTo>
                    <a:pt x="21103" y="14379"/>
                    <a:pt x="21367" y="13490"/>
                    <a:pt x="21453" y="12667"/>
                  </a:cubicBezTo>
                  <a:cubicBezTo>
                    <a:pt x="21540" y="11839"/>
                    <a:pt x="21439" y="11091"/>
                    <a:pt x="21159" y="10412"/>
                  </a:cubicBezTo>
                  <a:cubicBezTo>
                    <a:pt x="20880" y="9725"/>
                    <a:pt x="20386" y="9135"/>
                    <a:pt x="19678" y="857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36" name="AutoShape 54"/>
            <p:cNvSpPr/>
            <p:nvPr/>
          </p:nvSpPr>
          <p:spPr bwMode="auto">
            <a:xfrm>
              <a:off x="6282035" y="3143845"/>
              <a:ext cx="52983" cy="55364"/>
            </a:xfrm>
            <a:custGeom>
              <a:avLst/>
              <a:gdLst>
                <a:gd name="T0" fmla="+- 0 10791 197"/>
                <a:gd name="T1" fmla="*/ T0 w 21188"/>
                <a:gd name="T2" fmla="+- 0 10794 193"/>
                <a:gd name="T3" fmla="*/ 10794 h 21203"/>
                <a:gd name="T4" fmla="+- 0 10791 197"/>
                <a:gd name="T5" fmla="*/ T4 w 21188"/>
                <a:gd name="T6" fmla="+- 0 10794 193"/>
                <a:gd name="T7" fmla="*/ 10794 h 21203"/>
                <a:gd name="T8" fmla="+- 0 10791 197"/>
                <a:gd name="T9" fmla="*/ T8 w 21188"/>
                <a:gd name="T10" fmla="+- 0 10794 193"/>
                <a:gd name="T11" fmla="*/ 10794 h 21203"/>
                <a:gd name="T12" fmla="+- 0 10791 197"/>
                <a:gd name="T13" fmla="*/ T12 w 21188"/>
                <a:gd name="T14" fmla="+- 0 10794 193"/>
                <a:gd name="T15" fmla="*/ 10794 h 21203"/>
              </a:gdLst>
              <a:ahLst/>
              <a:cxnLst>
                <a:cxn ang="0">
                  <a:pos x="T1" y="T3"/>
                </a:cxn>
                <a:cxn ang="0">
                  <a:pos x="T5" y="T7"/>
                </a:cxn>
                <a:cxn ang="0">
                  <a:pos x="T9" y="T11"/>
                </a:cxn>
                <a:cxn ang="0">
                  <a:pos x="T13" y="T15"/>
                </a:cxn>
              </a:cxnLst>
              <a:rect l="0" t="0" r="r" b="b"/>
              <a:pathLst>
                <a:path w="21188" h="21203">
                  <a:moveTo>
                    <a:pt x="17615" y="468"/>
                  </a:moveTo>
                  <a:lnTo>
                    <a:pt x="17606" y="468"/>
                  </a:lnTo>
                  <a:cubicBezTo>
                    <a:pt x="14870" y="2476"/>
                    <a:pt x="12200" y="4590"/>
                    <a:pt x="9727" y="6958"/>
                  </a:cubicBezTo>
                  <a:cubicBezTo>
                    <a:pt x="7348" y="9227"/>
                    <a:pt x="5200" y="11619"/>
                    <a:pt x="3329" y="14060"/>
                  </a:cubicBezTo>
                  <a:lnTo>
                    <a:pt x="341" y="17962"/>
                  </a:lnTo>
                  <a:lnTo>
                    <a:pt x="350" y="17970"/>
                  </a:lnTo>
                  <a:cubicBezTo>
                    <a:pt x="-197" y="18786"/>
                    <a:pt x="-106" y="19880"/>
                    <a:pt x="638" y="20590"/>
                  </a:cubicBezTo>
                  <a:cubicBezTo>
                    <a:pt x="1491" y="21407"/>
                    <a:pt x="2889" y="21407"/>
                    <a:pt x="3746" y="20590"/>
                  </a:cubicBezTo>
                  <a:cubicBezTo>
                    <a:pt x="3877" y="20460"/>
                    <a:pt x="3984" y="20321"/>
                    <a:pt x="4069" y="20174"/>
                  </a:cubicBezTo>
                  <a:lnTo>
                    <a:pt x="6867" y="16517"/>
                  </a:lnTo>
                  <a:cubicBezTo>
                    <a:pt x="8601" y="14255"/>
                    <a:pt x="10606" y="12027"/>
                    <a:pt x="12824" y="9913"/>
                  </a:cubicBezTo>
                  <a:cubicBezTo>
                    <a:pt x="15281" y="7570"/>
                    <a:pt x="17557" y="5758"/>
                    <a:pt x="20329" y="3749"/>
                  </a:cubicBezTo>
                  <a:lnTo>
                    <a:pt x="20321" y="3741"/>
                  </a:lnTo>
                  <a:cubicBezTo>
                    <a:pt x="20400" y="3684"/>
                    <a:pt x="20473" y="3635"/>
                    <a:pt x="20543" y="3570"/>
                  </a:cubicBezTo>
                  <a:cubicBezTo>
                    <a:pt x="21402" y="2753"/>
                    <a:pt x="21402" y="1427"/>
                    <a:pt x="20543" y="606"/>
                  </a:cubicBezTo>
                  <a:cubicBezTo>
                    <a:pt x="19742" y="-161"/>
                    <a:pt x="18472" y="-193"/>
                    <a:pt x="17615" y="468"/>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37" name="AutoShape 55"/>
            <p:cNvSpPr/>
            <p:nvPr/>
          </p:nvSpPr>
          <p:spPr bwMode="auto">
            <a:xfrm>
              <a:off x="6336804" y="2958703"/>
              <a:ext cx="53578" cy="55960"/>
            </a:xfrm>
            <a:custGeom>
              <a:avLst/>
              <a:gdLst>
                <a:gd name="T0" fmla="+- 0 10803 213"/>
                <a:gd name="T1" fmla="*/ T0 w 21180"/>
                <a:gd name="T2" fmla="+- 0 10801 203"/>
                <a:gd name="T3" fmla="*/ 10801 h 21196"/>
                <a:gd name="T4" fmla="+- 0 10803 213"/>
                <a:gd name="T5" fmla="*/ T4 w 21180"/>
                <a:gd name="T6" fmla="+- 0 10801 203"/>
                <a:gd name="T7" fmla="*/ 10801 h 21196"/>
                <a:gd name="T8" fmla="+- 0 10803 213"/>
                <a:gd name="T9" fmla="*/ T8 w 21180"/>
                <a:gd name="T10" fmla="+- 0 10801 203"/>
                <a:gd name="T11" fmla="*/ 10801 h 21196"/>
                <a:gd name="T12" fmla="+- 0 10803 213"/>
                <a:gd name="T13" fmla="*/ T12 w 21180"/>
                <a:gd name="T14" fmla="+- 0 10801 203"/>
                <a:gd name="T15" fmla="*/ 10801 h 21196"/>
              </a:gdLst>
              <a:ahLst/>
              <a:cxnLst>
                <a:cxn ang="0">
                  <a:pos x="T1" y="T3"/>
                </a:cxn>
                <a:cxn ang="0">
                  <a:pos x="T5" y="T7"/>
                </a:cxn>
                <a:cxn ang="0">
                  <a:pos x="T9" y="T11"/>
                </a:cxn>
                <a:cxn ang="0">
                  <a:pos x="T13" y="T15"/>
                </a:cxn>
              </a:cxnLst>
              <a:rect l="0" t="0" r="r" b="b"/>
              <a:pathLst>
                <a:path w="21180" h="21196">
                  <a:moveTo>
                    <a:pt x="8372" y="11356"/>
                  </a:moveTo>
                  <a:cubicBezTo>
                    <a:pt x="6122" y="13508"/>
                    <a:pt x="3675" y="15444"/>
                    <a:pt x="1144" y="17292"/>
                  </a:cubicBezTo>
                  <a:cubicBezTo>
                    <a:pt x="963" y="17388"/>
                    <a:pt x="786" y="17493"/>
                    <a:pt x="637" y="17645"/>
                  </a:cubicBezTo>
                  <a:cubicBezTo>
                    <a:pt x="-213" y="18457"/>
                    <a:pt x="-213" y="19774"/>
                    <a:pt x="637" y="20585"/>
                  </a:cubicBezTo>
                  <a:cubicBezTo>
                    <a:pt x="1464" y="21380"/>
                    <a:pt x="2796" y="21397"/>
                    <a:pt x="3652" y="20641"/>
                  </a:cubicBezTo>
                  <a:lnTo>
                    <a:pt x="3665" y="20649"/>
                  </a:lnTo>
                  <a:cubicBezTo>
                    <a:pt x="6364" y="18673"/>
                    <a:pt x="8988" y="16581"/>
                    <a:pt x="11419" y="14263"/>
                  </a:cubicBezTo>
                  <a:cubicBezTo>
                    <a:pt x="13759" y="12030"/>
                    <a:pt x="15873" y="9685"/>
                    <a:pt x="17715" y="7283"/>
                  </a:cubicBezTo>
                  <a:lnTo>
                    <a:pt x="20663" y="3427"/>
                  </a:lnTo>
                  <a:lnTo>
                    <a:pt x="20654" y="3419"/>
                  </a:lnTo>
                  <a:cubicBezTo>
                    <a:pt x="21386" y="2600"/>
                    <a:pt x="21357" y="1379"/>
                    <a:pt x="20541" y="608"/>
                  </a:cubicBezTo>
                  <a:cubicBezTo>
                    <a:pt x="19697" y="-203"/>
                    <a:pt x="18323" y="-203"/>
                    <a:pt x="17468" y="608"/>
                  </a:cubicBezTo>
                  <a:cubicBezTo>
                    <a:pt x="17313" y="760"/>
                    <a:pt x="17197" y="937"/>
                    <a:pt x="17094" y="1114"/>
                  </a:cubicBezTo>
                  <a:lnTo>
                    <a:pt x="14228" y="4857"/>
                  </a:lnTo>
                  <a:cubicBezTo>
                    <a:pt x="12526" y="7090"/>
                    <a:pt x="10552" y="9275"/>
                    <a:pt x="8372" y="11356"/>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grpSp>
      <p:grpSp>
        <p:nvGrpSpPr>
          <p:cNvPr id="38" name="Group 58"/>
          <p:cNvGrpSpPr/>
          <p:nvPr/>
        </p:nvGrpSpPr>
        <p:grpSpPr>
          <a:xfrm>
            <a:off x="7013991" y="3799306"/>
            <a:ext cx="570783" cy="535658"/>
            <a:chOff x="10074275" y="1647825"/>
            <a:chExt cx="464344" cy="435769"/>
          </a:xfrm>
          <a:solidFill>
            <a:schemeClr val="bg1"/>
          </a:solidFill>
        </p:grpSpPr>
        <p:sp>
          <p:nvSpPr>
            <p:cNvPr id="39" name="AutoShape 69"/>
            <p:cNvSpPr/>
            <p:nvPr/>
          </p:nvSpPr>
          <p:spPr bwMode="auto">
            <a:xfrm>
              <a:off x="10074275" y="1647825"/>
              <a:ext cx="464344"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223" y="5760"/>
                  </a:moveTo>
                  <a:lnTo>
                    <a:pt x="17548" y="5760"/>
                  </a:lnTo>
                  <a:cubicBezTo>
                    <a:pt x="16804" y="5760"/>
                    <a:pt x="16198" y="5114"/>
                    <a:pt x="16198" y="4320"/>
                  </a:cubicBezTo>
                  <a:lnTo>
                    <a:pt x="16200" y="4320"/>
                  </a:lnTo>
                  <a:lnTo>
                    <a:pt x="16200" y="1440"/>
                  </a:lnTo>
                  <a:lnTo>
                    <a:pt x="20250" y="5760"/>
                  </a:lnTo>
                  <a:cubicBezTo>
                    <a:pt x="20250" y="5760"/>
                    <a:pt x="18223" y="5760"/>
                    <a:pt x="18223" y="5760"/>
                  </a:cubicBezTo>
                  <a:close/>
                  <a:moveTo>
                    <a:pt x="20250" y="19440"/>
                  </a:moveTo>
                  <a:cubicBezTo>
                    <a:pt x="20250" y="19837"/>
                    <a:pt x="19948" y="20160"/>
                    <a:pt x="19575" y="20160"/>
                  </a:cubicBezTo>
                  <a:lnTo>
                    <a:pt x="2024" y="20160"/>
                  </a:lnTo>
                  <a:cubicBezTo>
                    <a:pt x="1651" y="20160"/>
                    <a:pt x="1349" y="19837"/>
                    <a:pt x="1349" y="19440"/>
                  </a:cubicBezTo>
                  <a:lnTo>
                    <a:pt x="1349" y="2160"/>
                  </a:lnTo>
                  <a:cubicBezTo>
                    <a:pt x="1349" y="1762"/>
                    <a:pt x="1651" y="1440"/>
                    <a:pt x="2024" y="1440"/>
                  </a:cubicBezTo>
                  <a:lnTo>
                    <a:pt x="15525" y="1440"/>
                  </a:lnTo>
                  <a:lnTo>
                    <a:pt x="15525" y="4320"/>
                  </a:lnTo>
                  <a:lnTo>
                    <a:pt x="15523" y="4320"/>
                  </a:lnTo>
                  <a:cubicBezTo>
                    <a:pt x="15523" y="5513"/>
                    <a:pt x="16430" y="6480"/>
                    <a:pt x="17548" y="6480"/>
                  </a:cubicBezTo>
                  <a:lnTo>
                    <a:pt x="18223" y="6480"/>
                  </a:lnTo>
                  <a:lnTo>
                    <a:pt x="20250" y="6480"/>
                  </a:lnTo>
                  <a:cubicBezTo>
                    <a:pt x="20250" y="6480"/>
                    <a:pt x="20250" y="19440"/>
                    <a:pt x="20250" y="19440"/>
                  </a:cubicBezTo>
                  <a:close/>
                  <a:moveTo>
                    <a:pt x="21204" y="4741"/>
                  </a:moveTo>
                  <a:lnTo>
                    <a:pt x="17154" y="421"/>
                  </a:lnTo>
                  <a:cubicBezTo>
                    <a:pt x="16901" y="151"/>
                    <a:pt x="16557" y="0"/>
                    <a:pt x="16200" y="0"/>
                  </a:cubicBezTo>
                  <a:lnTo>
                    <a:pt x="2024" y="0"/>
                  </a:lnTo>
                  <a:cubicBezTo>
                    <a:pt x="908" y="0"/>
                    <a:pt x="0" y="968"/>
                    <a:pt x="0" y="2160"/>
                  </a:cubicBezTo>
                  <a:lnTo>
                    <a:pt x="0" y="19440"/>
                  </a:lnTo>
                  <a:cubicBezTo>
                    <a:pt x="0" y="20631"/>
                    <a:pt x="908" y="21600"/>
                    <a:pt x="2024" y="21600"/>
                  </a:cubicBezTo>
                  <a:lnTo>
                    <a:pt x="19575" y="21600"/>
                  </a:lnTo>
                  <a:cubicBezTo>
                    <a:pt x="20691" y="21600"/>
                    <a:pt x="21599" y="20631"/>
                    <a:pt x="21599" y="19440"/>
                  </a:cubicBezTo>
                  <a:lnTo>
                    <a:pt x="21599" y="5760"/>
                  </a:lnTo>
                  <a:cubicBezTo>
                    <a:pt x="21599" y="5378"/>
                    <a:pt x="21457" y="5011"/>
                    <a:pt x="21204" y="4741"/>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40" name="AutoShape 70"/>
            <p:cNvSpPr/>
            <p:nvPr/>
          </p:nvSpPr>
          <p:spPr bwMode="auto">
            <a:xfrm>
              <a:off x="10291763" y="1734344"/>
              <a:ext cx="87313"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00" y="21599"/>
                  </a:moveTo>
                  <a:lnTo>
                    <a:pt x="19800" y="21599"/>
                  </a:lnTo>
                  <a:cubicBezTo>
                    <a:pt x="20791" y="21599"/>
                    <a:pt x="21600" y="16769"/>
                    <a:pt x="21600" y="10800"/>
                  </a:cubicBezTo>
                  <a:cubicBezTo>
                    <a:pt x="21600" y="4830"/>
                    <a:pt x="20791" y="0"/>
                    <a:pt x="19800" y="0"/>
                  </a:cubicBezTo>
                  <a:lnTo>
                    <a:pt x="1800" y="0"/>
                  </a:lnTo>
                  <a:cubicBezTo>
                    <a:pt x="801" y="0"/>
                    <a:pt x="0" y="4830"/>
                    <a:pt x="0" y="10800"/>
                  </a:cubicBezTo>
                  <a:cubicBezTo>
                    <a:pt x="0" y="16769"/>
                    <a:pt x="801" y="21599"/>
                    <a:pt x="1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41" name="AutoShape 71"/>
            <p:cNvSpPr/>
            <p:nvPr/>
          </p:nvSpPr>
          <p:spPr bwMode="auto">
            <a:xfrm>
              <a:off x="10291763" y="1778000"/>
              <a:ext cx="87313"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00" y="21599"/>
                  </a:moveTo>
                  <a:lnTo>
                    <a:pt x="19800" y="21599"/>
                  </a:lnTo>
                  <a:cubicBezTo>
                    <a:pt x="20791" y="21599"/>
                    <a:pt x="21600" y="16769"/>
                    <a:pt x="21600" y="10800"/>
                  </a:cubicBezTo>
                  <a:cubicBezTo>
                    <a:pt x="21600" y="4830"/>
                    <a:pt x="20791" y="0"/>
                    <a:pt x="19800" y="0"/>
                  </a:cubicBezTo>
                  <a:lnTo>
                    <a:pt x="1800" y="0"/>
                  </a:lnTo>
                  <a:cubicBezTo>
                    <a:pt x="801" y="0"/>
                    <a:pt x="0" y="4830"/>
                    <a:pt x="0" y="10800"/>
                  </a:cubicBezTo>
                  <a:cubicBezTo>
                    <a:pt x="0" y="16769"/>
                    <a:pt x="801" y="21599"/>
                    <a:pt x="1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42" name="AutoShape 72"/>
            <p:cNvSpPr/>
            <p:nvPr/>
          </p:nvSpPr>
          <p:spPr bwMode="auto">
            <a:xfrm>
              <a:off x="10291763" y="1821657"/>
              <a:ext cx="188913"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0800"/>
                  </a:moveTo>
                  <a:cubicBezTo>
                    <a:pt x="0" y="16769"/>
                    <a:pt x="369" y="21599"/>
                    <a:pt x="830" y="21599"/>
                  </a:cubicBezTo>
                  <a:lnTo>
                    <a:pt x="20769" y="21599"/>
                  </a:lnTo>
                  <a:cubicBezTo>
                    <a:pt x="21226" y="21599"/>
                    <a:pt x="21600" y="16769"/>
                    <a:pt x="21600" y="10800"/>
                  </a:cubicBezTo>
                  <a:cubicBezTo>
                    <a:pt x="21600" y="4830"/>
                    <a:pt x="21226" y="0"/>
                    <a:pt x="20769" y="0"/>
                  </a:cubicBezTo>
                  <a:lnTo>
                    <a:pt x="830" y="0"/>
                  </a:lnTo>
                  <a:cubicBezTo>
                    <a:pt x="369" y="0"/>
                    <a:pt x="0" y="4830"/>
                    <a:pt x="0" y="1080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43" name="AutoShape 73"/>
            <p:cNvSpPr/>
            <p:nvPr/>
          </p:nvSpPr>
          <p:spPr bwMode="auto">
            <a:xfrm>
              <a:off x="10132219" y="1908969"/>
              <a:ext cx="348456"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48"/>
                    <a:pt x="201" y="21599"/>
                    <a:pt x="449" y="21599"/>
                  </a:cubicBezTo>
                  <a:lnTo>
                    <a:pt x="21150" y="21599"/>
                  </a:lnTo>
                  <a:cubicBezTo>
                    <a:pt x="21397" y="21599"/>
                    <a:pt x="21599" y="16748"/>
                    <a:pt x="21599" y="10800"/>
                  </a:cubicBezTo>
                  <a:cubicBezTo>
                    <a:pt x="21599" y="4830"/>
                    <a:pt x="21397" y="0"/>
                    <a:pt x="2115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44" name="AutoShape 74"/>
            <p:cNvSpPr/>
            <p:nvPr/>
          </p:nvSpPr>
          <p:spPr bwMode="auto">
            <a:xfrm>
              <a:off x="10132219" y="1952625"/>
              <a:ext cx="348456"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48"/>
                    <a:pt x="201" y="21599"/>
                    <a:pt x="449" y="21599"/>
                  </a:cubicBezTo>
                  <a:lnTo>
                    <a:pt x="21150" y="21599"/>
                  </a:lnTo>
                  <a:cubicBezTo>
                    <a:pt x="21397" y="21599"/>
                    <a:pt x="21599" y="16748"/>
                    <a:pt x="21599" y="10800"/>
                  </a:cubicBezTo>
                  <a:cubicBezTo>
                    <a:pt x="21599" y="4830"/>
                    <a:pt x="21397" y="0"/>
                    <a:pt x="2115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45" name="AutoShape 75"/>
            <p:cNvSpPr/>
            <p:nvPr/>
          </p:nvSpPr>
          <p:spPr bwMode="auto">
            <a:xfrm>
              <a:off x="10132219" y="1996282"/>
              <a:ext cx="348456"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48"/>
                    <a:pt x="201" y="21599"/>
                    <a:pt x="449" y="21599"/>
                  </a:cubicBezTo>
                  <a:lnTo>
                    <a:pt x="21150" y="21599"/>
                  </a:lnTo>
                  <a:cubicBezTo>
                    <a:pt x="21397" y="21599"/>
                    <a:pt x="21599" y="16748"/>
                    <a:pt x="21599" y="10800"/>
                  </a:cubicBezTo>
                  <a:cubicBezTo>
                    <a:pt x="21599" y="4830"/>
                    <a:pt x="21397" y="0"/>
                    <a:pt x="2115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46" name="AutoShape 76"/>
            <p:cNvSpPr/>
            <p:nvPr/>
          </p:nvSpPr>
          <p:spPr bwMode="auto">
            <a:xfrm>
              <a:off x="10132219" y="1865313"/>
              <a:ext cx="348456"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69"/>
                    <a:pt x="201" y="21599"/>
                    <a:pt x="449" y="21599"/>
                  </a:cubicBezTo>
                  <a:lnTo>
                    <a:pt x="21150" y="21599"/>
                  </a:lnTo>
                  <a:cubicBezTo>
                    <a:pt x="21397" y="21599"/>
                    <a:pt x="21599" y="16769"/>
                    <a:pt x="21599" y="10800"/>
                  </a:cubicBezTo>
                  <a:cubicBezTo>
                    <a:pt x="21599" y="4830"/>
                    <a:pt x="21397" y="0"/>
                    <a:pt x="2115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47" name="AutoShape 77"/>
            <p:cNvSpPr/>
            <p:nvPr/>
          </p:nvSpPr>
          <p:spPr bwMode="auto">
            <a:xfrm>
              <a:off x="10132219" y="1720057"/>
              <a:ext cx="130969" cy="1166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4799" y="5400"/>
                  </a:moveTo>
                  <a:lnTo>
                    <a:pt x="16800" y="5400"/>
                  </a:lnTo>
                  <a:lnTo>
                    <a:pt x="16800" y="16200"/>
                  </a:lnTo>
                  <a:lnTo>
                    <a:pt x="4799" y="16200"/>
                  </a:lnTo>
                  <a:cubicBezTo>
                    <a:pt x="4799" y="16200"/>
                    <a:pt x="4799" y="5400"/>
                    <a:pt x="4799" y="5400"/>
                  </a:cubicBezTo>
                  <a:close/>
                  <a:moveTo>
                    <a:pt x="2399" y="21599"/>
                  </a:moveTo>
                  <a:lnTo>
                    <a:pt x="19200" y="21599"/>
                  </a:lnTo>
                  <a:cubicBezTo>
                    <a:pt x="20526" y="21599"/>
                    <a:pt x="21599" y="20392"/>
                    <a:pt x="21599" y="18900"/>
                  </a:cubicBezTo>
                  <a:lnTo>
                    <a:pt x="21599" y="2700"/>
                  </a:lnTo>
                  <a:cubicBezTo>
                    <a:pt x="21599" y="1207"/>
                    <a:pt x="20526" y="0"/>
                    <a:pt x="19200" y="0"/>
                  </a:cubicBezTo>
                  <a:lnTo>
                    <a:pt x="2399" y="0"/>
                  </a:lnTo>
                  <a:cubicBezTo>
                    <a:pt x="1073" y="0"/>
                    <a:pt x="0" y="1207"/>
                    <a:pt x="0" y="2700"/>
                  </a:cubicBezTo>
                  <a:lnTo>
                    <a:pt x="0" y="18900"/>
                  </a:lnTo>
                  <a:cubicBezTo>
                    <a:pt x="0" y="20392"/>
                    <a:pt x="1073" y="21599"/>
                    <a:pt x="2399"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grpSp>
      <p:grpSp>
        <p:nvGrpSpPr>
          <p:cNvPr id="48" name="组合 47"/>
          <p:cNvGrpSpPr/>
          <p:nvPr/>
        </p:nvGrpSpPr>
        <p:grpSpPr>
          <a:xfrm>
            <a:off x="9268401" y="3784431"/>
            <a:ext cx="644767" cy="565409"/>
            <a:chOff x="1239739" y="2232422"/>
            <a:chExt cx="348258" cy="305396"/>
          </a:xfrm>
          <a:solidFill>
            <a:schemeClr val="bg1"/>
          </a:solidFill>
        </p:grpSpPr>
        <p:sp>
          <p:nvSpPr>
            <p:cNvPr id="49" name="AutoShape 147"/>
            <p:cNvSpPr/>
            <p:nvPr/>
          </p:nvSpPr>
          <p:spPr bwMode="auto">
            <a:xfrm>
              <a:off x="1239739" y="2232422"/>
              <a:ext cx="348258" cy="305396"/>
            </a:xfrm>
            <a:custGeom>
              <a:avLst/>
              <a:gdLst>
                <a:gd name="T0" fmla="+- 0 10800 597"/>
                <a:gd name="T1" fmla="*/ T0 w 20407"/>
                <a:gd name="T2" fmla="+- 0 11028 672"/>
                <a:gd name="T3" fmla="*/ 11028 h 20712"/>
                <a:gd name="T4" fmla="+- 0 10800 597"/>
                <a:gd name="T5" fmla="*/ T4 w 20407"/>
                <a:gd name="T6" fmla="+- 0 11028 672"/>
                <a:gd name="T7" fmla="*/ 11028 h 20712"/>
                <a:gd name="T8" fmla="+- 0 10800 597"/>
                <a:gd name="T9" fmla="*/ T8 w 20407"/>
                <a:gd name="T10" fmla="+- 0 11028 672"/>
                <a:gd name="T11" fmla="*/ 11028 h 20712"/>
                <a:gd name="T12" fmla="+- 0 10800 597"/>
                <a:gd name="T13" fmla="*/ T12 w 20407"/>
                <a:gd name="T14" fmla="+- 0 11028 672"/>
                <a:gd name="T15" fmla="*/ 11028 h 20712"/>
              </a:gdLst>
              <a:ahLst/>
              <a:cxnLst>
                <a:cxn ang="0">
                  <a:pos x="T1" y="T3"/>
                </a:cxn>
                <a:cxn ang="0">
                  <a:pos x="T5" y="T7"/>
                </a:cxn>
                <a:cxn ang="0">
                  <a:pos x="T9" y="T11"/>
                </a:cxn>
                <a:cxn ang="0">
                  <a:pos x="T13" y="T15"/>
                </a:cxn>
              </a:cxnLst>
              <a:rect l="0" t="0" r="r" b="b"/>
              <a:pathLst>
                <a:path w="20407" h="20712">
                  <a:moveTo>
                    <a:pt x="17706" y="10922"/>
                  </a:moveTo>
                  <a:lnTo>
                    <a:pt x="10657" y="19017"/>
                  </a:lnTo>
                  <a:cubicBezTo>
                    <a:pt x="10407" y="19305"/>
                    <a:pt x="9998" y="19305"/>
                    <a:pt x="9748" y="19017"/>
                  </a:cubicBezTo>
                  <a:lnTo>
                    <a:pt x="2699" y="10922"/>
                  </a:lnTo>
                  <a:cubicBezTo>
                    <a:pt x="817" y="8762"/>
                    <a:pt x="817" y="5247"/>
                    <a:pt x="2699" y="3087"/>
                  </a:cubicBezTo>
                  <a:cubicBezTo>
                    <a:pt x="4512" y="1004"/>
                    <a:pt x="7429" y="931"/>
                    <a:pt x="9338" y="2923"/>
                  </a:cubicBezTo>
                  <a:lnTo>
                    <a:pt x="10202" y="3825"/>
                  </a:lnTo>
                  <a:lnTo>
                    <a:pt x="11067" y="2923"/>
                  </a:lnTo>
                  <a:cubicBezTo>
                    <a:pt x="12976" y="931"/>
                    <a:pt x="15893" y="1004"/>
                    <a:pt x="17706" y="3087"/>
                  </a:cubicBezTo>
                  <a:cubicBezTo>
                    <a:pt x="19588" y="5247"/>
                    <a:pt x="19588" y="8762"/>
                    <a:pt x="17706" y="10922"/>
                  </a:cubicBezTo>
                  <a:moveTo>
                    <a:pt x="18616" y="2043"/>
                  </a:moveTo>
                  <a:cubicBezTo>
                    <a:pt x="16301" y="-617"/>
                    <a:pt x="12601" y="-672"/>
                    <a:pt x="10202" y="1830"/>
                  </a:cubicBezTo>
                  <a:cubicBezTo>
                    <a:pt x="7805" y="-672"/>
                    <a:pt x="4104" y="-617"/>
                    <a:pt x="1789" y="2043"/>
                  </a:cubicBezTo>
                  <a:cubicBezTo>
                    <a:pt x="-597" y="4783"/>
                    <a:pt x="-597" y="9226"/>
                    <a:pt x="1789" y="11967"/>
                  </a:cubicBezTo>
                  <a:cubicBezTo>
                    <a:pt x="2470" y="12750"/>
                    <a:pt x="8838" y="20061"/>
                    <a:pt x="8838" y="20061"/>
                  </a:cubicBezTo>
                  <a:cubicBezTo>
                    <a:pt x="9592" y="20928"/>
                    <a:pt x="10812" y="20928"/>
                    <a:pt x="11567" y="20061"/>
                  </a:cubicBezTo>
                  <a:cubicBezTo>
                    <a:pt x="11567" y="20061"/>
                    <a:pt x="18539" y="12056"/>
                    <a:pt x="18616" y="11967"/>
                  </a:cubicBezTo>
                  <a:cubicBezTo>
                    <a:pt x="21003" y="9226"/>
                    <a:pt x="21003" y="4783"/>
                    <a:pt x="18616" y="2043"/>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sp>
          <p:nvSpPr>
            <p:cNvPr id="50" name="AutoShape 148"/>
            <p:cNvSpPr/>
            <p:nvPr/>
          </p:nvSpPr>
          <p:spPr bwMode="auto">
            <a:xfrm>
              <a:off x="1293912" y="2287190"/>
              <a:ext cx="51792" cy="5179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5" tIns="14285" rIns="14285" bIns="14285" anchor="ctr"/>
            <a:lstStyle/>
            <a:p>
              <a:pPr algn="ctr" defTabSz="170815" fontAlgn="base" hangingPunct="0">
                <a:spcBef>
                  <a:spcPct val="0"/>
                </a:spcBef>
                <a:spcAft>
                  <a:spcPct val="0"/>
                </a:spcAft>
              </a:pPr>
              <a:endParaRPr lang="en-US" sz="1125">
                <a:solidFill>
                  <a:srgbClr val="FFFFFF"/>
                </a:solidFill>
                <a:effectLst>
                  <a:outerShdw blurRad="38100" dist="38100" dir="2700000" algn="tl">
                    <a:srgbClr val="000000"/>
                  </a:outerShdw>
                </a:effectLst>
                <a:cs typeface="+mn-ea"/>
                <a:sym typeface="+mn-lt"/>
              </a:endParaRPr>
            </a:p>
          </p:txBody>
        </p:sp>
      </p:grpSp>
      <p:sp>
        <p:nvSpPr>
          <p:cNvPr id="13" name="任意多边形 12"/>
          <p:cNvSpPr/>
          <p:nvPr/>
        </p:nvSpPr>
        <p:spPr>
          <a:xfrm>
            <a:off x="1911169" y="2469161"/>
            <a:ext cx="1939864" cy="1148310"/>
          </a:xfrm>
          <a:custGeom>
            <a:avLst/>
            <a:gdLst>
              <a:gd name="connsiteX0" fmla="*/ 0 w 1940313"/>
              <a:gd name="connsiteY0" fmla="*/ 791737 h 1148576"/>
              <a:gd name="connsiteX1" fmla="*/ 791737 w 1940313"/>
              <a:gd name="connsiteY1" fmla="*/ 0 h 1148576"/>
              <a:gd name="connsiteX2" fmla="*/ 1940313 w 1940313"/>
              <a:gd name="connsiteY2" fmla="*/ 1148576 h 1148576"/>
            </a:gdLst>
            <a:ahLst/>
            <a:cxnLst>
              <a:cxn ang="0">
                <a:pos x="connsiteX0" y="connsiteY0"/>
              </a:cxn>
              <a:cxn ang="0">
                <a:pos x="connsiteX1" y="connsiteY1"/>
              </a:cxn>
              <a:cxn ang="0">
                <a:pos x="connsiteX2" y="connsiteY2"/>
              </a:cxn>
            </a:cxnLst>
            <a:rect l="l" t="t" r="r" b="b"/>
            <a:pathLst>
              <a:path w="1940313" h="1148576">
                <a:moveTo>
                  <a:pt x="0" y="791737"/>
                </a:moveTo>
                <a:lnTo>
                  <a:pt x="791737" y="0"/>
                </a:lnTo>
                <a:lnTo>
                  <a:pt x="1940313" y="1148576"/>
                </a:lnTo>
              </a:path>
            </a:pathLst>
          </a:custGeom>
          <a:noFill/>
          <a:ln w="12700">
            <a:solidFill>
              <a:srgbClr val="8A8B8F"/>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sp>
        <p:nvSpPr>
          <p:cNvPr id="14" name="任意多边形 13"/>
          <p:cNvSpPr/>
          <p:nvPr/>
        </p:nvSpPr>
        <p:spPr>
          <a:xfrm flipV="1">
            <a:off x="4202668" y="4596502"/>
            <a:ext cx="1939864" cy="1148310"/>
          </a:xfrm>
          <a:custGeom>
            <a:avLst/>
            <a:gdLst>
              <a:gd name="connsiteX0" fmla="*/ 0 w 1940313"/>
              <a:gd name="connsiteY0" fmla="*/ 791737 h 1148576"/>
              <a:gd name="connsiteX1" fmla="*/ 791737 w 1940313"/>
              <a:gd name="connsiteY1" fmla="*/ 0 h 1148576"/>
              <a:gd name="connsiteX2" fmla="*/ 1940313 w 1940313"/>
              <a:gd name="connsiteY2" fmla="*/ 1148576 h 1148576"/>
            </a:gdLst>
            <a:ahLst/>
            <a:cxnLst>
              <a:cxn ang="0">
                <a:pos x="connsiteX0" y="connsiteY0"/>
              </a:cxn>
              <a:cxn ang="0">
                <a:pos x="connsiteX1" y="connsiteY1"/>
              </a:cxn>
              <a:cxn ang="0">
                <a:pos x="connsiteX2" y="connsiteY2"/>
              </a:cxn>
            </a:cxnLst>
            <a:rect l="l" t="t" r="r" b="b"/>
            <a:pathLst>
              <a:path w="1940313" h="1148576">
                <a:moveTo>
                  <a:pt x="0" y="791737"/>
                </a:moveTo>
                <a:lnTo>
                  <a:pt x="791737" y="0"/>
                </a:lnTo>
                <a:lnTo>
                  <a:pt x="1940313" y="1148576"/>
                </a:lnTo>
              </a:path>
            </a:pathLst>
          </a:custGeom>
          <a:noFill/>
          <a:ln w="12700">
            <a:solidFill>
              <a:srgbClr val="8A8B8F"/>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sp>
        <p:nvSpPr>
          <p:cNvPr id="15" name="任意多边形 14"/>
          <p:cNvSpPr/>
          <p:nvPr/>
        </p:nvSpPr>
        <p:spPr>
          <a:xfrm>
            <a:off x="6494261" y="2469161"/>
            <a:ext cx="1939864" cy="1148310"/>
          </a:xfrm>
          <a:custGeom>
            <a:avLst/>
            <a:gdLst>
              <a:gd name="connsiteX0" fmla="*/ 0 w 1940313"/>
              <a:gd name="connsiteY0" fmla="*/ 791737 h 1148576"/>
              <a:gd name="connsiteX1" fmla="*/ 791737 w 1940313"/>
              <a:gd name="connsiteY1" fmla="*/ 0 h 1148576"/>
              <a:gd name="connsiteX2" fmla="*/ 1940313 w 1940313"/>
              <a:gd name="connsiteY2" fmla="*/ 1148576 h 1148576"/>
            </a:gdLst>
            <a:ahLst/>
            <a:cxnLst>
              <a:cxn ang="0">
                <a:pos x="connsiteX0" y="connsiteY0"/>
              </a:cxn>
              <a:cxn ang="0">
                <a:pos x="connsiteX1" y="connsiteY1"/>
              </a:cxn>
              <a:cxn ang="0">
                <a:pos x="connsiteX2" y="connsiteY2"/>
              </a:cxn>
            </a:cxnLst>
            <a:rect l="l" t="t" r="r" b="b"/>
            <a:pathLst>
              <a:path w="1940313" h="1148576">
                <a:moveTo>
                  <a:pt x="0" y="791737"/>
                </a:moveTo>
                <a:lnTo>
                  <a:pt x="791737" y="0"/>
                </a:lnTo>
                <a:lnTo>
                  <a:pt x="1940313" y="1148576"/>
                </a:lnTo>
              </a:path>
            </a:pathLst>
          </a:custGeom>
          <a:noFill/>
          <a:ln w="12700">
            <a:solidFill>
              <a:srgbClr val="8A8B8F"/>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sp>
        <p:nvSpPr>
          <p:cNvPr id="16" name="任意多边形 15"/>
          <p:cNvSpPr/>
          <p:nvPr/>
        </p:nvSpPr>
        <p:spPr>
          <a:xfrm flipV="1">
            <a:off x="8763463" y="4596502"/>
            <a:ext cx="1939864" cy="1148310"/>
          </a:xfrm>
          <a:custGeom>
            <a:avLst/>
            <a:gdLst>
              <a:gd name="connsiteX0" fmla="*/ 0 w 1940313"/>
              <a:gd name="connsiteY0" fmla="*/ 791737 h 1148576"/>
              <a:gd name="connsiteX1" fmla="*/ 791737 w 1940313"/>
              <a:gd name="connsiteY1" fmla="*/ 0 h 1148576"/>
              <a:gd name="connsiteX2" fmla="*/ 1940313 w 1940313"/>
              <a:gd name="connsiteY2" fmla="*/ 1148576 h 1148576"/>
            </a:gdLst>
            <a:ahLst/>
            <a:cxnLst>
              <a:cxn ang="0">
                <a:pos x="connsiteX0" y="connsiteY0"/>
              </a:cxn>
              <a:cxn ang="0">
                <a:pos x="connsiteX1" y="connsiteY1"/>
              </a:cxn>
              <a:cxn ang="0">
                <a:pos x="connsiteX2" y="connsiteY2"/>
              </a:cxn>
            </a:cxnLst>
            <a:rect l="l" t="t" r="r" b="b"/>
            <a:pathLst>
              <a:path w="1940313" h="1148576">
                <a:moveTo>
                  <a:pt x="0" y="791737"/>
                </a:moveTo>
                <a:lnTo>
                  <a:pt x="791737" y="0"/>
                </a:lnTo>
                <a:lnTo>
                  <a:pt x="1940313" y="1148576"/>
                </a:lnTo>
              </a:path>
            </a:pathLst>
          </a:custGeom>
          <a:noFill/>
          <a:ln w="12700">
            <a:solidFill>
              <a:srgbClr val="8A8B8F"/>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grpSp>
        <p:nvGrpSpPr>
          <p:cNvPr id="17" name="组合 16"/>
          <p:cNvGrpSpPr/>
          <p:nvPr/>
        </p:nvGrpSpPr>
        <p:grpSpPr>
          <a:xfrm>
            <a:off x="1353716" y="5515438"/>
            <a:ext cx="2665476" cy="770745"/>
            <a:chOff x="1351824" y="4950667"/>
            <a:chExt cx="2666093" cy="770923"/>
          </a:xfrm>
        </p:grpSpPr>
        <p:sp>
          <p:nvSpPr>
            <p:cNvPr id="18" name="文本框 48"/>
            <p:cNvSpPr txBox="1"/>
            <p:nvPr/>
          </p:nvSpPr>
          <p:spPr>
            <a:xfrm>
              <a:off x="1723309" y="4950667"/>
              <a:ext cx="1923123" cy="337185"/>
            </a:xfrm>
            <a:prstGeom prst="rect">
              <a:avLst/>
            </a:prstGeom>
            <a:noFill/>
          </p:spPr>
          <p:txBody>
            <a:bodyPr wrap="square" rtlCol="0">
              <a:spAutoFit/>
            </a:bodyPr>
            <a:lstStyle/>
            <a:p>
              <a:pPr algn="ctr"/>
              <a:r>
                <a:rPr lang="zh-CN" altLang="en-US" sz="1600" b="1" dirty="0">
                  <a:solidFill>
                    <a:schemeClr val="bg1">
                      <a:lumMod val="50000"/>
                    </a:schemeClr>
                  </a:solidFill>
                  <a:cs typeface="+mn-ea"/>
                  <a:sym typeface="+mn-lt"/>
                </a:rPr>
                <a:t>点击添加标题</a:t>
              </a:r>
              <a:endParaRPr lang="zh-CN" altLang="en-US" sz="1600" b="1" dirty="0">
                <a:solidFill>
                  <a:schemeClr val="bg1">
                    <a:lumMod val="50000"/>
                  </a:schemeClr>
                </a:solidFill>
                <a:cs typeface="+mn-ea"/>
                <a:sym typeface="+mn-lt"/>
              </a:endParaRPr>
            </a:p>
          </p:txBody>
        </p:sp>
        <p:sp>
          <p:nvSpPr>
            <p:cNvPr id="19" name="矩形 18"/>
            <p:cNvSpPr/>
            <p:nvPr/>
          </p:nvSpPr>
          <p:spPr>
            <a:xfrm>
              <a:off x="1351824" y="5199620"/>
              <a:ext cx="2666093" cy="521970"/>
            </a:xfrm>
            <a:prstGeom prst="rect">
              <a:avLst/>
            </a:prstGeom>
          </p:spPr>
          <p:txBody>
            <a:bodyPr wrap="square">
              <a:spAutoFit/>
            </a:bodyPr>
            <a:lstStyle/>
            <a:p>
              <a:pPr algn="ctr" fontAlgn="base">
                <a:spcBef>
                  <a:spcPct val="0"/>
                </a:spcBef>
                <a:spcAft>
                  <a:spcPct val="0"/>
                </a:spcAft>
              </a:pPr>
              <a:r>
                <a:rPr lang="zh-CN" altLang="en-US" sz="1400" dirty="0">
                  <a:solidFill>
                    <a:schemeClr val="bg1">
                      <a:lumMod val="50000"/>
                    </a:schemeClr>
                  </a:solidFill>
                  <a:cs typeface="+mn-ea"/>
                  <a:sym typeface="+mn-lt"/>
                </a:rPr>
                <a:t>点击此处添加文本内容，如关键词、部分简单介绍等。 </a:t>
              </a:r>
              <a:endParaRPr lang="zh-CN" altLang="en-US" sz="1400" dirty="0">
                <a:solidFill>
                  <a:schemeClr val="bg1">
                    <a:lumMod val="50000"/>
                  </a:schemeClr>
                </a:solidFill>
                <a:cs typeface="+mn-ea"/>
                <a:sym typeface="+mn-lt"/>
              </a:endParaRPr>
            </a:p>
          </p:txBody>
        </p:sp>
      </p:grpSp>
      <p:grpSp>
        <p:nvGrpSpPr>
          <p:cNvPr id="23" name="组合 22"/>
          <p:cNvGrpSpPr/>
          <p:nvPr/>
        </p:nvGrpSpPr>
        <p:grpSpPr>
          <a:xfrm>
            <a:off x="5953679" y="5515438"/>
            <a:ext cx="2665476" cy="770745"/>
            <a:chOff x="1351824" y="4950667"/>
            <a:chExt cx="2666093" cy="770923"/>
          </a:xfrm>
        </p:grpSpPr>
        <p:sp>
          <p:nvSpPr>
            <p:cNvPr id="24" name="文本框 54"/>
            <p:cNvSpPr txBox="1"/>
            <p:nvPr/>
          </p:nvSpPr>
          <p:spPr>
            <a:xfrm>
              <a:off x="1723309" y="4950667"/>
              <a:ext cx="1923123" cy="337185"/>
            </a:xfrm>
            <a:prstGeom prst="rect">
              <a:avLst/>
            </a:prstGeom>
            <a:noFill/>
          </p:spPr>
          <p:txBody>
            <a:bodyPr wrap="square" rtlCol="0">
              <a:spAutoFit/>
            </a:bodyPr>
            <a:lstStyle/>
            <a:p>
              <a:pPr algn="ctr"/>
              <a:r>
                <a:rPr lang="zh-CN" altLang="en-US" sz="1600" b="1" dirty="0">
                  <a:solidFill>
                    <a:schemeClr val="bg1">
                      <a:lumMod val="50000"/>
                    </a:schemeClr>
                  </a:solidFill>
                  <a:cs typeface="+mn-ea"/>
                  <a:sym typeface="+mn-lt"/>
                </a:rPr>
                <a:t>点击添加标题</a:t>
              </a:r>
              <a:endParaRPr lang="zh-CN" altLang="en-US" sz="1600" b="1" dirty="0">
                <a:solidFill>
                  <a:schemeClr val="bg1">
                    <a:lumMod val="50000"/>
                  </a:schemeClr>
                </a:solidFill>
                <a:cs typeface="+mn-ea"/>
                <a:sym typeface="+mn-lt"/>
              </a:endParaRPr>
            </a:p>
          </p:txBody>
        </p:sp>
        <p:sp>
          <p:nvSpPr>
            <p:cNvPr id="25" name="矩形 24"/>
            <p:cNvSpPr/>
            <p:nvPr/>
          </p:nvSpPr>
          <p:spPr>
            <a:xfrm>
              <a:off x="1351824" y="5199620"/>
              <a:ext cx="2666093" cy="521970"/>
            </a:xfrm>
            <a:prstGeom prst="rect">
              <a:avLst/>
            </a:prstGeom>
          </p:spPr>
          <p:txBody>
            <a:bodyPr wrap="square">
              <a:spAutoFit/>
            </a:bodyPr>
            <a:lstStyle/>
            <a:p>
              <a:pPr algn="ctr" fontAlgn="base">
                <a:spcBef>
                  <a:spcPct val="0"/>
                </a:spcBef>
                <a:spcAft>
                  <a:spcPct val="0"/>
                </a:spcAft>
              </a:pPr>
              <a:r>
                <a:rPr lang="zh-CN" altLang="en-US" sz="1400" dirty="0">
                  <a:solidFill>
                    <a:schemeClr val="bg1">
                      <a:lumMod val="50000"/>
                    </a:schemeClr>
                  </a:solidFill>
                  <a:cs typeface="+mn-ea"/>
                  <a:sym typeface="+mn-lt"/>
                </a:rPr>
                <a:t>点击此处添加文本内容，如关键词、部分简单介绍等。 </a:t>
              </a:r>
              <a:endParaRPr lang="zh-CN" altLang="en-US" sz="1400" dirty="0">
                <a:solidFill>
                  <a:schemeClr val="bg1">
                    <a:lumMod val="50000"/>
                  </a:schemeClr>
                </a:solidFill>
                <a:cs typeface="+mn-ea"/>
                <a:sym typeface="+mn-lt"/>
              </a:endParaRPr>
            </a:p>
          </p:txBody>
        </p:sp>
      </p:grpSp>
      <p:sp>
        <p:nvSpPr>
          <p:cNvPr id="51" name="KSO_GT2"/>
          <p:cNvSpPr txBox="1">
            <a:spLocks noChangeArrowheads="1"/>
          </p:cNvSpPr>
          <p:nvPr/>
        </p:nvSpPr>
        <p:spPr bwMode="auto">
          <a:xfrm>
            <a:off x="5150421" y="306168"/>
            <a:ext cx="189849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80000"/>
              </a:lnSpc>
            </a:pPr>
            <a:r>
              <a:rPr lang="zh-CN" altLang="en-US" sz="2400" dirty="0">
                <a:solidFill>
                  <a:schemeClr val="tx1">
                    <a:lumMod val="65000"/>
                    <a:lumOff val="35000"/>
                  </a:schemeClr>
                </a:solidFill>
                <a:latin typeface="+mn-ea"/>
                <a:ea typeface="+mn-ea"/>
                <a:cs typeface="Segoe UI" panose="020B0502040204020203" pitchFamily="34" charset="0"/>
              </a:rPr>
              <a:t>行业认知概述</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p:transition spd="slow" advTm="3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fltVal val="0"/>
                                          </p:val>
                                        </p:tav>
                                        <p:tav tm="100000">
                                          <p:val>
                                            <p:strVal val="#ppt_w"/>
                                          </p:val>
                                        </p:tav>
                                      </p:tavLst>
                                    </p:anim>
                                    <p:anim calcmode="lin" valueType="num">
                                      <p:cBhvr>
                                        <p:cTn id="13" dur="500" fill="hold"/>
                                        <p:tgtEl>
                                          <p:spTgt spid="26"/>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3" presetClass="entr" presetSubtype="16"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3" presetClass="entr" presetSubtype="16"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childTnLst>
                                </p:cTn>
                              </p:par>
                            </p:childTnLst>
                          </p:cTn>
                        </p:par>
                        <p:par>
                          <p:cTn id="29" fill="hold">
                            <p:stCondLst>
                              <p:cond delay="2500"/>
                            </p:stCondLst>
                            <p:childTnLst>
                              <p:par>
                                <p:cTn id="30" presetID="23" presetClass="entr" presetSubtype="16"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childTnLst>
                                </p:cTn>
                              </p:par>
                            </p:childTnLst>
                          </p:cTn>
                        </p:par>
                        <p:par>
                          <p:cTn id="34" fill="hold">
                            <p:stCondLst>
                              <p:cond delay="3000"/>
                            </p:stCondLst>
                            <p:childTnLst>
                              <p:par>
                                <p:cTn id="35" presetID="23" presetClass="entr" presetSubtype="16" fill="hold" nodeType="after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p:cTn id="37" dur="500" fill="hold"/>
                                        <p:tgtEl>
                                          <p:spTgt spid="29"/>
                                        </p:tgtEl>
                                        <p:attrNameLst>
                                          <p:attrName>ppt_w</p:attrName>
                                        </p:attrNameLst>
                                      </p:cBhvr>
                                      <p:tavLst>
                                        <p:tav tm="0">
                                          <p:val>
                                            <p:fltVal val="0"/>
                                          </p:val>
                                        </p:tav>
                                        <p:tav tm="100000">
                                          <p:val>
                                            <p:strVal val="#ppt_w"/>
                                          </p:val>
                                        </p:tav>
                                      </p:tavLst>
                                    </p:anim>
                                    <p:anim calcmode="lin" valueType="num">
                                      <p:cBhvr>
                                        <p:cTn id="38" dur="500" fill="hold"/>
                                        <p:tgtEl>
                                          <p:spTgt spid="29"/>
                                        </p:tgtEl>
                                        <p:attrNameLst>
                                          <p:attrName>ppt_h</p:attrName>
                                        </p:attrNameLst>
                                      </p:cBhvr>
                                      <p:tavLst>
                                        <p:tav tm="0">
                                          <p:val>
                                            <p:fltVal val="0"/>
                                          </p:val>
                                        </p:tav>
                                        <p:tav tm="100000">
                                          <p:val>
                                            <p:strVal val="#ppt_h"/>
                                          </p:val>
                                        </p:tav>
                                      </p:tavLst>
                                    </p:anim>
                                  </p:childTnLst>
                                </p:cTn>
                              </p:par>
                            </p:childTnLst>
                          </p:cTn>
                        </p:par>
                        <p:par>
                          <p:cTn id="39" fill="hold">
                            <p:stCondLst>
                              <p:cond delay="3500"/>
                            </p:stCondLst>
                            <p:childTnLst>
                              <p:par>
                                <p:cTn id="40" presetID="23" presetClass="entr" presetSubtype="16" fill="hold" nodeType="after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500" fill="hold"/>
                                        <p:tgtEl>
                                          <p:spTgt spid="33"/>
                                        </p:tgtEl>
                                        <p:attrNameLst>
                                          <p:attrName>ppt_w</p:attrName>
                                        </p:attrNameLst>
                                      </p:cBhvr>
                                      <p:tavLst>
                                        <p:tav tm="0">
                                          <p:val>
                                            <p:fltVal val="0"/>
                                          </p:val>
                                        </p:tav>
                                        <p:tav tm="100000">
                                          <p:val>
                                            <p:strVal val="#ppt_w"/>
                                          </p:val>
                                        </p:tav>
                                      </p:tavLst>
                                    </p:anim>
                                    <p:anim calcmode="lin" valueType="num">
                                      <p:cBhvr>
                                        <p:cTn id="43" dur="500" fill="hold"/>
                                        <p:tgtEl>
                                          <p:spTgt spid="33"/>
                                        </p:tgtEl>
                                        <p:attrNameLst>
                                          <p:attrName>ppt_h</p:attrName>
                                        </p:attrNameLst>
                                      </p:cBhvr>
                                      <p:tavLst>
                                        <p:tav tm="0">
                                          <p:val>
                                            <p:fltVal val="0"/>
                                          </p:val>
                                        </p:tav>
                                        <p:tav tm="100000">
                                          <p:val>
                                            <p:strVal val="#ppt_h"/>
                                          </p:val>
                                        </p:tav>
                                      </p:tavLst>
                                    </p:anim>
                                  </p:childTnLst>
                                </p:cTn>
                              </p:par>
                            </p:childTnLst>
                          </p:cTn>
                        </p:par>
                        <p:par>
                          <p:cTn id="44" fill="hold">
                            <p:stCondLst>
                              <p:cond delay="4000"/>
                            </p:stCondLst>
                            <p:childTnLst>
                              <p:par>
                                <p:cTn id="45" presetID="23" presetClass="entr" presetSubtype="16" fill="hold" nodeType="after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p:cTn id="47" dur="500" fill="hold"/>
                                        <p:tgtEl>
                                          <p:spTgt spid="38"/>
                                        </p:tgtEl>
                                        <p:attrNameLst>
                                          <p:attrName>ppt_w</p:attrName>
                                        </p:attrNameLst>
                                      </p:cBhvr>
                                      <p:tavLst>
                                        <p:tav tm="0">
                                          <p:val>
                                            <p:fltVal val="0"/>
                                          </p:val>
                                        </p:tav>
                                        <p:tav tm="100000">
                                          <p:val>
                                            <p:strVal val="#ppt_w"/>
                                          </p:val>
                                        </p:tav>
                                      </p:tavLst>
                                    </p:anim>
                                    <p:anim calcmode="lin" valueType="num">
                                      <p:cBhvr>
                                        <p:cTn id="48" dur="500" fill="hold"/>
                                        <p:tgtEl>
                                          <p:spTgt spid="38"/>
                                        </p:tgtEl>
                                        <p:attrNameLst>
                                          <p:attrName>ppt_h</p:attrName>
                                        </p:attrNameLst>
                                      </p:cBhvr>
                                      <p:tavLst>
                                        <p:tav tm="0">
                                          <p:val>
                                            <p:fltVal val="0"/>
                                          </p:val>
                                        </p:tav>
                                        <p:tav tm="100000">
                                          <p:val>
                                            <p:strVal val="#ppt_h"/>
                                          </p:val>
                                        </p:tav>
                                      </p:tavLst>
                                    </p:anim>
                                  </p:childTnLst>
                                </p:cTn>
                              </p:par>
                            </p:childTnLst>
                          </p:cTn>
                        </p:par>
                        <p:par>
                          <p:cTn id="49" fill="hold">
                            <p:stCondLst>
                              <p:cond delay="4500"/>
                            </p:stCondLst>
                            <p:childTnLst>
                              <p:par>
                                <p:cTn id="50" presetID="23" presetClass="entr" presetSubtype="16" fill="hold" nodeType="afterEffect">
                                  <p:stCondLst>
                                    <p:cond delay="0"/>
                                  </p:stCondLst>
                                  <p:childTnLst>
                                    <p:set>
                                      <p:cBhvr>
                                        <p:cTn id="51" dur="1" fill="hold">
                                          <p:stCondLst>
                                            <p:cond delay="0"/>
                                          </p:stCondLst>
                                        </p:cTn>
                                        <p:tgtEl>
                                          <p:spTgt spid="48"/>
                                        </p:tgtEl>
                                        <p:attrNameLst>
                                          <p:attrName>style.visibility</p:attrName>
                                        </p:attrNameLst>
                                      </p:cBhvr>
                                      <p:to>
                                        <p:strVal val="visible"/>
                                      </p:to>
                                    </p:set>
                                    <p:anim calcmode="lin" valueType="num">
                                      <p:cBhvr>
                                        <p:cTn id="52" dur="500" fill="hold"/>
                                        <p:tgtEl>
                                          <p:spTgt spid="48"/>
                                        </p:tgtEl>
                                        <p:attrNameLst>
                                          <p:attrName>ppt_w</p:attrName>
                                        </p:attrNameLst>
                                      </p:cBhvr>
                                      <p:tavLst>
                                        <p:tav tm="0">
                                          <p:val>
                                            <p:fltVal val="0"/>
                                          </p:val>
                                        </p:tav>
                                        <p:tav tm="100000">
                                          <p:val>
                                            <p:strVal val="#ppt_w"/>
                                          </p:val>
                                        </p:tav>
                                      </p:tavLst>
                                    </p:anim>
                                    <p:anim calcmode="lin" valueType="num">
                                      <p:cBhvr>
                                        <p:cTn id="53" dur="500" fill="hold"/>
                                        <p:tgtEl>
                                          <p:spTgt spid="48"/>
                                        </p:tgtEl>
                                        <p:attrNameLst>
                                          <p:attrName>ppt_h</p:attrName>
                                        </p:attrNameLst>
                                      </p:cBhvr>
                                      <p:tavLst>
                                        <p:tav tm="0">
                                          <p:val>
                                            <p:fltVal val="0"/>
                                          </p:val>
                                        </p:tav>
                                        <p:tav tm="100000">
                                          <p:val>
                                            <p:strVal val="#ppt_h"/>
                                          </p:val>
                                        </p:tav>
                                      </p:tavLst>
                                    </p:anim>
                                  </p:childTnLst>
                                </p:cTn>
                              </p:par>
                            </p:childTnLst>
                          </p:cTn>
                        </p:par>
                        <p:par>
                          <p:cTn id="54" fill="hold">
                            <p:stCondLst>
                              <p:cond delay="5000"/>
                            </p:stCondLst>
                            <p:childTnLst>
                              <p:par>
                                <p:cTn id="55" presetID="23" presetClass="entr" presetSubtype="16" fill="hold" grpId="0" nodeType="after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500" fill="hold"/>
                                        <p:tgtEl>
                                          <p:spTgt spid="13"/>
                                        </p:tgtEl>
                                        <p:attrNameLst>
                                          <p:attrName>ppt_w</p:attrName>
                                        </p:attrNameLst>
                                      </p:cBhvr>
                                      <p:tavLst>
                                        <p:tav tm="0">
                                          <p:val>
                                            <p:fltVal val="0"/>
                                          </p:val>
                                        </p:tav>
                                        <p:tav tm="100000">
                                          <p:val>
                                            <p:strVal val="#ppt_w"/>
                                          </p:val>
                                        </p:tav>
                                      </p:tavLst>
                                    </p:anim>
                                    <p:anim calcmode="lin" valueType="num">
                                      <p:cBhvr>
                                        <p:cTn id="58" dur="500" fill="hold"/>
                                        <p:tgtEl>
                                          <p:spTgt spid="13"/>
                                        </p:tgtEl>
                                        <p:attrNameLst>
                                          <p:attrName>ppt_h</p:attrName>
                                        </p:attrNameLst>
                                      </p:cBhvr>
                                      <p:tavLst>
                                        <p:tav tm="0">
                                          <p:val>
                                            <p:fltVal val="0"/>
                                          </p:val>
                                        </p:tav>
                                        <p:tav tm="100000">
                                          <p:val>
                                            <p:strVal val="#ppt_h"/>
                                          </p:val>
                                        </p:tav>
                                      </p:tavLst>
                                    </p:anim>
                                  </p:childTnLst>
                                </p:cTn>
                              </p:par>
                            </p:childTnLst>
                          </p:cTn>
                        </p:par>
                        <p:par>
                          <p:cTn id="59" fill="hold">
                            <p:stCondLst>
                              <p:cond delay="5500"/>
                            </p:stCondLst>
                            <p:childTnLst>
                              <p:par>
                                <p:cTn id="60" presetID="23" presetClass="entr" presetSubtype="16"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 calcmode="lin" valueType="num">
                                      <p:cBhvr>
                                        <p:cTn id="62" dur="500" fill="hold"/>
                                        <p:tgtEl>
                                          <p:spTgt spid="14"/>
                                        </p:tgtEl>
                                        <p:attrNameLst>
                                          <p:attrName>ppt_w</p:attrName>
                                        </p:attrNameLst>
                                      </p:cBhvr>
                                      <p:tavLst>
                                        <p:tav tm="0">
                                          <p:val>
                                            <p:fltVal val="0"/>
                                          </p:val>
                                        </p:tav>
                                        <p:tav tm="100000">
                                          <p:val>
                                            <p:strVal val="#ppt_w"/>
                                          </p:val>
                                        </p:tav>
                                      </p:tavLst>
                                    </p:anim>
                                    <p:anim calcmode="lin" valueType="num">
                                      <p:cBhvr>
                                        <p:cTn id="63" dur="500" fill="hold"/>
                                        <p:tgtEl>
                                          <p:spTgt spid="14"/>
                                        </p:tgtEl>
                                        <p:attrNameLst>
                                          <p:attrName>ppt_h</p:attrName>
                                        </p:attrNameLst>
                                      </p:cBhvr>
                                      <p:tavLst>
                                        <p:tav tm="0">
                                          <p:val>
                                            <p:fltVal val="0"/>
                                          </p:val>
                                        </p:tav>
                                        <p:tav tm="100000">
                                          <p:val>
                                            <p:strVal val="#ppt_h"/>
                                          </p:val>
                                        </p:tav>
                                      </p:tavLst>
                                    </p:anim>
                                  </p:childTnLst>
                                </p:cTn>
                              </p:par>
                            </p:childTnLst>
                          </p:cTn>
                        </p:par>
                        <p:par>
                          <p:cTn id="64" fill="hold">
                            <p:stCondLst>
                              <p:cond delay="6000"/>
                            </p:stCondLst>
                            <p:childTnLst>
                              <p:par>
                                <p:cTn id="65" presetID="23" presetClass="entr" presetSubtype="16" fill="hold" grpId="0" nodeType="after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p:cTn id="67" dur="500" fill="hold"/>
                                        <p:tgtEl>
                                          <p:spTgt spid="15"/>
                                        </p:tgtEl>
                                        <p:attrNameLst>
                                          <p:attrName>ppt_w</p:attrName>
                                        </p:attrNameLst>
                                      </p:cBhvr>
                                      <p:tavLst>
                                        <p:tav tm="0">
                                          <p:val>
                                            <p:fltVal val="0"/>
                                          </p:val>
                                        </p:tav>
                                        <p:tav tm="100000">
                                          <p:val>
                                            <p:strVal val="#ppt_w"/>
                                          </p:val>
                                        </p:tav>
                                      </p:tavLst>
                                    </p:anim>
                                    <p:anim calcmode="lin" valueType="num">
                                      <p:cBhvr>
                                        <p:cTn id="68" dur="500" fill="hold"/>
                                        <p:tgtEl>
                                          <p:spTgt spid="15"/>
                                        </p:tgtEl>
                                        <p:attrNameLst>
                                          <p:attrName>ppt_h</p:attrName>
                                        </p:attrNameLst>
                                      </p:cBhvr>
                                      <p:tavLst>
                                        <p:tav tm="0">
                                          <p:val>
                                            <p:fltVal val="0"/>
                                          </p:val>
                                        </p:tav>
                                        <p:tav tm="100000">
                                          <p:val>
                                            <p:strVal val="#ppt_h"/>
                                          </p:val>
                                        </p:tav>
                                      </p:tavLst>
                                    </p:anim>
                                  </p:childTnLst>
                                </p:cTn>
                              </p:par>
                            </p:childTnLst>
                          </p:cTn>
                        </p:par>
                        <p:par>
                          <p:cTn id="69" fill="hold">
                            <p:stCondLst>
                              <p:cond delay="6500"/>
                            </p:stCondLst>
                            <p:childTnLst>
                              <p:par>
                                <p:cTn id="70" presetID="23" presetClass="entr" presetSubtype="16" fill="hold" grpId="0" nodeType="afterEffect">
                                  <p:stCondLst>
                                    <p:cond delay="0"/>
                                  </p:stCondLst>
                                  <p:childTnLst>
                                    <p:set>
                                      <p:cBhvr>
                                        <p:cTn id="71" dur="1" fill="hold">
                                          <p:stCondLst>
                                            <p:cond delay="0"/>
                                          </p:stCondLst>
                                        </p:cTn>
                                        <p:tgtEl>
                                          <p:spTgt spid="16"/>
                                        </p:tgtEl>
                                        <p:attrNameLst>
                                          <p:attrName>style.visibility</p:attrName>
                                        </p:attrNameLst>
                                      </p:cBhvr>
                                      <p:to>
                                        <p:strVal val="visible"/>
                                      </p:to>
                                    </p:set>
                                    <p:anim calcmode="lin" valueType="num">
                                      <p:cBhvr>
                                        <p:cTn id="72" dur="500" fill="hold"/>
                                        <p:tgtEl>
                                          <p:spTgt spid="16"/>
                                        </p:tgtEl>
                                        <p:attrNameLst>
                                          <p:attrName>ppt_w</p:attrName>
                                        </p:attrNameLst>
                                      </p:cBhvr>
                                      <p:tavLst>
                                        <p:tav tm="0">
                                          <p:val>
                                            <p:fltVal val="0"/>
                                          </p:val>
                                        </p:tav>
                                        <p:tav tm="100000">
                                          <p:val>
                                            <p:strVal val="#ppt_w"/>
                                          </p:val>
                                        </p:tav>
                                      </p:tavLst>
                                    </p:anim>
                                    <p:anim calcmode="lin" valueType="num">
                                      <p:cBhvr>
                                        <p:cTn id="73" dur="500" fill="hold"/>
                                        <p:tgtEl>
                                          <p:spTgt spid="16"/>
                                        </p:tgtEl>
                                        <p:attrNameLst>
                                          <p:attrName>ppt_h</p:attrName>
                                        </p:attrNameLst>
                                      </p:cBhvr>
                                      <p:tavLst>
                                        <p:tav tm="0">
                                          <p:val>
                                            <p:fltVal val="0"/>
                                          </p:val>
                                        </p:tav>
                                        <p:tav tm="100000">
                                          <p:val>
                                            <p:strVal val="#ppt_h"/>
                                          </p:val>
                                        </p:tav>
                                      </p:tavLst>
                                    </p:anim>
                                  </p:childTnLst>
                                </p:cTn>
                              </p:par>
                            </p:childTnLst>
                          </p:cTn>
                        </p:par>
                        <p:par>
                          <p:cTn id="74" fill="hold">
                            <p:stCondLst>
                              <p:cond delay="7000"/>
                            </p:stCondLst>
                            <p:childTnLst>
                              <p:par>
                                <p:cTn id="75" presetID="23" presetClass="entr" presetSubtype="16" fill="hold" nodeType="after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p:cTn id="77" dur="500" fill="hold"/>
                                        <p:tgtEl>
                                          <p:spTgt spid="17"/>
                                        </p:tgtEl>
                                        <p:attrNameLst>
                                          <p:attrName>ppt_w</p:attrName>
                                        </p:attrNameLst>
                                      </p:cBhvr>
                                      <p:tavLst>
                                        <p:tav tm="0">
                                          <p:val>
                                            <p:fltVal val="0"/>
                                          </p:val>
                                        </p:tav>
                                        <p:tav tm="100000">
                                          <p:val>
                                            <p:strVal val="#ppt_w"/>
                                          </p:val>
                                        </p:tav>
                                      </p:tavLst>
                                    </p:anim>
                                    <p:anim calcmode="lin" valueType="num">
                                      <p:cBhvr>
                                        <p:cTn id="78" dur="500" fill="hold"/>
                                        <p:tgtEl>
                                          <p:spTgt spid="17"/>
                                        </p:tgtEl>
                                        <p:attrNameLst>
                                          <p:attrName>ppt_h</p:attrName>
                                        </p:attrNameLst>
                                      </p:cBhvr>
                                      <p:tavLst>
                                        <p:tav tm="0">
                                          <p:val>
                                            <p:fltVal val="0"/>
                                          </p:val>
                                        </p:tav>
                                        <p:tav tm="100000">
                                          <p:val>
                                            <p:strVal val="#ppt_h"/>
                                          </p:val>
                                        </p:tav>
                                      </p:tavLst>
                                    </p:anim>
                                  </p:childTnLst>
                                </p:cTn>
                              </p:par>
                            </p:childTnLst>
                          </p:cTn>
                        </p:par>
                        <p:par>
                          <p:cTn id="79" fill="hold">
                            <p:stCondLst>
                              <p:cond delay="7500"/>
                            </p:stCondLst>
                            <p:childTnLst>
                              <p:par>
                                <p:cTn id="80" presetID="23" presetClass="entr" presetSubtype="16" fill="hold" nodeType="afterEffect">
                                  <p:stCondLst>
                                    <p:cond delay="0"/>
                                  </p:stCondLst>
                                  <p:childTnLst>
                                    <p:set>
                                      <p:cBhvr>
                                        <p:cTn id="81" dur="1" fill="hold">
                                          <p:stCondLst>
                                            <p:cond delay="0"/>
                                          </p:stCondLst>
                                        </p:cTn>
                                        <p:tgtEl>
                                          <p:spTgt spid="23"/>
                                        </p:tgtEl>
                                        <p:attrNameLst>
                                          <p:attrName>style.visibility</p:attrName>
                                        </p:attrNameLst>
                                      </p:cBhvr>
                                      <p:to>
                                        <p:strVal val="visible"/>
                                      </p:to>
                                    </p:set>
                                    <p:anim calcmode="lin" valueType="num">
                                      <p:cBhvr>
                                        <p:cTn id="82" dur="500" fill="hold"/>
                                        <p:tgtEl>
                                          <p:spTgt spid="23"/>
                                        </p:tgtEl>
                                        <p:attrNameLst>
                                          <p:attrName>ppt_w</p:attrName>
                                        </p:attrNameLst>
                                      </p:cBhvr>
                                      <p:tavLst>
                                        <p:tav tm="0">
                                          <p:val>
                                            <p:fltVal val="0"/>
                                          </p:val>
                                        </p:tav>
                                        <p:tav tm="100000">
                                          <p:val>
                                            <p:strVal val="#ppt_w"/>
                                          </p:val>
                                        </p:tav>
                                      </p:tavLst>
                                    </p:anim>
                                    <p:anim calcmode="lin" valueType="num">
                                      <p:cBhvr>
                                        <p:cTn id="83"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0" name="组合 249"/>
          <p:cNvGrpSpPr/>
          <p:nvPr/>
        </p:nvGrpSpPr>
        <p:grpSpPr>
          <a:xfrm>
            <a:off x="-2974600" y="720419"/>
            <a:ext cx="8703824" cy="5625733"/>
            <a:chOff x="-3733388" y="719528"/>
            <a:chExt cx="8707199" cy="5627914"/>
          </a:xfrm>
        </p:grpSpPr>
        <p:pic>
          <p:nvPicPr>
            <p:cNvPr id="246" name="图片 245"/>
            <p:cNvPicPr>
              <a:picLocks noChangeAspect="1"/>
            </p:cNvPicPr>
            <p:nvPr/>
          </p:nvPicPr>
          <p:blipFill>
            <a:blip r:embed="rId1" cstate="print">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tretch>
              <a:fillRect/>
            </a:stretch>
          </p:blipFill>
          <p:spPr>
            <a:xfrm>
              <a:off x="-3733388" y="719528"/>
              <a:ext cx="8707199" cy="5627914"/>
            </a:xfrm>
            <a:prstGeom prst="rect">
              <a:avLst/>
            </a:prstGeom>
          </p:spPr>
        </p:pic>
        <p:pic>
          <p:nvPicPr>
            <p:cNvPr id="248" name="图片 247" descr="C:\Users\samsung\Desktop\5.jpg5"/>
            <p:cNvPicPr>
              <a:picLocks noChangeAspect="1"/>
            </p:cNvPicPr>
            <p:nvPr/>
          </p:nvPicPr>
          <p:blipFill>
            <a:blip r:embed="rId3">
              <a:grayscl/>
            </a:blip>
            <a:srcRect/>
            <a:stretch>
              <a:fillRect/>
            </a:stretch>
          </p:blipFill>
          <p:spPr>
            <a:xfrm>
              <a:off x="-2317568" y="1705592"/>
              <a:ext cx="5803536" cy="3981450"/>
            </a:xfrm>
            <a:custGeom>
              <a:avLst/>
              <a:gdLst>
                <a:gd name="connsiteX0" fmla="*/ 0 w 6172200"/>
                <a:gd name="connsiteY0" fmla="*/ 0 h 3981450"/>
                <a:gd name="connsiteX1" fmla="*/ 6172200 w 6172200"/>
                <a:gd name="connsiteY1" fmla="*/ 0 h 3981450"/>
                <a:gd name="connsiteX2" fmla="*/ 6172200 w 6172200"/>
                <a:gd name="connsiteY2" fmla="*/ 3981450 h 3981450"/>
                <a:gd name="connsiteX3" fmla="*/ 0 w 6172200"/>
                <a:gd name="connsiteY3" fmla="*/ 3981450 h 3981450"/>
              </a:gdLst>
              <a:ahLst/>
              <a:cxnLst>
                <a:cxn ang="0">
                  <a:pos x="connsiteX0" y="connsiteY0"/>
                </a:cxn>
                <a:cxn ang="0">
                  <a:pos x="connsiteX1" y="connsiteY1"/>
                </a:cxn>
                <a:cxn ang="0">
                  <a:pos x="connsiteX2" y="connsiteY2"/>
                </a:cxn>
                <a:cxn ang="0">
                  <a:pos x="connsiteX3" y="connsiteY3"/>
                </a:cxn>
              </a:cxnLst>
              <a:rect l="l" t="t" r="r" b="b"/>
              <a:pathLst>
                <a:path w="6172200" h="3981450">
                  <a:moveTo>
                    <a:pt x="0" y="0"/>
                  </a:moveTo>
                  <a:lnTo>
                    <a:pt x="6172200" y="0"/>
                  </a:lnTo>
                  <a:lnTo>
                    <a:pt x="6172200" y="3981450"/>
                  </a:lnTo>
                  <a:lnTo>
                    <a:pt x="0" y="3981450"/>
                  </a:lnTo>
                  <a:close/>
                </a:path>
              </a:pathLst>
            </a:custGeom>
            <a:ln>
              <a:solidFill>
                <a:srgbClr val="282828"/>
              </a:solidFill>
            </a:ln>
          </p:spPr>
        </p:pic>
      </p:grpSp>
      <p:sp>
        <p:nvSpPr>
          <p:cNvPr id="251" name="文本框 250" descr="e7d195523061f1c0214d268728035a112e1f1a63855fa0d5B3BC3571FB2346650E40B27C71D4ADB669896543E409C0762562804D99F14164E036E91A4D200FB459B9C67F1066513BDCC2663F2655ED5A2F3E64E50905ECC13FD08E412A2449DFC0DEA4732AF4E76A12DAA23714D9A24C7EAC7F7CD8FF94AEC7D4E9162B55FEA74E289784371BE33B"/>
          <p:cNvSpPr txBox="1"/>
          <p:nvPr/>
        </p:nvSpPr>
        <p:spPr>
          <a:xfrm>
            <a:off x="6163422" y="1379271"/>
            <a:ext cx="5331783" cy="1788567"/>
          </a:xfrm>
          <a:prstGeom prst="rect">
            <a:avLst/>
          </a:prstGeom>
          <a:noFill/>
        </p:spPr>
        <p:txBody>
          <a:bodyPr wrap="square" rtlCol="0">
            <a:spAutoFit/>
          </a:bodyPr>
          <a:lstStyle/>
          <a:p>
            <a:pPr>
              <a:lnSpc>
                <a:spcPct val="120000"/>
              </a:lnSpc>
            </a:pPr>
            <a:r>
              <a:rPr lang="zh-CN" altLang="en-US" sz="4800" dirty="0">
                <a:solidFill>
                  <a:srgbClr val="282828"/>
                </a:solidFill>
                <a:cs typeface="+mn-ea"/>
                <a:sym typeface="+mn-lt"/>
              </a:rPr>
              <a:t>点击</a:t>
            </a:r>
            <a:endParaRPr lang="zh-CN" altLang="en-US" sz="4800" dirty="0">
              <a:solidFill>
                <a:srgbClr val="282828"/>
              </a:solidFill>
              <a:cs typeface="+mn-ea"/>
              <a:sym typeface="+mn-lt"/>
            </a:endParaRPr>
          </a:p>
          <a:p>
            <a:pPr>
              <a:lnSpc>
                <a:spcPct val="120000"/>
              </a:lnSpc>
            </a:pPr>
            <a:r>
              <a:rPr lang="zh-CN" altLang="en-US" sz="4800" dirty="0">
                <a:solidFill>
                  <a:srgbClr val="282828"/>
                </a:solidFill>
                <a:cs typeface="+mn-ea"/>
                <a:sym typeface="+mn-lt"/>
              </a:rPr>
              <a:t>添加标题</a:t>
            </a:r>
            <a:endParaRPr lang="zh-CN" altLang="en-US" sz="4800" dirty="0">
              <a:solidFill>
                <a:srgbClr val="282828"/>
              </a:solidFill>
              <a:cs typeface="+mn-ea"/>
              <a:sym typeface="+mn-lt"/>
            </a:endParaRPr>
          </a:p>
        </p:txBody>
      </p:sp>
      <p:sp>
        <p:nvSpPr>
          <p:cNvPr id="252" name="矩形 251"/>
          <p:cNvSpPr/>
          <p:nvPr/>
        </p:nvSpPr>
        <p:spPr>
          <a:xfrm>
            <a:off x="6163422" y="3701253"/>
            <a:ext cx="5474728" cy="1050682"/>
          </a:xfrm>
          <a:prstGeom prst="rect">
            <a:avLst/>
          </a:prstGeom>
        </p:spPr>
        <p:txBody>
          <a:bodyPr wrap="square">
            <a:spAutoFit/>
          </a:bodyPr>
          <a:lstStyle/>
          <a:p>
            <a:pPr>
              <a:lnSpc>
                <a:spcPct val="130000"/>
              </a:lnSpc>
            </a:pPr>
            <a:r>
              <a:rPr lang="zh-CN" altLang="en-US" sz="1600" dirty="0">
                <a:solidFill>
                  <a:schemeClr val="bg1">
                    <a:lumMod val="50000"/>
                  </a:schemeClr>
                </a:solidFill>
                <a:cs typeface="+mn-ea"/>
                <a:sym typeface="+mn-lt"/>
              </a:rPr>
              <a:t>点击此处添加文本内容，如关键词、部分简单介绍等。点击此处添加文本内容，如关键词、部分简单介绍等。点击此处添加文本内容，如关键词、部分简单介绍等。</a:t>
            </a:r>
            <a:endParaRPr lang="zh-CN" altLang="en-US" sz="1600" dirty="0">
              <a:solidFill>
                <a:schemeClr val="bg1">
                  <a:lumMod val="50000"/>
                </a:schemeClr>
              </a:solidFill>
              <a:cs typeface="+mn-ea"/>
              <a:sym typeface="+mn-lt"/>
            </a:endParaRPr>
          </a:p>
        </p:txBody>
      </p:sp>
      <p:cxnSp>
        <p:nvCxnSpPr>
          <p:cNvPr id="253" name="直接连接符 252"/>
          <p:cNvCxnSpPr/>
          <p:nvPr/>
        </p:nvCxnSpPr>
        <p:spPr>
          <a:xfrm>
            <a:off x="6281405" y="3508372"/>
            <a:ext cx="476847"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54" name="椭圆 253"/>
          <p:cNvSpPr/>
          <p:nvPr/>
        </p:nvSpPr>
        <p:spPr>
          <a:xfrm>
            <a:off x="6205609" y="4801066"/>
            <a:ext cx="1148206" cy="1148206"/>
          </a:xfrm>
          <a:prstGeom prst="ellipse">
            <a:avLst/>
          </a:prstGeom>
          <a:solidFill>
            <a:schemeClr val="tx1">
              <a:lumMod val="75000"/>
              <a:lumOff val="2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5" name="椭圆 254"/>
          <p:cNvSpPr/>
          <p:nvPr/>
        </p:nvSpPr>
        <p:spPr>
          <a:xfrm>
            <a:off x="6858475" y="4801066"/>
            <a:ext cx="1148206" cy="1148206"/>
          </a:xfrm>
          <a:prstGeom prst="ellipse">
            <a:avLst/>
          </a:prstGeom>
          <a:solidFill>
            <a:srgbClr val="A9A9A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6" name="文本框 255"/>
          <p:cNvSpPr txBox="1"/>
          <p:nvPr/>
        </p:nvSpPr>
        <p:spPr>
          <a:xfrm>
            <a:off x="6323593" y="5082894"/>
            <a:ext cx="1592587" cy="583430"/>
          </a:xfrm>
          <a:prstGeom prst="rect">
            <a:avLst/>
          </a:prstGeom>
          <a:noFill/>
        </p:spPr>
        <p:txBody>
          <a:bodyPr wrap="square" rtlCol="0">
            <a:spAutoFit/>
          </a:bodyPr>
          <a:lstStyle/>
          <a:p>
            <a:pPr algn="ctr"/>
            <a:r>
              <a:rPr lang="en-US" altLang="zh-CN" sz="3200" dirty="0">
                <a:solidFill>
                  <a:schemeClr val="bg1"/>
                </a:solidFill>
                <a:cs typeface="+mn-ea"/>
                <a:sym typeface="+mn-lt"/>
              </a:rPr>
              <a:t>S  +  C</a:t>
            </a:r>
            <a:endParaRPr lang="zh-CN" altLang="en-US" sz="3200" dirty="0">
              <a:solidFill>
                <a:schemeClr val="bg1"/>
              </a:solidFill>
              <a:cs typeface="+mn-ea"/>
              <a:sym typeface="+mn-lt"/>
            </a:endParaRPr>
          </a:p>
        </p:txBody>
      </p:sp>
      <p:sp>
        <p:nvSpPr>
          <p:cNvPr id="257" name="矩形 256"/>
          <p:cNvSpPr/>
          <p:nvPr/>
        </p:nvSpPr>
        <p:spPr>
          <a:xfrm>
            <a:off x="8258810" y="5276688"/>
            <a:ext cx="3278582" cy="583430"/>
          </a:xfrm>
          <a:prstGeom prst="rect">
            <a:avLst/>
          </a:prstGeom>
        </p:spPr>
        <p:txBody>
          <a:bodyPr wrap="square">
            <a:spAutoFit/>
          </a:bodyPr>
          <a:lstStyle/>
          <a:p>
            <a:pPr algn="l" fontAlgn="base">
              <a:spcBef>
                <a:spcPct val="0"/>
              </a:spcBef>
              <a:spcAft>
                <a:spcPct val="0"/>
              </a:spcAft>
            </a:pPr>
            <a:r>
              <a:rPr lang="zh-CN" altLang="en-US" sz="1600" dirty="0">
                <a:solidFill>
                  <a:schemeClr val="tx1">
                    <a:lumMod val="75000"/>
                  </a:schemeClr>
                </a:solidFill>
                <a:cs typeface="+mn-ea"/>
                <a:sym typeface="+mn-lt"/>
              </a:rPr>
              <a:t>点击此处添加文本内容，如关键词、部分简单介绍等。 </a:t>
            </a:r>
            <a:endParaRPr lang="zh-CN" altLang="en-US" sz="1600" dirty="0">
              <a:solidFill>
                <a:schemeClr val="tx1">
                  <a:lumMod val="75000"/>
                </a:schemeClr>
              </a:solidFill>
              <a:cs typeface="+mn-ea"/>
              <a:sym typeface="+mn-lt"/>
            </a:endParaRPr>
          </a:p>
        </p:txBody>
      </p:sp>
      <p:sp>
        <p:nvSpPr>
          <p:cNvPr id="258" name="文本框 257"/>
          <p:cNvSpPr txBox="1"/>
          <p:nvPr/>
        </p:nvSpPr>
        <p:spPr>
          <a:xfrm>
            <a:off x="8221755" y="4879792"/>
            <a:ext cx="3315636" cy="368215"/>
          </a:xfrm>
          <a:prstGeom prst="rect">
            <a:avLst/>
          </a:prstGeom>
          <a:noFill/>
        </p:spPr>
        <p:txBody>
          <a:bodyPr wrap="square" rtlCol="0">
            <a:spAutoFit/>
          </a:bodyPr>
          <a:lstStyle/>
          <a:p>
            <a:r>
              <a:rPr lang="en-US" altLang="zh-CN" b="1" dirty="0">
                <a:solidFill>
                  <a:schemeClr val="tx1">
                    <a:lumMod val="85000"/>
                    <a:lumOff val="15000"/>
                  </a:schemeClr>
                </a:solidFill>
                <a:cs typeface="+mn-ea"/>
                <a:sym typeface="+mn-lt"/>
              </a:rPr>
              <a:t>Standard </a:t>
            </a:r>
            <a:r>
              <a:rPr lang="en-US" altLang="zh-CN" b="1" dirty="0">
                <a:solidFill>
                  <a:schemeClr val="bg1">
                    <a:lumMod val="50000"/>
                  </a:schemeClr>
                </a:solidFill>
                <a:cs typeface="+mn-ea"/>
                <a:sym typeface="+mn-lt"/>
              </a:rPr>
              <a:t>&amp;</a:t>
            </a:r>
            <a:r>
              <a:rPr lang="en-US" altLang="zh-CN" b="1" dirty="0">
                <a:solidFill>
                  <a:schemeClr val="tx1">
                    <a:lumMod val="85000"/>
                    <a:lumOff val="15000"/>
                  </a:schemeClr>
                </a:solidFill>
                <a:cs typeface="+mn-ea"/>
                <a:sym typeface="+mn-lt"/>
              </a:rPr>
              <a:t> Comfortable</a:t>
            </a:r>
            <a:endParaRPr lang="zh-CN" altLang="en-US" b="1" dirty="0">
              <a:solidFill>
                <a:schemeClr val="tx1">
                  <a:lumMod val="85000"/>
                  <a:lumOff val="15000"/>
                </a:schemeClr>
              </a:solidFill>
              <a:cs typeface="+mn-ea"/>
              <a:sym typeface="+mn-lt"/>
            </a:endParaRPr>
          </a:p>
        </p:txBody>
      </p:sp>
      <p:sp>
        <p:nvSpPr>
          <p:cNvPr id="13" name="KSO_GT2"/>
          <p:cNvSpPr txBox="1">
            <a:spLocks noChangeArrowheads="1"/>
          </p:cNvSpPr>
          <p:nvPr/>
        </p:nvSpPr>
        <p:spPr bwMode="auto">
          <a:xfrm>
            <a:off x="4853546" y="306168"/>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80000"/>
              </a:lnSpc>
            </a:pPr>
            <a:r>
              <a:rPr lang="zh-CN" altLang="en-US" sz="2400" dirty="0">
                <a:solidFill>
                  <a:schemeClr val="tx1">
                    <a:lumMod val="65000"/>
                    <a:lumOff val="35000"/>
                  </a:schemeClr>
                </a:solidFill>
                <a:latin typeface="+mn-ea"/>
                <a:ea typeface="+mn-ea"/>
                <a:cs typeface="Segoe UI" panose="020B0502040204020203" pitchFamily="34" charset="0"/>
              </a:rPr>
              <a:t>行业认知概述</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p:transition spd="slow" advTm="3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1925373" y="5826769"/>
            <a:ext cx="8484982" cy="700576"/>
          </a:xfrm>
          <a:prstGeom prst="rect">
            <a:avLst/>
          </a:prstGeom>
        </p:spPr>
        <p:txBody>
          <a:bodyPr wrap="square">
            <a:spAutoFit/>
          </a:bodyPr>
          <a:lstStyle/>
          <a:p>
            <a:pPr>
              <a:lnSpc>
                <a:spcPct val="150000"/>
              </a:lnSpc>
              <a:defRPr/>
            </a:pPr>
            <a:r>
              <a:rPr lang="zh-CN" altLang="en-US" sz="1400" kern="0" dirty="0">
                <a:solidFill>
                  <a:schemeClr val="bg1">
                    <a:lumMod val="50000"/>
                  </a:schemeClr>
                </a:solidFill>
                <a:cs typeface="+mn-ea"/>
                <a:sym typeface="+mn-lt"/>
              </a:rPr>
              <a:t>您的内容打在这里，或者通过复制您的文本后，在此框中选择粘贴，并选择只保留文字。您的内容打在这里，或者通过复制您的文本后，在此框中选择粘贴，并选择只保留文字。</a:t>
            </a:r>
            <a:endParaRPr lang="zh-CN" altLang="en-US" sz="1400" kern="0" dirty="0">
              <a:solidFill>
                <a:schemeClr val="bg1">
                  <a:lumMod val="50000"/>
                </a:schemeClr>
              </a:solidFill>
              <a:cs typeface="+mn-ea"/>
              <a:sym typeface="+mn-lt"/>
            </a:endParaRPr>
          </a:p>
        </p:txBody>
      </p:sp>
      <p:sp>
        <p:nvSpPr>
          <p:cNvPr id="26" name="矩形 25"/>
          <p:cNvSpPr/>
          <p:nvPr/>
        </p:nvSpPr>
        <p:spPr>
          <a:xfrm>
            <a:off x="1955845" y="5664708"/>
            <a:ext cx="8354305" cy="117129"/>
          </a:xfrm>
          <a:prstGeom prst="rect">
            <a:avLst/>
          </a:prstGeom>
          <a:pattFill prst="dkDnDiag">
            <a:fgClr>
              <a:schemeClr val="bg1">
                <a:lumMod val="6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2" name="圆角矩形 21"/>
          <p:cNvSpPr/>
          <p:nvPr/>
        </p:nvSpPr>
        <p:spPr>
          <a:xfrm>
            <a:off x="2309857" y="4755881"/>
            <a:ext cx="6731190" cy="503939"/>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3" name="矩形 22"/>
          <p:cNvSpPr/>
          <p:nvPr/>
        </p:nvSpPr>
        <p:spPr>
          <a:xfrm>
            <a:off x="9308183" y="4777073"/>
            <a:ext cx="1001966" cy="461558"/>
          </a:xfrm>
          <a:prstGeom prst="rect">
            <a:avLst/>
          </a:prstGeom>
        </p:spPr>
        <p:txBody>
          <a:bodyPr wrap="none">
            <a:spAutoFit/>
          </a:bodyPr>
          <a:lstStyle/>
          <a:p>
            <a:pPr algn="ctr"/>
            <a:r>
              <a:rPr lang="en-US" altLang="zh-CN" sz="2400">
                <a:solidFill>
                  <a:schemeClr val="bg1">
                    <a:lumMod val="50000"/>
                  </a:schemeClr>
                </a:solidFill>
                <a:cs typeface="+mn-ea"/>
                <a:sym typeface="+mn-lt"/>
              </a:rPr>
              <a:t>100%</a:t>
            </a:r>
            <a:endParaRPr lang="zh-CN" altLang="en-US" sz="2400">
              <a:solidFill>
                <a:schemeClr val="bg1">
                  <a:lumMod val="50000"/>
                </a:schemeClr>
              </a:solidFill>
              <a:cs typeface="+mn-ea"/>
              <a:sym typeface="+mn-lt"/>
            </a:endParaRPr>
          </a:p>
        </p:txBody>
      </p:sp>
      <p:sp>
        <p:nvSpPr>
          <p:cNvPr id="24" name="椭圆 23"/>
          <p:cNvSpPr/>
          <p:nvPr/>
        </p:nvSpPr>
        <p:spPr>
          <a:xfrm>
            <a:off x="1913905" y="4611898"/>
            <a:ext cx="791905" cy="79190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789" rIns="46789" rtlCol="0" anchor="ctr" anchorCtr="1"/>
          <a:lstStyle/>
          <a:p>
            <a:pPr algn="ctr"/>
            <a:r>
              <a:rPr lang="zh-CN" altLang="en-US">
                <a:solidFill>
                  <a:schemeClr val="bg1"/>
                </a:solidFill>
                <a:cs typeface="+mn-ea"/>
                <a:sym typeface="+mn-lt"/>
              </a:rPr>
              <a:t>标题</a:t>
            </a:r>
            <a:endParaRPr lang="zh-CN" altLang="en-US">
              <a:solidFill>
                <a:schemeClr val="bg1"/>
              </a:solidFill>
              <a:cs typeface="+mn-ea"/>
              <a:sym typeface="+mn-lt"/>
            </a:endParaRPr>
          </a:p>
        </p:txBody>
      </p:sp>
      <p:sp>
        <p:nvSpPr>
          <p:cNvPr id="5" name="圆角矩形 4"/>
          <p:cNvSpPr/>
          <p:nvPr/>
        </p:nvSpPr>
        <p:spPr>
          <a:xfrm>
            <a:off x="2309857" y="1948219"/>
            <a:ext cx="6731190" cy="503939"/>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 name="圆角矩形 6"/>
          <p:cNvSpPr/>
          <p:nvPr/>
        </p:nvSpPr>
        <p:spPr>
          <a:xfrm>
            <a:off x="2309858" y="1948219"/>
            <a:ext cx="1682797" cy="503939"/>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椭圆 8"/>
          <p:cNvSpPr/>
          <p:nvPr/>
        </p:nvSpPr>
        <p:spPr>
          <a:xfrm>
            <a:off x="1913905" y="1804236"/>
            <a:ext cx="791905" cy="79190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789" rIns="46789" rtlCol="0" anchor="ctr" anchorCtr="1"/>
          <a:lstStyle/>
          <a:p>
            <a:pPr algn="ctr"/>
            <a:r>
              <a:rPr lang="zh-CN" altLang="en-US">
                <a:solidFill>
                  <a:schemeClr val="bg1"/>
                </a:solidFill>
                <a:cs typeface="+mn-ea"/>
                <a:sym typeface="+mn-lt"/>
              </a:rPr>
              <a:t>标题</a:t>
            </a:r>
            <a:endParaRPr lang="zh-CN" altLang="en-US">
              <a:solidFill>
                <a:schemeClr val="bg1"/>
              </a:solidFill>
              <a:cs typeface="+mn-ea"/>
              <a:sym typeface="+mn-lt"/>
            </a:endParaRPr>
          </a:p>
        </p:txBody>
      </p:sp>
      <p:sp>
        <p:nvSpPr>
          <p:cNvPr id="10" name="圆角矩形 9"/>
          <p:cNvSpPr/>
          <p:nvPr/>
        </p:nvSpPr>
        <p:spPr>
          <a:xfrm>
            <a:off x="2309857" y="2884106"/>
            <a:ext cx="6731190" cy="503939"/>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圆角矩形 11"/>
          <p:cNvSpPr/>
          <p:nvPr/>
        </p:nvSpPr>
        <p:spPr>
          <a:xfrm>
            <a:off x="2309857" y="2884106"/>
            <a:ext cx="3365595" cy="503939"/>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椭圆 13"/>
          <p:cNvSpPr/>
          <p:nvPr/>
        </p:nvSpPr>
        <p:spPr>
          <a:xfrm>
            <a:off x="1913905" y="2740123"/>
            <a:ext cx="791905" cy="79190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789" rIns="46789" rtlCol="0" anchor="ctr" anchorCtr="1"/>
          <a:lstStyle/>
          <a:p>
            <a:pPr algn="ctr"/>
            <a:r>
              <a:rPr lang="zh-CN" altLang="en-US">
                <a:solidFill>
                  <a:schemeClr val="bg1"/>
                </a:solidFill>
                <a:cs typeface="+mn-ea"/>
                <a:sym typeface="+mn-lt"/>
              </a:rPr>
              <a:t>标题</a:t>
            </a:r>
            <a:endParaRPr lang="zh-CN" altLang="en-US">
              <a:solidFill>
                <a:schemeClr val="bg1"/>
              </a:solidFill>
              <a:cs typeface="+mn-ea"/>
              <a:sym typeface="+mn-lt"/>
            </a:endParaRPr>
          </a:p>
        </p:txBody>
      </p:sp>
      <p:sp>
        <p:nvSpPr>
          <p:cNvPr id="15" name="圆角矩形 14"/>
          <p:cNvSpPr/>
          <p:nvPr/>
        </p:nvSpPr>
        <p:spPr>
          <a:xfrm>
            <a:off x="2309857" y="3819994"/>
            <a:ext cx="6731190" cy="503939"/>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7" name="圆角矩形 16"/>
          <p:cNvSpPr/>
          <p:nvPr/>
        </p:nvSpPr>
        <p:spPr>
          <a:xfrm>
            <a:off x="2309857" y="3819994"/>
            <a:ext cx="5075389" cy="503939"/>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椭圆 18"/>
          <p:cNvSpPr/>
          <p:nvPr/>
        </p:nvSpPr>
        <p:spPr>
          <a:xfrm>
            <a:off x="1913905" y="3676011"/>
            <a:ext cx="791905" cy="79190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789" rIns="46789" rtlCol="0" anchor="ctr" anchorCtr="1"/>
          <a:lstStyle/>
          <a:p>
            <a:pPr algn="ctr"/>
            <a:r>
              <a:rPr lang="zh-CN" altLang="en-US">
                <a:solidFill>
                  <a:schemeClr val="bg1"/>
                </a:solidFill>
                <a:cs typeface="+mn-ea"/>
                <a:sym typeface="+mn-lt"/>
              </a:rPr>
              <a:t>标题</a:t>
            </a:r>
            <a:endParaRPr lang="zh-CN" altLang="en-US">
              <a:solidFill>
                <a:schemeClr val="bg1"/>
              </a:solidFill>
              <a:cs typeface="+mn-ea"/>
              <a:sym typeface="+mn-lt"/>
            </a:endParaRPr>
          </a:p>
        </p:txBody>
      </p:sp>
      <p:sp>
        <p:nvSpPr>
          <p:cNvPr id="16" name="等腰三角形 15"/>
          <p:cNvSpPr/>
          <p:nvPr/>
        </p:nvSpPr>
        <p:spPr>
          <a:xfrm rot="5400000">
            <a:off x="9172613" y="3994360"/>
            <a:ext cx="180039" cy="155206"/>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cs typeface="+mn-ea"/>
              <a:sym typeface="+mn-lt"/>
            </a:endParaRPr>
          </a:p>
        </p:txBody>
      </p:sp>
      <p:sp>
        <p:nvSpPr>
          <p:cNvPr id="18" name="矩形 17"/>
          <p:cNvSpPr/>
          <p:nvPr/>
        </p:nvSpPr>
        <p:spPr>
          <a:xfrm>
            <a:off x="9312992" y="3841185"/>
            <a:ext cx="820869" cy="461558"/>
          </a:xfrm>
          <a:prstGeom prst="rect">
            <a:avLst/>
          </a:prstGeom>
        </p:spPr>
        <p:txBody>
          <a:bodyPr wrap="none">
            <a:spAutoFit/>
          </a:bodyPr>
          <a:lstStyle/>
          <a:p>
            <a:pPr algn="ctr"/>
            <a:r>
              <a:rPr lang="en-US" altLang="zh-CN" sz="2400">
                <a:solidFill>
                  <a:schemeClr val="bg1">
                    <a:lumMod val="50000"/>
                  </a:schemeClr>
                </a:solidFill>
                <a:cs typeface="+mn-ea"/>
                <a:sym typeface="+mn-lt"/>
              </a:rPr>
              <a:t>75%</a:t>
            </a:r>
            <a:endParaRPr lang="zh-CN" altLang="en-US" sz="2400">
              <a:solidFill>
                <a:schemeClr val="bg1">
                  <a:lumMod val="50000"/>
                </a:schemeClr>
              </a:solidFill>
              <a:cs typeface="+mn-ea"/>
              <a:sym typeface="+mn-lt"/>
            </a:endParaRPr>
          </a:p>
        </p:txBody>
      </p:sp>
      <p:sp>
        <p:nvSpPr>
          <p:cNvPr id="21" name="等腰三角形 20"/>
          <p:cNvSpPr/>
          <p:nvPr/>
        </p:nvSpPr>
        <p:spPr>
          <a:xfrm rot="5400000">
            <a:off x="9172613" y="4930248"/>
            <a:ext cx="180039" cy="155206"/>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cs typeface="+mn-ea"/>
              <a:sym typeface="+mn-lt"/>
            </a:endParaRPr>
          </a:p>
        </p:txBody>
      </p:sp>
      <p:sp>
        <p:nvSpPr>
          <p:cNvPr id="11" name="等腰三角形 10"/>
          <p:cNvSpPr/>
          <p:nvPr/>
        </p:nvSpPr>
        <p:spPr>
          <a:xfrm rot="5400000">
            <a:off x="9172613" y="3058473"/>
            <a:ext cx="180039" cy="155206"/>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cs typeface="+mn-ea"/>
              <a:sym typeface="+mn-lt"/>
            </a:endParaRPr>
          </a:p>
        </p:txBody>
      </p:sp>
      <p:sp>
        <p:nvSpPr>
          <p:cNvPr id="13" name="矩形 12"/>
          <p:cNvSpPr/>
          <p:nvPr/>
        </p:nvSpPr>
        <p:spPr>
          <a:xfrm>
            <a:off x="9312992" y="2905298"/>
            <a:ext cx="820869" cy="461558"/>
          </a:xfrm>
          <a:prstGeom prst="rect">
            <a:avLst/>
          </a:prstGeom>
        </p:spPr>
        <p:txBody>
          <a:bodyPr wrap="none">
            <a:spAutoFit/>
          </a:bodyPr>
          <a:lstStyle/>
          <a:p>
            <a:pPr algn="ctr"/>
            <a:r>
              <a:rPr lang="en-US" altLang="zh-CN" sz="2400">
                <a:solidFill>
                  <a:schemeClr val="bg1">
                    <a:lumMod val="50000"/>
                  </a:schemeClr>
                </a:solidFill>
                <a:cs typeface="+mn-ea"/>
                <a:sym typeface="+mn-lt"/>
              </a:rPr>
              <a:t>50%</a:t>
            </a:r>
            <a:endParaRPr lang="zh-CN" altLang="en-US" sz="2400">
              <a:solidFill>
                <a:schemeClr val="bg1">
                  <a:lumMod val="50000"/>
                </a:schemeClr>
              </a:solidFill>
              <a:cs typeface="+mn-ea"/>
              <a:sym typeface="+mn-lt"/>
            </a:endParaRPr>
          </a:p>
        </p:txBody>
      </p:sp>
      <p:sp>
        <p:nvSpPr>
          <p:cNvPr id="6" name="等腰三角形 5"/>
          <p:cNvSpPr/>
          <p:nvPr/>
        </p:nvSpPr>
        <p:spPr>
          <a:xfrm rot="5400000">
            <a:off x="9172613" y="2122585"/>
            <a:ext cx="180039" cy="155206"/>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50000"/>
                </a:schemeClr>
              </a:solidFill>
              <a:cs typeface="+mn-ea"/>
              <a:sym typeface="+mn-lt"/>
            </a:endParaRPr>
          </a:p>
        </p:txBody>
      </p:sp>
      <p:sp>
        <p:nvSpPr>
          <p:cNvPr id="8" name="矩形 7"/>
          <p:cNvSpPr/>
          <p:nvPr/>
        </p:nvSpPr>
        <p:spPr>
          <a:xfrm>
            <a:off x="9312992" y="1969410"/>
            <a:ext cx="820869" cy="461558"/>
          </a:xfrm>
          <a:prstGeom prst="rect">
            <a:avLst/>
          </a:prstGeom>
        </p:spPr>
        <p:txBody>
          <a:bodyPr wrap="none">
            <a:spAutoFit/>
          </a:bodyPr>
          <a:lstStyle/>
          <a:p>
            <a:pPr algn="ctr"/>
            <a:r>
              <a:rPr lang="en-US" altLang="zh-CN" sz="2400">
                <a:solidFill>
                  <a:schemeClr val="bg1">
                    <a:lumMod val="50000"/>
                  </a:schemeClr>
                </a:solidFill>
                <a:cs typeface="+mn-ea"/>
                <a:sym typeface="+mn-lt"/>
              </a:rPr>
              <a:t>25%</a:t>
            </a:r>
            <a:endParaRPr lang="zh-CN" altLang="en-US" sz="2400">
              <a:solidFill>
                <a:schemeClr val="bg1">
                  <a:lumMod val="50000"/>
                </a:schemeClr>
              </a:solidFill>
              <a:cs typeface="+mn-ea"/>
              <a:sym typeface="+mn-lt"/>
            </a:endParaRPr>
          </a:p>
        </p:txBody>
      </p:sp>
      <p:grpSp>
        <p:nvGrpSpPr>
          <p:cNvPr id="20" name="组合 19"/>
          <p:cNvGrpSpPr/>
          <p:nvPr/>
        </p:nvGrpSpPr>
        <p:grpSpPr>
          <a:xfrm>
            <a:off x="3754236" y="791328"/>
            <a:ext cx="4672518" cy="914188"/>
            <a:chOff x="3744685" y="324586"/>
            <a:chExt cx="4673600" cy="914400"/>
          </a:xfrm>
        </p:grpSpPr>
        <p:sp>
          <p:nvSpPr>
            <p:cNvPr id="27" name="矩形 26"/>
            <p:cNvSpPr/>
            <p:nvPr/>
          </p:nvSpPr>
          <p:spPr>
            <a:xfrm>
              <a:off x="3744685" y="324586"/>
              <a:ext cx="4673600" cy="914400"/>
            </a:xfrm>
            <a:prstGeom prst="rect">
              <a:avLst/>
            </a:prstGeom>
            <a:solidFill>
              <a:schemeClr val="bg2">
                <a:lumMod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8" name="文本框 3"/>
            <p:cNvSpPr txBox="1"/>
            <p:nvPr/>
          </p:nvSpPr>
          <p:spPr>
            <a:xfrm>
              <a:off x="4495445" y="481541"/>
              <a:ext cx="3172081" cy="583565"/>
            </a:xfrm>
            <a:prstGeom prst="rect">
              <a:avLst/>
            </a:prstGeom>
            <a:noFill/>
          </p:spPr>
          <p:txBody>
            <a:bodyPr wrap="square" rtlCol="0">
              <a:spAutoFit/>
            </a:bodyPr>
            <a:lstStyle/>
            <a:p>
              <a:pPr algn="ctr"/>
              <a:r>
                <a:rPr lang="zh-CN" altLang="en-US" sz="3200" b="1" spc="300" dirty="0">
                  <a:solidFill>
                    <a:schemeClr val="bg1"/>
                  </a:solidFill>
                  <a:cs typeface="+mn-ea"/>
                  <a:sym typeface="+mn-lt"/>
                </a:rPr>
                <a:t>点击添加标题</a:t>
              </a:r>
              <a:endParaRPr lang="zh-CN" altLang="en-US" sz="3200" b="1" spc="300" dirty="0">
                <a:solidFill>
                  <a:schemeClr val="bg1"/>
                </a:solidFill>
                <a:cs typeface="+mn-ea"/>
                <a:sym typeface="+mn-lt"/>
              </a:endParaRPr>
            </a:p>
          </p:txBody>
        </p:sp>
      </p:grpSp>
    </p:spTree>
  </p:cSld>
  <p:clrMapOvr>
    <a:masterClrMapping/>
  </p:clrMapOvr>
  <p:transition spd="slow" advTm="3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1000" fill="hold"/>
                                        <p:tgtEl>
                                          <p:spTgt spid="23"/>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anim calcmode="lin" valueType="num">
                                      <p:cBhvr>
                                        <p:cTn id="39" dur="1000" fill="hold"/>
                                        <p:tgtEl>
                                          <p:spTgt spid="14"/>
                                        </p:tgtEl>
                                        <p:attrNameLst>
                                          <p:attrName>ppt_x</p:attrName>
                                        </p:attrNameLst>
                                      </p:cBhvr>
                                      <p:tavLst>
                                        <p:tav tm="0">
                                          <p:val>
                                            <p:strVal val="#ppt_x"/>
                                          </p:val>
                                        </p:tav>
                                        <p:tav tm="100000">
                                          <p:val>
                                            <p:strVal val="#ppt_x"/>
                                          </p:val>
                                        </p:tav>
                                      </p:tavLst>
                                    </p:anim>
                                    <p:anim calcmode="lin" valueType="num">
                                      <p:cBhvr>
                                        <p:cTn id="40" dur="1000" fill="hold"/>
                                        <p:tgtEl>
                                          <p:spTgt spid="14"/>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1000"/>
                                        <p:tgtEl>
                                          <p:spTgt spid="19"/>
                                        </p:tgtEl>
                                      </p:cBhvr>
                                    </p:animEffect>
                                    <p:anim calcmode="lin" valueType="num">
                                      <p:cBhvr>
                                        <p:cTn id="44" dur="1000" fill="hold"/>
                                        <p:tgtEl>
                                          <p:spTgt spid="19"/>
                                        </p:tgtEl>
                                        <p:attrNameLst>
                                          <p:attrName>ppt_x</p:attrName>
                                        </p:attrNameLst>
                                      </p:cBhvr>
                                      <p:tavLst>
                                        <p:tav tm="0">
                                          <p:val>
                                            <p:strVal val="#ppt_x"/>
                                          </p:val>
                                        </p:tav>
                                        <p:tav tm="100000">
                                          <p:val>
                                            <p:strVal val="#ppt_x"/>
                                          </p:val>
                                        </p:tav>
                                      </p:tavLst>
                                    </p:anim>
                                    <p:anim calcmode="lin" valueType="num">
                                      <p:cBhvr>
                                        <p:cTn id="45" dur="1000" fill="hold"/>
                                        <p:tgtEl>
                                          <p:spTgt spid="19"/>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1000"/>
                                        <p:tgtEl>
                                          <p:spTgt spid="10"/>
                                        </p:tgtEl>
                                      </p:cBhvr>
                                    </p:animEffect>
                                    <p:anim calcmode="lin" valueType="num">
                                      <p:cBhvr>
                                        <p:cTn id="54" dur="1000" fill="hold"/>
                                        <p:tgtEl>
                                          <p:spTgt spid="10"/>
                                        </p:tgtEl>
                                        <p:attrNameLst>
                                          <p:attrName>ppt_x</p:attrName>
                                        </p:attrNameLst>
                                      </p:cBhvr>
                                      <p:tavLst>
                                        <p:tav tm="0">
                                          <p:val>
                                            <p:strVal val="#ppt_x"/>
                                          </p:val>
                                        </p:tav>
                                        <p:tav tm="100000">
                                          <p:val>
                                            <p:strVal val="#ppt_x"/>
                                          </p:val>
                                        </p:tav>
                                      </p:tavLst>
                                    </p:anim>
                                    <p:anim calcmode="lin" valueType="num">
                                      <p:cBhvr>
                                        <p:cTn id="55" dur="1000" fill="hold"/>
                                        <p:tgtEl>
                                          <p:spTgt spid="10"/>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fade">
                                      <p:cBhvr>
                                        <p:cTn id="58" dur="1000"/>
                                        <p:tgtEl>
                                          <p:spTgt spid="5"/>
                                        </p:tgtEl>
                                      </p:cBhvr>
                                    </p:animEffect>
                                    <p:anim calcmode="lin" valueType="num">
                                      <p:cBhvr>
                                        <p:cTn id="59" dur="1000" fill="hold"/>
                                        <p:tgtEl>
                                          <p:spTgt spid="5"/>
                                        </p:tgtEl>
                                        <p:attrNameLst>
                                          <p:attrName>ppt_x</p:attrName>
                                        </p:attrNameLst>
                                      </p:cBhvr>
                                      <p:tavLst>
                                        <p:tav tm="0">
                                          <p:val>
                                            <p:strVal val="#ppt_x"/>
                                          </p:val>
                                        </p:tav>
                                        <p:tav tm="100000">
                                          <p:val>
                                            <p:strVal val="#ppt_x"/>
                                          </p:val>
                                        </p:tav>
                                      </p:tavLst>
                                    </p:anim>
                                    <p:anim calcmode="lin" valueType="num">
                                      <p:cBhvr>
                                        <p:cTn id="60" dur="1000" fill="hold"/>
                                        <p:tgtEl>
                                          <p:spTgt spid="5"/>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fade">
                                      <p:cBhvr>
                                        <p:cTn id="63" dur="1000"/>
                                        <p:tgtEl>
                                          <p:spTgt spid="7"/>
                                        </p:tgtEl>
                                      </p:cBhvr>
                                    </p:animEffect>
                                    <p:anim calcmode="lin" valueType="num">
                                      <p:cBhvr>
                                        <p:cTn id="64" dur="1000" fill="hold"/>
                                        <p:tgtEl>
                                          <p:spTgt spid="7"/>
                                        </p:tgtEl>
                                        <p:attrNameLst>
                                          <p:attrName>ppt_x</p:attrName>
                                        </p:attrNameLst>
                                      </p:cBhvr>
                                      <p:tavLst>
                                        <p:tav tm="0">
                                          <p:val>
                                            <p:strVal val="#ppt_x"/>
                                          </p:val>
                                        </p:tav>
                                        <p:tav tm="100000">
                                          <p:val>
                                            <p:strVal val="#ppt_x"/>
                                          </p:val>
                                        </p:tav>
                                      </p:tavLst>
                                    </p:anim>
                                    <p:anim calcmode="lin" valueType="num">
                                      <p:cBhvr>
                                        <p:cTn id="65" dur="1000" fill="hold"/>
                                        <p:tgtEl>
                                          <p:spTgt spid="7"/>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1000"/>
                                        <p:tgtEl>
                                          <p:spTgt spid="12"/>
                                        </p:tgtEl>
                                      </p:cBhvr>
                                    </p:animEffect>
                                    <p:anim calcmode="lin" valueType="num">
                                      <p:cBhvr>
                                        <p:cTn id="69" dur="1000" fill="hold"/>
                                        <p:tgtEl>
                                          <p:spTgt spid="12"/>
                                        </p:tgtEl>
                                        <p:attrNameLst>
                                          <p:attrName>ppt_x</p:attrName>
                                        </p:attrNameLst>
                                      </p:cBhvr>
                                      <p:tavLst>
                                        <p:tav tm="0">
                                          <p:val>
                                            <p:strVal val="#ppt_x"/>
                                          </p:val>
                                        </p:tav>
                                        <p:tav tm="100000">
                                          <p:val>
                                            <p:strVal val="#ppt_x"/>
                                          </p:val>
                                        </p:tav>
                                      </p:tavLst>
                                    </p:anim>
                                    <p:anim calcmode="lin" valueType="num">
                                      <p:cBhvr>
                                        <p:cTn id="70" dur="1000" fill="hold"/>
                                        <p:tgtEl>
                                          <p:spTgt spid="12"/>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1000"/>
                                        <p:tgtEl>
                                          <p:spTgt spid="17"/>
                                        </p:tgtEl>
                                      </p:cBhvr>
                                    </p:animEffect>
                                    <p:anim calcmode="lin" valueType="num">
                                      <p:cBhvr>
                                        <p:cTn id="74" dur="1000" fill="hold"/>
                                        <p:tgtEl>
                                          <p:spTgt spid="17"/>
                                        </p:tgtEl>
                                        <p:attrNameLst>
                                          <p:attrName>ppt_x</p:attrName>
                                        </p:attrNameLst>
                                      </p:cBhvr>
                                      <p:tavLst>
                                        <p:tav tm="0">
                                          <p:val>
                                            <p:strVal val="#ppt_x"/>
                                          </p:val>
                                        </p:tav>
                                        <p:tav tm="100000">
                                          <p:val>
                                            <p:strVal val="#ppt_x"/>
                                          </p:val>
                                        </p:tav>
                                      </p:tavLst>
                                    </p:anim>
                                    <p:anim calcmode="lin" valueType="num">
                                      <p:cBhvr>
                                        <p:cTn id="75" dur="1000" fill="hold"/>
                                        <p:tgtEl>
                                          <p:spTgt spid="17"/>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anim calcmode="lin" valueType="num">
                                      <p:cBhvr>
                                        <p:cTn id="79" dur="1000" fill="hold"/>
                                        <p:tgtEl>
                                          <p:spTgt spid="16"/>
                                        </p:tgtEl>
                                        <p:attrNameLst>
                                          <p:attrName>ppt_x</p:attrName>
                                        </p:attrNameLst>
                                      </p:cBhvr>
                                      <p:tavLst>
                                        <p:tav tm="0">
                                          <p:val>
                                            <p:strVal val="#ppt_x"/>
                                          </p:val>
                                        </p:tav>
                                        <p:tav tm="100000">
                                          <p:val>
                                            <p:strVal val="#ppt_x"/>
                                          </p:val>
                                        </p:tav>
                                      </p:tavLst>
                                    </p:anim>
                                    <p:anim calcmode="lin" valueType="num">
                                      <p:cBhvr>
                                        <p:cTn id="80" dur="1000" fill="hold"/>
                                        <p:tgtEl>
                                          <p:spTgt spid="16"/>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1000"/>
                                        <p:tgtEl>
                                          <p:spTgt spid="18"/>
                                        </p:tgtEl>
                                      </p:cBhvr>
                                    </p:animEffect>
                                    <p:anim calcmode="lin" valueType="num">
                                      <p:cBhvr>
                                        <p:cTn id="84" dur="1000" fill="hold"/>
                                        <p:tgtEl>
                                          <p:spTgt spid="18"/>
                                        </p:tgtEl>
                                        <p:attrNameLst>
                                          <p:attrName>ppt_x</p:attrName>
                                        </p:attrNameLst>
                                      </p:cBhvr>
                                      <p:tavLst>
                                        <p:tav tm="0">
                                          <p:val>
                                            <p:strVal val="#ppt_x"/>
                                          </p:val>
                                        </p:tav>
                                        <p:tav tm="100000">
                                          <p:val>
                                            <p:strVal val="#ppt_x"/>
                                          </p:val>
                                        </p:tav>
                                      </p:tavLst>
                                    </p:anim>
                                    <p:anim calcmode="lin" valueType="num">
                                      <p:cBhvr>
                                        <p:cTn id="85" dur="1000" fill="hold"/>
                                        <p:tgtEl>
                                          <p:spTgt spid="18"/>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21"/>
                                        </p:tgtEl>
                                        <p:attrNameLst>
                                          <p:attrName>style.visibility</p:attrName>
                                        </p:attrNameLst>
                                      </p:cBhvr>
                                      <p:to>
                                        <p:strVal val="visible"/>
                                      </p:to>
                                    </p:set>
                                    <p:animEffect transition="in" filter="fade">
                                      <p:cBhvr>
                                        <p:cTn id="88" dur="1000"/>
                                        <p:tgtEl>
                                          <p:spTgt spid="21"/>
                                        </p:tgtEl>
                                      </p:cBhvr>
                                    </p:animEffect>
                                    <p:anim calcmode="lin" valueType="num">
                                      <p:cBhvr>
                                        <p:cTn id="89" dur="1000" fill="hold"/>
                                        <p:tgtEl>
                                          <p:spTgt spid="21"/>
                                        </p:tgtEl>
                                        <p:attrNameLst>
                                          <p:attrName>ppt_x</p:attrName>
                                        </p:attrNameLst>
                                      </p:cBhvr>
                                      <p:tavLst>
                                        <p:tav tm="0">
                                          <p:val>
                                            <p:strVal val="#ppt_x"/>
                                          </p:val>
                                        </p:tav>
                                        <p:tav tm="100000">
                                          <p:val>
                                            <p:strVal val="#ppt_x"/>
                                          </p:val>
                                        </p:tav>
                                      </p:tavLst>
                                    </p:anim>
                                    <p:anim calcmode="lin" valueType="num">
                                      <p:cBhvr>
                                        <p:cTn id="90" dur="1000" fill="hold"/>
                                        <p:tgtEl>
                                          <p:spTgt spid="21"/>
                                        </p:tgtEl>
                                        <p:attrNameLst>
                                          <p:attrName>ppt_y</p:attrName>
                                        </p:attrNameLst>
                                      </p:cBhvr>
                                      <p:tavLst>
                                        <p:tav tm="0">
                                          <p:val>
                                            <p:strVal val="#ppt_y+.1"/>
                                          </p:val>
                                        </p:tav>
                                        <p:tav tm="100000">
                                          <p:val>
                                            <p:strVal val="#ppt_y"/>
                                          </p:val>
                                        </p:tav>
                                      </p:tavLst>
                                    </p:anim>
                                  </p:childTnLst>
                                </p:cTn>
                              </p:par>
                              <p:par>
                                <p:cTn id="91" presetID="42" presetClass="entr" presetSubtype="0" fill="hold" grpId="0" nodeType="withEffect">
                                  <p:stCondLst>
                                    <p:cond delay="0"/>
                                  </p:stCondLst>
                                  <p:childTnLst>
                                    <p:set>
                                      <p:cBhvr>
                                        <p:cTn id="92" dur="1" fill="hold">
                                          <p:stCondLst>
                                            <p:cond delay="0"/>
                                          </p:stCondLst>
                                        </p:cTn>
                                        <p:tgtEl>
                                          <p:spTgt spid="11"/>
                                        </p:tgtEl>
                                        <p:attrNameLst>
                                          <p:attrName>style.visibility</p:attrName>
                                        </p:attrNameLst>
                                      </p:cBhvr>
                                      <p:to>
                                        <p:strVal val="visible"/>
                                      </p:to>
                                    </p:set>
                                    <p:animEffect transition="in" filter="fade">
                                      <p:cBhvr>
                                        <p:cTn id="93" dur="1000"/>
                                        <p:tgtEl>
                                          <p:spTgt spid="11"/>
                                        </p:tgtEl>
                                      </p:cBhvr>
                                    </p:animEffect>
                                    <p:anim calcmode="lin" valueType="num">
                                      <p:cBhvr>
                                        <p:cTn id="94" dur="1000" fill="hold"/>
                                        <p:tgtEl>
                                          <p:spTgt spid="11"/>
                                        </p:tgtEl>
                                        <p:attrNameLst>
                                          <p:attrName>ppt_x</p:attrName>
                                        </p:attrNameLst>
                                      </p:cBhvr>
                                      <p:tavLst>
                                        <p:tav tm="0">
                                          <p:val>
                                            <p:strVal val="#ppt_x"/>
                                          </p:val>
                                        </p:tav>
                                        <p:tav tm="100000">
                                          <p:val>
                                            <p:strVal val="#ppt_x"/>
                                          </p:val>
                                        </p:tav>
                                      </p:tavLst>
                                    </p:anim>
                                    <p:anim calcmode="lin" valueType="num">
                                      <p:cBhvr>
                                        <p:cTn id="95" dur="1000" fill="hold"/>
                                        <p:tgtEl>
                                          <p:spTgt spid="11"/>
                                        </p:tgtEl>
                                        <p:attrNameLst>
                                          <p:attrName>ppt_y</p:attrName>
                                        </p:attrNameLst>
                                      </p:cBhvr>
                                      <p:tavLst>
                                        <p:tav tm="0">
                                          <p:val>
                                            <p:strVal val="#ppt_y+.1"/>
                                          </p:val>
                                        </p:tav>
                                        <p:tav tm="100000">
                                          <p:val>
                                            <p:strVal val="#ppt_y"/>
                                          </p:val>
                                        </p:tav>
                                      </p:tavLst>
                                    </p:anim>
                                  </p:childTnLst>
                                </p:cTn>
                              </p:par>
                              <p:par>
                                <p:cTn id="96" presetID="42" presetClass="entr" presetSubtype="0" fill="hold" grpId="0"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1000" fill="hold"/>
                                        <p:tgtEl>
                                          <p:spTgt spid="13"/>
                                        </p:tgtEl>
                                        <p:attrNameLst>
                                          <p:attrName>ppt_y</p:attrName>
                                        </p:attrNameLst>
                                      </p:cBhvr>
                                      <p:tavLst>
                                        <p:tav tm="0">
                                          <p:val>
                                            <p:strVal val="#ppt_y+.1"/>
                                          </p:val>
                                        </p:tav>
                                        <p:tav tm="100000">
                                          <p:val>
                                            <p:strVal val="#ppt_y"/>
                                          </p:val>
                                        </p:tav>
                                      </p:tavLst>
                                    </p:anim>
                                  </p:childTnLst>
                                </p:cTn>
                              </p:par>
                              <p:par>
                                <p:cTn id="101" presetID="42" presetClass="entr" presetSubtype="0" fill="hold" grpId="0" nodeType="withEffect">
                                  <p:stCondLst>
                                    <p:cond delay="0"/>
                                  </p:stCondLst>
                                  <p:childTnLst>
                                    <p:set>
                                      <p:cBhvr>
                                        <p:cTn id="102" dur="1" fill="hold">
                                          <p:stCondLst>
                                            <p:cond delay="0"/>
                                          </p:stCondLst>
                                        </p:cTn>
                                        <p:tgtEl>
                                          <p:spTgt spid="6"/>
                                        </p:tgtEl>
                                        <p:attrNameLst>
                                          <p:attrName>style.visibility</p:attrName>
                                        </p:attrNameLst>
                                      </p:cBhvr>
                                      <p:to>
                                        <p:strVal val="visible"/>
                                      </p:to>
                                    </p:set>
                                    <p:animEffect transition="in" filter="fade">
                                      <p:cBhvr>
                                        <p:cTn id="103" dur="1000"/>
                                        <p:tgtEl>
                                          <p:spTgt spid="6"/>
                                        </p:tgtEl>
                                      </p:cBhvr>
                                    </p:animEffect>
                                    <p:anim calcmode="lin" valueType="num">
                                      <p:cBhvr>
                                        <p:cTn id="104" dur="1000" fill="hold"/>
                                        <p:tgtEl>
                                          <p:spTgt spid="6"/>
                                        </p:tgtEl>
                                        <p:attrNameLst>
                                          <p:attrName>ppt_x</p:attrName>
                                        </p:attrNameLst>
                                      </p:cBhvr>
                                      <p:tavLst>
                                        <p:tav tm="0">
                                          <p:val>
                                            <p:strVal val="#ppt_x"/>
                                          </p:val>
                                        </p:tav>
                                        <p:tav tm="100000">
                                          <p:val>
                                            <p:strVal val="#ppt_x"/>
                                          </p:val>
                                        </p:tav>
                                      </p:tavLst>
                                    </p:anim>
                                    <p:anim calcmode="lin" valueType="num">
                                      <p:cBhvr>
                                        <p:cTn id="105" dur="1000" fill="hold"/>
                                        <p:tgtEl>
                                          <p:spTgt spid="6"/>
                                        </p:tgtEl>
                                        <p:attrNameLst>
                                          <p:attrName>ppt_y</p:attrName>
                                        </p:attrNameLst>
                                      </p:cBhvr>
                                      <p:tavLst>
                                        <p:tav tm="0">
                                          <p:val>
                                            <p:strVal val="#ppt_y+.1"/>
                                          </p:val>
                                        </p:tav>
                                        <p:tav tm="100000">
                                          <p:val>
                                            <p:strVal val="#ppt_y"/>
                                          </p:val>
                                        </p:tav>
                                      </p:tavLst>
                                    </p:anim>
                                  </p:childTnLst>
                                </p:cTn>
                              </p:par>
                              <p:par>
                                <p:cTn id="106" presetID="42" presetClass="entr" presetSubtype="0" fill="hold" grpId="0" nodeType="withEffect">
                                  <p:stCondLst>
                                    <p:cond delay="0"/>
                                  </p:stCondLst>
                                  <p:childTnLst>
                                    <p:set>
                                      <p:cBhvr>
                                        <p:cTn id="107" dur="1" fill="hold">
                                          <p:stCondLst>
                                            <p:cond delay="0"/>
                                          </p:stCondLst>
                                        </p:cTn>
                                        <p:tgtEl>
                                          <p:spTgt spid="8"/>
                                        </p:tgtEl>
                                        <p:attrNameLst>
                                          <p:attrName>style.visibility</p:attrName>
                                        </p:attrNameLst>
                                      </p:cBhvr>
                                      <p:to>
                                        <p:strVal val="visible"/>
                                      </p:to>
                                    </p:set>
                                    <p:animEffect transition="in" filter="fade">
                                      <p:cBhvr>
                                        <p:cTn id="108" dur="1000"/>
                                        <p:tgtEl>
                                          <p:spTgt spid="8"/>
                                        </p:tgtEl>
                                      </p:cBhvr>
                                    </p:animEffect>
                                    <p:anim calcmode="lin" valueType="num">
                                      <p:cBhvr>
                                        <p:cTn id="109" dur="1000" fill="hold"/>
                                        <p:tgtEl>
                                          <p:spTgt spid="8"/>
                                        </p:tgtEl>
                                        <p:attrNameLst>
                                          <p:attrName>ppt_x</p:attrName>
                                        </p:attrNameLst>
                                      </p:cBhvr>
                                      <p:tavLst>
                                        <p:tav tm="0">
                                          <p:val>
                                            <p:strVal val="#ppt_x"/>
                                          </p:val>
                                        </p:tav>
                                        <p:tav tm="100000">
                                          <p:val>
                                            <p:strVal val="#ppt_x"/>
                                          </p:val>
                                        </p:tav>
                                      </p:tavLst>
                                    </p:anim>
                                    <p:anim calcmode="lin" valueType="num">
                                      <p:cBhvr>
                                        <p:cTn id="110" dur="1000" fill="hold"/>
                                        <p:tgtEl>
                                          <p:spTgt spid="8"/>
                                        </p:tgtEl>
                                        <p:attrNameLst>
                                          <p:attrName>ppt_y</p:attrName>
                                        </p:attrNameLst>
                                      </p:cBhvr>
                                      <p:tavLst>
                                        <p:tav tm="0">
                                          <p:val>
                                            <p:strVal val="#ppt_y+.1"/>
                                          </p:val>
                                        </p:tav>
                                        <p:tav tm="100000">
                                          <p:val>
                                            <p:strVal val="#ppt_y"/>
                                          </p:val>
                                        </p:tav>
                                      </p:tavLst>
                                    </p:anim>
                                  </p:childTnLst>
                                </p:cTn>
                              </p:par>
                              <p:par>
                                <p:cTn id="111" presetID="22" presetClass="entr" presetSubtype="8" fill="hold" nodeType="withEffect">
                                  <p:stCondLst>
                                    <p:cond delay="0"/>
                                  </p:stCondLst>
                                  <p:childTnLst>
                                    <p:set>
                                      <p:cBhvr>
                                        <p:cTn id="112" dur="1" fill="hold">
                                          <p:stCondLst>
                                            <p:cond delay="0"/>
                                          </p:stCondLst>
                                        </p:cTn>
                                        <p:tgtEl>
                                          <p:spTgt spid="20"/>
                                        </p:tgtEl>
                                        <p:attrNameLst>
                                          <p:attrName>style.visibility</p:attrName>
                                        </p:attrNameLst>
                                      </p:cBhvr>
                                      <p:to>
                                        <p:strVal val="visible"/>
                                      </p:to>
                                    </p:set>
                                    <p:animEffect transition="in" filter="wipe(left)">
                                      <p:cBhvr>
                                        <p:cTn id="1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bldLvl="0" animBg="1"/>
      <p:bldP spid="22" grpId="0" bldLvl="0" animBg="1"/>
      <p:bldP spid="23" grpId="0"/>
      <p:bldP spid="24" grpId="0" bldLvl="0" animBg="1"/>
      <p:bldP spid="5" grpId="0" bldLvl="0" animBg="1"/>
      <p:bldP spid="7" grpId="0" bldLvl="0" animBg="1"/>
      <p:bldP spid="9" grpId="0" bldLvl="0" animBg="1"/>
      <p:bldP spid="10" grpId="0" bldLvl="0" animBg="1"/>
      <p:bldP spid="12" grpId="0" bldLvl="0" animBg="1"/>
      <p:bldP spid="14" grpId="0" bldLvl="0" animBg="1"/>
      <p:bldP spid="15" grpId="0" bldLvl="0" animBg="1"/>
      <p:bldP spid="17" grpId="0" bldLvl="0" animBg="1"/>
      <p:bldP spid="19" grpId="0" bldLvl="0" animBg="1"/>
      <p:bldP spid="16" grpId="0" bldLvl="0" animBg="1"/>
      <p:bldP spid="18" grpId="0"/>
      <p:bldP spid="21" grpId="0" bldLvl="0" animBg="1"/>
      <p:bldP spid="11" grpId="0" bldLvl="0" animBg="1"/>
      <p:bldP spid="13" grpId="0"/>
      <p:bldP spid="6" grpId="0" bldLvl="0" animBg="1"/>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81"/>
          <p:cNvGrpSpPr/>
          <p:nvPr/>
        </p:nvGrpSpPr>
        <p:grpSpPr>
          <a:xfrm>
            <a:off x="1851020" y="1891958"/>
            <a:ext cx="1051273" cy="1082653"/>
            <a:chOff x="3681413" y="3632200"/>
            <a:chExt cx="638175" cy="657225"/>
          </a:xfrm>
          <a:solidFill>
            <a:schemeClr val="accent1"/>
          </a:solidFill>
        </p:grpSpPr>
        <p:sp>
          <p:nvSpPr>
            <p:cNvPr id="8" name="Freeform 14"/>
            <p:cNvSpPr>
              <a:spLocks noEditPoints="1"/>
            </p:cNvSpPr>
            <p:nvPr/>
          </p:nvSpPr>
          <p:spPr bwMode="auto">
            <a:xfrm>
              <a:off x="3976688" y="3681413"/>
              <a:ext cx="342900" cy="533400"/>
            </a:xfrm>
            <a:custGeom>
              <a:avLst/>
              <a:gdLst/>
              <a:ahLst/>
              <a:cxnLst>
                <a:cxn ang="0">
                  <a:pos x="135" y="53"/>
                </a:cxn>
                <a:cxn ang="0">
                  <a:pos x="134" y="52"/>
                </a:cxn>
                <a:cxn ang="0">
                  <a:pos x="121" y="47"/>
                </a:cxn>
                <a:cxn ang="0">
                  <a:pos x="112" y="56"/>
                </a:cxn>
                <a:cxn ang="0">
                  <a:pos x="103" y="46"/>
                </a:cxn>
                <a:cxn ang="0">
                  <a:pos x="103" y="46"/>
                </a:cxn>
                <a:cxn ang="0">
                  <a:pos x="91" y="52"/>
                </a:cxn>
                <a:cxn ang="0">
                  <a:pos x="88" y="53"/>
                </a:cxn>
                <a:cxn ang="0">
                  <a:pos x="71" y="55"/>
                </a:cxn>
                <a:cxn ang="0">
                  <a:pos x="29" y="9"/>
                </a:cxn>
                <a:cxn ang="0">
                  <a:pos x="22" y="2"/>
                </a:cxn>
                <a:cxn ang="0">
                  <a:pos x="18" y="1"/>
                </a:cxn>
                <a:cxn ang="0">
                  <a:pos x="10" y="2"/>
                </a:cxn>
                <a:cxn ang="0">
                  <a:pos x="3" y="21"/>
                </a:cxn>
                <a:cxn ang="0">
                  <a:pos x="12" y="36"/>
                </a:cxn>
                <a:cxn ang="0">
                  <a:pos x="16" y="41"/>
                </a:cxn>
                <a:cxn ang="0">
                  <a:pos x="63" y="82"/>
                </a:cxn>
                <a:cxn ang="0">
                  <a:pos x="75" y="84"/>
                </a:cxn>
                <a:cxn ang="0">
                  <a:pos x="75" y="158"/>
                </a:cxn>
                <a:cxn ang="0">
                  <a:pos x="77" y="168"/>
                </a:cxn>
                <a:cxn ang="0">
                  <a:pos x="77" y="170"/>
                </a:cxn>
                <a:cxn ang="0">
                  <a:pos x="77" y="305"/>
                </a:cxn>
                <a:cxn ang="0">
                  <a:pos x="93" y="321"/>
                </a:cxn>
                <a:cxn ang="0">
                  <a:pos x="110" y="305"/>
                </a:cxn>
                <a:cxn ang="0">
                  <a:pos x="110" y="190"/>
                </a:cxn>
                <a:cxn ang="0">
                  <a:pos x="112" y="190"/>
                </a:cxn>
                <a:cxn ang="0">
                  <a:pos x="112" y="190"/>
                </a:cxn>
                <a:cxn ang="0">
                  <a:pos x="112" y="305"/>
                </a:cxn>
                <a:cxn ang="0">
                  <a:pos x="129" y="321"/>
                </a:cxn>
                <a:cxn ang="0">
                  <a:pos x="129" y="321"/>
                </a:cxn>
                <a:cxn ang="0">
                  <a:pos x="146" y="305"/>
                </a:cxn>
                <a:cxn ang="0">
                  <a:pos x="146" y="173"/>
                </a:cxn>
                <a:cxn ang="0">
                  <a:pos x="149" y="175"/>
                </a:cxn>
                <a:cxn ang="0">
                  <a:pos x="155" y="177"/>
                </a:cxn>
                <a:cxn ang="0">
                  <a:pos x="168" y="170"/>
                </a:cxn>
                <a:cxn ang="0">
                  <a:pos x="135" y="53"/>
                </a:cxn>
                <a:cxn ang="0">
                  <a:pos x="112" y="127"/>
                </a:cxn>
                <a:cxn ang="0">
                  <a:pos x="112" y="127"/>
                </a:cxn>
                <a:cxn ang="0">
                  <a:pos x="103" y="115"/>
                </a:cxn>
                <a:cxn ang="0">
                  <a:pos x="112" y="57"/>
                </a:cxn>
                <a:cxn ang="0">
                  <a:pos x="112" y="57"/>
                </a:cxn>
                <a:cxn ang="0">
                  <a:pos x="121" y="115"/>
                </a:cxn>
                <a:cxn ang="0">
                  <a:pos x="112" y="127"/>
                </a:cxn>
                <a:cxn ang="0">
                  <a:pos x="149" y="143"/>
                </a:cxn>
                <a:cxn ang="0">
                  <a:pos x="149" y="103"/>
                </a:cxn>
                <a:cxn ang="0">
                  <a:pos x="149" y="143"/>
                </a:cxn>
                <a:cxn ang="0">
                  <a:pos x="149" y="143"/>
                </a:cxn>
                <a:cxn ang="0">
                  <a:pos x="149" y="143"/>
                </a:cxn>
              </a:cxnLst>
              <a:rect l="0" t="0" r="r" b="b"/>
              <a:pathLst>
                <a:path w="207" h="321">
                  <a:moveTo>
                    <a:pt x="135" y="53"/>
                  </a:moveTo>
                  <a:cubicBezTo>
                    <a:pt x="135" y="53"/>
                    <a:pt x="134" y="52"/>
                    <a:pt x="134" y="52"/>
                  </a:cubicBezTo>
                  <a:cubicBezTo>
                    <a:pt x="130" y="50"/>
                    <a:pt x="126" y="48"/>
                    <a:pt x="121" y="47"/>
                  </a:cubicBezTo>
                  <a:cubicBezTo>
                    <a:pt x="112" y="56"/>
                    <a:pt x="112" y="56"/>
                    <a:pt x="112" y="56"/>
                  </a:cubicBezTo>
                  <a:cubicBezTo>
                    <a:pt x="103" y="46"/>
                    <a:pt x="103" y="46"/>
                    <a:pt x="103" y="46"/>
                  </a:cubicBezTo>
                  <a:cubicBezTo>
                    <a:pt x="103" y="46"/>
                    <a:pt x="103" y="46"/>
                    <a:pt x="103" y="46"/>
                  </a:cubicBezTo>
                  <a:cubicBezTo>
                    <a:pt x="99" y="48"/>
                    <a:pt x="95" y="49"/>
                    <a:pt x="91" y="52"/>
                  </a:cubicBezTo>
                  <a:cubicBezTo>
                    <a:pt x="90" y="52"/>
                    <a:pt x="89" y="52"/>
                    <a:pt x="88" y="53"/>
                  </a:cubicBezTo>
                  <a:cubicBezTo>
                    <a:pt x="82" y="56"/>
                    <a:pt x="77" y="57"/>
                    <a:pt x="71" y="55"/>
                  </a:cubicBezTo>
                  <a:cubicBezTo>
                    <a:pt x="52" y="49"/>
                    <a:pt x="34" y="19"/>
                    <a:pt x="29" y="9"/>
                  </a:cubicBezTo>
                  <a:cubicBezTo>
                    <a:pt x="27" y="6"/>
                    <a:pt x="25" y="4"/>
                    <a:pt x="22" y="2"/>
                  </a:cubicBezTo>
                  <a:cubicBezTo>
                    <a:pt x="18" y="1"/>
                    <a:pt x="18" y="1"/>
                    <a:pt x="18" y="1"/>
                  </a:cubicBezTo>
                  <a:cubicBezTo>
                    <a:pt x="16" y="0"/>
                    <a:pt x="13" y="1"/>
                    <a:pt x="10" y="2"/>
                  </a:cubicBezTo>
                  <a:cubicBezTo>
                    <a:pt x="3" y="5"/>
                    <a:pt x="0" y="14"/>
                    <a:pt x="3" y="21"/>
                  </a:cubicBezTo>
                  <a:cubicBezTo>
                    <a:pt x="4" y="23"/>
                    <a:pt x="7" y="29"/>
                    <a:pt x="12" y="36"/>
                  </a:cubicBezTo>
                  <a:cubicBezTo>
                    <a:pt x="16" y="41"/>
                    <a:pt x="16" y="41"/>
                    <a:pt x="16" y="41"/>
                  </a:cubicBezTo>
                  <a:cubicBezTo>
                    <a:pt x="26" y="56"/>
                    <a:pt x="42" y="75"/>
                    <a:pt x="63" y="82"/>
                  </a:cubicBezTo>
                  <a:cubicBezTo>
                    <a:pt x="67" y="83"/>
                    <a:pt x="71" y="84"/>
                    <a:pt x="75" y="84"/>
                  </a:cubicBezTo>
                  <a:cubicBezTo>
                    <a:pt x="75" y="158"/>
                    <a:pt x="75" y="158"/>
                    <a:pt x="75" y="158"/>
                  </a:cubicBezTo>
                  <a:cubicBezTo>
                    <a:pt x="75" y="162"/>
                    <a:pt x="76" y="165"/>
                    <a:pt x="77" y="168"/>
                  </a:cubicBezTo>
                  <a:cubicBezTo>
                    <a:pt x="77" y="169"/>
                    <a:pt x="77" y="170"/>
                    <a:pt x="77" y="170"/>
                  </a:cubicBezTo>
                  <a:cubicBezTo>
                    <a:pt x="77" y="305"/>
                    <a:pt x="77" y="305"/>
                    <a:pt x="77" y="305"/>
                  </a:cubicBezTo>
                  <a:cubicBezTo>
                    <a:pt x="77" y="314"/>
                    <a:pt x="84" y="321"/>
                    <a:pt x="93" y="321"/>
                  </a:cubicBezTo>
                  <a:cubicBezTo>
                    <a:pt x="103" y="321"/>
                    <a:pt x="110" y="314"/>
                    <a:pt x="110" y="305"/>
                  </a:cubicBezTo>
                  <a:cubicBezTo>
                    <a:pt x="110" y="190"/>
                    <a:pt x="110" y="190"/>
                    <a:pt x="110" y="190"/>
                  </a:cubicBezTo>
                  <a:cubicBezTo>
                    <a:pt x="111" y="190"/>
                    <a:pt x="111" y="190"/>
                    <a:pt x="112" y="190"/>
                  </a:cubicBezTo>
                  <a:cubicBezTo>
                    <a:pt x="112" y="190"/>
                    <a:pt x="112" y="190"/>
                    <a:pt x="112" y="190"/>
                  </a:cubicBezTo>
                  <a:cubicBezTo>
                    <a:pt x="112" y="305"/>
                    <a:pt x="112" y="305"/>
                    <a:pt x="112" y="305"/>
                  </a:cubicBezTo>
                  <a:cubicBezTo>
                    <a:pt x="112" y="314"/>
                    <a:pt x="120" y="321"/>
                    <a:pt x="129" y="321"/>
                  </a:cubicBezTo>
                  <a:cubicBezTo>
                    <a:pt x="129" y="321"/>
                    <a:pt x="129" y="321"/>
                    <a:pt x="129" y="321"/>
                  </a:cubicBezTo>
                  <a:cubicBezTo>
                    <a:pt x="138" y="321"/>
                    <a:pt x="146" y="314"/>
                    <a:pt x="146" y="305"/>
                  </a:cubicBezTo>
                  <a:cubicBezTo>
                    <a:pt x="146" y="173"/>
                    <a:pt x="146" y="173"/>
                    <a:pt x="146" y="173"/>
                  </a:cubicBezTo>
                  <a:cubicBezTo>
                    <a:pt x="146" y="174"/>
                    <a:pt x="147" y="175"/>
                    <a:pt x="149" y="175"/>
                  </a:cubicBezTo>
                  <a:cubicBezTo>
                    <a:pt x="151" y="176"/>
                    <a:pt x="153" y="177"/>
                    <a:pt x="155" y="177"/>
                  </a:cubicBezTo>
                  <a:cubicBezTo>
                    <a:pt x="160" y="177"/>
                    <a:pt x="165" y="174"/>
                    <a:pt x="168" y="170"/>
                  </a:cubicBezTo>
                  <a:cubicBezTo>
                    <a:pt x="207" y="97"/>
                    <a:pt x="153" y="64"/>
                    <a:pt x="135" y="53"/>
                  </a:cubicBezTo>
                  <a:close/>
                  <a:moveTo>
                    <a:pt x="112" y="127"/>
                  </a:moveTo>
                  <a:cubicBezTo>
                    <a:pt x="112" y="127"/>
                    <a:pt x="112" y="127"/>
                    <a:pt x="112" y="127"/>
                  </a:cubicBezTo>
                  <a:cubicBezTo>
                    <a:pt x="103" y="115"/>
                    <a:pt x="103" y="115"/>
                    <a:pt x="103" y="115"/>
                  </a:cubicBezTo>
                  <a:cubicBezTo>
                    <a:pt x="112" y="57"/>
                    <a:pt x="112" y="57"/>
                    <a:pt x="112" y="57"/>
                  </a:cubicBezTo>
                  <a:cubicBezTo>
                    <a:pt x="112" y="57"/>
                    <a:pt x="112" y="57"/>
                    <a:pt x="112" y="57"/>
                  </a:cubicBezTo>
                  <a:cubicBezTo>
                    <a:pt x="121" y="115"/>
                    <a:pt x="121" y="115"/>
                    <a:pt x="121" y="115"/>
                  </a:cubicBezTo>
                  <a:lnTo>
                    <a:pt x="112" y="127"/>
                  </a:lnTo>
                  <a:close/>
                  <a:moveTo>
                    <a:pt x="149" y="143"/>
                  </a:moveTo>
                  <a:cubicBezTo>
                    <a:pt x="149" y="103"/>
                    <a:pt x="149" y="103"/>
                    <a:pt x="149" y="103"/>
                  </a:cubicBezTo>
                  <a:cubicBezTo>
                    <a:pt x="154" y="113"/>
                    <a:pt x="156" y="126"/>
                    <a:pt x="149" y="143"/>
                  </a:cubicBezTo>
                  <a:close/>
                  <a:moveTo>
                    <a:pt x="149" y="143"/>
                  </a:moveTo>
                  <a:cubicBezTo>
                    <a:pt x="149" y="143"/>
                    <a:pt x="149" y="143"/>
                    <a:pt x="149" y="143"/>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9" name="Freeform 15"/>
            <p:cNvSpPr>
              <a:spLocks noEditPoints="1"/>
            </p:cNvSpPr>
            <p:nvPr/>
          </p:nvSpPr>
          <p:spPr bwMode="auto">
            <a:xfrm>
              <a:off x="4102100" y="3633788"/>
              <a:ext cx="119063" cy="120650"/>
            </a:xfrm>
            <a:custGeom>
              <a:avLst/>
              <a:gdLst/>
              <a:ahLst/>
              <a:cxnLst>
                <a:cxn ang="0">
                  <a:pos x="72" y="36"/>
                </a:cxn>
                <a:cxn ang="0">
                  <a:pos x="36" y="72"/>
                </a:cxn>
                <a:cxn ang="0">
                  <a:pos x="0" y="36"/>
                </a:cxn>
                <a:cxn ang="0">
                  <a:pos x="36" y="0"/>
                </a:cxn>
                <a:cxn ang="0">
                  <a:pos x="72" y="36"/>
                </a:cxn>
                <a:cxn ang="0">
                  <a:pos x="72" y="36"/>
                </a:cxn>
                <a:cxn ang="0">
                  <a:pos x="72" y="36"/>
                </a:cxn>
              </a:cxnLst>
              <a:rect l="0" t="0" r="r" b="b"/>
              <a:pathLst>
                <a:path w="72" h="72">
                  <a:moveTo>
                    <a:pt x="72" y="36"/>
                  </a:moveTo>
                  <a:cubicBezTo>
                    <a:pt x="72" y="56"/>
                    <a:pt x="56" y="72"/>
                    <a:pt x="36" y="72"/>
                  </a:cubicBezTo>
                  <a:cubicBezTo>
                    <a:pt x="16" y="72"/>
                    <a:pt x="0" y="56"/>
                    <a:pt x="0" y="36"/>
                  </a:cubicBezTo>
                  <a:cubicBezTo>
                    <a:pt x="0" y="16"/>
                    <a:pt x="16" y="0"/>
                    <a:pt x="36" y="0"/>
                  </a:cubicBezTo>
                  <a:cubicBezTo>
                    <a:pt x="56" y="0"/>
                    <a:pt x="72" y="16"/>
                    <a:pt x="72" y="36"/>
                  </a:cubicBezTo>
                  <a:close/>
                  <a:moveTo>
                    <a:pt x="72" y="36"/>
                  </a:moveTo>
                  <a:cubicBezTo>
                    <a:pt x="72" y="36"/>
                    <a:pt x="72" y="36"/>
                    <a:pt x="72" y="36"/>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10" name="Freeform 16"/>
            <p:cNvSpPr>
              <a:spLocks noEditPoints="1"/>
            </p:cNvSpPr>
            <p:nvPr/>
          </p:nvSpPr>
          <p:spPr bwMode="auto">
            <a:xfrm>
              <a:off x="3703638" y="3632200"/>
              <a:ext cx="361950" cy="338137"/>
            </a:xfrm>
            <a:custGeom>
              <a:avLst/>
              <a:gdLst/>
              <a:ahLst/>
              <a:cxnLst>
                <a:cxn ang="0">
                  <a:pos x="197" y="203"/>
                </a:cxn>
                <a:cxn ang="0">
                  <a:pos x="20" y="203"/>
                </a:cxn>
                <a:cxn ang="0">
                  <a:pos x="0" y="182"/>
                </a:cxn>
                <a:cxn ang="0">
                  <a:pos x="0" y="20"/>
                </a:cxn>
                <a:cxn ang="0">
                  <a:pos x="20" y="0"/>
                </a:cxn>
                <a:cxn ang="0">
                  <a:pos x="197" y="0"/>
                </a:cxn>
                <a:cxn ang="0">
                  <a:pos x="218" y="20"/>
                </a:cxn>
                <a:cxn ang="0">
                  <a:pos x="218" y="182"/>
                </a:cxn>
                <a:cxn ang="0">
                  <a:pos x="197" y="203"/>
                </a:cxn>
                <a:cxn ang="0">
                  <a:pos x="20" y="13"/>
                </a:cxn>
                <a:cxn ang="0">
                  <a:pos x="13" y="20"/>
                </a:cxn>
                <a:cxn ang="0">
                  <a:pos x="13" y="182"/>
                </a:cxn>
                <a:cxn ang="0">
                  <a:pos x="20" y="189"/>
                </a:cxn>
                <a:cxn ang="0">
                  <a:pos x="197" y="189"/>
                </a:cxn>
                <a:cxn ang="0">
                  <a:pos x="204" y="182"/>
                </a:cxn>
                <a:cxn ang="0">
                  <a:pos x="204" y="20"/>
                </a:cxn>
                <a:cxn ang="0">
                  <a:pos x="197" y="13"/>
                </a:cxn>
                <a:cxn ang="0">
                  <a:pos x="20" y="13"/>
                </a:cxn>
                <a:cxn ang="0">
                  <a:pos x="20" y="13"/>
                </a:cxn>
                <a:cxn ang="0">
                  <a:pos x="20" y="13"/>
                </a:cxn>
              </a:cxnLst>
              <a:rect l="0" t="0" r="r" b="b"/>
              <a:pathLst>
                <a:path w="218" h="203">
                  <a:moveTo>
                    <a:pt x="197" y="203"/>
                  </a:moveTo>
                  <a:cubicBezTo>
                    <a:pt x="20" y="203"/>
                    <a:pt x="20" y="203"/>
                    <a:pt x="20" y="203"/>
                  </a:cubicBezTo>
                  <a:cubicBezTo>
                    <a:pt x="9" y="203"/>
                    <a:pt x="0" y="194"/>
                    <a:pt x="0" y="182"/>
                  </a:cubicBezTo>
                  <a:cubicBezTo>
                    <a:pt x="0" y="20"/>
                    <a:pt x="0" y="20"/>
                    <a:pt x="0" y="20"/>
                  </a:cubicBezTo>
                  <a:cubicBezTo>
                    <a:pt x="0" y="9"/>
                    <a:pt x="9" y="0"/>
                    <a:pt x="20" y="0"/>
                  </a:cubicBezTo>
                  <a:cubicBezTo>
                    <a:pt x="197" y="0"/>
                    <a:pt x="197" y="0"/>
                    <a:pt x="197" y="0"/>
                  </a:cubicBezTo>
                  <a:cubicBezTo>
                    <a:pt x="208" y="0"/>
                    <a:pt x="218" y="9"/>
                    <a:pt x="218" y="20"/>
                  </a:cubicBezTo>
                  <a:cubicBezTo>
                    <a:pt x="218" y="182"/>
                    <a:pt x="218" y="182"/>
                    <a:pt x="218" y="182"/>
                  </a:cubicBezTo>
                  <a:cubicBezTo>
                    <a:pt x="218" y="194"/>
                    <a:pt x="208" y="203"/>
                    <a:pt x="197" y="203"/>
                  </a:cubicBezTo>
                  <a:close/>
                  <a:moveTo>
                    <a:pt x="20" y="13"/>
                  </a:moveTo>
                  <a:cubicBezTo>
                    <a:pt x="16" y="13"/>
                    <a:pt x="13" y="16"/>
                    <a:pt x="13" y="20"/>
                  </a:cubicBezTo>
                  <a:cubicBezTo>
                    <a:pt x="13" y="182"/>
                    <a:pt x="13" y="182"/>
                    <a:pt x="13" y="182"/>
                  </a:cubicBezTo>
                  <a:cubicBezTo>
                    <a:pt x="13" y="186"/>
                    <a:pt x="16" y="189"/>
                    <a:pt x="20" y="189"/>
                  </a:cubicBezTo>
                  <a:cubicBezTo>
                    <a:pt x="197" y="189"/>
                    <a:pt x="197" y="189"/>
                    <a:pt x="197" y="189"/>
                  </a:cubicBezTo>
                  <a:cubicBezTo>
                    <a:pt x="201" y="189"/>
                    <a:pt x="204" y="186"/>
                    <a:pt x="204" y="182"/>
                  </a:cubicBezTo>
                  <a:cubicBezTo>
                    <a:pt x="204" y="20"/>
                    <a:pt x="204" y="20"/>
                    <a:pt x="204" y="20"/>
                  </a:cubicBezTo>
                  <a:cubicBezTo>
                    <a:pt x="204" y="16"/>
                    <a:pt x="201" y="13"/>
                    <a:pt x="197" y="13"/>
                  </a:cubicBezTo>
                  <a:lnTo>
                    <a:pt x="20" y="13"/>
                  </a:lnTo>
                  <a:close/>
                  <a:moveTo>
                    <a:pt x="20" y="13"/>
                  </a:moveTo>
                  <a:cubicBezTo>
                    <a:pt x="20" y="13"/>
                    <a:pt x="20" y="13"/>
                    <a:pt x="20" y="13"/>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11" name="Freeform 17"/>
            <p:cNvSpPr>
              <a:spLocks noEditPoints="1"/>
            </p:cNvSpPr>
            <p:nvPr/>
          </p:nvSpPr>
          <p:spPr bwMode="auto">
            <a:xfrm>
              <a:off x="3743325" y="4003675"/>
              <a:ext cx="96838" cy="93662"/>
            </a:xfrm>
            <a:custGeom>
              <a:avLst/>
              <a:gdLst/>
              <a:ahLst/>
              <a:cxnLst>
                <a:cxn ang="0">
                  <a:pos x="58" y="29"/>
                </a:cxn>
                <a:cxn ang="0">
                  <a:pos x="29" y="57"/>
                </a:cxn>
                <a:cxn ang="0">
                  <a:pos x="0" y="29"/>
                </a:cxn>
                <a:cxn ang="0">
                  <a:pos x="29" y="0"/>
                </a:cxn>
                <a:cxn ang="0">
                  <a:pos x="58" y="29"/>
                </a:cxn>
                <a:cxn ang="0">
                  <a:pos x="58" y="29"/>
                </a:cxn>
                <a:cxn ang="0">
                  <a:pos x="58" y="29"/>
                </a:cxn>
              </a:cxnLst>
              <a:rect l="0" t="0" r="r" b="b"/>
              <a:pathLst>
                <a:path w="58" h="57">
                  <a:moveTo>
                    <a:pt x="58" y="29"/>
                  </a:moveTo>
                  <a:cubicBezTo>
                    <a:pt x="58" y="45"/>
                    <a:pt x="45" y="57"/>
                    <a:pt x="29" y="57"/>
                  </a:cubicBezTo>
                  <a:cubicBezTo>
                    <a:pt x="13" y="57"/>
                    <a:pt x="0" y="45"/>
                    <a:pt x="0" y="29"/>
                  </a:cubicBezTo>
                  <a:cubicBezTo>
                    <a:pt x="0" y="13"/>
                    <a:pt x="13" y="0"/>
                    <a:pt x="29" y="0"/>
                  </a:cubicBezTo>
                  <a:cubicBezTo>
                    <a:pt x="45" y="0"/>
                    <a:pt x="58" y="13"/>
                    <a:pt x="58" y="29"/>
                  </a:cubicBezTo>
                  <a:close/>
                  <a:moveTo>
                    <a:pt x="58" y="29"/>
                  </a:moveTo>
                  <a:cubicBezTo>
                    <a:pt x="58" y="29"/>
                    <a:pt x="58" y="29"/>
                    <a:pt x="58" y="29"/>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12" name="Freeform 18"/>
            <p:cNvSpPr>
              <a:spLocks noEditPoints="1"/>
            </p:cNvSpPr>
            <p:nvPr/>
          </p:nvSpPr>
          <p:spPr bwMode="auto">
            <a:xfrm>
              <a:off x="3695700" y="4100513"/>
              <a:ext cx="192088" cy="106362"/>
            </a:xfrm>
            <a:custGeom>
              <a:avLst/>
              <a:gdLst/>
              <a:ahLst/>
              <a:cxnLst>
                <a:cxn ang="0">
                  <a:pos x="25" y="64"/>
                </a:cxn>
                <a:cxn ang="0">
                  <a:pos x="29" y="44"/>
                </a:cxn>
                <a:cxn ang="0">
                  <a:pos x="29" y="64"/>
                </a:cxn>
                <a:cxn ang="0">
                  <a:pos x="58" y="64"/>
                </a:cxn>
                <a:cxn ang="0">
                  <a:pos x="51" y="54"/>
                </a:cxn>
                <a:cxn ang="0">
                  <a:pos x="58" y="8"/>
                </a:cxn>
                <a:cxn ang="0">
                  <a:pos x="58" y="8"/>
                </a:cxn>
                <a:cxn ang="0">
                  <a:pos x="65" y="54"/>
                </a:cxn>
                <a:cxn ang="0">
                  <a:pos x="58" y="64"/>
                </a:cxn>
                <a:cxn ang="0">
                  <a:pos x="87" y="64"/>
                </a:cxn>
                <a:cxn ang="0">
                  <a:pos x="87" y="44"/>
                </a:cxn>
                <a:cxn ang="0">
                  <a:pos x="91" y="64"/>
                </a:cxn>
                <a:cxn ang="0">
                  <a:pos x="114" y="64"/>
                </a:cxn>
                <a:cxn ang="0">
                  <a:pos x="77" y="5"/>
                </a:cxn>
                <a:cxn ang="0">
                  <a:pos x="76" y="5"/>
                </a:cxn>
                <a:cxn ang="0">
                  <a:pos x="65" y="0"/>
                </a:cxn>
                <a:cxn ang="0">
                  <a:pos x="58" y="7"/>
                </a:cxn>
                <a:cxn ang="0">
                  <a:pos x="51" y="0"/>
                </a:cxn>
                <a:cxn ang="0">
                  <a:pos x="51" y="0"/>
                </a:cxn>
                <a:cxn ang="0">
                  <a:pos x="40" y="5"/>
                </a:cxn>
                <a:cxn ang="0">
                  <a:pos x="39" y="5"/>
                </a:cxn>
                <a:cxn ang="0">
                  <a:pos x="2" y="64"/>
                </a:cxn>
                <a:cxn ang="0">
                  <a:pos x="25" y="64"/>
                </a:cxn>
                <a:cxn ang="0">
                  <a:pos x="25" y="64"/>
                </a:cxn>
                <a:cxn ang="0">
                  <a:pos x="25" y="64"/>
                </a:cxn>
              </a:cxnLst>
              <a:rect l="0" t="0" r="r" b="b"/>
              <a:pathLst>
                <a:path w="116" h="64">
                  <a:moveTo>
                    <a:pt x="25" y="64"/>
                  </a:moveTo>
                  <a:cubicBezTo>
                    <a:pt x="24" y="56"/>
                    <a:pt x="26" y="49"/>
                    <a:pt x="29" y="44"/>
                  </a:cubicBezTo>
                  <a:cubicBezTo>
                    <a:pt x="29" y="64"/>
                    <a:pt x="29" y="64"/>
                    <a:pt x="29" y="64"/>
                  </a:cubicBezTo>
                  <a:cubicBezTo>
                    <a:pt x="58" y="64"/>
                    <a:pt x="58" y="64"/>
                    <a:pt x="58" y="64"/>
                  </a:cubicBezTo>
                  <a:cubicBezTo>
                    <a:pt x="51" y="54"/>
                    <a:pt x="51" y="54"/>
                    <a:pt x="51" y="54"/>
                  </a:cubicBezTo>
                  <a:cubicBezTo>
                    <a:pt x="58" y="8"/>
                    <a:pt x="58" y="8"/>
                    <a:pt x="58" y="8"/>
                  </a:cubicBezTo>
                  <a:cubicBezTo>
                    <a:pt x="58" y="8"/>
                    <a:pt x="58" y="8"/>
                    <a:pt x="58" y="8"/>
                  </a:cubicBezTo>
                  <a:cubicBezTo>
                    <a:pt x="65" y="54"/>
                    <a:pt x="65" y="54"/>
                    <a:pt x="65" y="54"/>
                  </a:cubicBezTo>
                  <a:cubicBezTo>
                    <a:pt x="58" y="64"/>
                    <a:pt x="58" y="64"/>
                    <a:pt x="58" y="64"/>
                  </a:cubicBezTo>
                  <a:cubicBezTo>
                    <a:pt x="87" y="64"/>
                    <a:pt x="87" y="64"/>
                    <a:pt x="87" y="64"/>
                  </a:cubicBezTo>
                  <a:cubicBezTo>
                    <a:pt x="87" y="44"/>
                    <a:pt x="87" y="44"/>
                    <a:pt x="87" y="44"/>
                  </a:cubicBezTo>
                  <a:cubicBezTo>
                    <a:pt x="90" y="49"/>
                    <a:pt x="92" y="56"/>
                    <a:pt x="91" y="64"/>
                  </a:cubicBezTo>
                  <a:cubicBezTo>
                    <a:pt x="114" y="64"/>
                    <a:pt x="114" y="64"/>
                    <a:pt x="114" y="64"/>
                  </a:cubicBezTo>
                  <a:cubicBezTo>
                    <a:pt x="116" y="29"/>
                    <a:pt x="88" y="12"/>
                    <a:pt x="77" y="5"/>
                  </a:cubicBezTo>
                  <a:cubicBezTo>
                    <a:pt x="77" y="5"/>
                    <a:pt x="76" y="5"/>
                    <a:pt x="76" y="5"/>
                  </a:cubicBezTo>
                  <a:cubicBezTo>
                    <a:pt x="72" y="2"/>
                    <a:pt x="69" y="1"/>
                    <a:pt x="65" y="0"/>
                  </a:cubicBezTo>
                  <a:cubicBezTo>
                    <a:pt x="58" y="7"/>
                    <a:pt x="58" y="7"/>
                    <a:pt x="58" y="7"/>
                  </a:cubicBezTo>
                  <a:cubicBezTo>
                    <a:pt x="51" y="0"/>
                    <a:pt x="51" y="0"/>
                    <a:pt x="51" y="0"/>
                  </a:cubicBezTo>
                  <a:cubicBezTo>
                    <a:pt x="51" y="0"/>
                    <a:pt x="51" y="0"/>
                    <a:pt x="51" y="0"/>
                  </a:cubicBezTo>
                  <a:cubicBezTo>
                    <a:pt x="47" y="1"/>
                    <a:pt x="44" y="2"/>
                    <a:pt x="40" y="5"/>
                  </a:cubicBezTo>
                  <a:cubicBezTo>
                    <a:pt x="40" y="5"/>
                    <a:pt x="39" y="5"/>
                    <a:pt x="39" y="5"/>
                  </a:cubicBezTo>
                  <a:cubicBezTo>
                    <a:pt x="28" y="12"/>
                    <a:pt x="0" y="29"/>
                    <a:pt x="2" y="64"/>
                  </a:cubicBezTo>
                  <a:lnTo>
                    <a:pt x="25" y="64"/>
                  </a:lnTo>
                  <a:close/>
                  <a:moveTo>
                    <a:pt x="25" y="64"/>
                  </a:moveTo>
                  <a:cubicBezTo>
                    <a:pt x="25" y="64"/>
                    <a:pt x="25" y="64"/>
                    <a:pt x="25" y="64"/>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18" name="Freeform 19"/>
            <p:cNvSpPr>
              <a:spLocks noEditPoints="1"/>
            </p:cNvSpPr>
            <p:nvPr/>
          </p:nvSpPr>
          <p:spPr bwMode="auto">
            <a:xfrm>
              <a:off x="3929063" y="4003675"/>
              <a:ext cx="93663" cy="93662"/>
            </a:xfrm>
            <a:custGeom>
              <a:avLst/>
              <a:gdLst/>
              <a:ahLst/>
              <a:cxnLst>
                <a:cxn ang="0">
                  <a:pos x="57" y="29"/>
                </a:cxn>
                <a:cxn ang="0">
                  <a:pos x="28" y="57"/>
                </a:cxn>
                <a:cxn ang="0">
                  <a:pos x="0" y="29"/>
                </a:cxn>
                <a:cxn ang="0">
                  <a:pos x="28" y="0"/>
                </a:cxn>
                <a:cxn ang="0">
                  <a:pos x="57" y="29"/>
                </a:cxn>
                <a:cxn ang="0">
                  <a:pos x="57" y="29"/>
                </a:cxn>
                <a:cxn ang="0">
                  <a:pos x="57" y="29"/>
                </a:cxn>
              </a:cxnLst>
              <a:rect l="0" t="0" r="r" b="b"/>
              <a:pathLst>
                <a:path w="57" h="57">
                  <a:moveTo>
                    <a:pt x="57" y="29"/>
                  </a:moveTo>
                  <a:cubicBezTo>
                    <a:pt x="57" y="45"/>
                    <a:pt x="44" y="57"/>
                    <a:pt x="28" y="57"/>
                  </a:cubicBezTo>
                  <a:cubicBezTo>
                    <a:pt x="13" y="57"/>
                    <a:pt x="0" y="45"/>
                    <a:pt x="0" y="29"/>
                  </a:cubicBezTo>
                  <a:cubicBezTo>
                    <a:pt x="0" y="13"/>
                    <a:pt x="13" y="0"/>
                    <a:pt x="28" y="0"/>
                  </a:cubicBezTo>
                  <a:cubicBezTo>
                    <a:pt x="44" y="0"/>
                    <a:pt x="57" y="13"/>
                    <a:pt x="57" y="29"/>
                  </a:cubicBezTo>
                  <a:close/>
                  <a:moveTo>
                    <a:pt x="57" y="29"/>
                  </a:moveTo>
                  <a:cubicBezTo>
                    <a:pt x="57" y="29"/>
                    <a:pt x="57" y="29"/>
                    <a:pt x="57" y="29"/>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19" name="Freeform 20"/>
            <p:cNvSpPr>
              <a:spLocks noEditPoints="1"/>
            </p:cNvSpPr>
            <p:nvPr/>
          </p:nvSpPr>
          <p:spPr bwMode="auto">
            <a:xfrm>
              <a:off x="3879850" y="4100513"/>
              <a:ext cx="192088" cy="106362"/>
            </a:xfrm>
            <a:custGeom>
              <a:avLst/>
              <a:gdLst/>
              <a:ahLst/>
              <a:cxnLst>
                <a:cxn ang="0">
                  <a:pos x="25" y="64"/>
                </a:cxn>
                <a:cxn ang="0">
                  <a:pos x="29" y="44"/>
                </a:cxn>
                <a:cxn ang="0">
                  <a:pos x="29" y="64"/>
                </a:cxn>
                <a:cxn ang="0">
                  <a:pos x="58" y="64"/>
                </a:cxn>
                <a:cxn ang="0">
                  <a:pos x="51" y="54"/>
                </a:cxn>
                <a:cxn ang="0">
                  <a:pos x="58" y="8"/>
                </a:cxn>
                <a:cxn ang="0">
                  <a:pos x="58" y="8"/>
                </a:cxn>
                <a:cxn ang="0">
                  <a:pos x="65" y="54"/>
                </a:cxn>
                <a:cxn ang="0">
                  <a:pos x="59" y="64"/>
                </a:cxn>
                <a:cxn ang="0">
                  <a:pos x="88" y="64"/>
                </a:cxn>
                <a:cxn ang="0">
                  <a:pos x="88" y="44"/>
                </a:cxn>
                <a:cxn ang="0">
                  <a:pos x="92" y="64"/>
                </a:cxn>
                <a:cxn ang="0">
                  <a:pos x="114" y="64"/>
                </a:cxn>
                <a:cxn ang="0">
                  <a:pos x="77" y="5"/>
                </a:cxn>
                <a:cxn ang="0">
                  <a:pos x="76" y="5"/>
                </a:cxn>
                <a:cxn ang="0">
                  <a:pos x="66" y="0"/>
                </a:cxn>
                <a:cxn ang="0">
                  <a:pos x="58" y="7"/>
                </a:cxn>
                <a:cxn ang="0">
                  <a:pos x="52" y="0"/>
                </a:cxn>
                <a:cxn ang="0">
                  <a:pos x="51" y="0"/>
                </a:cxn>
                <a:cxn ang="0">
                  <a:pos x="41" y="5"/>
                </a:cxn>
                <a:cxn ang="0">
                  <a:pos x="39" y="5"/>
                </a:cxn>
                <a:cxn ang="0">
                  <a:pos x="3" y="64"/>
                </a:cxn>
                <a:cxn ang="0">
                  <a:pos x="25" y="64"/>
                </a:cxn>
                <a:cxn ang="0">
                  <a:pos x="25" y="64"/>
                </a:cxn>
                <a:cxn ang="0">
                  <a:pos x="25" y="64"/>
                </a:cxn>
              </a:cxnLst>
              <a:rect l="0" t="0" r="r" b="b"/>
              <a:pathLst>
                <a:path w="116" h="64">
                  <a:moveTo>
                    <a:pt x="25" y="64"/>
                  </a:moveTo>
                  <a:cubicBezTo>
                    <a:pt x="24" y="56"/>
                    <a:pt x="26" y="49"/>
                    <a:pt x="29" y="44"/>
                  </a:cubicBezTo>
                  <a:cubicBezTo>
                    <a:pt x="29" y="64"/>
                    <a:pt x="29" y="64"/>
                    <a:pt x="29" y="64"/>
                  </a:cubicBezTo>
                  <a:cubicBezTo>
                    <a:pt x="58" y="64"/>
                    <a:pt x="58" y="64"/>
                    <a:pt x="58" y="64"/>
                  </a:cubicBezTo>
                  <a:cubicBezTo>
                    <a:pt x="51" y="54"/>
                    <a:pt x="51" y="54"/>
                    <a:pt x="51" y="54"/>
                  </a:cubicBezTo>
                  <a:cubicBezTo>
                    <a:pt x="58" y="8"/>
                    <a:pt x="58" y="8"/>
                    <a:pt x="58" y="8"/>
                  </a:cubicBezTo>
                  <a:cubicBezTo>
                    <a:pt x="58" y="8"/>
                    <a:pt x="58" y="8"/>
                    <a:pt x="58" y="8"/>
                  </a:cubicBezTo>
                  <a:cubicBezTo>
                    <a:pt x="65" y="54"/>
                    <a:pt x="65" y="54"/>
                    <a:pt x="65" y="54"/>
                  </a:cubicBezTo>
                  <a:cubicBezTo>
                    <a:pt x="59" y="64"/>
                    <a:pt x="59" y="64"/>
                    <a:pt x="59" y="64"/>
                  </a:cubicBezTo>
                  <a:cubicBezTo>
                    <a:pt x="88" y="64"/>
                    <a:pt x="88" y="64"/>
                    <a:pt x="88" y="64"/>
                  </a:cubicBezTo>
                  <a:cubicBezTo>
                    <a:pt x="88" y="44"/>
                    <a:pt x="88" y="44"/>
                    <a:pt x="88" y="44"/>
                  </a:cubicBezTo>
                  <a:cubicBezTo>
                    <a:pt x="91" y="49"/>
                    <a:pt x="92" y="56"/>
                    <a:pt x="92" y="64"/>
                  </a:cubicBezTo>
                  <a:cubicBezTo>
                    <a:pt x="114" y="64"/>
                    <a:pt x="114" y="64"/>
                    <a:pt x="114" y="64"/>
                  </a:cubicBezTo>
                  <a:cubicBezTo>
                    <a:pt x="116" y="29"/>
                    <a:pt x="88" y="12"/>
                    <a:pt x="77" y="5"/>
                  </a:cubicBezTo>
                  <a:cubicBezTo>
                    <a:pt x="77" y="5"/>
                    <a:pt x="76" y="5"/>
                    <a:pt x="76" y="5"/>
                  </a:cubicBezTo>
                  <a:cubicBezTo>
                    <a:pt x="73" y="2"/>
                    <a:pt x="69" y="1"/>
                    <a:pt x="66" y="0"/>
                  </a:cubicBezTo>
                  <a:cubicBezTo>
                    <a:pt x="58" y="7"/>
                    <a:pt x="58" y="7"/>
                    <a:pt x="58" y="7"/>
                  </a:cubicBezTo>
                  <a:cubicBezTo>
                    <a:pt x="52" y="0"/>
                    <a:pt x="52" y="0"/>
                    <a:pt x="52" y="0"/>
                  </a:cubicBezTo>
                  <a:cubicBezTo>
                    <a:pt x="51" y="0"/>
                    <a:pt x="51" y="0"/>
                    <a:pt x="51" y="0"/>
                  </a:cubicBezTo>
                  <a:cubicBezTo>
                    <a:pt x="48" y="1"/>
                    <a:pt x="44" y="2"/>
                    <a:pt x="41" y="5"/>
                  </a:cubicBezTo>
                  <a:cubicBezTo>
                    <a:pt x="40" y="5"/>
                    <a:pt x="40" y="5"/>
                    <a:pt x="39" y="5"/>
                  </a:cubicBezTo>
                  <a:cubicBezTo>
                    <a:pt x="28" y="12"/>
                    <a:pt x="0" y="29"/>
                    <a:pt x="3" y="64"/>
                  </a:cubicBezTo>
                  <a:lnTo>
                    <a:pt x="25" y="64"/>
                  </a:lnTo>
                  <a:close/>
                  <a:moveTo>
                    <a:pt x="25" y="64"/>
                  </a:moveTo>
                  <a:cubicBezTo>
                    <a:pt x="25" y="64"/>
                    <a:pt x="25" y="64"/>
                    <a:pt x="25" y="64"/>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20" name="Rectangle 21"/>
            <p:cNvSpPr>
              <a:spLocks noChangeArrowheads="1"/>
            </p:cNvSpPr>
            <p:nvPr/>
          </p:nvSpPr>
          <p:spPr bwMode="auto">
            <a:xfrm>
              <a:off x="3681413" y="4222750"/>
              <a:ext cx="542925" cy="66675"/>
            </a:xfrm>
            <a:prstGeom prst="rect">
              <a:avLst/>
            </a:prstGeom>
            <a:grpFill/>
            <a:ln w="9525">
              <a:noFill/>
              <a:miter lim="800000"/>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21" name="Freeform 22"/>
            <p:cNvSpPr>
              <a:spLocks noEditPoints="1"/>
            </p:cNvSpPr>
            <p:nvPr/>
          </p:nvSpPr>
          <p:spPr bwMode="auto">
            <a:xfrm>
              <a:off x="3795713" y="3709988"/>
              <a:ext cx="177800" cy="179387"/>
            </a:xfrm>
            <a:custGeom>
              <a:avLst/>
              <a:gdLst/>
              <a:ahLst/>
              <a:cxnLst>
                <a:cxn ang="0">
                  <a:pos x="103" y="61"/>
                </a:cxn>
                <a:cxn ang="0">
                  <a:pos x="97" y="59"/>
                </a:cxn>
                <a:cxn ang="0">
                  <a:pos x="97" y="46"/>
                </a:cxn>
                <a:cxn ang="0">
                  <a:pos x="102" y="44"/>
                </a:cxn>
                <a:cxn ang="0">
                  <a:pos x="105" y="35"/>
                </a:cxn>
                <a:cxn ang="0">
                  <a:pos x="102" y="28"/>
                </a:cxn>
                <a:cxn ang="0">
                  <a:pos x="93" y="24"/>
                </a:cxn>
                <a:cxn ang="0">
                  <a:pos x="88" y="27"/>
                </a:cxn>
                <a:cxn ang="0">
                  <a:pos x="78" y="18"/>
                </a:cxn>
                <a:cxn ang="0">
                  <a:pos x="81" y="13"/>
                </a:cxn>
                <a:cxn ang="0">
                  <a:pos x="76" y="4"/>
                </a:cxn>
                <a:cxn ang="0">
                  <a:pos x="69" y="1"/>
                </a:cxn>
                <a:cxn ang="0">
                  <a:pos x="60" y="5"/>
                </a:cxn>
                <a:cxn ang="0">
                  <a:pos x="58" y="11"/>
                </a:cxn>
                <a:cxn ang="0">
                  <a:pos x="46" y="11"/>
                </a:cxn>
                <a:cxn ang="0">
                  <a:pos x="43" y="6"/>
                </a:cxn>
                <a:cxn ang="0">
                  <a:pos x="34" y="3"/>
                </a:cxn>
                <a:cxn ang="0">
                  <a:pos x="27" y="6"/>
                </a:cxn>
                <a:cxn ang="0">
                  <a:pos x="24" y="15"/>
                </a:cxn>
                <a:cxn ang="0">
                  <a:pos x="26" y="20"/>
                </a:cxn>
                <a:cxn ang="0">
                  <a:pos x="18" y="30"/>
                </a:cxn>
                <a:cxn ang="0">
                  <a:pos x="12" y="28"/>
                </a:cxn>
                <a:cxn ang="0">
                  <a:pos x="3" y="32"/>
                </a:cxn>
                <a:cxn ang="0">
                  <a:pos x="1" y="39"/>
                </a:cxn>
                <a:cxn ang="0">
                  <a:pos x="1" y="44"/>
                </a:cxn>
                <a:cxn ang="0">
                  <a:pos x="5" y="48"/>
                </a:cxn>
                <a:cxn ang="0">
                  <a:pos x="10" y="50"/>
                </a:cxn>
                <a:cxn ang="0">
                  <a:pos x="11" y="62"/>
                </a:cxn>
                <a:cxn ang="0">
                  <a:pos x="5" y="65"/>
                </a:cxn>
                <a:cxn ang="0">
                  <a:pos x="2" y="74"/>
                </a:cxn>
                <a:cxn ang="0">
                  <a:pos x="5" y="81"/>
                </a:cxn>
                <a:cxn ang="0">
                  <a:pos x="14" y="84"/>
                </a:cxn>
                <a:cxn ang="0">
                  <a:pos x="20" y="82"/>
                </a:cxn>
                <a:cxn ang="0">
                  <a:pos x="29" y="90"/>
                </a:cxn>
                <a:cxn ang="0">
                  <a:pos x="27" y="96"/>
                </a:cxn>
                <a:cxn ang="0">
                  <a:pos x="27" y="101"/>
                </a:cxn>
                <a:cxn ang="0">
                  <a:pos x="31" y="105"/>
                </a:cxn>
                <a:cxn ang="0">
                  <a:pos x="38" y="107"/>
                </a:cxn>
                <a:cxn ang="0">
                  <a:pos x="43" y="107"/>
                </a:cxn>
                <a:cxn ang="0">
                  <a:pos x="47" y="103"/>
                </a:cxn>
                <a:cxn ang="0">
                  <a:pos x="49" y="98"/>
                </a:cxn>
                <a:cxn ang="0">
                  <a:pos x="62" y="97"/>
                </a:cxn>
                <a:cxn ang="0">
                  <a:pos x="64" y="103"/>
                </a:cxn>
                <a:cxn ang="0">
                  <a:pos x="73" y="106"/>
                </a:cxn>
                <a:cxn ang="0">
                  <a:pos x="80" y="103"/>
                </a:cxn>
                <a:cxn ang="0">
                  <a:pos x="84" y="94"/>
                </a:cxn>
                <a:cxn ang="0">
                  <a:pos x="81" y="88"/>
                </a:cxn>
                <a:cxn ang="0">
                  <a:pos x="90" y="79"/>
                </a:cxn>
                <a:cxn ang="0">
                  <a:pos x="95" y="81"/>
                </a:cxn>
                <a:cxn ang="0">
                  <a:pos x="101" y="81"/>
                </a:cxn>
                <a:cxn ang="0">
                  <a:pos x="104" y="77"/>
                </a:cxn>
                <a:cxn ang="0">
                  <a:pos x="107" y="70"/>
                </a:cxn>
                <a:cxn ang="0">
                  <a:pos x="103" y="61"/>
                </a:cxn>
                <a:cxn ang="0">
                  <a:pos x="65" y="79"/>
                </a:cxn>
                <a:cxn ang="0">
                  <a:pos x="54" y="81"/>
                </a:cxn>
                <a:cxn ang="0">
                  <a:pos x="29" y="66"/>
                </a:cxn>
                <a:cxn ang="0">
                  <a:pos x="42" y="30"/>
                </a:cxn>
                <a:cxn ang="0">
                  <a:pos x="54" y="27"/>
                </a:cxn>
                <a:cxn ang="0">
                  <a:pos x="78" y="43"/>
                </a:cxn>
                <a:cxn ang="0">
                  <a:pos x="65" y="79"/>
                </a:cxn>
                <a:cxn ang="0">
                  <a:pos x="65" y="79"/>
                </a:cxn>
                <a:cxn ang="0">
                  <a:pos x="65" y="79"/>
                </a:cxn>
              </a:cxnLst>
              <a:rect l="0" t="0" r="r" b="b"/>
              <a:pathLst>
                <a:path w="108" h="108">
                  <a:moveTo>
                    <a:pt x="103" y="61"/>
                  </a:moveTo>
                  <a:cubicBezTo>
                    <a:pt x="97" y="59"/>
                    <a:pt x="97" y="59"/>
                    <a:pt x="97" y="59"/>
                  </a:cubicBezTo>
                  <a:cubicBezTo>
                    <a:pt x="98" y="55"/>
                    <a:pt x="97" y="51"/>
                    <a:pt x="97" y="46"/>
                  </a:cubicBezTo>
                  <a:cubicBezTo>
                    <a:pt x="102" y="44"/>
                    <a:pt x="102" y="44"/>
                    <a:pt x="102" y="44"/>
                  </a:cubicBezTo>
                  <a:cubicBezTo>
                    <a:pt x="106" y="42"/>
                    <a:pt x="107" y="38"/>
                    <a:pt x="105" y="35"/>
                  </a:cubicBezTo>
                  <a:cubicBezTo>
                    <a:pt x="102" y="28"/>
                    <a:pt x="102" y="28"/>
                    <a:pt x="102" y="28"/>
                  </a:cubicBezTo>
                  <a:cubicBezTo>
                    <a:pt x="101" y="24"/>
                    <a:pt x="97" y="23"/>
                    <a:pt x="93" y="24"/>
                  </a:cubicBezTo>
                  <a:cubicBezTo>
                    <a:pt x="88" y="27"/>
                    <a:pt x="88" y="27"/>
                    <a:pt x="88" y="27"/>
                  </a:cubicBezTo>
                  <a:cubicBezTo>
                    <a:pt x="85" y="24"/>
                    <a:pt x="82" y="21"/>
                    <a:pt x="78" y="18"/>
                  </a:cubicBezTo>
                  <a:cubicBezTo>
                    <a:pt x="81" y="13"/>
                    <a:pt x="81" y="13"/>
                    <a:pt x="81" y="13"/>
                  </a:cubicBezTo>
                  <a:cubicBezTo>
                    <a:pt x="82" y="9"/>
                    <a:pt x="80" y="5"/>
                    <a:pt x="76" y="4"/>
                  </a:cubicBezTo>
                  <a:cubicBezTo>
                    <a:pt x="69" y="1"/>
                    <a:pt x="69" y="1"/>
                    <a:pt x="69" y="1"/>
                  </a:cubicBezTo>
                  <a:cubicBezTo>
                    <a:pt x="66" y="0"/>
                    <a:pt x="62" y="2"/>
                    <a:pt x="60" y="5"/>
                  </a:cubicBezTo>
                  <a:cubicBezTo>
                    <a:pt x="58" y="11"/>
                    <a:pt x="58" y="11"/>
                    <a:pt x="58" y="11"/>
                  </a:cubicBezTo>
                  <a:cubicBezTo>
                    <a:pt x="54" y="10"/>
                    <a:pt x="50" y="11"/>
                    <a:pt x="46" y="11"/>
                  </a:cubicBezTo>
                  <a:cubicBezTo>
                    <a:pt x="43" y="6"/>
                    <a:pt x="43" y="6"/>
                    <a:pt x="43" y="6"/>
                  </a:cubicBezTo>
                  <a:cubicBezTo>
                    <a:pt x="42" y="2"/>
                    <a:pt x="38" y="1"/>
                    <a:pt x="34" y="3"/>
                  </a:cubicBezTo>
                  <a:cubicBezTo>
                    <a:pt x="27" y="6"/>
                    <a:pt x="27" y="6"/>
                    <a:pt x="27" y="6"/>
                  </a:cubicBezTo>
                  <a:cubicBezTo>
                    <a:pt x="24" y="7"/>
                    <a:pt x="22" y="11"/>
                    <a:pt x="24" y="15"/>
                  </a:cubicBezTo>
                  <a:cubicBezTo>
                    <a:pt x="26" y="20"/>
                    <a:pt x="26" y="20"/>
                    <a:pt x="26" y="20"/>
                  </a:cubicBezTo>
                  <a:cubicBezTo>
                    <a:pt x="23" y="23"/>
                    <a:pt x="20" y="26"/>
                    <a:pt x="18" y="30"/>
                  </a:cubicBezTo>
                  <a:cubicBezTo>
                    <a:pt x="12" y="28"/>
                    <a:pt x="12" y="28"/>
                    <a:pt x="12" y="28"/>
                  </a:cubicBezTo>
                  <a:cubicBezTo>
                    <a:pt x="9" y="26"/>
                    <a:pt x="4" y="28"/>
                    <a:pt x="3" y="32"/>
                  </a:cubicBezTo>
                  <a:cubicBezTo>
                    <a:pt x="1" y="39"/>
                    <a:pt x="1" y="39"/>
                    <a:pt x="1" y="39"/>
                  </a:cubicBezTo>
                  <a:cubicBezTo>
                    <a:pt x="0" y="41"/>
                    <a:pt x="0" y="42"/>
                    <a:pt x="1" y="44"/>
                  </a:cubicBezTo>
                  <a:cubicBezTo>
                    <a:pt x="2" y="46"/>
                    <a:pt x="3" y="47"/>
                    <a:pt x="5" y="48"/>
                  </a:cubicBezTo>
                  <a:cubicBezTo>
                    <a:pt x="10" y="50"/>
                    <a:pt x="10" y="50"/>
                    <a:pt x="10" y="50"/>
                  </a:cubicBezTo>
                  <a:cubicBezTo>
                    <a:pt x="10" y="54"/>
                    <a:pt x="10" y="58"/>
                    <a:pt x="11" y="62"/>
                  </a:cubicBezTo>
                  <a:cubicBezTo>
                    <a:pt x="5" y="65"/>
                    <a:pt x="5" y="65"/>
                    <a:pt x="5" y="65"/>
                  </a:cubicBezTo>
                  <a:cubicBezTo>
                    <a:pt x="2" y="66"/>
                    <a:pt x="0" y="71"/>
                    <a:pt x="2" y="74"/>
                  </a:cubicBezTo>
                  <a:cubicBezTo>
                    <a:pt x="5" y="81"/>
                    <a:pt x="5" y="81"/>
                    <a:pt x="5" y="81"/>
                  </a:cubicBezTo>
                  <a:cubicBezTo>
                    <a:pt x="7" y="84"/>
                    <a:pt x="11" y="86"/>
                    <a:pt x="14" y="84"/>
                  </a:cubicBezTo>
                  <a:cubicBezTo>
                    <a:pt x="20" y="82"/>
                    <a:pt x="20" y="82"/>
                    <a:pt x="20" y="82"/>
                  </a:cubicBezTo>
                  <a:cubicBezTo>
                    <a:pt x="22" y="85"/>
                    <a:pt x="26" y="88"/>
                    <a:pt x="29" y="90"/>
                  </a:cubicBezTo>
                  <a:cubicBezTo>
                    <a:pt x="27" y="96"/>
                    <a:pt x="27" y="96"/>
                    <a:pt x="27" y="96"/>
                  </a:cubicBezTo>
                  <a:cubicBezTo>
                    <a:pt x="26" y="98"/>
                    <a:pt x="26" y="100"/>
                    <a:pt x="27" y="101"/>
                  </a:cubicBezTo>
                  <a:cubicBezTo>
                    <a:pt x="28" y="103"/>
                    <a:pt x="29" y="104"/>
                    <a:pt x="31" y="105"/>
                  </a:cubicBezTo>
                  <a:cubicBezTo>
                    <a:pt x="38" y="107"/>
                    <a:pt x="38" y="107"/>
                    <a:pt x="38" y="107"/>
                  </a:cubicBezTo>
                  <a:cubicBezTo>
                    <a:pt x="40" y="108"/>
                    <a:pt x="42" y="108"/>
                    <a:pt x="43" y="107"/>
                  </a:cubicBezTo>
                  <a:cubicBezTo>
                    <a:pt x="45" y="107"/>
                    <a:pt x="46" y="105"/>
                    <a:pt x="47" y="103"/>
                  </a:cubicBezTo>
                  <a:cubicBezTo>
                    <a:pt x="49" y="98"/>
                    <a:pt x="49" y="98"/>
                    <a:pt x="49" y="98"/>
                  </a:cubicBezTo>
                  <a:cubicBezTo>
                    <a:pt x="53" y="98"/>
                    <a:pt x="57" y="98"/>
                    <a:pt x="62" y="97"/>
                  </a:cubicBezTo>
                  <a:cubicBezTo>
                    <a:pt x="64" y="103"/>
                    <a:pt x="64" y="103"/>
                    <a:pt x="64" y="103"/>
                  </a:cubicBezTo>
                  <a:cubicBezTo>
                    <a:pt x="66" y="106"/>
                    <a:pt x="70" y="108"/>
                    <a:pt x="73" y="106"/>
                  </a:cubicBezTo>
                  <a:cubicBezTo>
                    <a:pt x="80" y="103"/>
                    <a:pt x="80" y="103"/>
                    <a:pt x="80" y="103"/>
                  </a:cubicBezTo>
                  <a:cubicBezTo>
                    <a:pt x="84" y="101"/>
                    <a:pt x="85" y="97"/>
                    <a:pt x="84" y="94"/>
                  </a:cubicBezTo>
                  <a:cubicBezTo>
                    <a:pt x="81" y="88"/>
                    <a:pt x="81" y="88"/>
                    <a:pt x="81" y="88"/>
                  </a:cubicBezTo>
                  <a:cubicBezTo>
                    <a:pt x="84" y="86"/>
                    <a:pt x="87" y="82"/>
                    <a:pt x="90" y="79"/>
                  </a:cubicBezTo>
                  <a:cubicBezTo>
                    <a:pt x="95" y="81"/>
                    <a:pt x="95" y="81"/>
                    <a:pt x="95" y="81"/>
                  </a:cubicBezTo>
                  <a:cubicBezTo>
                    <a:pt x="97" y="82"/>
                    <a:pt x="99" y="82"/>
                    <a:pt x="101" y="81"/>
                  </a:cubicBezTo>
                  <a:cubicBezTo>
                    <a:pt x="102" y="80"/>
                    <a:pt x="104" y="79"/>
                    <a:pt x="104" y="77"/>
                  </a:cubicBezTo>
                  <a:cubicBezTo>
                    <a:pt x="107" y="70"/>
                    <a:pt x="107" y="70"/>
                    <a:pt x="107" y="70"/>
                  </a:cubicBezTo>
                  <a:cubicBezTo>
                    <a:pt x="108" y="66"/>
                    <a:pt x="106" y="62"/>
                    <a:pt x="103" y="61"/>
                  </a:cubicBezTo>
                  <a:close/>
                  <a:moveTo>
                    <a:pt x="65" y="79"/>
                  </a:moveTo>
                  <a:cubicBezTo>
                    <a:pt x="61" y="81"/>
                    <a:pt x="58" y="81"/>
                    <a:pt x="54" y="81"/>
                  </a:cubicBezTo>
                  <a:cubicBezTo>
                    <a:pt x="43" y="81"/>
                    <a:pt x="33" y="75"/>
                    <a:pt x="29" y="66"/>
                  </a:cubicBezTo>
                  <a:cubicBezTo>
                    <a:pt x="23" y="52"/>
                    <a:pt x="29" y="36"/>
                    <a:pt x="42" y="30"/>
                  </a:cubicBezTo>
                  <a:cubicBezTo>
                    <a:pt x="46" y="28"/>
                    <a:pt x="50" y="27"/>
                    <a:pt x="54" y="27"/>
                  </a:cubicBezTo>
                  <a:cubicBezTo>
                    <a:pt x="64" y="27"/>
                    <a:pt x="74" y="33"/>
                    <a:pt x="78" y="43"/>
                  </a:cubicBezTo>
                  <a:cubicBezTo>
                    <a:pt x="85" y="57"/>
                    <a:pt x="79" y="73"/>
                    <a:pt x="65" y="79"/>
                  </a:cubicBezTo>
                  <a:close/>
                  <a:moveTo>
                    <a:pt x="65" y="79"/>
                  </a:moveTo>
                  <a:cubicBezTo>
                    <a:pt x="65" y="79"/>
                    <a:pt x="65" y="79"/>
                    <a:pt x="65" y="79"/>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grpSp>
      <p:sp>
        <p:nvSpPr>
          <p:cNvPr id="22" name="TextBox 91"/>
          <p:cNvSpPr txBox="1"/>
          <p:nvPr/>
        </p:nvSpPr>
        <p:spPr>
          <a:xfrm>
            <a:off x="1310336" y="3631640"/>
            <a:ext cx="2109824" cy="1405193"/>
          </a:xfrm>
          <a:prstGeom prst="rect">
            <a:avLst/>
          </a:prstGeom>
          <a:noFill/>
        </p:spPr>
        <p:txBody>
          <a:bodyPr wrap="square" rtlCol="0">
            <a:spAutoFit/>
          </a:bodyPr>
          <a:lstStyle/>
          <a:p>
            <a:pPr marL="0" marR="0" lvl="0" indent="0" algn="ctr" defTabSz="1375410" rtl="0" eaLnBrk="1" fontAlgn="auto" latinLnBrk="0" hangingPunct="1">
              <a:lnSpc>
                <a:spcPct val="100000"/>
              </a:lnSpc>
              <a:spcBef>
                <a:spcPts val="0"/>
              </a:spcBef>
              <a:spcAft>
                <a:spcPts val="0"/>
              </a:spcAft>
              <a:buClrTx/>
              <a:buSzTx/>
              <a:buFontTx/>
              <a:buNone/>
              <a:defRPr/>
            </a:pPr>
            <a:r>
              <a:rPr kumimoji="0" lang="en-US" sz="1600" b="1" i="0" u="none" strike="noStrike" kern="1200" cap="none" spc="0" normalizeH="0" baseline="0" noProof="0" dirty="0">
                <a:ln>
                  <a:noFill/>
                </a:ln>
                <a:solidFill>
                  <a:prstClr val="black">
                    <a:lumMod val="75000"/>
                    <a:lumOff val="25000"/>
                  </a:prstClr>
                </a:solidFill>
                <a:effectLst/>
                <a:uLnTx/>
                <a:uFillTx/>
                <a:cs typeface="+mn-ea"/>
                <a:sym typeface="+mn-lt"/>
              </a:rPr>
              <a:t>Title Goes here</a:t>
            </a:r>
            <a:endParaRPr kumimoji="0" lang="en-US" sz="1600" b="1" i="0" u="none" strike="noStrike" kern="1200" cap="none" spc="0" normalizeH="0" baseline="0" noProof="0" dirty="0">
              <a:ln>
                <a:noFill/>
              </a:ln>
              <a:solidFill>
                <a:prstClr val="black">
                  <a:lumMod val="75000"/>
                  <a:lumOff val="25000"/>
                </a:prstClr>
              </a:solidFill>
              <a:effectLst/>
              <a:uLnTx/>
              <a:uFillTx/>
              <a:cs typeface="+mn-ea"/>
              <a:sym typeface="+mn-lt"/>
            </a:endParaRPr>
          </a:p>
          <a:p>
            <a:pPr marL="0" marR="0" lvl="0" indent="0" algn="ctr" defTabSz="1219200" rtl="0" eaLnBrk="1" fontAlgn="auto" latinLnBrk="0" hangingPunct="1">
              <a:lnSpc>
                <a:spcPct val="100000"/>
              </a:lnSpc>
              <a:spcBef>
                <a:spcPct val="20000"/>
              </a:spcBef>
              <a:spcAft>
                <a:spcPts val="0"/>
              </a:spcAft>
              <a:buClrTx/>
              <a:buSzTx/>
              <a:buFontTx/>
              <a:buNone/>
              <a:defRPr/>
            </a:pPr>
            <a:r>
              <a:rPr kumimoji="0" lang="en-US" sz="1335" b="0" i="0" u="none" strike="noStrike" kern="1200" cap="none" spc="0" normalizeH="0" baseline="0" noProof="0" dirty="0">
                <a:ln>
                  <a:noFill/>
                </a:ln>
                <a:solidFill>
                  <a:prstClr val="black">
                    <a:lumMod val="75000"/>
                    <a:lumOff val="25000"/>
                  </a:prstClr>
                </a:solidFill>
                <a:effectLst/>
                <a:uLnTx/>
                <a:uFillTx/>
                <a:cs typeface="+mn-ea"/>
                <a:sym typeface="+mn-lt"/>
              </a:rPr>
              <a:t>There are many variations of Lorem Ipsum available, but the majority have suffered  There</a:t>
            </a:r>
            <a:endParaRPr kumimoji="0" lang="en-US" sz="1335" b="0" i="0" u="none" strike="noStrike" kern="1200" cap="none" spc="0" normalizeH="0" baseline="0" noProof="0" dirty="0">
              <a:ln>
                <a:noFill/>
              </a:ln>
              <a:solidFill>
                <a:prstClr val="black">
                  <a:lumMod val="75000"/>
                  <a:lumOff val="25000"/>
                </a:prstClr>
              </a:solidFill>
              <a:effectLst/>
              <a:uLnTx/>
              <a:uFillTx/>
              <a:cs typeface="+mn-ea"/>
              <a:sym typeface="+mn-lt"/>
            </a:endParaRPr>
          </a:p>
        </p:txBody>
      </p:sp>
      <p:cxnSp>
        <p:nvCxnSpPr>
          <p:cNvPr id="23" name="Straight Connector 92"/>
          <p:cNvCxnSpPr/>
          <p:nvPr/>
        </p:nvCxnSpPr>
        <p:spPr>
          <a:xfrm>
            <a:off x="3634165" y="2068747"/>
            <a:ext cx="0" cy="248920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24" name="Group 93"/>
          <p:cNvGrpSpPr/>
          <p:nvPr/>
        </p:nvGrpSpPr>
        <p:grpSpPr>
          <a:xfrm>
            <a:off x="4321768" y="1979539"/>
            <a:ext cx="1096096" cy="907492"/>
            <a:chOff x="2897188" y="3733800"/>
            <a:chExt cx="636587" cy="527050"/>
          </a:xfrm>
          <a:solidFill>
            <a:schemeClr val="accent1"/>
          </a:solidFill>
        </p:grpSpPr>
        <p:sp>
          <p:nvSpPr>
            <p:cNvPr id="25" name="Freeform 5"/>
            <p:cNvSpPr>
              <a:spLocks noEditPoints="1"/>
            </p:cNvSpPr>
            <p:nvPr/>
          </p:nvSpPr>
          <p:spPr bwMode="auto">
            <a:xfrm>
              <a:off x="2952750" y="3838575"/>
              <a:ext cx="98425" cy="100012"/>
            </a:xfrm>
            <a:custGeom>
              <a:avLst/>
              <a:gdLst/>
              <a:ahLst/>
              <a:cxnLst>
                <a:cxn ang="0">
                  <a:pos x="59" y="30"/>
                </a:cxn>
                <a:cxn ang="0">
                  <a:pos x="29" y="60"/>
                </a:cxn>
                <a:cxn ang="0">
                  <a:pos x="0" y="30"/>
                </a:cxn>
                <a:cxn ang="0">
                  <a:pos x="29" y="0"/>
                </a:cxn>
                <a:cxn ang="0">
                  <a:pos x="59" y="30"/>
                </a:cxn>
                <a:cxn ang="0">
                  <a:pos x="59" y="30"/>
                </a:cxn>
                <a:cxn ang="0">
                  <a:pos x="59" y="30"/>
                </a:cxn>
              </a:cxnLst>
              <a:rect l="0" t="0" r="r" b="b"/>
              <a:pathLst>
                <a:path w="59" h="60">
                  <a:moveTo>
                    <a:pt x="59" y="30"/>
                  </a:moveTo>
                  <a:cubicBezTo>
                    <a:pt x="59" y="46"/>
                    <a:pt x="46" y="60"/>
                    <a:pt x="29" y="60"/>
                  </a:cubicBezTo>
                  <a:cubicBezTo>
                    <a:pt x="13" y="60"/>
                    <a:pt x="0" y="46"/>
                    <a:pt x="0" y="30"/>
                  </a:cubicBezTo>
                  <a:cubicBezTo>
                    <a:pt x="0" y="14"/>
                    <a:pt x="13" y="0"/>
                    <a:pt x="29" y="0"/>
                  </a:cubicBezTo>
                  <a:cubicBezTo>
                    <a:pt x="46" y="0"/>
                    <a:pt x="59" y="14"/>
                    <a:pt x="59" y="30"/>
                  </a:cubicBezTo>
                  <a:close/>
                  <a:moveTo>
                    <a:pt x="59" y="30"/>
                  </a:moveTo>
                  <a:cubicBezTo>
                    <a:pt x="59" y="30"/>
                    <a:pt x="59" y="30"/>
                    <a:pt x="59" y="30"/>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26" name="Freeform 6"/>
            <p:cNvSpPr>
              <a:spLocks noEditPoints="1"/>
            </p:cNvSpPr>
            <p:nvPr/>
          </p:nvSpPr>
          <p:spPr bwMode="auto">
            <a:xfrm>
              <a:off x="2944813" y="3940175"/>
              <a:ext cx="193675" cy="317500"/>
            </a:xfrm>
            <a:custGeom>
              <a:avLst/>
              <a:gdLst/>
              <a:ahLst/>
              <a:cxnLst>
                <a:cxn ang="0">
                  <a:pos x="92" y="97"/>
                </a:cxn>
                <a:cxn ang="0">
                  <a:pos x="79" y="85"/>
                </a:cxn>
                <a:cxn ang="0">
                  <a:pos x="55" y="85"/>
                </a:cxn>
                <a:cxn ang="0">
                  <a:pos x="55" y="52"/>
                </a:cxn>
                <a:cxn ang="0">
                  <a:pos x="84" y="64"/>
                </a:cxn>
                <a:cxn ang="0">
                  <a:pos x="108" y="58"/>
                </a:cxn>
                <a:cxn ang="0">
                  <a:pos x="115" y="43"/>
                </a:cxn>
                <a:cxn ang="0">
                  <a:pos x="100" y="37"/>
                </a:cxn>
                <a:cxn ang="0">
                  <a:pos x="52" y="13"/>
                </a:cxn>
                <a:cxn ang="0">
                  <a:pos x="52" y="12"/>
                </a:cxn>
                <a:cxn ang="0">
                  <a:pos x="34" y="1"/>
                </a:cxn>
                <a:cxn ang="0">
                  <a:pos x="28" y="0"/>
                </a:cxn>
                <a:cxn ang="0">
                  <a:pos x="21" y="1"/>
                </a:cxn>
                <a:cxn ang="0">
                  <a:pos x="21" y="1"/>
                </a:cxn>
                <a:cxn ang="0">
                  <a:pos x="0" y="23"/>
                </a:cxn>
                <a:cxn ang="0">
                  <a:pos x="0" y="89"/>
                </a:cxn>
                <a:cxn ang="0">
                  <a:pos x="28" y="112"/>
                </a:cxn>
                <a:cxn ang="0">
                  <a:pos x="30" y="112"/>
                </a:cxn>
                <a:cxn ang="0">
                  <a:pos x="66" y="112"/>
                </a:cxn>
                <a:cxn ang="0">
                  <a:pos x="74" y="179"/>
                </a:cxn>
                <a:cxn ang="0">
                  <a:pos x="88" y="191"/>
                </a:cxn>
                <a:cxn ang="0">
                  <a:pos x="89" y="191"/>
                </a:cxn>
                <a:cxn ang="0">
                  <a:pos x="101" y="176"/>
                </a:cxn>
                <a:cxn ang="0">
                  <a:pos x="92" y="97"/>
                </a:cxn>
                <a:cxn ang="0">
                  <a:pos x="92" y="97"/>
                </a:cxn>
                <a:cxn ang="0">
                  <a:pos x="92" y="97"/>
                </a:cxn>
              </a:cxnLst>
              <a:rect l="0" t="0" r="r" b="b"/>
              <a:pathLst>
                <a:path w="117" h="191">
                  <a:moveTo>
                    <a:pt x="92" y="97"/>
                  </a:moveTo>
                  <a:cubicBezTo>
                    <a:pt x="91" y="90"/>
                    <a:pt x="85" y="85"/>
                    <a:pt x="79" y="85"/>
                  </a:cubicBezTo>
                  <a:cubicBezTo>
                    <a:pt x="55" y="85"/>
                    <a:pt x="55" y="85"/>
                    <a:pt x="55" y="85"/>
                  </a:cubicBezTo>
                  <a:cubicBezTo>
                    <a:pt x="55" y="52"/>
                    <a:pt x="55" y="52"/>
                    <a:pt x="55" y="52"/>
                  </a:cubicBezTo>
                  <a:cubicBezTo>
                    <a:pt x="63" y="59"/>
                    <a:pt x="72" y="64"/>
                    <a:pt x="84" y="64"/>
                  </a:cubicBezTo>
                  <a:cubicBezTo>
                    <a:pt x="91" y="64"/>
                    <a:pt x="99" y="62"/>
                    <a:pt x="108" y="58"/>
                  </a:cubicBezTo>
                  <a:cubicBezTo>
                    <a:pt x="114" y="56"/>
                    <a:pt x="117" y="49"/>
                    <a:pt x="115" y="43"/>
                  </a:cubicBezTo>
                  <a:cubicBezTo>
                    <a:pt x="113" y="37"/>
                    <a:pt x="106" y="34"/>
                    <a:pt x="100" y="37"/>
                  </a:cubicBezTo>
                  <a:cubicBezTo>
                    <a:pt x="77" y="46"/>
                    <a:pt x="72" y="41"/>
                    <a:pt x="52" y="13"/>
                  </a:cubicBezTo>
                  <a:cubicBezTo>
                    <a:pt x="52" y="13"/>
                    <a:pt x="52" y="13"/>
                    <a:pt x="52" y="12"/>
                  </a:cubicBezTo>
                  <a:cubicBezTo>
                    <a:pt x="48" y="6"/>
                    <a:pt x="41" y="2"/>
                    <a:pt x="34" y="1"/>
                  </a:cubicBezTo>
                  <a:cubicBezTo>
                    <a:pt x="34" y="1"/>
                    <a:pt x="31" y="0"/>
                    <a:pt x="28" y="0"/>
                  </a:cubicBezTo>
                  <a:cubicBezTo>
                    <a:pt x="25" y="0"/>
                    <a:pt x="21" y="1"/>
                    <a:pt x="21" y="1"/>
                  </a:cubicBezTo>
                  <a:cubicBezTo>
                    <a:pt x="21" y="1"/>
                    <a:pt x="21" y="1"/>
                    <a:pt x="21" y="1"/>
                  </a:cubicBezTo>
                  <a:cubicBezTo>
                    <a:pt x="11" y="3"/>
                    <a:pt x="0" y="11"/>
                    <a:pt x="0" y="23"/>
                  </a:cubicBezTo>
                  <a:cubicBezTo>
                    <a:pt x="0" y="89"/>
                    <a:pt x="0" y="89"/>
                    <a:pt x="0" y="89"/>
                  </a:cubicBezTo>
                  <a:cubicBezTo>
                    <a:pt x="0" y="103"/>
                    <a:pt x="15" y="112"/>
                    <a:pt x="28" y="112"/>
                  </a:cubicBezTo>
                  <a:cubicBezTo>
                    <a:pt x="28" y="112"/>
                    <a:pt x="29" y="112"/>
                    <a:pt x="30" y="112"/>
                  </a:cubicBezTo>
                  <a:cubicBezTo>
                    <a:pt x="66" y="112"/>
                    <a:pt x="66" y="112"/>
                    <a:pt x="66" y="112"/>
                  </a:cubicBezTo>
                  <a:cubicBezTo>
                    <a:pt x="74" y="179"/>
                    <a:pt x="74" y="179"/>
                    <a:pt x="74" y="179"/>
                  </a:cubicBezTo>
                  <a:cubicBezTo>
                    <a:pt x="75" y="186"/>
                    <a:pt x="81" y="191"/>
                    <a:pt x="88" y="191"/>
                  </a:cubicBezTo>
                  <a:cubicBezTo>
                    <a:pt x="88" y="191"/>
                    <a:pt x="89" y="191"/>
                    <a:pt x="89" y="191"/>
                  </a:cubicBezTo>
                  <a:cubicBezTo>
                    <a:pt x="97" y="190"/>
                    <a:pt x="102" y="184"/>
                    <a:pt x="101" y="176"/>
                  </a:cubicBezTo>
                  <a:lnTo>
                    <a:pt x="92" y="97"/>
                  </a:lnTo>
                  <a:close/>
                  <a:moveTo>
                    <a:pt x="92" y="97"/>
                  </a:moveTo>
                  <a:cubicBezTo>
                    <a:pt x="92" y="97"/>
                    <a:pt x="92" y="97"/>
                    <a:pt x="92" y="97"/>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27" name="Freeform 7"/>
            <p:cNvSpPr>
              <a:spLocks noEditPoints="1"/>
            </p:cNvSpPr>
            <p:nvPr/>
          </p:nvSpPr>
          <p:spPr bwMode="auto">
            <a:xfrm>
              <a:off x="2897188" y="3960813"/>
              <a:ext cx="152400" cy="300037"/>
            </a:xfrm>
            <a:custGeom>
              <a:avLst/>
              <a:gdLst/>
              <a:ahLst/>
              <a:cxnLst>
                <a:cxn ang="0">
                  <a:pos x="92" y="114"/>
                </a:cxn>
                <a:cxn ang="0">
                  <a:pos x="80" y="103"/>
                </a:cxn>
                <a:cxn ang="0">
                  <a:pos x="23" y="103"/>
                </a:cxn>
                <a:cxn ang="0">
                  <a:pos x="23" y="11"/>
                </a:cxn>
                <a:cxn ang="0">
                  <a:pos x="12" y="0"/>
                </a:cxn>
                <a:cxn ang="0">
                  <a:pos x="0" y="11"/>
                </a:cxn>
                <a:cxn ang="0">
                  <a:pos x="0" y="114"/>
                </a:cxn>
                <a:cxn ang="0">
                  <a:pos x="6" y="124"/>
                </a:cxn>
                <a:cxn ang="0">
                  <a:pos x="2" y="138"/>
                </a:cxn>
                <a:cxn ang="0">
                  <a:pos x="2" y="170"/>
                </a:cxn>
                <a:cxn ang="0">
                  <a:pos x="12" y="180"/>
                </a:cxn>
                <a:cxn ang="0">
                  <a:pos x="22" y="170"/>
                </a:cxn>
                <a:cxn ang="0">
                  <a:pos x="22" y="138"/>
                </a:cxn>
                <a:cxn ang="0">
                  <a:pos x="30" y="130"/>
                </a:cxn>
                <a:cxn ang="0">
                  <a:pos x="62" y="130"/>
                </a:cxn>
                <a:cxn ang="0">
                  <a:pos x="70" y="138"/>
                </a:cxn>
                <a:cxn ang="0">
                  <a:pos x="70" y="170"/>
                </a:cxn>
                <a:cxn ang="0">
                  <a:pos x="79" y="180"/>
                </a:cxn>
                <a:cxn ang="0">
                  <a:pos x="89" y="170"/>
                </a:cxn>
                <a:cxn ang="0">
                  <a:pos x="89" y="138"/>
                </a:cxn>
                <a:cxn ang="0">
                  <a:pos x="86" y="125"/>
                </a:cxn>
                <a:cxn ang="0">
                  <a:pos x="92" y="114"/>
                </a:cxn>
                <a:cxn ang="0">
                  <a:pos x="92" y="114"/>
                </a:cxn>
                <a:cxn ang="0">
                  <a:pos x="92" y="114"/>
                </a:cxn>
              </a:cxnLst>
              <a:rect l="0" t="0" r="r" b="b"/>
              <a:pathLst>
                <a:path w="92" h="180">
                  <a:moveTo>
                    <a:pt x="92" y="114"/>
                  </a:moveTo>
                  <a:cubicBezTo>
                    <a:pt x="92" y="108"/>
                    <a:pt x="87" y="103"/>
                    <a:pt x="80" y="103"/>
                  </a:cubicBezTo>
                  <a:cubicBezTo>
                    <a:pt x="23" y="103"/>
                    <a:pt x="23" y="103"/>
                    <a:pt x="23" y="103"/>
                  </a:cubicBezTo>
                  <a:cubicBezTo>
                    <a:pt x="23" y="11"/>
                    <a:pt x="23" y="11"/>
                    <a:pt x="23" y="11"/>
                  </a:cubicBezTo>
                  <a:cubicBezTo>
                    <a:pt x="23" y="5"/>
                    <a:pt x="18" y="0"/>
                    <a:pt x="12" y="0"/>
                  </a:cubicBezTo>
                  <a:cubicBezTo>
                    <a:pt x="5" y="0"/>
                    <a:pt x="0" y="5"/>
                    <a:pt x="0" y="11"/>
                  </a:cubicBezTo>
                  <a:cubicBezTo>
                    <a:pt x="0" y="114"/>
                    <a:pt x="0" y="114"/>
                    <a:pt x="0" y="114"/>
                  </a:cubicBezTo>
                  <a:cubicBezTo>
                    <a:pt x="0" y="119"/>
                    <a:pt x="2" y="122"/>
                    <a:pt x="6" y="124"/>
                  </a:cubicBezTo>
                  <a:cubicBezTo>
                    <a:pt x="4" y="128"/>
                    <a:pt x="2" y="133"/>
                    <a:pt x="2" y="138"/>
                  </a:cubicBezTo>
                  <a:cubicBezTo>
                    <a:pt x="2" y="170"/>
                    <a:pt x="2" y="170"/>
                    <a:pt x="2" y="170"/>
                  </a:cubicBezTo>
                  <a:cubicBezTo>
                    <a:pt x="2" y="175"/>
                    <a:pt x="7" y="180"/>
                    <a:pt x="12" y="180"/>
                  </a:cubicBezTo>
                  <a:cubicBezTo>
                    <a:pt x="17" y="180"/>
                    <a:pt x="22" y="175"/>
                    <a:pt x="22" y="170"/>
                  </a:cubicBezTo>
                  <a:cubicBezTo>
                    <a:pt x="22" y="138"/>
                    <a:pt x="22" y="138"/>
                    <a:pt x="22" y="138"/>
                  </a:cubicBezTo>
                  <a:cubicBezTo>
                    <a:pt x="22" y="133"/>
                    <a:pt x="25" y="130"/>
                    <a:pt x="30" y="130"/>
                  </a:cubicBezTo>
                  <a:cubicBezTo>
                    <a:pt x="62" y="130"/>
                    <a:pt x="62" y="130"/>
                    <a:pt x="62" y="130"/>
                  </a:cubicBezTo>
                  <a:cubicBezTo>
                    <a:pt x="66" y="130"/>
                    <a:pt x="70" y="133"/>
                    <a:pt x="70" y="138"/>
                  </a:cubicBezTo>
                  <a:cubicBezTo>
                    <a:pt x="70" y="170"/>
                    <a:pt x="70" y="170"/>
                    <a:pt x="70" y="170"/>
                  </a:cubicBezTo>
                  <a:cubicBezTo>
                    <a:pt x="70" y="175"/>
                    <a:pt x="74" y="180"/>
                    <a:pt x="79" y="180"/>
                  </a:cubicBezTo>
                  <a:cubicBezTo>
                    <a:pt x="85" y="180"/>
                    <a:pt x="89" y="175"/>
                    <a:pt x="89" y="170"/>
                  </a:cubicBezTo>
                  <a:cubicBezTo>
                    <a:pt x="89" y="138"/>
                    <a:pt x="89" y="138"/>
                    <a:pt x="89" y="138"/>
                  </a:cubicBezTo>
                  <a:cubicBezTo>
                    <a:pt x="89" y="133"/>
                    <a:pt x="88" y="128"/>
                    <a:pt x="86" y="125"/>
                  </a:cubicBezTo>
                  <a:cubicBezTo>
                    <a:pt x="89" y="123"/>
                    <a:pt x="92" y="119"/>
                    <a:pt x="92" y="114"/>
                  </a:cubicBezTo>
                  <a:close/>
                  <a:moveTo>
                    <a:pt x="92" y="114"/>
                  </a:moveTo>
                  <a:cubicBezTo>
                    <a:pt x="92" y="114"/>
                    <a:pt x="92" y="114"/>
                    <a:pt x="92" y="114"/>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28" name="Freeform 8"/>
            <p:cNvSpPr>
              <a:spLocks noEditPoints="1"/>
            </p:cNvSpPr>
            <p:nvPr/>
          </p:nvSpPr>
          <p:spPr bwMode="auto">
            <a:xfrm>
              <a:off x="3379788" y="3838575"/>
              <a:ext cx="98425" cy="100012"/>
            </a:xfrm>
            <a:custGeom>
              <a:avLst/>
              <a:gdLst/>
              <a:ahLst/>
              <a:cxnLst>
                <a:cxn ang="0">
                  <a:pos x="59" y="30"/>
                </a:cxn>
                <a:cxn ang="0">
                  <a:pos x="30" y="60"/>
                </a:cxn>
                <a:cxn ang="0">
                  <a:pos x="0" y="30"/>
                </a:cxn>
                <a:cxn ang="0">
                  <a:pos x="30" y="0"/>
                </a:cxn>
                <a:cxn ang="0">
                  <a:pos x="59" y="30"/>
                </a:cxn>
                <a:cxn ang="0">
                  <a:pos x="59" y="30"/>
                </a:cxn>
                <a:cxn ang="0">
                  <a:pos x="59" y="30"/>
                </a:cxn>
              </a:cxnLst>
              <a:rect l="0" t="0" r="r" b="b"/>
              <a:pathLst>
                <a:path w="59" h="60">
                  <a:moveTo>
                    <a:pt x="59" y="30"/>
                  </a:moveTo>
                  <a:cubicBezTo>
                    <a:pt x="59" y="46"/>
                    <a:pt x="46" y="60"/>
                    <a:pt x="30" y="60"/>
                  </a:cubicBezTo>
                  <a:cubicBezTo>
                    <a:pt x="13" y="60"/>
                    <a:pt x="0" y="46"/>
                    <a:pt x="0" y="30"/>
                  </a:cubicBezTo>
                  <a:cubicBezTo>
                    <a:pt x="0" y="14"/>
                    <a:pt x="13" y="0"/>
                    <a:pt x="30" y="0"/>
                  </a:cubicBezTo>
                  <a:cubicBezTo>
                    <a:pt x="46" y="0"/>
                    <a:pt x="59" y="14"/>
                    <a:pt x="59" y="30"/>
                  </a:cubicBezTo>
                  <a:close/>
                  <a:moveTo>
                    <a:pt x="59" y="30"/>
                  </a:moveTo>
                  <a:cubicBezTo>
                    <a:pt x="59" y="30"/>
                    <a:pt x="59" y="30"/>
                    <a:pt x="59" y="30"/>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29" name="Freeform 9"/>
            <p:cNvSpPr>
              <a:spLocks noEditPoints="1"/>
            </p:cNvSpPr>
            <p:nvPr/>
          </p:nvSpPr>
          <p:spPr bwMode="auto">
            <a:xfrm>
              <a:off x="3292475" y="3940175"/>
              <a:ext cx="193675" cy="317500"/>
            </a:xfrm>
            <a:custGeom>
              <a:avLst/>
              <a:gdLst/>
              <a:ahLst/>
              <a:cxnLst>
                <a:cxn ang="0">
                  <a:pos x="89" y="112"/>
                </a:cxn>
                <a:cxn ang="0">
                  <a:pos x="117" y="89"/>
                </a:cxn>
                <a:cxn ang="0">
                  <a:pos x="117" y="23"/>
                </a:cxn>
                <a:cxn ang="0">
                  <a:pos x="96" y="1"/>
                </a:cxn>
                <a:cxn ang="0">
                  <a:pos x="96" y="1"/>
                </a:cxn>
                <a:cxn ang="0">
                  <a:pos x="89" y="0"/>
                </a:cxn>
                <a:cxn ang="0">
                  <a:pos x="83" y="1"/>
                </a:cxn>
                <a:cxn ang="0">
                  <a:pos x="65" y="12"/>
                </a:cxn>
                <a:cxn ang="0">
                  <a:pos x="65" y="13"/>
                </a:cxn>
                <a:cxn ang="0">
                  <a:pos x="17" y="37"/>
                </a:cxn>
                <a:cxn ang="0">
                  <a:pos x="2" y="43"/>
                </a:cxn>
                <a:cxn ang="0">
                  <a:pos x="9" y="58"/>
                </a:cxn>
                <a:cxn ang="0">
                  <a:pos x="33" y="64"/>
                </a:cxn>
                <a:cxn ang="0">
                  <a:pos x="62" y="52"/>
                </a:cxn>
                <a:cxn ang="0">
                  <a:pos x="62" y="85"/>
                </a:cxn>
                <a:cxn ang="0">
                  <a:pos x="38" y="85"/>
                </a:cxn>
                <a:cxn ang="0">
                  <a:pos x="38" y="85"/>
                </a:cxn>
                <a:cxn ang="0">
                  <a:pos x="25" y="97"/>
                </a:cxn>
                <a:cxn ang="0">
                  <a:pos x="16" y="176"/>
                </a:cxn>
                <a:cxn ang="0">
                  <a:pos x="28" y="191"/>
                </a:cxn>
                <a:cxn ang="0">
                  <a:pos x="29" y="191"/>
                </a:cxn>
                <a:cxn ang="0">
                  <a:pos x="43" y="179"/>
                </a:cxn>
                <a:cxn ang="0">
                  <a:pos x="51" y="112"/>
                </a:cxn>
                <a:cxn ang="0">
                  <a:pos x="87" y="112"/>
                </a:cxn>
                <a:cxn ang="0">
                  <a:pos x="89" y="112"/>
                </a:cxn>
                <a:cxn ang="0">
                  <a:pos x="89" y="112"/>
                </a:cxn>
                <a:cxn ang="0">
                  <a:pos x="89" y="112"/>
                </a:cxn>
              </a:cxnLst>
              <a:rect l="0" t="0" r="r" b="b"/>
              <a:pathLst>
                <a:path w="117" h="191">
                  <a:moveTo>
                    <a:pt x="89" y="112"/>
                  </a:moveTo>
                  <a:cubicBezTo>
                    <a:pt x="102" y="112"/>
                    <a:pt x="117" y="103"/>
                    <a:pt x="117" y="89"/>
                  </a:cubicBezTo>
                  <a:cubicBezTo>
                    <a:pt x="117" y="23"/>
                    <a:pt x="117" y="23"/>
                    <a:pt x="117" y="23"/>
                  </a:cubicBezTo>
                  <a:cubicBezTo>
                    <a:pt x="117" y="11"/>
                    <a:pt x="106" y="3"/>
                    <a:pt x="96" y="1"/>
                  </a:cubicBezTo>
                  <a:cubicBezTo>
                    <a:pt x="96" y="1"/>
                    <a:pt x="96" y="1"/>
                    <a:pt x="96" y="1"/>
                  </a:cubicBezTo>
                  <a:cubicBezTo>
                    <a:pt x="96" y="1"/>
                    <a:pt x="92" y="0"/>
                    <a:pt x="89" y="0"/>
                  </a:cubicBezTo>
                  <a:cubicBezTo>
                    <a:pt x="86" y="0"/>
                    <a:pt x="83" y="1"/>
                    <a:pt x="83" y="1"/>
                  </a:cubicBezTo>
                  <a:cubicBezTo>
                    <a:pt x="76" y="2"/>
                    <a:pt x="69" y="6"/>
                    <a:pt x="65" y="12"/>
                  </a:cubicBezTo>
                  <a:cubicBezTo>
                    <a:pt x="65" y="13"/>
                    <a:pt x="65" y="13"/>
                    <a:pt x="65" y="13"/>
                  </a:cubicBezTo>
                  <a:cubicBezTo>
                    <a:pt x="45" y="41"/>
                    <a:pt x="40" y="46"/>
                    <a:pt x="17" y="37"/>
                  </a:cubicBezTo>
                  <a:cubicBezTo>
                    <a:pt x="11" y="34"/>
                    <a:pt x="4" y="37"/>
                    <a:pt x="2" y="43"/>
                  </a:cubicBezTo>
                  <a:cubicBezTo>
                    <a:pt x="0" y="49"/>
                    <a:pt x="3" y="56"/>
                    <a:pt x="9" y="58"/>
                  </a:cubicBezTo>
                  <a:cubicBezTo>
                    <a:pt x="18" y="62"/>
                    <a:pt x="26" y="64"/>
                    <a:pt x="33" y="64"/>
                  </a:cubicBezTo>
                  <a:cubicBezTo>
                    <a:pt x="45" y="64"/>
                    <a:pt x="54" y="59"/>
                    <a:pt x="62" y="52"/>
                  </a:cubicBezTo>
                  <a:cubicBezTo>
                    <a:pt x="62" y="85"/>
                    <a:pt x="62" y="85"/>
                    <a:pt x="62" y="85"/>
                  </a:cubicBezTo>
                  <a:cubicBezTo>
                    <a:pt x="38" y="85"/>
                    <a:pt x="38" y="85"/>
                    <a:pt x="38" y="85"/>
                  </a:cubicBezTo>
                  <a:cubicBezTo>
                    <a:pt x="38" y="85"/>
                    <a:pt x="38" y="85"/>
                    <a:pt x="38" y="85"/>
                  </a:cubicBezTo>
                  <a:cubicBezTo>
                    <a:pt x="31" y="85"/>
                    <a:pt x="26" y="90"/>
                    <a:pt x="25" y="97"/>
                  </a:cubicBezTo>
                  <a:cubicBezTo>
                    <a:pt x="16" y="176"/>
                    <a:pt x="16" y="176"/>
                    <a:pt x="16" y="176"/>
                  </a:cubicBezTo>
                  <a:cubicBezTo>
                    <a:pt x="15" y="184"/>
                    <a:pt x="20" y="190"/>
                    <a:pt x="28" y="191"/>
                  </a:cubicBezTo>
                  <a:cubicBezTo>
                    <a:pt x="28" y="191"/>
                    <a:pt x="29" y="191"/>
                    <a:pt x="29" y="191"/>
                  </a:cubicBezTo>
                  <a:cubicBezTo>
                    <a:pt x="36" y="191"/>
                    <a:pt x="42" y="186"/>
                    <a:pt x="43" y="179"/>
                  </a:cubicBezTo>
                  <a:cubicBezTo>
                    <a:pt x="51" y="112"/>
                    <a:pt x="51" y="112"/>
                    <a:pt x="51" y="112"/>
                  </a:cubicBezTo>
                  <a:cubicBezTo>
                    <a:pt x="87" y="112"/>
                    <a:pt x="87" y="112"/>
                    <a:pt x="87" y="112"/>
                  </a:cubicBezTo>
                  <a:cubicBezTo>
                    <a:pt x="88" y="112"/>
                    <a:pt x="89" y="112"/>
                    <a:pt x="89" y="112"/>
                  </a:cubicBezTo>
                  <a:close/>
                  <a:moveTo>
                    <a:pt x="89" y="112"/>
                  </a:moveTo>
                  <a:cubicBezTo>
                    <a:pt x="89" y="112"/>
                    <a:pt x="89" y="112"/>
                    <a:pt x="89" y="112"/>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30" name="Freeform 10"/>
            <p:cNvSpPr>
              <a:spLocks noEditPoints="1"/>
            </p:cNvSpPr>
            <p:nvPr/>
          </p:nvSpPr>
          <p:spPr bwMode="auto">
            <a:xfrm>
              <a:off x="3381375" y="3960813"/>
              <a:ext cx="152400" cy="300037"/>
            </a:xfrm>
            <a:custGeom>
              <a:avLst/>
              <a:gdLst/>
              <a:ahLst/>
              <a:cxnLst>
                <a:cxn ang="0">
                  <a:pos x="92" y="114"/>
                </a:cxn>
                <a:cxn ang="0">
                  <a:pos x="92" y="11"/>
                </a:cxn>
                <a:cxn ang="0">
                  <a:pos x="80" y="0"/>
                </a:cxn>
                <a:cxn ang="0">
                  <a:pos x="69" y="11"/>
                </a:cxn>
                <a:cxn ang="0">
                  <a:pos x="69" y="103"/>
                </a:cxn>
                <a:cxn ang="0">
                  <a:pos x="12" y="103"/>
                </a:cxn>
                <a:cxn ang="0">
                  <a:pos x="0" y="114"/>
                </a:cxn>
                <a:cxn ang="0">
                  <a:pos x="6" y="125"/>
                </a:cxn>
                <a:cxn ang="0">
                  <a:pos x="3" y="138"/>
                </a:cxn>
                <a:cxn ang="0">
                  <a:pos x="3" y="170"/>
                </a:cxn>
                <a:cxn ang="0">
                  <a:pos x="12" y="180"/>
                </a:cxn>
                <a:cxn ang="0">
                  <a:pos x="22" y="170"/>
                </a:cxn>
                <a:cxn ang="0">
                  <a:pos x="22" y="138"/>
                </a:cxn>
                <a:cxn ang="0">
                  <a:pos x="30" y="130"/>
                </a:cxn>
                <a:cxn ang="0">
                  <a:pos x="62" y="130"/>
                </a:cxn>
                <a:cxn ang="0">
                  <a:pos x="70" y="138"/>
                </a:cxn>
                <a:cxn ang="0">
                  <a:pos x="70" y="170"/>
                </a:cxn>
                <a:cxn ang="0">
                  <a:pos x="80" y="180"/>
                </a:cxn>
                <a:cxn ang="0">
                  <a:pos x="90" y="170"/>
                </a:cxn>
                <a:cxn ang="0">
                  <a:pos x="90" y="138"/>
                </a:cxn>
                <a:cxn ang="0">
                  <a:pos x="86" y="124"/>
                </a:cxn>
                <a:cxn ang="0">
                  <a:pos x="92" y="114"/>
                </a:cxn>
                <a:cxn ang="0">
                  <a:pos x="92" y="114"/>
                </a:cxn>
                <a:cxn ang="0">
                  <a:pos x="92" y="114"/>
                </a:cxn>
              </a:cxnLst>
              <a:rect l="0" t="0" r="r" b="b"/>
              <a:pathLst>
                <a:path w="92" h="180">
                  <a:moveTo>
                    <a:pt x="92" y="114"/>
                  </a:moveTo>
                  <a:cubicBezTo>
                    <a:pt x="92" y="11"/>
                    <a:pt x="92" y="11"/>
                    <a:pt x="92" y="11"/>
                  </a:cubicBezTo>
                  <a:cubicBezTo>
                    <a:pt x="92" y="5"/>
                    <a:pt x="87" y="0"/>
                    <a:pt x="80" y="0"/>
                  </a:cubicBezTo>
                  <a:cubicBezTo>
                    <a:pt x="74" y="0"/>
                    <a:pt x="69" y="5"/>
                    <a:pt x="69" y="11"/>
                  </a:cubicBezTo>
                  <a:cubicBezTo>
                    <a:pt x="69" y="103"/>
                    <a:pt x="69" y="103"/>
                    <a:pt x="69" y="103"/>
                  </a:cubicBezTo>
                  <a:cubicBezTo>
                    <a:pt x="12" y="103"/>
                    <a:pt x="12" y="103"/>
                    <a:pt x="12" y="103"/>
                  </a:cubicBezTo>
                  <a:cubicBezTo>
                    <a:pt x="5" y="103"/>
                    <a:pt x="0" y="108"/>
                    <a:pt x="0" y="114"/>
                  </a:cubicBezTo>
                  <a:cubicBezTo>
                    <a:pt x="0" y="119"/>
                    <a:pt x="3" y="123"/>
                    <a:pt x="6" y="125"/>
                  </a:cubicBezTo>
                  <a:cubicBezTo>
                    <a:pt x="4" y="128"/>
                    <a:pt x="3" y="133"/>
                    <a:pt x="3" y="138"/>
                  </a:cubicBezTo>
                  <a:cubicBezTo>
                    <a:pt x="3" y="170"/>
                    <a:pt x="3" y="170"/>
                    <a:pt x="3" y="170"/>
                  </a:cubicBezTo>
                  <a:cubicBezTo>
                    <a:pt x="3" y="175"/>
                    <a:pt x="7" y="180"/>
                    <a:pt x="12" y="180"/>
                  </a:cubicBezTo>
                  <a:cubicBezTo>
                    <a:pt x="18" y="180"/>
                    <a:pt x="22" y="175"/>
                    <a:pt x="22" y="170"/>
                  </a:cubicBezTo>
                  <a:cubicBezTo>
                    <a:pt x="22" y="138"/>
                    <a:pt x="22" y="138"/>
                    <a:pt x="22" y="138"/>
                  </a:cubicBezTo>
                  <a:cubicBezTo>
                    <a:pt x="22" y="133"/>
                    <a:pt x="26" y="130"/>
                    <a:pt x="30" y="130"/>
                  </a:cubicBezTo>
                  <a:cubicBezTo>
                    <a:pt x="62" y="130"/>
                    <a:pt x="62" y="130"/>
                    <a:pt x="62" y="130"/>
                  </a:cubicBezTo>
                  <a:cubicBezTo>
                    <a:pt x="67" y="130"/>
                    <a:pt x="70" y="133"/>
                    <a:pt x="70" y="138"/>
                  </a:cubicBezTo>
                  <a:cubicBezTo>
                    <a:pt x="70" y="170"/>
                    <a:pt x="70" y="170"/>
                    <a:pt x="70" y="170"/>
                  </a:cubicBezTo>
                  <a:cubicBezTo>
                    <a:pt x="70" y="175"/>
                    <a:pt x="75" y="180"/>
                    <a:pt x="80" y="180"/>
                  </a:cubicBezTo>
                  <a:cubicBezTo>
                    <a:pt x="85" y="180"/>
                    <a:pt x="90" y="175"/>
                    <a:pt x="90" y="170"/>
                  </a:cubicBezTo>
                  <a:cubicBezTo>
                    <a:pt x="90" y="138"/>
                    <a:pt x="90" y="138"/>
                    <a:pt x="90" y="138"/>
                  </a:cubicBezTo>
                  <a:cubicBezTo>
                    <a:pt x="90" y="133"/>
                    <a:pt x="88" y="128"/>
                    <a:pt x="86" y="124"/>
                  </a:cubicBezTo>
                  <a:cubicBezTo>
                    <a:pt x="89" y="122"/>
                    <a:pt x="92" y="119"/>
                    <a:pt x="92" y="114"/>
                  </a:cubicBezTo>
                  <a:close/>
                  <a:moveTo>
                    <a:pt x="92" y="114"/>
                  </a:moveTo>
                  <a:cubicBezTo>
                    <a:pt x="92" y="114"/>
                    <a:pt x="92" y="114"/>
                    <a:pt x="92" y="114"/>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31" name="Freeform 11"/>
            <p:cNvSpPr>
              <a:spLocks noEditPoints="1"/>
            </p:cNvSpPr>
            <p:nvPr/>
          </p:nvSpPr>
          <p:spPr bwMode="auto">
            <a:xfrm>
              <a:off x="3087688" y="4049713"/>
              <a:ext cx="247650" cy="200025"/>
            </a:xfrm>
            <a:custGeom>
              <a:avLst/>
              <a:gdLst/>
              <a:ahLst/>
              <a:cxnLst>
                <a:cxn ang="0">
                  <a:pos x="150" y="11"/>
                </a:cxn>
                <a:cxn ang="0">
                  <a:pos x="139" y="0"/>
                </a:cxn>
                <a:cxn ang="0">
                  <a:pos x="11" y="0"/>
                </a:cxn>
                <a:cxn ang="0">
                  <a:pos x="0" y="11"/>
                </a:cxn>
                <a:cxn ang="0">
                  <a:pos x="11" y="22"/>
                </a:cxn>
                <a:cxn ang="0">
                  <a:pos x="26" y="22"/>
                </a:cxn>
                <a:cxn ang="0">
                  <a:pos x="26" y="120"/>
                </a:cxn>
                <a:cxn ang="0">
                  <a:pos x="124" y="120"/>
                </a:cxn>
                <a:cxn ang="0">
                  <a:pos x="124" y="22"/>
                </a:cxn>
                <a:cxn ang="0">
                  <a:pos x="139" y="22"/>
                </a:cxn>
                <a:cxn ang="0">
                  <a:pos x="150" y="11"/>
                </a:cxn>
                <a:cxn ang="0">
                  <a:pos x="150" y="11"/>
                </a:cxn>
                <a:cxn ang="0">
                  <a:pos x="150" y="11"/>
                </a:cxn>
              </a:cxnLst>
              <a:rect l="0" t="0" r="r" b="b"/>
              <a:pathLst>
                <a:path w="150" h="120">
                  <a:moveTo>
                    <a:pt x="150" y="11"/>
                  </a:moveTo>
                  <a:cubicBezTo>
                    <a:pt x="150" y="5"/>
                    <a:pt x="145" y="0"/>
                    <a:pt x="139" y="0"/>
                  </a:cubicBezTo>
                  <a:cubicBezTo>
                    <a:pt x="11" y="0"/>
                    <a:pt x="11" y="0"/>
                    <a:pt x="11" y="0"/>
                  </a:cubicBezTo>
                  <a:cubicBezTo>
                    <a:pt x="5" y="0"/>
                    <a:pt x="0" y="5"/>
                    <a:pt x="0" y="11"/>
                  </a:cubicBezTo>
                  <a:cubicBezTo>
                    <a:pt x="0" y="17"/>
                    <a:pt x="5" y="22"/>
                    <a:pt x="11" y="22"/>
                  </a:cubicBezTo>
                  <a:cubicBezTo>
                    <a:pt x="26" y="22"/>
                    <a:pt x="26" y="22"/>
                    <a:pt x="26" y="22"/>
                  </a:cubicBezTo>
                  <a:cubicBezTo>
                    <a:pt x="26" y="120"/>
                    <a:pt x="26" y="120"/>
                    <a:pt x="26" y="120"/>
                  </a:cubicBezTo>
                  <a:cubicBezTo>
                    <a:pt x="124" y="120"/>
                    <a:pt x="124" y="120"/>
                    <a:pt x="124" y="120"/>
                  </a:cubicBezTo>
                  <a:cubicBezTo>
                    <a:pt x="124" y="22"/>
                    <a:pt x="124" y="22"/>
                    <a:pt x="124" y="22"/>
                  </a:cubicBezTo>
                  <a:cubicBezTo>
                    <a:pt x="139" y="22"/>
                    <a:pt x="139" y="22"/>
                    <a:pt x="139" y="22"/>
                  </a:cubicBezTo>
                  <a:cubicBezTo>
                    <a:pt x="145" y="22"/>
                    <a:pt x="150" y="17"/>
                    <a:pt x="150" y="11"/>
                  </a:cubicBezTo>
                  <a:close/>
                  <a:moveTo>
                    <a:pt x="150" y="11"/>
                  </a:moveTo>
                  <a:cubicBezTo>
                    <a:pt x="150" y="11"/>
                    <a:pt x="150" y="11"/>
                    <a:pt x="150" y="11"/>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32" name="Freeform 12"/>
            <p:cNvSpPr>
              <a:spLocks noEditPoints="1"/>
            </p:cNvSpPr>
            <p:nvPr/>
          </p:nvSpPr>
          <p:spPr bwMode="auto">
            <a:xfrm>
              <a:off x="3071813" y="3733800"/>
              <a:ext cx="206375" cy="153987"/>
            </a:xfrm>
            <a:custGeom>
              <a:avLst/>
              <a:gdLst/>
              <a:ahLst/>
              <a:cxnLst>
                <a:cxn ang="0">
                  <a:pos x="8" y="77"/>
                </a:cxn>
                <a:cxn ang="0">
                  <a:pos x="11" y="77"/>
                </a:cxn>
                <a:cxn ang="0">
                  <a:pos x="4" y="93"/>
                </a:cxn>
                <a:cxn ang="0">
                  <a:pos x="23" y="77"/>
                </a:cxn>
                <a:cxn ang="0">
                  <a:pos x="41" y="77"/>
                </a:cxn>
                <a:cxn ang="0">
                  <a:pos x="41" y="69"/>
                </a:cxn>
                <a:cxn ang="0">
                  <a:pos x="50" y="61"/>
                </a:cxn>
                <a:cxn ang="0">
                  <a:pos x="124" y="61"/>
                </a:cxn>
                <a:cxn ang="0">
                  <a:pos x="124" y="8"/>
                </a:cxn>
                <a:cxn ang="0">
                  <a:pos x="116" y="0"/>
                </a:cxn>
                <a:cxn ang="0">
                  <a:pos x="8" y="0"/>
                </a:cxn>
                <a:cxn ang="0">
                  <a:pos x="0" y="8"/>
                </a:cxn>
                <a:cxn ang="0">
                  <a:pos x="0" y="69"/>
                </a:cxn>
                <a:cxn ang="0">
                  <a:pos x="8" y="77"/>
                </a:cxn>
                <a:cxn ang="0">
                  <a:pos x="87" y="27"/>
                </a:cxn>
                <a:cxn ang="0">
                  <a:pos x="95" y="35"/>
                </a:cxn>
                <a:cxn ang="0">
                  <a:pos x="87" y="43"/>
                </a:cxn>
                <a:cxn ang="0">
                  <a:pos x="79" y="35"/>
                </a:cxn>
                <a:cxn ang="0">
                  <a:pos x="87" y="27"/>
                </a:cxn>
                <a:cxn ang="0">
                  <a:pos x="62" y="27"/>
                </a:cxn>
                <a:cxn ang="0">
                  <a:pos x="70" y="35"/>
                </a:cxn>
                <a:cxn ang="0">
                  <a:pos x="62" y="43"/>
                </a:cxn>
                <a:cxn ang="0">
                  <a:pos x="54" y="35"/>
                </a:cxn>
                <a:cxn ang="0">
                  <a:pos x="62" y="27"/>
                </a:cxn>
                <a:cxn ang="0">
                  <a:pos x="36" y="27"/>
                </a:cxn>
                <a:cxn ang="0">
                  <a:pos x="44" y="35"/>
                </a:cxn>
                <a:cxn ang="0">
                  <a:pos x="36" y="43"/>
                </a:cxn>
                <a:cxn ang="0">
                  <a:pos x="28" y="35"/>
                </a:cxn>
                <a:cxn ang="0">
                  <a:pos x="36" y="27"/>
                </a:cxn>
                <a:cxn ang="0">
                  <a:pos x="36" y="27"/>
                </a:cxn>
                <a:cxn ang="0">
                  <a:pos x="36" y="27"/>
                </a:cxn>
              </a:cxnLst>
              <a:rect l="0" t="0" r="r" b="b"/>
              <a:pathLst>
                <a:path w="124" h="93">
                  <a:moveTo>
                    <a:pt x="8" y="77"/>
                  </a:moveTo>
                  <a:cubicBezTo>
                    <a:pt x="11" y="77"/>
                    <a:pt x="11" y="77"/>
                    <a:pt x="11" y="77"/>
                  </a:cubicBezTo>
                  <a:cubicBezTo>
                    <a:pt x="4" y="93"/>
                    <a:pt x="4" y="93"/>
                    <a:pt x="4" y="93"/>
                  </a:cubicBezTo>
                  <a:cubicBezTo>
                    <a:pt x="23" y="77"/>
                    <a:pt x="23" y="77"/>
                    <a:pt x="23" y="77"/>
                  </a:cubicBezTo>
                  <a:cubicBezTo>
                    <a:pt x="41" y="77"/>
                    <a:pt x="41" y="77"/>
                    <a:pt x="41" y="77"/>
                  </a:cubicBezTo>
                  <a:cubicBezTo>
                    <a:pt x="41" y="69"/>
                    <a:pt x="41" y="69"/>
                    <a:pt x="41" y="69"/>
                  </a:cubicBezTo>
                  <a:cubicBezTo>
                    <a:pt x="41" y="65"/>
                    <a:pt x="45" y="61"/>
                    <a:pt x="50" y="61"/>
                  </a:cubicBezTo>
                  <a:cubicBezTo>
                    <a:pt x="124" y="61"/>
                    <a:pt x="124" y="61"/>
                    <a:pt x="124" y="61"/>
                  </a:cubicBezTo>
                  <a:cubicBezTo>
                    <a:pt x="124" y="8"/>
                    <a:pt x="124" y="8"/>
                    <a:pt x="124" y="8"/>
                  </a:cubicBezTo>
                  <a:cubicBezTo>
                    <a:pt x="124" y="4"/>
                    <a:pt x="120" y="0"/>
                    <a:pt x="116" y="0"/>
                  </a:cubicBezTo>
                  <a:cubicBezTo>
                    <a:pt x="8" y="0"/>
                    <a:pt x="8" y="0"/>
                    <a:pt x="8" y="0"/>
                  </a:cubicBezTo>
                  <a:cubicBezTo>
                    <a:pt x="3" y="0"/>
                    <a:pt x="0" y="4"/>
                    <a:pt x="0" y="8"/>
                  </a:cubicBezTo>
                  <a:cubicBezTo>
                    <a:pt x="0" y="69"/>
                    <a:pt x="0" y="69"/>
                    <a:pt x="0" y="69"/>
                  </a:cubicBezTo>
                  <a:cubicBezTo>
                    <a:pt x="0" y="73"/>
                    <a:pt x="3" y="77"/>
                    <a:pt x="8" y="77"/>
                  </a:cubicBezTo>
                  <a:close/>
                  <a:moveTo>
                    <a:pt x="87" y="27"/>
                  </a:moveTo>
                  <a:cubicBezTo>
                    <a:pt x="92" y="27"/>
                    <a:pt x="95" y="31"/>
                    <a:pt x="95" y="35"/>
                  </a:cubicBezTo>
                  <a:cubicBezTo>
                    <a:pt x="95" y="40"/>
                    <a:pt x="92" y="43"/>
                    <a:pt x="87" y="43"/>
                  </a:cubicBezTo>
                  <a:cubicBezTo>
                    <a:pt x="83" y="43"/>
                    <a:pt x="79" y="40"/>
                    <a:pt x="79" y="35"/>
                  </a:cubicBezTo>
                  <a:cubicBezTo>
                    <a:pt x="79" y="31"/>
                    <a:pt x="83" y="27"/>
                    <a:pt x="87" y="27"/>
                  </a:cubicBezTo>
                  <a:close/>
                  <a:moveTo>
                    <a:pt x="62" y="27"/>
                  </a:moveTo>
                  <a:cubicBezTo>
                    <a:pt x="67" y="27"/>
                    <a:pt x="70" y="31"/>
                    <a:pt x="70" y="35"/>
                  </a:cubicBezTo>
                  <a:cubicBezTo>
                    <a:pt x="70" y="40"/>
                    <a:pt x="67" y="43"/>
                    <a:pt x="62" y="43"/>
                  </a:cubicBezTo>
                  <a:cubicBezTo>
                    <a:pt x="58" y="43"/>
                    <a:pt x="54" y="40"/>
                    <a:pt x="54" y="35"/>
                  </a:cubicBezTo>
                  <a:cubicBezTo>
                    <a:pt x="54" y="31"/>
                    <a:pt x="58" y="27"/>
                    <a:pt x="62" y="27"/>
                  </a:cubicBezTo>
                  <a:close/>
                  <a:moveTo>
                    <a:pt x="36" y="27"/>
                  </a:moveTo>
                  <a:cubicBezTo>
                    <a:pt x="41" y="27"/>
                    <a:pt x="44" y="31"/>
                    <a:pt x="44" y="35"/>
                  </a:cubicBezTo>
                  <a:cubicBezTo>
                    <a:pt x="44" y="40"/>
                    <a:pt x="41" y="43"/>
                    <a:pt x="36" y="43"/>
                  </a:cubicBezTo>
                  <a:cubicBezTo>
                    <a:pt x="32" y="43"/>
                    <a:pt x="28" y="40"/>
                    <a:pt x="28" y="35"/>
                  </a:cubicBezTo>
                  <a:cubicBezTo>
                    <a:pt x="28" y="31"/>
                    <a:pt x="32" y="27"/>
                    <a:pt x="36" y="27"/>
                  </a:cubicBezTo>
                  <a:close/>
                  <a:moveTo>
                    <a:pt x="36" y="27"/>
                  </a:moveTo>
                  <a:cubicBezTo>
                    <a:pt x="36" y="27"/>
                    <a:pt x="36" y="27"/>
                    <a:pt x="36" y="27"/>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33" name="Freeform 13"/>
            <p:cNvSpPr>
              <a:spLocks noEditPoints="1"/>
            </p:cNvSpPr>
            <p:nvPr/>
          </p:nvSpPr>
          <p:spPr bwMode="auto">
            <a:xfrm>
              <a:off x="3149600" y="3844925"/>
              <a:ext cx="207963" cy="155575"/>
            </a:xfrm>
            <a:custGeom>
              <a:avLst/>
              <a:gdLst/>
              <a:ahLst/>
              <a:cxnLst>
                <a:cxn ang="0">
                  <a:pos x="0" y="9"/>
                </a:cxn>
                <a:cxn ang="0">
                  <a:pos x="0" y="69"/>
                </a:cxn>
                <a:cxn ang="0">
                  <a:pos x="9" y="77"/>
                </a:cxn>
                <a:cxn ang="0">
                  <a:pos x="102" y="77"/>
                </a:cxn>
                <a:cxn ang="0">
                  <a:pos x="120" y="93"/>
                </a:cxn>
                <a:cxn ang="0">
                  <a:pos x="114" y="77"/>
                </a:cxn>
                <a:cxn ang="0">
                  <a:pos x="116" y="77"/>
                </a:cxn>
                <a:cxn ang="0">
                  <a:pos x="125" y="69"/>
                </a:cxn>
                <a:cxn ang="0">
                  <a:pos x="125" y="9"/>
                </a:cxn>
                <a:cxn ang="0">
                  <a:pos x="116" y="0"/>
                </a:cxn>
                <a:cxn ang="0">
                  <a:pos x="9" y="0"/>
                </a:cxn>
                <a:cxn ang="0">
                  <a:pos x="0" y="9"/>
                </a:cxn>
                <a:cxn ang="0">
                  <a:pos x="88" y="29"/>
                </a:cxn>
                <a:cxn ang="0">
                  <a:pos x="96" y="37"/>
                </a:cxn>
                <a:cxn ang="0">
                  <a:pos x="88" y="45"/>
                </a:cxn>
                <a:cxn ang="0">
                  <a:pos x="80" y="37"/>
                </a:cxn>
                <a:cxn ang="0">
                  <a:pos x="88" y="29"/>
                </a:cxn>
                <a:cxn ang="0">
                  <a:pos x="63" y="29"/>
                </a:cxn>
                <a:cxn ang="0">
                  <a:pos x="71" y="37"/>
                </a:cxn>
                <a:cxn ang="0">
                  <a:pos x="63" y="45"/>
                </a:cxn>
                <a:cxn ang="0">
                  <a:pos x="55" y="37"/>
                </a:cxn>
                <a:cxn ang="0">
                  <a:pos x="63" y="29"/>
                </a:cxn>
                <a:cxn ang="0">
                  <a:pos x="37" y="29"/>
                </a:cxn>
                <a:cxn ang="0">
                  <a:pos x="45" y="37"/>
                </a:cxn>
                <a:cxn ang="0">
                  <a:pos x="37" y="45"/>
                </a:cxn>
                <a:cxn ang="0">
                  <a:pos x="29" y="37"/>
                </a:cxn>
                <a:cxn ang="0">
                  <a:pos x="37" y="29"/>
                </a:cxn>
                <a:cxn ang="0">
                  <a:pos x="37" y="29"/>
                </a:cxn>
                <a:cxn ang="0">
                  <a:pos x="37" y="29"/>
                </a:cxn>
              </a:cxnLst>
              <a:rect l="0" t="0" r="r" b="b"/>
              <a:pathLst>
                <a:path w="125" h="93">
                  <a:moveTo>
                    <a:pt x="0" y="9"/>
                  </a:moveTo>
                  <a:cubicBezTo>
                    <a:pt x="0" y="69"/>
                    <a:pt x="0" y="69"/>
                    <a:pt x="0" y="69"/>
                  </a:cubicBezTo>
                  <a:cubicBezTo>
                    <a:pt x="0" y="74"/>
                    <a:pt x="4" y="77"/>
                    <a:pt x="9" y="77"/>
                  </a:cubicBezTo>
                  <a:cubicBezTo>
                    <a:pt x="102" y="77"/>
                    <a:pt x="102" y="77"/>
                    <a:pt x="102" y="77"/>
                  </a:cubicBezTo>
                  <a:cubicBezTo>
                    <a:pt x="120" y="93"/>
                    <a:pt x="120" y="93"/>
                    <a:pt x="120" y="93"/>
                  </a:cubicBezTo>
                  <a:cubicBezTo>
                    <a:pt x="114" y="77"/>
                    <a:pt x="114" y="77"/>
                    <a:pt x="114" y="77"/>
                  </a:cubicBezTo>
                  <a:cubicBezTo>
                    <a:pt x="116" y="77"/>
                    <a:pt x="116" y="77"/>
                    <a:pt x="116" y="77"/>
                  </a:cubicBezTo>
                  <a:cubicBezTo>
                    <a:pt x="121" y="77"/>
                    <a:pt x="125" y="74"/>
                    <a:pt x="125" y="69"/>
                  </a:cubicBezTo>
                  <a:cubicBezTo>
                    <a:pt x="125" y="9"/>
                    <a:pt x="125" y="9"/>
                    <a:pt x="125" y="9"/>
                  </a:cubicBezTo>
                  <a:cubicBezTo>
                    <a:pt x="125" y="4"/>
                    <a:pt x="121" y="0"/>
                    <a:pt x="116" y="0"/>
                  </a:cubicBezTo>
                  <a:cubicBezTo>
                    <a:pt x="9" y="0"/>
                    <a:pt x="9" y="0"/>
                    <a:pt x="9" y="0"/>
                  </a:cubicBezTo>
                  <a:cubicBezTo>
                    <a:pt x="4" y="0"/>
                    <a:pt x="0" y="4"/>
                    <a:pt x="0" y="9"/>
                  </a:cubicBezTo>
                  <a:close/>
                  <a:moveTo>
                    <a:pt x="88" y="29"/>
                  </a:moveTo>
                  <a:cubicBezTo>
                    <a:pt x="93" y="29"/>
                    <a:pt x="96" y="33"/>
                    <a:pt x="96" y="37"/>
                  </a:cubicBezTo>
                  <a:cubicBezTo>
                    <a:pt x="96" y="41"/>
                    <a:pt x="93" y="45"/>
                    <a:pt x="88" y="45"/>
                  </a:cubicBezTo>
                  <a:cubicBezTo>
                    <a:pt x="84" y="45"/>
                    <a:pt x="80" y="41"/>
                    <a:pt x="80" y="37"/>
                  </a:cubicBezTo>
                  <a:cubicBezTo>
                    <a:pt x="80" y="33"/>
                    <a:pt x="84" y="29"/>
                    <a:pt x="88" y="29"/>
                  </a:cubicBezTo>
                  <a:close/>
                  <a:moveTo>
                    <a:pt x="63" y="29"/>
                  </a:moveTo>
                  <a:cubicBezTo>
                    <a:pt x="67" y="29"/>
                    <a:pt x="71" y="33"/>
                    <a:pt x="71" y="37"/>
                  </a:cubicBezTo>
                  <a:cubicBezTo>
                    <a:pt x="71" y="41"/>
                    <a:pt x="67" y="45"/>
                    <a:pt x="63" y="45"/>
                  </a:cubicBezTo>
                  <a:cubicBezTo>
                    <a:pt x="59" y="45"/>
                    <a:pt x="55" y="41"/>
                    <a:pt x="55" y="37"/>
                  </a:cubicBezTo>
                  <a:cubicBezTo>
                    <a:pt x="55" y="33"/>
                    <a:pt x="59" y="29"/>
                    <a:pt x="63" y="29"/>
                  </a:cubicBezTo>
                  <a:close/>
                  <a:moveTo>
                    <a:pt x="37" y="29"/>
                  </a:moveTo>
                  <a:cubicBezTo>
                    <a:pt x="41" y="29"/>
                    <a:pt x="45" y="33"/>
                    <a:pt x="45" y="37"/>
                  </a:cubicBezTo>
                  <a:cubicBezTo>
                    <a:pt x="45" y="41"/>
                    <a:pt x="41" y="45"/>
                    <a:pt x="37" y="45"/>
                  </a:cubicBezTo>
                  <a:cubicBezTo>
                    <a:pt x="32" y="45"/>
                    <a:pt x="29" y="41"/>
                    <a:pt x="29" y="37"/>
                  </a:cubicBezTo>
                  <a:cubicBezTo>
                    <a:pt x="29" y="33"/>
                    <a:pt x="32" y="29"/>
                    <a:pt x="37" y="29"/>
                  </a:cubicBezTo>
                  <a:close/>
                  <a:moveTo>
                    <a:pt x="37" y="29"/>
                  </a:moveTo>
                  <a:cubicBezTo>
                    <a:pt x="37" y="29"/>
                    <a:pt x="37" y="29"/>
                    <a:pt x="37" y="29"/>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grpSp>
      <p:sp>
        <p:nvSpPr>
          <p:cNvPr id="34" name="TextBox 103"/>
          <p:cNvSpPr txBox="1"/>
          <p:nvPr/>
        </p:nvSpPr>
        <p:spPr>
          <a:xfrm>
            <a:off x="3756345" y="3631640"/>
            <a:ext cx="2109824" cy="1405193"/>
          </a:xfrm>
          <a:prstGeom prst="rect">
            <a:avLst/>
          </a:prstGeom>
          <a:noFill/>
        </p:spPr>
        <p:txBody>
          <a:bodyPr wrap="square" rtlCol="0">
            <a:spAutoFit/>
          </a:bodyPr>
          <a:lstStyle/>
          <a:p>
            <a:pPr marL="0" marR="0" lvl="0" indent="0" algn="ctr" defTabSz="1375410" rtl="0" eaLnBrk="1" fontAlgn="auto" latinLnBrk="0" hangingPunct="1">
              <a:lnSpc>
                <a:spcPct val="100000"/>
              </a:lnSpc>
              <a:spcBef>
                <a:spcPts val="0"/>
              </a:spcBef>
              <a:spcAft>
                <a:spcPts val="0"/>
              </a:spcAft>
              <a:buClrTx/>
              <a:buSzTx/>
              <a:buFontTx/>
              <a:buNone/>
              <a:defRPr/>
            </a:pPr>
            <a:r>
              <a:rPr kumimoji="0" lang="en-US" sz="1600" b="1" i="0" u="none" strike="noStrike" kern="1200" cap="none" spc="0" normalizeH="0" baseline="0" noProof="0" dirty="0">
                <a:ln>
                  <a:noFill/>
                </a:ln>
                <a:solidFill>
                  <a:prstClr val="black">
                    <a:lumMod val="75000"/>
                    <a:lumOff val="25000"/>
                  </a:prstClr>
                </a:solidFill>
                <a:effectLst/>
                <a:uLnTx/>
                <a:uFillTx/>
                <a:cs typeface="+mn-ea"/>
                <a:sym typeface="+mn-lt"/>
              </a:rPr>
              <a:t>Title Goes here</a:t>
            </a:r>
            <a:endParaRPr kumimoji="0" lang="en-US" sz="1600" b="1" i="0" u="none" strike="noStrike" kern="1200" cap="none" spc="0" normalizeH="0" baseline="0" noProof="0" dirty="0">
              <a:ln>
                <a:noFill/>
              </a:ln>
              <a:solidFill>
                <a:prstClr val="black">
                  <a:lumMod val="75000"/>
                  <a:lumOff val="25000"/>
                </a:prstClr>
              </a:solidFill>
              <a:effectLst/>
              <a:uLnTx/>
              <a:uFillTx/>
              <a:cs typeface="+mn-ea"/>
              <a:sym typeface="+mn-lt"/>
            </a:endParaRPr>
          </a:p>
          <a:p>
            <a:pPr marL="0" marR="0" lvl="0" indent="0" algn="ctr" defTabSz="1219200" rtl="0" eaLnBrk="1" fontAlgn="auto" latinLnBrk="0" hangingPunct="1">
              <a:lnSpc>
                <a:spcPct val="100000"/>
              </a:lnSpc>
              <a:spcBef>
                <a:spcPct val="20000"/>
              </a:spcBef>
              <a:spcAft>
                <a:spcPts val="0"/>
              </a:spcAft>
              <a:buClrTx/>
              <a:buSzTx/>
              <a:buFontTx/>
              <a:buNone/>
              <a:defRPr/>
            </a:pPr>
            <a:r>
              <a:rPr kumimoji="0" lang="en-US" sz="1335" b="0" i="0" u="none" strike="noStrike" kern="1200" cap="none" spc="0" normalizeH="0" baseline="0" noProof="0" dirty="0">
                <a:ln>
                  <a:noFill/>
                </a:ln>
                <a:solidFill>
                  <a:prstClr val="black">
                    <a:lumMod val="75000"/>
                    <a:lumOff val="25000"/>
                  </a:prstClr>
                </a:solidFill>
                <a:effectLst/>
                <a:uLnTx/>
                <a:uFillTx/>
                <a:cs typeface="+mn-ea"/>
                <a:sym typeface="+mn-lt"/>
              </a:rPr>
              <a:t>There are many variations of Lorem Ipsum available, but the majority have suffered  There</a:t>
            </a:r>
            <a:endParaRPr kumimoji="0" lang="en-US" sz="1335" b="0" i="0" u="none" strike="noStrike" kern="1200" cap="none" spc="0" normalizeH="0" baseline="0" noProof="0" dirty="0">
              <a:ln>
                <a:noFill/>
              </a:ln>
              <a:solidFill>
                <a:prstClr val="black">
                  <a:lumMod val="75000"/>
                  <a:lumOff val="25000"/>
                </a:prstClr>
              </a:solidFill>
              <a:effectLst/>
              <a:uLnTx/>
              <a:uFillTx/>
              <a:cs typeface="+mn-ea"/>
              <a:sym typeface="+mn-lt"/>
            </a:endParaRPr>
          </a:p>
        </p:txBody>
      </p:sp>
      <p:cxnSp>
        <p:nvCxnSpPr>
          <p:cNvPr id="35" name="Straight Connector 104"/>
          <p:cNvCxnSpPr/>
          <p:nvPr/>
        </p:nvCxnSpPr>
        <p:spPr>
          <a:xfrm>
            <a:off x="6080175" y="2068747"/>
            <a:ext cx="0" cy="248920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36" name="Group 105"/>
          <p:cNvGrpSpPr/>
          <p:nvPr/>
        </p:nvGrpSpPr>
        <p:grpSpPr>
          <a:xfrm>
            <a:off x="6905073" y="1893267"/>
            <a:ext cx="978048" cy="1080036"/>
            <a:chOff x="4425950" y="3640138"/>
            <a:chExt cx="593725" cy="655637"/>
          </a:xfrm>
          <a:solidFill>
            <a:schemeClr val="accent1"/>
          </a:solidFill>
        </p:grpSpPr>
        <p:sp>
          <p:nvSpPr>
            <p:cNvPr id="37" name="Freeform 23"/>
            <p:cNvSpPr>
              <a:spLocks noEditPoints="1"/>
            </p:cNvSpPr>
            <p:nvPr/>
          </p:nvSpPr>
          <p:spPr bwMode="auto">
            <a:xfrm>
              <a:off x="4495800" y="3640138"/>
              <a:ext cx="141288" cy="141287"/>
            </a:xfrm>
            <a:custGeom>
              <a:avLst/>
              <a:gdLst/>
              <a:ahLst/>
              <a:cxnLst>
                <a:cxn ang="0">
                  <a:pos x="85" y="42"/>
                </a:cxn>
                <a:cxn ang="0">
                  <a:pos x="43" y="85"/>
                </a:cxn>
                <a:cxn ang="0">
                  <a:pos x="0" y="42"/>
                </a:cxn>
                <a:cxn ang="0">
                  <a:pos x="43" y="0"/>
                </a:cxn>
                <a:cxn ang="0">
                  <a:pos x="85" y="42"/>
                </a:cxn>
                <a:cxn ang="0">
                  <a:pos x="85" y="42"/>
                </a:cxn>
                <a:cxn ang="0">
                  <a:pos x="85" y="42"/>
                </a:cxn>
              </a:cxnLst>
              <a:rect l="0" t="0" r="r" b="b"/>
              <a:pathLst>
                <a:path w="85" h="85">
                  <a:moveTo>
                    <a:pt x="85" y="42"/>
                  </a:moveTo>
                  <a:cubicBezTo>
                    <a:pt x="85" y="66"/>
                    <a:pt x="66" y="85"/>
                    <a:pt x="43" y="85"/>
                  </a:cubicBezTo>
                  <a:cubicBezTo>
                    <a:pt x="19" y="85"/>
                    <a:pt x="0" y="66"/>
                    <a:pt x="0" y="42"/>
                  </a:cubicBezTo>
                  <a:cubicBezTo>
                    <a:pt x="0" y="19"/>
                    <a:pt x="19" y="0"/>
                    <a:pt x="43" y="0"/>
                  </a:cubicBezTo>
                  <a:cubicBezTo>
                    <a:pt x="66" y="0"/>
                    <a:pt x="85" y="19"/>
                    <a:pt x="85" y="42"/>
                  </a:cubicBezTo>
                  <a:close/>
                  <a:moveTo>
                    <a:pt x="85" y="42"/>
                  </a:moveTo>
                  <a:cubicBezTo>
                    <a:pt x="85" y="42"/>
                    <a:pt x="85" y="42"/>
                    <a:pt x="85" y="42"/>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38" name="Freeform 24"/>
            <p:cNvSpPr>
              <a:spLocks noEditPoints="1"/>
            </p:cNvSpPr>
            <p:nvPr/>
          </p:nvSpPr>
          <p:spPr bwMode="auto">
            <a:xfrm>
              <a:off x="4727575" y="3640138"/>
              <a:ext cx="141288" cy="141287"/>
            </a:xfrm>
            <a:custGeom>
              <a:avLst/>
              <a:gdLst/>
              <a:ahLst/>
              <a:cxnLst>
                <a:cxn ang="0">
                  <a:pos x="85" y="42"/>
                </a:cxn>
                <a:cxn ang="0">
                  <a:pos x="43" y="85"/>
                </a:cxn>
                <a:cxn ang="0">
                  <a:pos x="0" y="42"/>
                </a:cxn>
                <a:cxn ang="0">
                  <a:pos x="43" y="0"/>
                </a:cxn>
                <a:cxn ang="0">
                  <a:pos x="85" y="42"/>
                </a:cxn>
                <a:cxn ang="0">
                  <a:pos x="85" y="42"/>
                </a:cxn>
                <a:cxn ang="0">
                  <a:pos x="85" y="42"/>
                </a:cxn>
              </a:cxnLst>
              <a:rect l="0" t="0" r="r" b="b"/>
              <a:pathLst>
                <a:path w="85" h="85">
                  <a:moveTo>
                    <a:pt x="85" y="42"/>
                  </a:moveTo>
                  <a:cubicBezTo>
                    <a:pt x="85" y="66"/>
                    <a:pt x="66" y="85"/>
                    <a:pt x="43" y="85"/>
                  </a:cubicBezTo>
                  <a:cubicBezTo>
                    <a:pt x="19" y="85"/>
                    <a:pt x="0" y="66"/>
                    <a:pt x="0" y="42"/>
                  </a:cubicBezTo>
                  <a:cubicBezTo>
                    <a:pt x="0" y="19"/>
                    <a:pt x="19" y="0"/>
                    <a:pt x="43" y="0"/>
                  </a:cubicBezTo>
                  <a:cubicBezTo>
                    <a:pt x="66" y="0"/>
                    <a:pt x="85" y="19"/>
                    <a:pt x="85" y="42"/>
                  </a:cubicBezTo>
                  <a:close/>
                  <a:moveTo>
                    <a:pt x="85" y="42"/>
                  </a:moveTo>
                  <a:cubicBezTo>
                    <a:pt x="85" y="42"/>
                    <a:pt x="85" y="42"/>
                    <a:pt x="85" y="42"/>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39" name="Freeform 25"/>
            <p:cNvSpPr>
              <a:spLocks noEditPoints="1"/>
            </p:cNvSpPr>
            <p:nvPr/>
          </p:nvSpPr>
          <p:spPr bwMode="auto">
            <a:xfrm>
              <a:off x="4843463" y="4206875"/>
              <a:ext cx="73025" cy="88900"/>
            </a:xfrm>
            <a:custGeom>
              <a:avLst/>
              <a:gdLst/>
              <a:ahLst/>
              <a:cxnLst>
                <a:cxn ang="0">
                  <a:pos x="0" y="0"/>
                </a:cxn>
                <a:cxn ang="0">
                  <a:pos x="0" y="30"/>
                </a:cxn>
                <a:cxn ang="0">
                  <a:pos x="22" y="53"/>
                </a:cxn>
                <a:cxn ang="0">
                  <a:pos x="22" y="53"/>
                </a:cxn>
                <a:cxn ang="0">
                  <a:pos x="44" y="30"/>
                </a:cxn>
                <a:cxn ang="0">
                  <a:pos x="44" y="0"/>
                </a:cxn>
                <a:cxn ang="0">
                  <a:pos x="0" y="0"/>
                </a:cxn>
                <a:cxn ang="0">
                  <a:pos x="0" y="0"/>
                </a:cxn>
                <a:cxn ang="0">
                  <a:pos x="0" y="0"/>
                </a:cxn>
              </a:cxnLst>
              <a:rect l="0" t="0" r="r" b="b"/>
              <a:pathLst>
                <a:path w="44" h="53">
                  <a:moveTo>
                    <a:pt x="0" y="0"/>
                  </a:moveTo>
                  <a:cubicBezTo>
                    <a:pt x="0" y="30"/>
                    <a:pt x="0" y="30"/>
                    <a:pt x="0" y="30"/>
                  </a:cubicBezTo>
                  <a:cubicBezTo>
                    <a:pt x="0" y="43"/>
                    <a:pt x="10" y="53"/>
                    <a:pt x="22" y="53"/>
                  </a:cubicBezTo>
                  <a:cubicBezTo>
                    <a:pt x="22" y="53"/>
                    <a:pt x="22" y="53"/>
                    <a:pt x="22" y="53"/>
                  </a:cubicBezTo>
                  <a:cubicBezTo>
                    <a:pt x="34" y="53"/>
                    <a:pt x="44" y="43"/>
                    <a:pt x="44" y="30"/>
                  </a:cubicBezTo>
                  <a:cubicBezTo>
                    <a:pt x="44" y="0"/>
                    <a:pt x="44" y="0"/>
                    <a:pt x="44" y="0"/>
                  </a:cubicBezTo>
                  <a:lnTo>
                    <a:pt x="0" y="0"/>
                  </a:lnTo>
                  <a:close/>
                  <a:moveTo>
                    <a:pt x="0" y="0"/>
                  </a:moveTo>
                  <a:cubicBezTo>
                    <a:pt x="0" y="0"/>
                    <a:pt x="0" y="0"/>
                    <a:pt x="0" y="0"/>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40" name="Freeform 26"/>
            <p:cNvSpPr>
              <a:spLocks noEditPoints="1"/>
            </p:cNvSpPr>
            <p:nvPr/>
          </p:nvSpPr>
          <p:spPr bwMode="auto">
            <a:xfrm>
              <a:off x="4425950" y="3776663"/>
              <a:ext cx="593725" cy="519112"/>
            </a:xfrm>
            <a:custGeom>
              <a:avLst/>
              <a:gdLst/>
              <a:ahLst/>
              <a:cxnLst>
                <a:cxn ang="0">
                  <a:pos x="327" y="159"/>
                </a:cxn>
                <a:cxn ang="0">
                  <a:pos x="312" y="142"/>
                </a:cxn>
                <a:cxn ang="0">
                  <a:pos x="312" y="138"/>
                </a:cxn>
                <a:cxn ang="0">
                  <a:pos x="284" y="26"/>
                </a:cxn>
                <a:cxn ang="0">
                  <a:pos x="254" y="0"/>
                </a:cxn>
                <a:cxn ang="0">
                  <a:pos x="254" y="0"/>
                </a:cxn>
                <a:cxn ang="0">
                  <a:pos x="244" y="1"/>
                </a:cxn>
                <a:cxn ang="0">
                  <a:pos x="235" y="4"/>
                </a:cxn>
                <a:cxn ang="0">
                  <a:pos x="213" y="34"/>
                </a:cxn>
                <a:cxn ang="0">
                  <a:pos x="212" y="35"/>
                </a:cxn>
                <a:cxn ang="0">
                  <a:pos x="201" y="74"/>
                </a:cxn>
                <a:cxn ang="0">
                  <a:pos x="154" y="82"/>
                </a:cxn>
                <a:cxn ang="0">
                  <a:pos x="140" y="90"/>
                </a:cxn>
                <a:cxn ang="0">
                  <a:pos x="111" y="77"/>
                </a:cxn>
                <a:cxn ang="0">
                  <a:pos x="99" y="35"/>
                </a:cxn>
                <a:cxn ang="0">
                  <a:pos x="99" y="34"/>
                </a:cxn>
                <a:cxn ang="0">
                  <a:pos x="76" y="4"/>
                </a:cxn>
                <a:cxn ang="0">
                  <a:pos x="68" y="1"/>
                </a:cxn>
                <a:cxn ang="0">
                  <a:pos x="58" y="0"/>
                </a:cxn>
                <a:cxn ang="0">
                  <a:pos x="58" y="0"/>
                </a:cxn>
                <a:cxn ang="0">
                  <a:pos x="22" y="26"/>
                </a:cxn>
                <a:cxn ang="0">
                  <a:pos x="3" y="117"/>
                </a:cxn>
                <a:cxn ang="0">
                  <a:pos x="14" y="148"/>
                </a:cxn>
                <a:cxn ang="0">
                  <a:pos x="14" y="289"/>
                </a:cxn>
                <a:cxn ang="0">
                  <a:pos x="37" y="312"/>
                </a:cxn>
                <a:cxn ang="0">
                  <a:pos x="59" y="289"/>
                </a:cxn>
                <a:cxn ang="0">
                  <a:pos x="59" y="156"/>
                </a:cxn>
                <a:cxn ang="0">
                  <a:pos x="79" y="134"/>
                </a:cxn>
                <a:cxn ang="0">
                  <a:pos x="86" y="99"/>
                </a:cxn>
                <a:cxn ang="0">
                  <a:pos x="152" y="125"/>
                </a:cxn>
                <a:cxn ang="0">
                  <a:pos x="154" y="126"/>
                </a:cxn>
                <a:cxn ang="0">
                  <a:pos x="170" y="115"/>
                </a:cxn>
                <a:cxn ang="0">
                  <a:pos x="225" y="96"/>
                </a:cxn>
                <a:cxn ang="0">
                  <a:pos x="233" y="134"/>
                </a:cxn>
                <a:cxn ang="0">
                  <a:pos x="249" y="154"/>
                </a:cxn>
                <a:cxn ang="0">
                  <a:pos x="260" y="154"/>
                </a:cxn>
                <a:cxn ang="0">
                  <a:pos x="273" y="139"/>
                </a:cxn>
                <a:cxn ang="0">
                  <a:pos x="253" y="71"/>
                </a:cxn>
                <a:cxn ang="0">
                  <a:pos x="258" y="68"/>
                </a:cxn>
                <a:cxn ang="0">
                  <a:pos x="279" y="142"/>
                </a:cxn>
                <a:cxn ang="0">
                  <a:pos x="264" y="159"/>
                </a:cxn>
                <a:cxn ang="0">
                  <a:pos x="232" y="159"/>
                </a:cxn>
                <a:cxn ang="0">
                  <a:pos x="232" y="253"/>
                </a:cxn>
                <a:cxn ang="0">
                  <a:pos x="359" y="253"/>
                </a:cxn>
                <a:cxn ang="0">
                  <a:pos x="359" y="159"/>
                </a:cxn>
                <a:cxn ang="0">
                  <a:pos x="327" y="159"/>
                </a:cxn>
                <a:cxn ang="0">
                  <a:pos x="275" y="159"/>
                </a:cxn>
                <a:cxn ang="0">
                  <a:pos x="284" y="152"/>
                </a:cxn>
                <a:cxn ang="0">
                  <a:pos x="296" y="157"/>
                </a:cxn>
                <a:cxn ang="0">
                  <a:pos x="299" y="157"/>
                </a:cxn>
                <a:cxn ang="0">
                  <a:pos x="308" y="152"/>
                </a:cxn>
                <a:cxn ang="0">
                  <a:pos x="316" y="159"/>
                </a:cxn>
                <a:cxn ang="0">
                  <a:pos x="275" y="159"/>
                </a:cxn>
                <a:cxn ang="0">
                  <a:pos x="275" y="159"/>
                </a:cxn>
                <a:cxn ang="0">
                  <a:pos x="275" y="159"/>
                </a:cxn>
              </a:cxnLst>
              <a:rect l="0" t="0" r="r" b="b"/>
              <a:pathLst>
                <a:path w="359" h="312">
                  <a:moveTo>
                    <a:pt x="327" y="159"/>
                  </a:moveTo>
                  <a:cubicBezTo>
                    <a:pt x="326" y="151"/>
                    <a:pt x="320" y="144"/>
                    <a:pt x="312" y="142"/>
                  </a:cubicBezTo>
                  <a:cubicBezTo>
                    <a:pt x="312" y="140"/>
                    <a:pt x="312" y="139"/>
                    <a:pt x="312" y="138"/>
                  </a:cubicBezTo>
                  <a:cubicBezTo>
                    <a:pt x="310" y="127"/>
                    <a:pt x="284" y="26"/>
                    <a:pt x="284" y="26"/>
                  </a:cubicBezTo>
                  <a:cubicBezTo>
                    <a:pt x="280" y="9"/>
                    <a:pt x="269" y="1"/>
                    <a:pt x="254" y="0"/>
                  </a:cubicBezTo>
                  <a:cubicBezTo>
                    <a:pt x="254" y="0"/>
                    <a:pt x="254" y="0"/>
                    <a:pt x="254" y="0"/>
                  </a:cubicBezTo>
                  <a:cubicBezTo>
                    <a:pt x="254" y="0"/>
                    <a:pt x="249" y="0"/>
                    <a:pt x="244" y="1"/>
                  </a:cubicBezTo>
                  <a:cubicBezTo>
                    <a:pt x="239" y="2"/>
                    <a:pt x="235" y="4"/>
                    <a:pt x="235" y="4"/>
                  </a:cubicBezTo>
                  <a:cubicBezTo>
                    <a:pt x="225" y="10"/>
                    <a:pt x="214" y="20"/>
                    <a:pt x="213" y="34"/>
                  </a:cubicBezTo>
                  <a:cubicBezTo>
                    <a:pt x="213" y="34"/>
                    <a:pt x="213" y="35"/>
                    <a:pt x="212" y="35"/>
                  </a:cubicBezTo>
                  <a:cubicBezTo>
                    <a:pt x="210" y="56"/>
                    <a:pt x="207" y="68"/>
                    <a:pt x="201" y="74"/>
                  </a:cubicBezTo>
                  <a:cubicBezTo>
                    <a:pt x="194" y="80"/>
                    <a:pt x="180" y="82"/>
                    <a:pt x="154" y="82"/>
                  </a:cubicBezTo>
                  <a:cubicBezTo>
                    <a:pt x="148" y="82"/>
                    <a:pt x="143" y="85"/>
                    <a:pt x="140" y="90"/>
                  </a:cubicBezTo>
                  <a:cubicBezTo>
                    <a:pt x="125" y="87"/>
                    <a:pt x="116" y="83"/>
                    <a:pt x="111" y="77"/>
                  </a:cubicBezTo>
                  <a:cubicBezTo>
                    <a:pt x="105" y="70"/>
                    <a:pt x="102" y="57"/>
                    <a:pt x="99" y="35"/>
                  </a:cubicBezTo>
                  <a:cubicBezTo>
                    <a:pt x="99" y="35"/>
                    <a:pt x="99" y="34"/>
                    <a:pt x="99" y="34"/>
                  </a:cubicBezTo>
                  <a:cubicBezTo>
                    <a:pt x="98" y="20"/>
                    <a:pt x="87" y="10"/>
                    <a:pt x="76" y="4"/>
                  </a:cubicBezTo>
                  <a:cubicBezTo>
                    <a:pt x="76" y="4"/>
                    <a:pt x="72" y="2"/>
                    <a:pt x="68" y="1"/>
                  </a:cubicBezTo>
                  <a:cubicBezTo>
                    <a:pt x="63" y="0"/>
                    <a:pt x="58" y="0"/>
                    <a:pt x="58" y="0"/>
                  </a:cubicBezTo>
                  <a:cubicBezTo>
                    <a:pt x="58" y="0"/>
                    <a:pt x="58" y="0"/>
                    <a:pt x="58" y="0"/>
                  </a:cubicBezTo>
                  <a:cubicBezTo>
                    <a:pt x="43" y="1"/>
                    <a:pt x="26" y="9"/>
                    <a:pt x="22" y="26"/>
                  </a:cubicBezTo>
                  <a:cubicBezTo>
                    <a:pt x="3" y="117"/>
                    <a:pt x="3" y="117"/>
                    <a:pt x="3" y="117"/>
                  </a:cubicBezTo>
                  <a:cubicBezTo>
                    <a:pt x="0" y="130"/>
                    <a:pt x="6" y="141"/>
                    <a:pt x="14" y="148"/>
                  </a:cubicBezTo>
                  <a:cubicBezTo>
                    <a:pt x="14" y="289"/>
                    <a:pt x="14" y="289"/>
                    <a:pt x="14" y="289"/>
                  </a:cubicBezTo>
                  <a:cubicBezTo>
                    <a:pt x="14" y="302"/>
                    <a:pt x="24" y="312"/>
                    <a:pt x="37" y="312"/>
                  </a:cubicBezTo>
                  <a:cubicBezTo>
                    <a:pt x="49" y="312"/>
                    <a:pt x="59" y="302"/>
                    <a:pt x="59" y="289"/>
                  </a:cubicBezTo>
                  <a:cubicBezTo>
                    <a:pt x="59" y="156"/>
                    <a:pt x="59" y="156"/>
                    <a:pt x="59" y="156"/>
                  </a:cubicBezTo>
                  <a:cubicBezTo>
                    <a:pt x="68" y="152"/>
                    <a:pt x="76" y="145"/>
                    <a:pt x="79" y="134"/>
                  </a:cubicBezTo>
                  <a:cubicBezTo>
                    <a:pt x="86" y="99"/>
                    <a:pt x="86" y="99"/>
                    <a:pt x="86" y="99"/>
                  </a:cubicBezTo>
                  <a:cubicBezTo>
                    <a:pt x="98" y="113"/>
                    <a:pt x="117" y="121"/>
                    <a:pt x="152" y="125"/>
                  </a:cubicBezTo>
                  <a:cubicBezTo>
                    <a:pt x="153" y="126"/>
                    <a:pt x="154" y="126"/>
                    <a:pt x="154" y="126"/>
                  </a:cubicBezTo>
                  <a:cubicBezTo>
                    <a:pt x="161" y="126"/>
                    <a:pt x="168" y="121"/>
                    <a:pt x="170" y="115"/>
                  </a:cubicBezTo>
                  <a:cubicBezTo>
                    <a:pt x="197" y="113"/>
                    <a:pt x="214" y="108"/>
                    <a:pt x="225" y="96"/>
                  </a:cubicBezTo>
                  <a:cubicBezTo>
                    <a:pt x="233" y="134"/>
                    <a:pt x="233" y="134"/>
                    <a:pt x="233" y="134"/>
                  </a:cubicBezTo>
                  <a:cubicBezTo>
                    <a:pt x="235" y="143"/>
                    <a:pt x="241" y="150"/>
                    <a:pt x="249" y="154"/>
                  </a:cubicBezTo>
                  <a:cubicBezTo>
                    <a:pt x="260" y="154"/>
                    <a:pt x="260" y="154"/>
                    <a:pt x="260" y="154"/>
                  </a:cubicBezTo>
                  <a:cubicBezTo>
                    <a:pt x="262" y="148"/>
                    <a:pt x="267" y="142"/>
                    <a:pt x="273" y="139"/>
                  </a:cubicBezTo>
                  <a:cubicBezTo>
                    <a:pt x="267" y="113"/>
                    <a:pt x="259" y="86"/>
                    <a:pt x="253" y="71"/>
                  </a:cubicBezTo>
                  <a:cubicBezTo>
                    <a:pt x="248" y="62"/>
                    <a:pt x="255" y="59"/>
                    <a:pt x="258" y="68"/>
                  </a:cubicBezTo>
                  <a:cubicBezTo>
                    <a:pt x="261" y="77"/>
                    <a:pt x="274" y="116"/>
                    <a:pt x="279" y="142"/>
                  </a:cubicBezTo>
                  <a:cubicBezTo>
                    <a:pt x="271" y="144"/>
                    <a:pt x="265" y="151"/>
                    <a:pt x="264" y="159"/>
                  </a:cubicBezTo>
                  <a:cubicBezTo>
                    <a:pt x="232" y="159"/>
                    <a:pt x="232" y="159"/>
                    <a:pt x="232" y="159"/>
                  </a:cubicBezTo>
                  <a:cubicBezTo>
                    <a:pt x="232" y="253"/>
                    <a:pt x="232" y="253"/>
                    <a:pt x="232" y="253"/>
                  </a:cubicBezTo>
                  <a:cubicBezTo>
                    <a:pt x="359" y="253"/>
                    <a:pt x="359" y="253"/>
                    <a:pt x="359" y="253"/>
                  </a:cubicBezTo>
                  <a:cubicBezTo>
                    <a:pt x="359" y="159"/>
                    <a:pt x="359" y="159"/>
                    <a:pt x="359" y="159"/>
                  </a:cubicBezTo>
                  <a:lnTo>
                    <a:pt x="327" y="159"/>
                  </a:lnTo>
                  <a:close/>
                  <a:moveTo>
                    <a:pt x="275" y="159"/>
                  </a:moveTo>
                  <a:cubicBezTo>
                    <a:pt x="277" y="155"/>
                    <a:pt x="280" y="153"/>
                    <a:pt x="284" y="152"/>
                  </a:cubicBezTo>
                  <a:cubicBezTo>
                    <a:pt x="287" y="155"/>
                    <a:pt x="291" y="157"/>
                    <a:pt x="296" y="157"/>
                  </a:cubicBezTo>
                  <a:cubicBezTo>
                    <a:pt x="297" y="157"/>
                    <a:pt x="298" y="157"/>
                    <a:pt x="299" y="157"/>
                  </a:cubicBezTo>
                  <a:cubicBezTo>
                    <a:pt x="302" y="156"/>
                    <a:pt x="305" y="154"/>
                    <a:pt x="308" y="152"/>
                  </a:cubicBezTo>
                  <a:cubicBezTo>
                    <a:pt x="312" y="153"/>
                    <a:pt x="315" y="155"/>
                    <a:pt x="316" y="159"/>
                  </a:cubicBezTo>
                  <a:lnTo>
                    <a:pt x="275" y="159"/>
                  </a:lnTo>
                  <a:close/>
                  <a:moveTo>
                    <a:pt x="275" y="159"/>
                  </a:moveTo>
                  <a:cubicBezTo>
                    <a:pt x="275" y="159"/>
                    <a:pt x="275" y="159"/>
                    <a:pt x="275" y="159"/>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grpSp>
      <p:sp>
        <p:nvSpPr>
          <p:cNvPr id="41" name="TextBox 110"/>
          <p:cNvSpPr txBox="1"/>
          <p:nvPr/>
        </p:nvSpPr>
        <p:spPr>
          <a:xfrm>
            <a:off x="6235905" y="3631640"/>
            <a:ext cx="2109824" cy="1405193"/>
          </a:xfrm>
          <a:prstGeom prst="rect">
            <a:avLst/>
          </a:prstGeom>
          <a:noFill/>
        </p:spPr>
        <p:txBody>
          <a:bodyPr wrap="square" rtlCol="0">
            <a:spAutoFit/>
          </a:bodyPr>
          <a:lstStyle/>
          <a:p>
            <a:pPr marL="0" marR="0" lvl="0" indent="0" algn="ctr" defTabSz="1375410" rtl="0" eaLnBrk="1" fontAlgn="auto" latinLnBrk="0" hangingPunct="1">
              <a:lnSpc>
                <a:spcPct val="100000"/>
              </a:lnSpc>
              <a:spcBef>
                <a:spcPts val="0"/>
              </a:spcBef>
              <a:spcAft>
                <a:spcPts val="0"/>
              </a:spcAft>
              <a:buClrTx/>
              <a:buSzTx/>
              <a:buFontTx/>
              <a:buNone/>
              <a:defRPr/>
            </a:pPr>
            <a:r>
              <a:rPr kumimoji="0" lang="en-US" sz="1600" b="1" i="0" u="none" strike="noStrike" kern="1200" cap="none" spc="0" normalizeH="0" baseline="0" noProof="0" dirty="0">
                <a:ln>
                  <a:noFill/>
                </a:ln>
                <a:solidFill>
                  <a:prstClr val="black">
                    <a:lumMod val="75000"/>
                    <a:lumOff val="25000"/>
                  </a:prstClr>
                </a:solidFill>
                <a:effectLst/>
                <a:uLnTx/>
                <a:uFillTx/>
                <a:cs typeface="+mn-ea"/>
                <a:sym typeface="+mn-lt"/>
              </a:rPr>
              <a:t>Title Goes here</a:t>
            </a:r>
            <a:endParaRPr kumimoji="0" lang="en-US" sz="1600" b="1" i="0" u="none" strike="noStrike" kern="1200" cap="none" spc="0" normalizeH="0" baseline="0" noProof="0" dirty="0">
              <a:ln>
                <a:noFill/>
              </a:ln>
              <a:solidFill>
                <a:prstClr val="black">
                  <a:lumMod val="75000"/>
                  <a:lumOff val="25000"/>
                </a:prstClr>
              </a:solidFill>
              <a:effectLst/>
              <a:uLnTx/>
              <a:uFillTx/>
              <a:cs typeface="+mn-ea"/>
              <a:sym typeface="+mn-lt"/>
            </a:endParaRPr>
          </a:p>
          <a:p>
            <a:pPr marL="0" marR="0" lvl="0" indent="0" algn="ctr" defTabSz="1219200" rtl="0" eaLnBrk="1" fontAlgn="auto" latinLnBrk="0" hangingPunct="1">
              <a:lnSpc>
                <a:spcPct val="100000"/>
              </a:lnSpc>
              <a:spcBef>
                <a:spcPct val="20000"/>
              </a:spcBef>
              <a:spcAft>
                <a:spcPts val="0"/>
              </a:spcAft>
              <a:buClrTx/>
              <a:buSzTx/>
              <a:buFontTx/>
              <a:buNone/>
              <a:defRPr/>
            </a:pPr>
            <a:r>
              <a:rPr kumimoji="0" lang="en-US" sz="1335" b="0" i="0" u="none" strike="noStrike" kern="1200" cap="none" spc="0" normalizeH="0" baseline="0" noProof="0" dirty="0">
                <a:ln>
                  <a:noFill/>
                </a:ln>
                <a:solidFill>
                  <a:prstClr val="black">
                    <a:lumMod val="75000"/>
                    <a:lumOff val="25000"/>
                  </a:prstClr>
                </a:solidFill>
                <a:effectLst/>
                <a:uLnTx/>
                <a:uFillTx/>
                <a:cs typeface="+mn-ea"/>
                <a:sym typeface="+mn-lt"/>
              </a:rPr>
              <a:t>There are many variations of Lorem Ipsum available, but the majority have suffered  There</a:t>
            </a:r>
            <a:endParaRPr kumimoji="0" lang="en-US" sz="1335" b="0" i="0" u="none" strike="noStrike" kern="1200" cap="none" spc="0" normalizeH="0" baseline="0" noProof="0" dirty="0">
              <a:ln>
                <a:noFill/>
              </a:ln>
              <a:solidFill>
                <a:prstClr val="black">
                  <a:lumMod val="75000"/>
                  <a:lumOff val="25000"/>
                </a:prstClr>
              </a:solidFill>
              <a:effectLst/>
              <a:uLnTx/>
              <a:uFillTx/>
              <a:cs typeface="+mn-ea"/>
              <a:sym typeface="+mn-lt"/>
            </a:endParaRPr>
          </a:p>
        </p:txBody>
      </p:sp>
      <p:cxnSp>
        <p:nvCxnSpPr>
          <p:cNvPr id="42" name="Straight Connector 122"/>
          <p:cNvCxnSpPr/>
          <p:nvPr/>
        </p:nvCxnSpPr>
        <p:spPr>
          <a:xfrm>
            <a:off x="8559735" y="2068747"/>
            <a:ext cx="0" cy="248920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43" name="Group 128"/>
          <p:cNvGrpSpPr/>
          <p:nvPr/>
        </p:nvGrpSpPr>
        <p:grpSpPr>
          <a:xfrm>
            <a:off x="9370330" y="1775070"/>
            <a:ext cx="929244" cy="1316429"/>
            <a:chOff x="6932612" y="3789363"/>
            <a:chExt cx="571500" cy="809625"/>
          </a:xfrm>
          <a:solidFill>
            <a:schemeClr val="accent1"/>
          </a:solidFill>
        </p:grpSpPr>
        <p:sp>
          <p:nvSpPr>
            <p:cNvPr id="44" name="Freeform 5"/>
            <p:cNvSpPr>
              <a:spLocks noEditPoints="1"/>
            </p:cNvSpPr>
            <p:nvPr/>
          </p:nvSpPr>
          <p:spPr bwMode="auto">
            <a:xfrm>
              <a:off x="6932612" y="3948113"/>
              <a:ext cx="430213" cy="609600"/>
            </a:xfrm>
            <a:custGeom>
              <a:avLst/>
              <a:gdLst/>
              <a:ahLst/>
              <a:cxnLst>
                <a:cxn ang="0">
                  <a:pos x="17" y="167"/>
                </a:cxn>
                <a:cxn ang="0">
                  <a:pos x="18" y="167"/>
                </a:cxn>
                <a:cxn ang="0">
                  <a:pos x="36" y="150"/>
                </a:cxn>
                <a:cxn ang="0">
                  <a:pos x="41" y="85"/>
                </a:cxn>
                <a:cxn ang="0">
                  <a:pos x="75" y="61"/>
                </a:cxn>
                <a:cxn ang="0">
                  <a:pos x="75" y="155"/>
                </a:cxn>
                <a:cxn ang="0">
                  <a:pos x="78" y="168"/>
                </a:cxn>
                <a:cxn ang="0">
                  <a:pos x="40" y="327"/>
                </a:cxn>
                <a:cxn ang="0">
                  <a:pos x="56" y="353"/>
                </a:cxn>
                <a:cxn ang="0">
                  <a:pos x="61" y="353"/>
                </a:cxn>
                <a:cxn ang="0">
                  <a:pos x="82" y="337"/>
                </a:cxn>
                <a:cxn ang="0">
                  <a:pos x="118" y="186"/>
                </a:cxn>
                <a:cxn ang="0">
                  <a:pos x="160" y="205"/>
                </a:cxn>
                <a:cxn ang="0">
                  <a:pos x="156" y="262"/>
                </a:cxn>
                <a:cxn ang="0">
                  <a:pos x="176" y="284"/>
                </a:cxn>
                <a:cxn ang="0">
                  <a:pos x="177" y="284"/>
                </a:cxn>
                <a:cxn ang="0">
                  <a:pos x="199" y="264"/>
                </a:cxn>
                <a:cxn ang="0">
                  <a:pos x="203" y="194"/>
                </a:cxn>
                <a:cxn ang="0">
                  <a:pos x="191" y="173"/>
                </a:cxn>
                <a:cxn ang="0">
                  <a:pos x="132" y="145"/>
                </a:cxn>
                <a:cxn ang="0">
                  <a:pos x="132" y="83"/>
                </a:cxn>
                <a:cxn ang="0">
                  <a:pos x="153" y="107"/>
                </a:cxn>
                <a:cxn ang="0">
                  <a:pos x="164" y="113"/>
                </a:cxn>
                <a:cxn ang="0">
                  <a:pos x="227" y="121"/>
                </a:cxn>
                <a:cxn ang="0">
                  <a:pos x="229" y="121"/>
                </a:cxn>
                <a:cxn ang="0">
                  <a:pos x="247" y="105"/>
                </a:cxn>
                <a:cxn ang="0">
                  <a:pos x="231" y="85"/>
                </a:cxn>
                <a:cxn ang="0">
                  <a:pos x="175" y="79"/>
                </a:cxn>
                <a:cxn ang="0">
                  <a:pos x="130" y="25"/>
                </a:cxn>
                <a:cxn ang="0">
                  <a:pos x="124" y="16"/>
                </a:cxn>
                <a:cxn ang="0">
                  <a:pos x="104" y="0"/>
                </a:cxn>
                <a:cxn ang="0">
                  <a:pos x="86" y="9"/>
                </a:cxn>
                <a:cxn ang="0">
                  <a:pos x="14" y="61"/>
                </a:cxn>
                <a:cxn ang="0">
                  <a:pos x="6" y="74"/>
                </a:cxn>
                <a:cxn ang="0">
                  <a:pos x="0" y="148"/>
                </a:cxn>
                <a:cxn ang="0">
                  <a:pos x="17" y="167"/>
                </a:cxn>
                <a:cxn ang="0">
                  <a:pos x="17" y="167"/>
                </a:cxn>
                <a:cxn ang="0">
                  <a:pos x="17" y="167"/>
                </a:cxn>
              </a:cxnLst>
              <a:rect l="0" t="0" r="r" b="b"/>
              <a:pathLst>
                <a:path w="248" h="353">
                  <a:moveTo>
                    <a:pt x="17" y="167"/>
                  </a:moveTo>
                  <a:cubicBezTo>
                    <a:pt x="17" y="167"/>
                    <a:pt x="18" y="167"/>
                    <a:pt x="18" y="167"/>
                  </a:cubicBezTo>
                  <a:cubicBezTo>
                    <a:pt x="27" y="167"/>
                    <a:pt x="35" y="160"/>
                    <a:pt x="36" y="150"/>
                  </a:cubicBezTo>
                  <a:cubicBezTo>
                    <a:pt x="41" y="85"/>
                    <a:pt x="41" y="85"/>
                    <a:pt x="41" y="85"/>
                  </a:cubicBezTo>
                  <a:cubicBezTo>
                    <a:pt x="75" y="61"/>
                    <a:pt x="75" y="61"/>
                    <a:pt x="75" y="61"/>
                  </a:cubicBezTo>
                  <a:cubicBezTo>
                    <a:pt x="75" y="155"/>
                    <a:pt x="75" y="155"/>
                    <a:pt x="75" y="155"/>
                  </a:cubicBezTo>
                  <a:cubicBezTo>
                    <a:pt x="75" y="160"/>
                    <a:pt x="76" y="164"/>
                    <a:pt x="78" y="168"/>
                  </a:cubicBezTo>
                  <a:cubicBezTo>
                    <a:pt x="40" y="327"/>
                    <a:pt x="40" y="327"/>
                    <a:pt x="40" y="327"/>
                  </a:cubicBezTo>
                  <a:cubicBezTo>
                    <a:pt x="37" y="338"/>
                    <a:pt x="44" y="350"/>
                    <a:pt x="56" y="353"/>
                  </a:cubicBezTo>
                  <a:cubicBezTo>
                    <a:pt x="58" y="353"/>
                    <a:pt x="59" y="353"/>
                    <a:pt x="61" y="353"/>
                  </a:cubicBezTo>
                  <a:cubicBezTo>
                    <a:pt x="71" y="353"/>
                    <a:pt x="79" y="347"/>
                    <a:pt x="82" y="337"/>
                  </a:cubicBezTo>
                  <a:cubicBezTo>
                    <a:pt x="118" y="186"/>
                    <a:pt x="118" y="186"/>
                    <a:pt x="118" y="186"/>
                  </a:cubicBezTo>
                  <a:cubicBezTo>
                    <a:pt x="160" y="205"/>
                    <a:pt x="160" y="205"/>
                    <a:pt x="160" y="205"/>
                  </a:cubicBezTo>
                  <a:cubicBezTo>
                    <a:pt x="156" y="262"/>
                    <a:pt x="156" y="262"/>
                    <a:pt x="156" y="262"/>
                  </a:cubicBezTo>
                  <a:cubicBezTo>
                    <a:pt x="155" y="273"/>
                    <a:pt x="164" y="284"/>
                    <a:pt x="176" y="284"/>
                  </a:cubicBezTo>
                  <a:cubicBezTo>
                    <a:pt x="176" y="284"/>
                    <a:pt x="177" y="284"/>
                    <a:pt x="177" y="284"/>
                  </a:cubicBezTo>
                  <a:cubicBezTo>
                    <a:pt x="189" y="284"/>
                    <a:pt x="198" y="276"/>
                    <a:pt x="199" y="264"/>
                  </a:cubicBezTo>
                  <a:cubicBezTo>
                    <a:pt x="203" y="194"/>
                    <a:pt x="203" y="194"/>
                    <a:pt x="203" y="194"/>
                  </a:cubicBezTo>
                  <a:cubicBezTo>
                    <a:pt x="204" y="185"/>
                    <a:pt x="199" y="177"/>
                    <a:pt x="191" y="173"/>
                  </a:cubicBezTo>
                  <a:cubicBezTo>
                    <a:pt x="132" y="145"/>
                    <a:pt x="132" y="145"/>
                    <a:pt x="132" y="145"/>
                  </a:cubicBezTo>
                  <a:cubicBezTo>
                    <a:pt x="132" y="83"/>
                    <a:pt x="132" y="83"/>
                    <a:pt x="132" y="83"/>
                  </a:cubicBezTo>
                  <a:cubicBezTo>
                    <a:pt x="153" y="107"/>
                    <a:pt x="153" y="107"/>
                    <a:pt x="153" y="107"/>
                  </a:cubicBezTo>
                  <a:cubicBezTo>
                    <a:pt x="156" y="111"/>
                    <a:pt x="160" y="113"/>
                    <a:pt x="164" y="113"/>
                  </a:cubicBezTo>
                  <a:cubicBezTo>
                    <a:pt x="227" y="121"/>
                    <a:pt x="227" y="121"/>
                    <a:pt x="227" y="121"/>
                  </a:cubicBezTo>
                  <a:cubicBezTo>
                    <a:pt x="228" y="121"/>
                    <a:pt x="228" y="121"/>
                    <a:pt x="229" y="121"/>
                  </a:cubicBezTo>
                  <a:cubicBezTo>
                    <a:pt x="238" y="121"/>
                    <a:pt x="246" y="114"/>
                    <a:pt x="247" y="105"/>
                  </a:cubicBezTo>
                  <a:cubicBezTo>
                    <a:pt x="248" y="95"/>
                    <a:pt x="241" y="86"/>
                    <a:pt x="231" y="85"/>
                  </a:cubicBezTo>
                  <a:cubicBezTo>
                    <a:pt x="175" y="79"/>
                    <a:pt x="175" y="79"/>
                    <a:pt x="175" y="79"/>
                  </a:cubicBezTo>
                  <a:cubicBezTo>
                    <a:pt x="130" y="25"/>
                    <a:pt x="130" y="25"/>
                    <a:pt x="130" y="25"/>
                  </a:cubicBezTo>
                  <a:cubicBezTo>
                    <a:pt x="129" y="21"/>
                    <a:pt x="127" y="18"/>
                    <a:pt x="124" y="16"/>
                  </a:cubicBezTo>
                  <a:cubicBezTo>
                    <a:pt x="122" y="7"/>
                    <a:pt x="113" y="0"/>
                    <a:pt x="104" y="0"/>
                  </a:cubicBezTo>
                  <a:cubicBezTo>
                    <a:pt x="96" y="0"/>
                    <a:pt x="90" y="3"/>
                    <a:pt x="86" y="9"/>
                  </a:cubicBezTo>
                  <a:cubicBezTo>
                    <a:pt x="14" y="61"/>
                    <a:pt x="14" y="61"/>
                    <a:pt x="14" y="61"/>
                  </a:cubicBezTo>
                  <a:cubicBezTo>
                    <a:pt x="9" y="64"/>
                    <a:pt x="7" y="69"/>
                    <a:pt x="6" y="74"/>
                  </a:cubicBezTo>
                  <a:cubicBezTo>
                    <a:pt x="0" y="148"/>
                    <a:pt x="0" y="148"/>
                    <a:pt x="0" y="148"/>
                  </a:cubicBezTo>
                  <a:cubicBezTo>
                    <a:pt x="0" y="157"/>
                    <a:pt x="7" y="166"/>
                    <a:pt x="17" y="167"/>
                  </a:cubicBezTo>
                  <a:close/>
                  <a:moveTo>
                    <a:pt x="17" y="167"/>
                  </a:moveTo>
                  <a:cubicBezTo>
                    <a:pt x="17" y="167"/>
                    <a:pt x="17" y="167"/>
                    <a:pt x="17" y="167"/>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45" name="Freeform 6"/>
            <p:cNvSpPr>
              <a:spLocks noEditPoints="1"/>
            </p:cNvSpPr>
            <p:nvPr/>
          </p:nvSpPr>
          <p:spPr bwMode="auto">
            <a:xfrm>
              <a:off x="7067550" y="3789363"/>
              <a:ext cx="152400" cy="152400"/>
            </a:xfrm>
            <a:custGeom>
              <a:avLst/>
              <a:gdLst/>
              <a:ahLst/>
              <a:cxnLst>
                <a:cxn ang="0">
                  <a:pos x="88" y="44"/>
                </a:cxn>
                <a:cxn ang="0">
                  <a:pos x="44" y="88"/>
                </a:cxn>
                <a:cxn ang="0">
                  <a:pos x="0" y="44"/>
                </a:cxn>
                <a:cxn ang="0">
                  <a:pos x="44" y="0"/>
                </a:cxn>
                <a:cxn ang="0">
                  <a:pos x="88" y="44"/>
                </a:cxn>
                <a:cxn ang="0">
                  <a:pos x="88" y="44"/>
                </a:cxn>
                <a:cxn ang="0">
                  <a:pos x="88" y="44"/>
                </a:cxn>
              </a:cxnLst>
              <a:rect l="0" t="0" r="r" b="b"/>
              <a:pathLst>
                <a:path w="88" h="88">
                  <a:moveTo>
                    <a:pt x="88" y="44"/>
                  </a:moveTo>
                  <a:cubicBezTo>
                    <a:pt x="88" y="69"/>
                    <a:pt x="68" y="88"/>
                    <a:pt x="44" y="88"/>
                  </a:cubicBezTo>
                  <a:cubicBezTo>
                    <a:pt x="20" y="88"/>
                    <a:pt x="0" y="69"/>
                    <a:pt x="0" y="44"/>
                  </a:cubicBezTo>
                  <a:cubicBezTo>
                    <a:pt x="0" y="20"/>
                    <a:pt x="20" y="0"/>
                    <a:pt x="44" y="0"/>
                  </a:cubicBezTo>
                  <a:cubicBezTo>
                    <a:pt x="68" y="0"/>
                    <a:pt x="88" y="20"/>
                    <a:pt x="88" y="44"/>
                  </a:cubicBezTo>
                  <a:close/>
                  <a:moveTo>
                    <a:pt x="88" y="44"/>
                  </a:moveTo>
                  <a:cubicBezTo>
                    <a:pt x="88" y="44"/>
                    <a:pt x="88" y="44"/>
                    <a:pt x="88" y="44"/>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46" name="Freeform 7"/>
            <p:cNvSpPr>
              <a:spLocks noEditPoints="1"/>
            </p:cNvSpPr>
            <p:nvPr/>
          </p:nvSpPr>
          <p:spPr bwMode="auto">
            <a:xfrm>
              <a:off x="6932612" y="4203700"/>
              <a:ext cx="571500" cy="395288"/>
            </a:xfrm>
            <a:custGeom>
              <a:avLst/>
              <a:gdLst/>
              <a:ahLst/>
              <a:cxnLst>
                <a:cxn ang="0">
                  <a:pos x="330" y="0"/>
                </a:cxn>
                <a:cxn ang="0">
                  <a:pos x="278" y="16"/>
                </a:cxn>
                <a:cxn ang="0">
                  <a:pos x="290" y="29"/>
                </a:cxn>
                <a:cxn ang="0">
                  <a:pos x="232" y="74"/>
                </a:cxn>
                <a:cxn ang="0">
                  <a:pos x="230" y="80"/>
                </a:cxn>
                <a:cxn ang="0">
                  <a:pos x="230" y="144"/>
                </a:cxn>
                <a:cxn ang="0">
                  <a:pos x="122" y="144"/>
                </a:cxn>
                <a:cxn ang="0">
                  <a:pos x="115" y="151"/>
                </a:cxn>
                <a:cxn ang="0">
                  <a:pos x="115" y="215"/>
                </a:cxn>
                <a:cxn ang="0">
                  <a:pos x="7" y="215"/>
                </a:cxn>
                <a:cxn ang="0">
                  <a:pos x="0" y="222"/>
                </a:cxn>
                <a:cxn ang="0">
                  <a:pos x="7" y="229"/>
                </a:cxn>
                <a:cxn ang="0">
                  <a:pos x="122" y="229"/>
                </a:cxn>
                <a:cxn ang="0">
                  <a:pos x="129" y="222"/>
                </a:cxn>
                <a:cxn ang="0">
                  <a:pos x="129" y="158"/>
                </a:cxn>
                <a:cxn ang="0">
                  <a:pos x="237" y="158"/>
                </a:cxn>
                <a:cxn ang="0">
                  <a:pos x="244" y="151"/>
                </a:cxn>
                <a:cxn ang="0">
                  <a:pos x="244" y="83"/>
                </a:cxn>
                <a:cxn ang="0">
                  <a:pos x="300" y="39"/>
                </a:cxn>
                <a:cxn ang="0">
                  <a:pos x="314" y="52"/>
                </a:cxn>
                <a:cxn ang="0">
                  <a:pos x="330" y="0"/>
                </a:cxn>
                <a:cxn ang="0">
                  <a:pos x="330" y="0"/>
                </a:cxn>
                <a:cxn ang="0">
                  <a:pos x="330" y="0"/>
                </a:cxn>
              </a:cxnLst>
              <a:rect l="0" t="0" r="r" b="b"/>
              <a:pathLst>
                <a:path w="330" h="229">
                  <a:moveTo>
                    <a:pt x="330" y="0"/>
                  </a:moveTo>
                  <a:cubicBezTo>
                    <a:pt x="278" y="16"/>
                    <a:pt x="278" y="16"/>
                    <a:pt x="278" y="16"/>
                  </a:cubicBezTo>
                  <a:cubicBezTo>
                    <a:pt x="290" y="29"/>
                    <a:pt x="290" y="29"/>
                    <a:pt x="290" y="29"/>
                  </a:cubicBezTo>
                  <a:cubicBezTo>
                    <a:pt x="232" y="74"/>
                    <a:pt x="232" y="74"/>
                    <a:pt x="232" y="74"/>
                  </a:cubicBezTo>
                  <a:cubicBezTo>
                    <a:pt x="231" y="76"/>
                    <a:pt x="230" y="78"/>
                    <a:pt x="230" y="80"/>
                  </a:cubicBezTo>
                  <a:cubicBezTo>
                    <a:pt x="230" y="144"/>
                    <a:pt x="230" y="144"/>
                    <a:pt x="230" y="144"/>
                  </a:cubicBezTo>
                  <a:cubicBezTo>
                    <a:pt x="122" y="144"/>
                    <a:pt x="122" y="144"/>
                    <a:pt x="122" y="144"/>
                  </a:cubicBezTo>
                  <a:cubicBezTo>
                    <a:pt x="118" y="144"/>
                    <a:pt x="115" y="147"/>
                    <a:pt x="115" y="151"/>
                  </a:cubicBezTo>
                  <a:cubicBezTo>
                    <a:pt x="115" y="215"/>
                    <a:pt x="115" y="215"/>
                    <a:pt x="115" y="215"/>
                  </a:cubicBezTo>
                  <a:cubicBezTo>
                    <a:pt x="7" y="215"/>
                    <a:pt x="7" y="215"/>
                    <a:pt x="7" y="215"/>
                  </a:cubicBezTo>
                  <a:cubicBezTo>
                    <a:pt x="3" y="215"/>
                    <a:pt x="0" y="218"/>
                    <a:pt x="0" y="222"/>
                  </a:cubicBezTo>
                  <a:cubicBezTo>
                    <a:pt x="0" y="226"/>
                    <a:pt x="3" y="229"/>
                    <a:pt x="7" y="229"/>
                  </a:cubicBezTo>
                  <a:cubicBezTo>
                    <a:pt x="122" y="229"/>
                    <a:pt x="122" y="229"/>
                    <a:pt x="122" y="229"/>
                  </a:cubicBezTo>
                  <a:cubicBezTo>
                    <a:pt x="126" y="229"/>
                    <a:pt x="129" y="226"/>
                    <a:pt x="129" y="222"/>
                  </a:cubicBezTo>
                  <a:cubicBezTo>
                    <a:pt x="129" y="158"/>
                    <a:pt x="129" y="158"/>
                    <a:pt x="129" y="158"/>
                  </a:cubicBezTo>
                  <a:cubicBezTo>
                    <a:pt x="237" y="158"/>
                    <a:pt x="237" y="158"/>
                    <a:pt x="237" y="158"/>
                  </a:cubicBezTo>
                  <a:cubicBezTo>
                    <a:pt x="241" y="158"/>
                    <a:pt x="244" y="155"/>
                    <a:pt x="244" y="151"/>
                  </a:cubicBezTo>
                  <a:cubicBezTo>
                    <a:pt x="244" y="83"/>
                    <a:pt x="244" y="83"/>
                    <a:pt x="244" y="83"/>
                  </a:cubicBezTo>
                  <a:cubicBezTo>
                    <a:pt x="300" y="39"/>
                    <a:pt x="300" y="39"/>
                    <a:pt x="300" y="39"/>
                  </a:cubicBezTo>
                  <a:cubicBezTo>
                    <a:pt x="314" y="52"/>
                    <a:pt x="314" y="52"/>
                    <a:pt x="314" y="52"/>
                  </a:cubicBezTo>
                  <a:lnTo>
                    <a:pt x="330" y="0"/>
                  </a:lnTo>
                  <a:close/>
                  <a:moveTo>
                    <a:pt x="330" y="0"/>
                  </a:moveTo>
                  <a:cubicBezTo>
                    <a:pt x="330" y="0"/>
                    <a:pt x="330" y="0"/>
                    <a:pt x="330" y="0"/>
                  </a:cubicBezTo>
                </a:path>
              </a:pathLst>
            </a:custGeom>
            <a:grpFill/>
            <a:ln w="9525">
              <a:no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grpSp>
      <p:sp>
        <p:nvSpPr>
          <p:cNvPr id="47" name="TextBox 132"/>
          <p:cNvSpPr txBox="1"/>
          <p:nvPr/>
        </p:nvSpPr>
        <p:spPr>
          <a:xfrm>
            <a:off x="8771841" y="3631640"/>
            <a:ext cx="2109824" cy="1405193"/>
          </a:xfrm>
          <a:prstGeom prst="rect">
            <a:avLst/>
          </a:prstGeom>
          <a:noFill/>
        </p:spPr>
        <p:txBody>
          <a:bodyPr wrap="square" rtlCol="0">
            <a:spAutoFit/>
          </a:bodyPr>
          <a:lstStyle/>
          <a:p>
            <a:pPr marL="0" marR="0" lvl="0" indent="0" algn="ctr" defTabSz="1375410" rtl="0" eaLnBrk="1" fontAlgn="auto" latinLnBrk="0" hangingPunct="1">
              <a:lnSpc>
                <a:spcPct val="100000"/>
              </a:lnSpc>
              <a:spcBef>
                <a:spcPts val="0"/>
              </a:spcBef>
              <a:spcAft>
                <a:spcPts val="0"/>
              </a:spcAft>
              <a:buClrTx/>
              <a:buSzTx/>
              <a:buFontTx/>
              <a:buNone/>
              <a:defRPr/>
            </a:pPr>
            <a:r>
              <a:rPr kumimoji="0" lang="en-US" sz="1600" b="1" i="0" u="none" strike="noStrike" kern="1200" cap="none" spc="0" normalizeH="0" baseline="0" noProof="0" dirty="0">
                <a:ln>
                  <a:noFill/>
                </a:ln>
                <a:solidFill>
                  <a:prstClr val="black">
                    <a:lumMod val="75000"/>
                    <a:lumOff val="25000"/>
                  </a:prstClr>
                </a:solidFill>
                <a:effectLst/>
                <a:uLnTx/>
                <a:uFillTx/>
                <a:cs typeface="+mn-ea"/>
                <a:sym typeface="+mn-lt"/>
              </a:rPr>
              <a:t>Title Goes here</a:t>
            </a:r>
            <a:endParaRPr kumimoji="0" lang="en-US" sz="1600" b="1" i="0" u="none" strike="noStrike" kern="1200" cap="none" spc="0" normalizeH="0" baseline="0" noProof="0" dirty="0">
              <a:ln>
                <a:noFill/>
              </a:ln>
              <a:solidFill>
                <a:prstClr val="black">
                  <a:lumMod val="75000"/>
                  <a:lumOff val="25000"/>
                </a:prstClr>
              </a:solidFill>
              <a:effectLst/>
              <a:uLnTx/>
              <a:uFillTx/>
              <a:cs typeface="+mn-ea"/>
              <a:sym typeface="+mn-lt"/>
            </a:endParaRPr>
          </a:p>
          <a:p>
            <a:pPr marL="0" marR="0" lvl="0" indent="0" algn="ctr" defTabSz="1219200" rtl="0" eaLnBrk="1" fontAlgn="auto" latinLnBrk="0" hangingPunct="1">
              <a:lnSpc>
                <a:spcPct val="100000"/>
              </a:lnSpc>
              <a:spcBef>
                <a:spcPct val="20000"/>
              </a:spcBef>
              <a:spcAft>
                <a:spcPts val="0"/>
              </a:spcAft>
              <a:buClrTx/>
              <a:buSzTx/>
              <a:buFontTx/>
              <a:buNone/>
              <a:defRPr/>
            </a:pPr>
            <a:r>
              <a:rPr kumimoji="0" lang="en-US" sz="1335" b="0" i="0" u="none" strike="noStrike" kern="1200" cap="none" spc="0" normalizeH="0" baseline="0" noProof="0" dirty="0">
                <a:ln>
                  <a:noFill/>
                </a:ln>
                <a:solidFill>
                  <a:prstClr val="black">
                    <a:lumMod val="75000"/>
                    <a:lumOff val="25000"/>
                  </a:prstClr>
                </a:solidFill>
                <a:effectLst/>
                <a:uLnTx/>
                <a:uFillTx/>
                <a:cs typeface="+mn-ea"/>
                <a:sym typeface="+mn-lt"/>
              </a:rPr>
              <a:t>There are many variations of Lorem Ipsum available, but the majority have suffered  There</a:t>
            </a:r>
            <a:endParaRPr kumimoji="0" lang="en-US" sz="1335" b="0" i="0" u="none" strike="noStrike" kern="1200" cap="none" spc="0" normalizeH="0" baseline="0" noProof="0" dirty="0">
              <a:ln>
                <a:noFill/>
              </a:ln>
              <a:solidFill>
                <a:prstClr val="black">
                  <a:lumMod val="75000"/>
                  <a:lumOff val="25000"/>
                </a:prstClr>
              </a:solidFill>
              <a:effectLst/>
              <a:uLnTx/>
              <a:uFillTx/>
              <a:cs typeface="+mn-ea"/>
              <a:sym typeface="+mn-lt"/>
            </a:endParaRPr>
          </a:p>
        </p:txBody>
      </p:sp>
      <p:sp>
        <p:nvSpPr>
          <p:cNvPr id="48" name="Rectangle 133"/>
          <p:cNvSpPr/>
          <p:nvPr/>
        </p:nvSpPr>
        <p:spPr>
          <a:xfrm>
            <a:off x="711200" y="5150498"/>
            <a:ext cx="10769600" cy="119950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5410" rtl="0" eaLnBrk="1" fontAlgn="auto" latinLnBrk="0" hangingPunct="1">
              <a:lnSpc>
                <a:spcPct val="100000"/>
              </a:lnSpc>
              <a:spcBef>
                <a:spcPts val="0"/>
              </a:spcBef>
              <a:spcAft>
                <a:spcPts val="0"/>
              </a:spcAft>
              <a:buClrTx/>
              <a:buSzTx/>
              <a:buFontTx/>
              <a:buNone/>
              <a:defRPr/>
            </a:pPr>
            <a:endParaRPr kumimoji="0" lang="en-US" sz="2665" b="1" i="0" u="none" strike="noStrike" kern="1200" cap="none" spc="0" normalizeH="0" baseline="0" noProof="0" dirty="0">
              <a:ln>
                <a:noFill/>
              </a:ln>
              <a:solidFill>
                <a:prstClr val="black">
                  <a:lumMod val="75000"/>
                  <a:lumOff val="25000"/>
                </a:prstClr>
              </a:solidFill>
              <a:effectLst/>
              <a:uLnTx/>
              <a:uFillTx/>
              <a:cs typeface="+mn-ea"/>
              <a:sym typeface="+mn-lt"/>
            </a:endParaRPr>
          </a:p>
        </p:txBody>
      </p:sp>
      <p:sp>
        <p:nvSpPr>
          <p:cNvPr id="49" name="Right Brace 134"/>
          <p:cNvSpPr/>
          <p:nvPr/>
        </p:nvSpPr>
        <p:spPr>
          <a:xfrm>
            <a:off x="1938227" y="5277901"/>
            <a:ext cx="134837" cy="944139"/>
          </a:xfrm>
          <a:prstGeom prst="rightBrace">
            <a:avLst>
              <a:gd name="adj1" fmla="val 54159"/>
              <a:gd name="adj2" fmla="val 50000"/>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50" name="Text Placeholder 3"/>
          <p:cNvSpPr txBox="1"/>
          <p:nvPr/>
        </p:nvSpPr>
        <p:spPr>
          <a:xfrm>
            <a:off x="2298667" y="5288308"/>
            <a:ext cx="9009413" cy="1149289"/>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20000"/>
              </a:spcBef>
              <a:spcAft>
                <a:spcPts val="0"/>
              </a:spcAft>
              <a:buClrTx/>
              <a:buSzTx/>
              <a:buFontTx/>
              <a:buNone/>
              <a:defRPr/>
            </a:pPr>
            <a:r>
              <a:rPr kumimoji="0" lang="en-US" sz="1600" b="1" i="0" u="none" strike="noStrike" kern="1200" cap="none" spc="0" normalizeH="0" baseline="0" noProof="0" dirty="0">
                <a:ln>
                  <a:noFill/>
                </a:ln>
                <a:solidFill>
                  <a:prstClr val="black">
                    <a:lumMod val="75000"/>
                    <a:lumOff val="25000"/>
                  </a:prstClr>
                </a:solidFill>
                <a:effectLst/>
                <a:uLnTx/>
                <a:uFillTx/>
                <a:cs typeface="+mn-ea"/>
                <a:sym typeface="+mn-lt"/>
              </a:rPr>
              <a:t>Title Goes here</a:t>
            </a:r>
            <a:br>
              <a:rPr kumimoji="0" lang="en-US" sz="1465" b="0" i="0" u="none" strike="noStrike" kern="1200" cap="none" spc="0" normalizeH="0" baseline="0" noProof="0" dirty="0">
                <a:ln>
                  <a:noFill/>
                </a:ln>
                <a:solidFill>
                  <a:prstClr val="black">
                    <a:lumMod val="75000"/>
                    <a:lumOff val="25000"/>
                  </a:prstClr>
                </a:solidFill>
                <a:effectLst/>
                <a:uLnTx/>
                <a:uFillTx/>
                <a:cs typeface="+mn-ea"/>
                <a:sym typeface="+mn-lt"/>
              </a:rPr>
            </a:br>
            <a:r>
              <a:rPr kumimoji="0" lang="en-US" sz="1465" b="0" i="0" u="none" strike="noStrike" kern="1200" cap="none" spc="0" normalizeH="0" baseline="0" noProof="0" dirty="0">
                <a:ln>
                  <a:noFill/>
                </a:ln>
                <a:solidFill>
                  <a:prstClr val="black">
                    <a:lumMod val="75000"/>
                    <a:lumOff val="25000"/>
                  </a:prstClr>
                </a:solidFill>
                <a:effectLst/>
                <a:uLnTx/>
                <a:uFillTx/>
                <a:cs typeface="+mn-ea"/>
                <a:sym typeface="+mn-lt"/>
              </a:rPr>
              <a:t>There are many variations of passages but the majority have alteration in. There are many variations of Lorem Ipsum of the . available, but the majority There are many There are many variations of Lorem Ipsum available, but the</a:t>
            </a:r>
            <a:br>
              <a:rPr kumimoji="0" lang="en-US" sz="1465" b="0" i="0" u="none" strike="noStrike" kern="1200" cap="none" spc="0" normalizeH="0" baseline="0" noProof="0" dirty="0">
                <a:ln>
                  <a:noFill/>
                </a:ln>
                <a:solidFill>
                  <a:prstClr val="black">
                    <a:lumMod val="75000"/>
                    <a:lumOff val="25000"/>
                  </a:prstClr>
                </a:solidFill>
                <a:effectLst/>
                <a:uLnTx/>
                <a:uFillTx/>
                <a:cs typeface="+mn-ea"/>
                <a:sym typeface="+mn-lt"/>
              </a:rPr>
            </a:br>
            <a:r>
              <a:rPr kumimoji="0" lang="en-US" sz="1465" b="0" i="0" u="none" strike="noStrike" kern="1200" cap="none" spc="0" normalizeH="0" baseline="0" noProof="0" dirty="0">
                <a:ln>
                  <a:noFill/>
                </a:ln>
                <a:solidFill>
                  <a:prstClr val="black">
                    <a:lumMod val="75000"/>
                    <a:lumOff val="25000"/>
                  </a:prstClr>
                </a:solidFill>
                <a:effectLst/>
                <a:uLnTx/>
                <a:uFillTx/>
                <a:cs typeface="+mn-ea"/>
                <a:sym typeface="+mn-lt"/>
              </a:rPr>
              <a:t> majority There are many</a:t>
            </a:r>
            <a:endParaRPr kumimoji="0" lang="en-US" sz="1465" b="0" i="0" u="none" strike="noStrike" kern="1200" cap="none" spc="0" normalizeH="0" baseline="0" noProof="0" dirty="0">
              <a:ln>
                <a:noFill/>
              </a:ln>
              <a:solidFill>
                <a:prstClr val="black">
                  <a:lumMod val="75000"/>
                  <a:lumOff val="25000"/>
                </a:prstClr>
              </a:solidFill>
              <a:effectLst/>
              <a:uLnTx/>
              <a:uFillTx/>
              <a:cs typeface="+mn-ea"/>
              <a:sym typeface="+mn-lt"/>
            </a:endParaRPr>
          </a:p>
        </p:txBody>
      </p:sp>
      <p:grpSp>
        <p:nvGrpSpPr>
          <p:cNvPr id="51" name="Group 136"/>
          <p:cNvGrpSpPr/>
          <p:nvPr/>
        </p:nvGrpSpPr>
        <p:grpSpPr>
          <a:xfrm>
            <a:off x="891224" y="5331983"/>
            <a:ext cx="835976" cy="835976"/>
            <a:chOff x="626644" y="3165064"/>
            <a:chExt cx="626982" cy="626982"/>
          </a:xfrm>
        </p:grpSpPr>
        <p:sp>
          <p:nvSpPr>
            <p:cNvPr id="52" name="Oval 137"/>
            <p:cNvSpPr/>
            <p:nvPr/>
          </p:nvSpPr>
          <p:spPr>
            <a:xfrm>
              <a:off x="626644" y="3165064"/>
              <a:ext cx="626982" cy="626982"/>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5410" rtl="0" eaLnBrk="1" fontAlgn="auto" latinLnBrk="0" hangingPunct="1">
                <a:lnSpc>
                  <a:spcPct val="100000"/>
                </a:lnSpc>
                <a:spcBef>
                  <a:spcPts val="0"/>
                </a:spcBef>
                <a:spcAft>
                  <a:spcPts val="0"/>
                </a:spcAft>
                <a:buClrTx/>
                <a:buSzTx/>
                <a:buFontTx/>
                <a:buNone/>
                <a:defRPr/>
              </a:pPr>
              <a:endParaRPr kumimoji="0" lang="en-US" sz="1865" b="0" i="0" u="none" strike="noStrike" kern="1200" cap="none" spc="0" normalizeH="0" baseline="0" noProof="0" dirty="0">
                <a:ln>
                  <a:noFill/>
                </a:ln>
                <a:solidFill>
                  <a:prstClr val="black">
                    <a:lumMod val="75000"/>
                    <a:lumOff val="25000"/>
                  </a:prstClr>
                </a:solidFill>
                <a:effectLst/>
                <a:uLnTx/>
                <a:uFillTx/>
                <a:cs typeface="+mn-ea"/>
                <a:sym typeface="+mn-lt"/>
              </a:endParaRPr>
            </a:p>
          </p:txBody>
        </p:sp>
        <p:sp>
          <p:nvSpPr>
            <p:cNvPr id="53" name="Freeform 29"/>
            <p:cNvSpPr/>
            <p:nvPr/>
          </p:nvSpPr>
          <p:spPr bwMode="auto">
            <a:xfrm>
              <a:off x="731734" y="3317742"/>
              <a:ext cx="416803" cy="321627"/>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w="9525">
              <a:solidFill>
                <a:schemeClr val="accent1"/>
              </a:solidFill>
              <a:round/>
            </a:ln>
          </p:spPr>
          <p:txBody>
            <a:bodyPr vert="horz" wrap="square" lIns="121920" tIns="60960" rIns="121920" bIns="60960" numCol="1" anchor="t" anchorCtr="0" compatLnSpc="1"/>
            <a:lstStyle/>
            <a:p>
              <a:pPr marL="0" marR="0" lvl="0" indent="0" algn="l" defTabSz="1375410" rtl="0" eaLnBrk="1" fontAlgn="auto" latinLnBrk="0" hangingPunct="1">
                <a:lnSpc>
                  <a:spcPct val="100000"/>
                </a:lnSpc>
                <a:spcBef>
                  <a:spcPts val="0"/>
                </a:spcBef>
                <a:spcAft>
                  <a:spcPts val="0"/>
                </a:spcAft>
                <a:buClrTx/>
                <a:buSzTx/>
                <a:buFontTx/>
                <a:buNone/>
                <a:defRPr/>
              </a:pPr>
              <a:endParaRPr kumimoji="0" lang="en-US" sz="2665" b="0" i="0" u="none" strike="noStrike" kern="1200" cap="none" spc="0" normalizeH="0" baseline="0" noProof="0">
                <a:ln>
                  <a:noFill/>
                </a:ln>
                <a:solidFill>
                  <a:prstClr val="black">
                    <a:lumMod val="75000"/>
                    <a:lumOff val="25000"/>
                  </a:prstClr>
                </a:solidFill>
                <a:effectLst/>
                <a:uLnTx/>
                <a:uFillTx/>
                <a:cs typeface="+mn-ea"/>
                <a:sym typeface="+mn-lt"/>
              </a:endParaRPr>
            </a:p>
          </p:txBody>
        </p:sp>
      </p:grpSp>
      <p:sp>
        <p:nvSpPr>
          <p:cNvPr id="54" name="KSO_GT2"/>
          <p:cNvSpPr txBox="1">
            <a:spLocks noChangeArrowheads="1"/>
          </p:cNvSpPr>
          <p:nvPr/>
        </p:nvSpPr>
        <p:spPr bwMode="auto">
          <a:xfrm>
            <a:off x="4829796" y="306168"/>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80000"/>
              </a:lnSpc>
            </a:pPr>
            <a:r>
              <a:rPr lang="zh-CN" altLang="en-US" sz="2400" dirty="0">
                <a:solidFill>
                  <a:schemeClr val="tx1">
                    <a:lumMod val="65000"/>
                    <a:lumOff val="35000"/>
                  </a:schemeClr>
                </a:solidFill>
                <a:latin typeface="+mn-ea"/>
                <a:ea typeface="+mn-ea"/>
                <a:cs typeface="Segoe UI" panose="020B0502040204020203" pitchFamily="34" charset="0"/>
              </a:rPr>
              <a:t>行业认知概述</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2" presetClass="entr" presetSubtype="4" accel="20000" decel="2000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ppt_x"/>
                                          </p:val>
                                        </p:tav>
                                        <p:tav tm="100000">
                                          <p:val>
                                            <p:strVal val="#ppt_x"/>
                                          </p:val>
                                        </p:tav>
                                      </p:tavLst>
                                    </p:anim>
                                    <p:anim calcmode="lin" valueType="num">
                                      <p:cBhvr additive="base">
                                        <p:cTn id="13" dur="500" fill="hold"/>
                                        <p:tgtEl>
                                          <p:spTgt spid="22"/>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2" presetClass="entr" presetSubtype="1" fill="hold"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up)">
                                      <p:cBhvr>
                                        <p:cTn id="17" dur="500"/>
                                        <p:tgtEl>
                                          <p:spTgt spid="23"/>
                                        </p:tgtEl>
                                      </p:cBhvr>
                                    </p:animEffect>
                                  </p:childTnLst>
                                </p:cTn>
                              </p:par>
                            </p:childTnLst>
                          </p:cTn>
                        </p:par>
                        <p:par>
                          <p:cTn id="18" fill="hold">
                            <p:stCondLst>
                              <p:cond delay="1000"/>
                            </p:stCondLst>
                            <p:childTnLst>
                              <p:par>
                                <p:cTn id="19" presetID="53" presetClass="entr" presetSubtype="16" fill="hold" nodeType="after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p:cTn id="21" dur="500" fill="hold"/>
                                        <p:tgtEl>
                                          <p:spTgt spid="24"/>
                                        </p:tgtEl>
                                        <p:attrNameLst>
                                          <p:attrName>ppt_w</p:attrName>
                                        </p:attrNameLst>
                                      </p:cBhvr>
                                      <p:tavLst>
                                        <p:tav tm="0">
                                          <p:val>
                                            <p:fltVal val="0"/>
                                          </p:val>
                                        </p:tav>
                                        <p:tav tm="100000">
                                          <p:val>
                                            <p:strVal val="#ppt_w"/>
                                          </p:val>
                                        </p:tav>
                                      </p:tavLst>
                                    </p:anim>
                                    <p:anim calcmode="lin" valueType="num">
                                      <p:cBhvr>
                                        <p:cTn id="22" dur="500" fill="hold"/>
                                        <p:tgtEl>
                                          <p:spTgt spid="24"/>
                                        </p:tgtEl>
                                        <p:attrNameLst>
                                          <p:attrName>ppt_h</p:attrName>
                                        </p:attrNameLst>
                                      </p:cBhvr>
                                      <p:tavLst>
                                        <p:tav tm="0">
                                          <p:val>
                                            <p:fltVal val="0"/>
                                          </p:val>
                                        </p:tav>
                                        <p:tav tm="100000">
                                          <p:val>
                                            <p:strVal val="#ppt_h"/>
                                          </p:val>
                                        </p:tav>
                                      </p:tavLst>
                                    </p:anim>
                                    <p:animEffect transition="in" filter="fade">
                                      <p:cBhvr>
                                        <p:cTn id="23" dur="500"/>
                                        <p:tgtEl>
                                          <p:spTgt spid="24"/>
                                        </p:tgtEl>
                                      </p:cBhvr>
                                    </p:animEffect>
                                  </p:childTnLst>
                                </p:cTn>
                              </p:par>
                              <p:par>
                                <p:cTn id="24" presetID="2" presetClass="entr" presetSubtype="4" accel="20000" decel="20000"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 calcmode="lin" valueType="num">
                                      <p:cBhvr additive="base">
                                        <p:cTn id="26" dur="500" fill="hold"/>
                                        <p:tgtEl>
                                          <p:spTgt spid="34"/>
                                        </p:tgtEl>
                                        <p:attrNameLst>
                                          <p:attrName>ppt_x</p:attrName>
                                        </p:attrNameLst>
                                      </p:cBhvr>
                                      <p:tavLst>
                                        <p:tav tm="0">
                                          <p:val>
                                            <p:strVal val="#ppt_x"/>
                                          </p:val>
                                        </p:tav>
                                        <p:tav tm="100000">
                                          <p:val>
                                            <p:strVal val="#ppt_x"/>
                                          </p:val>
                                        </p:tav>
                                      </p:tavLst>
                                    </p:anim>
                                    <p:anim calcmode="lin" valueType="num">
                                      <p:cBhvr additive="base">
                                        <p:cTn id="27" dur="500" fill="hold"/>
                                        <p:tgtEl>
                                          <p:spTgt spid="34"/>
                                        </p:tgtEl>
                                        <p:attrNameLst>
                                          <p:attrName>ppt_y</p:attrName>
                                        </p:attrNameLst>
                                      </p:cBhvr>
                                      <p:tavLst>
                                        <p:tav tm="0">
                                          <p:val>
                                            <p:strVal val="1+#ppt_h/2"/>
                                          </p:val>
                                        </p:tav>
                                        <p:tav tm="100000">
                                          <p:val>
                                            <p:strVal val="#ppt_y"/>
                                          </p:val>
                                        </p:tav>
                                      </p:tavLst>
                                    </p:anim>
                                  </p:childTnLst>
                                </p:cTn>
                              </p:par>
                            </p:childTnLst>
                          </p:cTn>
                        </p:par>
                        <p:par>
                          <p:cTn id="28" fill="hold">
                            <p:stCondLst>
                              <p:cond delay="1500"/>
                            </p:stCondLst>
                            <p:childTnLst>
                              <p:par>
                                <p:cTn id="29" presetID="22" presetClass="entr" presetSubtype="1" fill="hold" nodeType="after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wipe(up)">
                                      <p:cBhvr>
                                        <p:cTn id="31" dur="500"/>
                                        <p:tgtEl>
                                          <p:spTgt spid="35"/>
                                        </p:tgtEl>
                                      </p:cBhvr>
                                    </p:animEffect>
                                  </p:childTnLst>
                                </p:cTn>
                              </p:par>
                            </p:childTnLst>
                          </p:cTn>
                        </p:par>
                        <p:par>
                          <p:cTn id="32" fill="hold">
                            <p:stCondLst>
                              <p:cond delay="2000"/>
                            </p:stCondLst>
                            <p:childTnLst>
                              <p:par>
                                <p:cTn id="33" presetID="53" presetClass="entr" presetSubtype="16" fill="hold" nodeType="afterEffect">
                                  <p:stCondLst>
                                    <p:cond delay="0"/>
                                  </p:stCondLst>
                                  <p:childTnLst>
                                    <p:set>
                                      <p:cBhvr>
                                        <p:cTn id="34" dur="1" fill="hold">
                                          <p:stCondLst>
                                            <p:cond delay="0"/>
                                          </p:stCondLst>
                                        </p:cTn>
                                        <p:tgtEl>
                                          <p:spTgt spid="36"/>
                                        </p:tgtEl>
                                        <p:attrNameLst>
                                          <p:attrName>style.visibility</p:attrName>
                                        </p:attrNameLst>
                                      </p:cBhvr>
                                      <p:to>
                                        <p:strVal val="visible"/>
                                      </p:to>
                                    </p:set>
                                    <p:anim calcmode="lin" valueType="num">
                                      <p:cBhvr>
                                        <p:cTn id="35" dur="500" fill="hold"/>
                                        <p:tgtEl>
                                          <p:spTgt spid="36"/>
                                        </p:tgtEl>
                                        <p:attrNameLst>
                                          <p:attrName>ppt_w</p:attrName>
                                        </p:attrNameLst>
                                      </p:cBhvr>
                                      <p:tavLst>
                                        <p:tav tm="0">
                                          <p:val>
                                            <p:fltVal val="0"/>
                                          </p:val>
                                        </p:tav>
                                        <p:tav tm="100000">
                                          <p:val>
                                            <p:strVal val="#ppt_w"/>
                                          </p:val>
                                        </p:tav>
                                      </p:tavLst>
                                    </p:anim>
                                    <p:anim calcmode="lin" valueType="num">
                                      <p:cBhvr>
                                        <p:cTn id="36" dur="500" fill="hold"/>
                                        <p:tgtEl>
                                          <p:spTgt spid="36"/>
                                        </p:tgtEl>
                                        <p:attrNameLst>
                                          <p:attrName>ppt_h</p:attrName>
                                        </p:attrNameLst>
                                      </p:cBhvr>
                                      <p:tavLst>
                                        <p:tav tm="0">
                                          <p:val>
                                            <p:fltVal val="0"/>
                                          </p:val>
                                        </p:tav>
                                        <p:tav tm="100000">
                                          <p:val>
                                            <p:strVal val="#ppt_h"/>
                                          </p:val>
                                        </p:tav>
                                      </p:tavLst>
                                    </p:anim>
                                    <p:animEffect transition="in" filter="fade">
                                      <p:cBhvr>
                                        <p:cTn id="37" dur="500"/>
                                        <p:tgtEl>
                                          <p:spTgt spid="36"/>
                                        </p:tgtEl>
                                      </p:cBhvr>
                                    </p:animEffect>
                                  </p:childTnLst>
                                </p:cTn>
                              </p:par>
                              <p:par>
                                <p:cTn id="38" presetID="2" presetClass="entr" presetSubtype="4" accel="20000" decel="20000" fill="hold" grpId="0" nodeType="withEffect">
                                  <p:stCondLst>
                                    <p:cond delay="0"/>
                                  </p:stCondLst>
                                  <p:childTnLst>
                                    <p:set>
                                      <p:cBhvr>
                                        <p:cTn id="39" dur="1" fill="hold">
                                          <p:stCondLst>
                                            <p:cond delay="0"/>
                                          </p:stCondLst>
                                        </p:cTn>
                                        <p:tgtEl>
                                          <p:spTgt spid="41"/>
                                        </p:tgtEl>
                                        <p:attrNameLst>
                                          <p:attrName>style.visibility</p:attrName>
                                        </p:attrNameLst>
                                      </p:cBhvr>
                                      <p:to>
                                        <p:strVal val="visible"/>
                                      </p:to>
                                    </p:set>
                                    <p:anim calcmode="lin" valueType="num">
                                      <p:cBhvr additive="base">
                                        <p:cTn id="40" dur="500" fill="hold"/>
                                        <p:tgtEl>
                                          <p:spTgt spid="41"/>
                                        </p:tgtEl>
                                        <p:attrNameLst>
                                          <p:attrName>ppt_x</p:attrName>
                                        </p:attrNameLst>
                                      </p:cBhvr>
                                      <p:tavLst>
                                        <p:tav tm="0">
                                          <p:val>
                                            <p:strVal val="#ppt_x"/>
                                          </p:val>
                                        </p:tav>
                                        <p:tav tm="100000">
                                          <p:val>
                                            <p:strVal val="#ppt_x"/>
                                          </p:val>
                                        </p:tav>
                                      </p:tavLst>
                                    </p:anim>
                                    <p:anim calcmode="lin" valueType="num">
                                      <p:cBhvr additive="base">
                                        <p:cTn id="41" dur="500" fill="hold"/>
                                        <p:tgtEl>
                                          <p:spTgt spid="41"/>
                                        </p:tgtEl>
                                        <p:attrNameLst>
                                          <p:attrName>ppt_y</p:attrName>
                                        </p:attrNameLst>
                                      </p:cBhvr>
                                      <p:tavLst>
                                        <p:tav tm="0">
                                          <p:val>
                                            <p:strVal val="1+#ppt_h/2"/>
                                          </p:val>
                                        </p:tav>
                                        <p:tav tm="100000">
                                          <p:val>
                                            <p:strVal val="#ppt_y"/>
                                          </p:val>
                                        </p:tav>
                                      </p:tavLst>
                                    </p:anim>
                                  </p:childTnLst>
                                </p:cTn>
                              </p:par>
                            </p:childTnLst>
                          </p:cTn>
                        </p:par>
                        <p:par>
                          <p:cTn id="42" fill="hold">
                            <p:stCondLst>
                              <p:cond delay="2500"/>
                            </p:stCondLst>
                            <p:childTnLst>
                              <p:par>
                                <p:cTn id="43" presetID="22" presetClass="entr" presetSubtype="1" fill="hold" nodeType="after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wipe(up)">
                                      <p:cBhvr>
                                        <p:cTn id="45" dur="500"/>
                                        <p:tgtEl>
                                          <p:spTgt spid="42"/>
                                        </p:tgtEl>
                                      </p:cBhvr>
                                    </p:animEffect>
                                  </p:childTnLst>
                                </p:cTn>
                              </p:par>
                            </p:childTnLst>
                          </p:cTn>
                        </p:par>
                        <p:par>
                          <p:cTn id="46" fill="hold">
                            <p:stCondLst>
                              <p:cond delay="3000"/>
                            </p:stCondLst>
                            <p:childTnLst>
                              <p:par>
                                <p:cTn id="47" presetID="53" presetClass="entr" presetSubtype="16" fill="hold" nodeType="after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p:cTn id="49" dur="500" fill="hold"/>
                                        <p:tgtEl>
                                          <p:spTgt spid="43"/>
                                        </p:tgtEl>
                                        <p:attrNameLst>
                                          <p:attrName>ppt_w</p:attrName>
                                        </p:attrNameLst>
                                      </p:cBhvr>
                                      <p:tavLst>
                                        <p:tav tm="0">
                                          <p:val>
                                            <p:fltVal val="0"/>
                                          </p:val>
                                        </p:tav>
                                        <p:tav tm="100000">
                                          <p:val>
                                            <p:strVal val="#ppt_w"/>
                                          </p:val>
                                        </p:tav>
                                      </p:tavLst>
                                    </p:anim>
                                    <p:anim calcmode="lin" valueType="num">
                                      <p:cBhvr>
                                        <p:cTn id="50" dur="500" fill="hold"/>
                                        <p:tgtEl>
                                          <p:spTgt spid="43"/>
                                        </p:tgtEl>
                                        <p:attrNameLst>
                                          <p:attrName>ppt_h</p:attrName>
                                        </p:attrNameLst>
                                      </p:cBhvr>
                                      <p:tavLst>
                                        <p:tav tm="0">
                                          <p:val>
                                            <p:fltVal val="0"/>
                                          </p:val>
                                        </p:tav>
                                        <p:tav tm="100000">
                                          <p:val>
                                            <p:strVal val="#ppt_h"/>
                                          </p:val>
                                        </p:tav>
                                      </p:tavLst>
                                    </p:anim>
                                    <p:animEffect transition="in" filter="fade">
                                      <p:cBhvr>
                                        <p:cTn id="51" dur="500"/>
                                        <p:tgtEl>
                                          <p:spTgt spid="43"/>
                                        </p:tgtEl>
                                      </p:cBhvr>
                                    </p:animEffect>
                                  </p:childTnLst>
                                </p:cTn>
                              </p:par>
                              <p:par>
                                <p:cTn id="52" presetID="2" presetClass="entr" presetSubtype="4" accel="20000" decel="20000" fill="hold" grpId="0" nodeType="withEffect">
                                  <p:stCondLst>
                                    <p:cond delay="0"/>
                                  </p:stCondLst>
                                  <p:childTnLst>
                                    <p:set>
                                      <p:cBhvr>
                                        <p:cTn id="53" dur="1" fill="hold">
                                          <p:stCondLst>
                                            <p:cond delay="0"/>
                                          </p:stCondLst>
                                        </p:cTn>
                                        <p:tgtEl>
                                          <p:spTgt spid="47"/>
                                        </p:tgtEl>
                                        <p:attrNameLst>
                                          <p:attrName>style.visibility</p:attrName>
                                        </p:attrNameLst>
                                      </p:cBhvr>
                                      <p:to>
                                        <p:strVal val="visible"/>
                                      </p:to>
                                    </p:set>
                                    <p:anim calcmode="lin" valueType="num">
                                      <p:cBhvr additive="base">
                                        <p:cTn id="54" dur="500" fill="hold"/>
                                        <p:tgtEl>
                                          <p:spTgt spid="47"/>
                                        </p:tgtEl>
                                        <p:attrNameLst>
                                          <p:attrName>ppt_x</p:attrName>
                                        </p:attrNameLst>
                                      </p:cBhvr>
                                      <p:tavLst>
                                        <p:tav tm="0">
                                          <p:val>
                                            <p:strVal val="#ppt_x"/>
                                          </p:val>
                                        </p:tav>
                                        <p:tav tm="100000">
                                          <p:val>
                                            <p:strVal val="#ppt_x"/>
                                          </p:val>
                                        </p:tav>
                                      </p:tavLst>
                                    </p:anim>
                                    <p:anim calcmode="lin" valueType="num">
                                      <p:cBhvr additive="base">
                                        <p:cTn id="55" dur="500" fill="hold"/>
                                        <p:tgtEl>
                                          <p:spTgt spid="47"/>
                                        </p:tgtEl>
                                        <p:attrNameLst>
                                          <p:attrName>ppt_y</p:attrName>
                                        </p:attrNameLst>
                                      </p:cBhvr>
                                      <p:tavLst>
                                        <p:tav tm="0">
                                          <p:val>
                                            <p:strVal val="1+#ppt_h/2"/>
                                          </p:val>
                                        </p:tav>
                                        <p:tav tm="100000">
                                          <p:val>
                                            <p:strVal val="#ppt_y"/>
                                          </p:val>
                                        </p:tav>
                                      </p:tavLst>
                                    </p:anim>
                                  </p:childTnLst>
                                </p:cTn>
                              </p:par>
                            </p:childTnLst>
                          </p:cTn>
                        </p:par>
                        <p:par>
                          <p:cTn id="56" fill="hold">
                            <p:stCondLst>
                              <p:cond delay="3500"/>
                            </p:stCondLst>
                            <p:childTnLst>
                              <p:par>
                                <p:cTn id="57" presetID="45" presetClass="entr" presetSubtype="0" fill="hold" nodeType="afterEffect">
                                  <p:stCondLst>
                                    <p:cond delay="0"/>
                                  </p:stCondLst>
                                  <p:childTnLst>
                                    <p:set>
                                      <p:cBhvr>
                                        <p:cTn id="58" dur="1" fill="hold">
                                          <p:stCondLst>
                                            <p:cond delay="0"/>
                                          </p:stCondLst>
                                        </p:cTn>
                                        <p:tgtEl>
                                          <p:spTgt spid="51"/>
                                        </p:tgtEl>
                                        <p:attrNameLst>
                                          <p:attrName>style.visibility</p:attrName>
                                        </p:attrNameLst>
                                      </p:cBhvr>
                                      <p:to>
                                        <p:strVal val="visible"/>
                                      </p:to>
                                    </p:set>
                                    <p:animEffect transition="in" filter="fade">
                                      <p:cBhvr>
                                        <p:cTn id="59" dur="500"/>
                                        <p:tgtEl>
                                          <p:spTgt spid="51"/>
                                        </p:tgtEl>
                                      </p:cBhvr>
                                    </p:animEffect>
                                    <p:anim calcmode="lin" valueType="num">
                                      <p:cBhvr>
                                        <p:cTn id="60" dur="500" fill="hold"/>
                                        <p:tgtEl>
                                          <p:spTgt spid="51"/>
                                        </p:tgtEl>
                                        <p:attrNameLst>
                                          <p:attrName>ppt_w</p:attrName>
                                        </p:attrNameLst>
                                      </p:cBhvr>
                                      <p:tavLst>
                                        <p:tav tm="0" fmla="#ppt_w*sin(2.5*pi*$)">
                                          <p:val>
                                            <p:fltVal val="0"/>
                                          </p:val>
                                        </p:tav>
                                        <p:tav tm="100000">
                                          <p:val>
                                            <p:fltVal val="1"/>
                                          </p:val>
                                        </p:tav>
                                      </p:tavLst>
                                    </p:anim>
                                    <p:anim calcmode="lin" valueType="num">
                                      <p:cBhvr>
                                        <p:cTn id="61" dur="500" fill="hold"/>
                                        <p:tgtEl>
                                          <p:spTgt spid="51"/>
                                        </p:tgtEl>
                                        <p:attrNameLst>
                                          <p:attrName>ppt_h</p:attrName>
                                        </p:attrNameLst>
                                      </p:cBhvr>
                                      <p:tavLst>
                                        <p:tav tm="0">
                                          <p:val>
                                            <p:strVal val="#ppt_h"/>
                                          </p:val>
                                        </p:tav>
                                        <p:tav tm="100000">
                                          <p:val>
                                            <p:strVal val="#ppt_h"/>
                                          </p:val>
                                        </p:tav>
                                      </p:tavLst>
                                    </p:anim>
                                  </p:childTnLst>
                                </p:cTn>
                              </p:par>
                            </p:childTnLst>
                          </p:cTn>
                        </p:par>
                        <p:par>
                          <p:cTn id="62" fill="hold">
                            <p:stCondLst>
                              <p:cond delay="4000"/>
                            </p:stCondLst>
                            <p:childTnLst>
                              <p:par>
                                <p:cTn id="63" presetID="22" presetClass="entr" presetSubtype="8" fill="hold" grpId="0" nodeType="afterEffect">
                                  <p:stCondLst>
                                    <p:cond delay="0"/>
                                  </p:stCondLst>
                                  <p:childTnLst>
                                    <p:set>
                                      <p:cBhvr>
                                        <p:cTn id="64" dur="1" fill="hold">
                                          <p:stCondLst>
                                            <p:cond delay="0"/>
                                          </p:stCondLst>
                                        </p:cTn>
                                        <p:tgtEl>
                                          <p:spTgt spid="48"/>
                                        </p:tgtEl>
                                        <p:attrNameLst>
                                          <p:attrName>style.visibility</p:attrName>
                                        </p:attrNameLst>
                                      </p:cBhvr>
                                      <p:to>
                                        <p:strVal val="visible"/>
                                      </p:to>
                                    </p:set>
                                    <p:animEffect transition="in" filter="wipe(left)">
                                      <p:cBhvr>
                                        <p:cTn id="65" dur="500"/>
                                        <p:tgtEl>
                                          <p:spTgt spid="48"/>
                                        </p:tgtEl>
                                      </p:cBhvr>
                                    </p:animEffect>
                                  </p:childTnLst>
                                </p:cTn>
                              </p:par>
                            </p:childTnLst>
                          </p:cTn>
                        </p:par>
                        <p:par>
                          <p:cTn id="66" fill="hold">
                            <p:stCondLst>
                              <p:cond delay="4500"/>
                            </p:stCondLst>
                            <p:childTnLst>
                              <p:par>
                                <p:cTn id="67" presetID="22" presetClass="entr" presetSubtype="8" fill="hold" grpId="0" nodeType="afterEffect">
                                  <p:stCondLst>
                                    <p:cond delay="0"/>
                                  </p:stCondLst>
                                  <p:childTnLst>
                                    <p:set>
                                      <p:cBhvr>
                                        <p:cTn id="68" dur="1" fill="hold">
                                          <p:stCondLst>
                                            <p:cond delay="0"/>
                                          </p:stCondLst>
                                        </p:cTn>
                                        <p:tgtEl>
                                          <p:spTgt spid="49"/>
                                        </p:tgtEl>
                                        <p:attrNameLst>
                                          <p:attrName>style.visibility</p:attrName>
                                        </p:attrNameLst>
                                      </p:cBhvr>
                                      <p:to>
                                        <p:strVal val="visible"/>
                                      </p:to>
                                    </p:set>
                                    <p:animEffect transition="in" filter="wipe(left)">
                                      <p:cBhvr>
                                        <p:cTn id="69" dur="500"/>
                                        <p:tgtEl>
                                          <p:spTgt spid="49"/>
                                        </p:tgtEl>
                                      </p:cBhvr>
                                    </p:animEffect>
                                  </p:childTnLst>
                                </p:cTn>
                              </p:par>
                            </p:childTnLst>
                          </p:cTn>
                        </p:par>
                        <p:par>
                          <p:cTn id="70" fill="hold">
                            <p:stCondLst>
                              <p:cond delay="5000"/>
                            </p:stCondLst>
                            <p:childTnLst>
                              <p:par>
                                <p:cTn id="71" presetID="22" presetClass="entr" presetSubtype="8" fill="hold" grpId="0" nodeType="afterEffect">
                                  <p:stCondLst>
                                    <p:cond delay="0"/>
                                  </p:stCondLst>
                                  <p:childTnLst>
                                    <p:set>
                                      <p:cBhvr>
                                        <p:cTn id="72" dur="1" fill="hold">
                                          <p:stCondLst>
                                            <p:cond delay="0"/>
                                          </p:stCondLst>
                                        </p:cTn>
                                        <p:tgtEl>
                                          <p:spTgt spid="50"/>
                                        </p:tgtEl>
                                        <p:attrNameLst>
                                          <p:attrName>style.visibility</p:attrName>
                                        </p:attrNameLst>
                                      </p:cBhvr>
                                      <p:to>
                                        <p:strVal val="visible"/>
                                      </p:to>
                                    </p:set>
                                    <p:animEffect transition="in" filter="wipe(left)">
                                      <p:cBhvr>
                                        <p:cTn id="7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4" grpId="0"/>
      <p:bldP spid="41" grpId="0"/>
      <p:bldP spid="47" grpId="0"/>
      <p:bldP spid="48" grpId="0" animBg="1"/>
      <p:bldP spid="49" grpId="0" animBg="1"/>
      <p:bldP spid="5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SO_GT2"/>
          <p:cNvSpPr txBox="1">
            <a:spLocks noChangeArrowheads="1"/>
          </p:cNvSpPr>
          <p:nvPr/>
        </p:nvSpPr>
        <p:spPr bwMode="auto">
          <a:xfrm>
            <a:off x="5217842" y="3029656"/>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80000"/>
              </a:lnSpc>
            </a:pPr>
            <a:r>
              <a:rPr lang="zh-CN" altLang="en-US" sz="3200" b="1" dirty="0">
                <a:solidFill>
                  <a:schemeClr val="tx1">
                    <a:lumMod val="65000"/>
                    <a:lumOff val="35000"/>
                  </a:schemeClr>
                </a:solidFill>
                <a:latin typeface="+mn-ea"/>
                <a:ea typeface="+mn-ea"/>
                <a:cs typeface="Segoe UI" panose="020B0502040204020203" pitchFamily="34" charset="0"/>
              </a:rPr>
              <a:t>胜任能力展示</a:t>
            </a:r>
            <a:endParaRPr lang="zh-CN" altLang="en-US" sz="3200" b="1" dirty="0">
              <a:solidFill>
                <a:schemeClr val="tx1">
                  <a:lumMod val="65000"/>
                  <a:lumOff val="35000"/>
                </a:schemeClr>
              </a:solidFill>
              <a:latin typeface="+mn-ea"/>
              <a:ea typeface="+mn-ea"/>
              <a:cs typeface="Segoe UI" panose="020B0502040204020203" pitchFamily="34" charset="0"/>
            </a:endParaRPr>
          </a:p>
        </p:txBody>
      </p:sp>
      <p:sp>
        <p:nvSpPr>
          <p:cNvPr id="3" name="TextBox 2"/>
          <p:cNvSpPr txBox="1"/>
          <p:nvPr/>
        </p:nvSpPr>
        <p:spPr>
          <a:xfrm>
            <a:off x="5217842" y="3662593"/>
            <a:ext cx="4194851" cy="307706"/>
          </a:xfrm>
          <a:prstGeom prst="rect">
            <a:avLst/>
          </a:prstGeom>
          <a:noFill/>
        </p:spPr>
        <p:txBody>
          <a:bodyPr wrap="square" rtlCol="0">
            <a:spAutoFit/>
          </a:bodyPr>
          <a:lstStyle/>
          <a:p>
            <a:pPr algn="just">
              <a:defRPr/>
            </a:pPr>
            <a:r>
              <a:rPr lang="zh-CN" altLang="en-US" sz="1400" dirty="0">
                <a:solidFill>
                  <a:schemeClr val="tx1">
                    <a:lumMod val="65000"/>
                    <a:lumOff val="35000"/>
                  </a:schemeClr>
                </a:solidFill>
                <a:latin typeface="+mn-ea"/>
              </a:rPr>
              <a:t>单击此处添加文字阐述，添加简短问题说明文字。</a:t>
            </a:r>
            <a:endParaRPr lang="en-US" altLang="zh-CN" sz="1400" dirty="0">
              <a:solidFill>
                <a:schemeClr val="tx1">
                  <a:lumMod val="65000"/>
                  <a:lumOff val="35000"/>
                </a:schemeClr>
              </a:solidFill>
              <a:latin typeface="+mn-ea"/>
            </a:endParaRPr>
          </a:p>
        </p:txBody>
      </p:sp>
      <p:grpSp>
        <p:nvGrpSpPr>
          <p:cNvPr id="4" name="组合 3"/>
          <p:cNvGrpSpPr/>
          <p:nvPr/>
        </p:nvGrpSpPr>
        <p:grpSpPr bwMode="auto">
          <a:xfrm>
            <a:off x="3275833" y="2097342"/>
            <a:ext cx="1674424" cy="2630690"/>
            <a:chOff x="778084" y="1038958"/>
            <a:chExt cx="1850186" cy="2900945"/>
          </a:xfrm>
        </p:grpSpPr>
        <p:sp>
          <p:nvSpPr>
            <p:cNvPr id="5" name="圆角矩形 4"/>
            <p:cNvSpPr/>
            <p:nvPr/>
          </p:nvSpPr>
          <p:spPr>
            <a:xfrm>
              <a:off x="886816" y="1038958"/>
              <a:ext cx="1632723" cy="1926317"/>
            </a:xfrm>
            <a:prstGeom prst="roundRect">
              <a:avLst>
                <a:gd name="adj" fmla="val 935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p>
          </p:txBody>
        </p:sp>
        <p:sp>
          <p:nvSpPr>
            <p:cNvPr id="6" name="任意多边形 5"/>
            <p:cNvSpPr/>
            <p:nvPr/>
          </p:nvSpPr>
          <p:spPr>
            <a:xfrm>
              <a:off x="778084" y="2765010"/>
              <a:ext cx="1850186" cy="1174893"/>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solidFill>
                  <a:schemeClr val="bg1"/>
                </a:solidFill>
              </a:endParaRPr>
            </a:p>
          </p:txBody>
        </p:sp>
        <p:sp>
          <p:nvSpPr>
            <p:cNvPr id="7" name="椭圆 6"/>
            <p:cNvSpPr/>
            <p:nvPr/>
          </p:nvSpPr>
          <p:spPr>
            <a:xfrm>
              <a:off x="1402412" y="2364778"/>
              <a:ext cx="601529" cy="60049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latin typeface="Impact" panose="020B0806030902050204" pitchFamily="34" charset="0"/>
              </a:endParaRPr>
            </a:p>
          </p:txBody>
        </p:sp>
        <p:sp>
          <p:nvSpPr>
            <p:cNvPr id="8" name="文本框 11"/>
            <p:cNvSpPr txBox="1">
              <a:spLocks noChangeArrowheads="1"/>
            </p:cNvSpPr>
            <p:nvPr/>
          </p:nvSpPr>
          <p:spPr bwMode="auto">
            <a:xfrm>
              <a:off x="1106531" y="1317295"/>
              <a:ext cx="1193295" cy="1094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4" tIns="34282" rIns="68564" bIns="34282">
              <a:spAutoFit/>
            </a:bodyPr>
            <a:lstStyle/>
            <a:p>
              <a:pPr algn="ctr"/>
              <a:r>
                <a:rPr lang="en-US" altLang="zh-HK" sz="6000" dirty="0">
                  <a:solidFill>
                    <a:schemeClr val="bg1"/>
                  </a:solidFill>
                  <a:latin typeface="Impact" panose="020B0806030902050204" pitchFamily="34" charset="0"/>
                  <a:ea typeface="张海山锐谐体2.0-授权联系：Samtype@QQ.com" pitchFamily="2" charset="-122"/>
                </a:rPr>
                <a:t>03</a:t>
              </a:r>
              <a:endParaRPr lang="zh-HK" altLang="en-US" sz="6000" dirty="0">
                <a:solidFill>
                  <a:schemeClr val="bg1"/>
                </a:solidFill>
                <a:latin typeface="Impact" panose="020B0806030902050204" pitchFamily="34" charset="0"/>
                <a:ea typeface="张海山锐谐体2.0-授权联系：Samtype@QQ.com" pitchFamily="2" charset="-122"/>
              </a:endParaRPr>
            </a:p>
          </p:txBody>
        </p:sp>
      </p:grpSp>
      <p:sp>
        <p:nvSpPr>
          <p:cNvPr id="9" name="矩形 8"/>
          <p:cNvSpPr>
            <a:spLocks noChangeArrowheads="1"/>
          </p:cNvSpPr>
          <p:nvPr/>
        </p:nvSpPr>
        <p:spPr bwMode="auto">
          <a:xfrm>
            <a:off x="-239237" y="693330"/>
            <a:ext cx="910896" cy="257115"/>
          </a:xfrm>
          <a:prstGeom prst="rect">
            <a:avLst/>
          </a:prstGeom>
          <a:solidFill>
            <a:schemeClr val="tx1">
              <a:lumMod val="65000"/>
              <a:lumOff val="35000"/>
            </a:schemeClr>
          </a:solidFill>
          <a:ln>
            <a:no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10" name="矩形 9"/>
          <p:cNvSpPr>
            <a:spLocks noChangeArrowheads="1"/>
          </p:cNvSpPr>
          <p:nvPr/>
        </p:nvSpPr>
        <p:spPr bwMode="auto">
          <a:xfrm>
            <a:off x="11495351" y="5948697"/>
            <a:ext cx="914069" cy="255528"/>
          </a:xfrm>
          <a:prstGeom prst="rect">
            <a:avLst/>
          </a:prstGeom>
          <a:solidFill>
            <a:schemeClr val="tx1">
              <a:lumMod val="65000"/>
              <a:lumOff val="35000"/>
            </a:schemeClr>
          </a:solidFill>
          <a:ln>
            <a:no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 Placeholder 3"/>
          <p:cNvSpPr txBox="1"/>
          <p:nvPr/>
        </p:nvSpPr>
        <p:spPr>
          <a:xfrm>
            <a:off x="4124326" y="1772656"/>
            <a:ext cx="3943349" cy="738664"/>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1375410" rtl="0" eaLnBrk="1" fontAlgn="auto" latinLnBrk="0" hangingPunct="1">
              <a:lnSpc>
                <a:spcPct val="100000"/>
              </a:lnSpc>
              <a:spcBef>
                <a:spcPct val="20000"/>
              </a:spcBef>
              <a:spcAft>
                <a:spcPts val="0"/>
              </a:spcAft>
              <a:buClrTx/>
              <a:buSzTx/>
              <a:buFontTx/>
              <a:buNone/>
              <a:defRPr/>
            </a:pPr>
            <a:r>
              <a:rPr kumimoji="0" lang="en-US" sz="4800" b="0" i="0" u="none" strike="noStrike" kern="1200" cap="none" spc="0" normalizeH="0" baseline="0" noProof="0" dirty="0">
                <a:ln>
                  <a:noFill/>
                </a:ln>
                <a:solidFill>
                  <a:prstClr val="black">
                    <a:lumMod val="85000"/>
                    <a:lumOff val="15000"/>
                  </a:prstClr>
                </a:solidFill>
                <a:effectLst/>
                <a:uLnTx/>
                <a:uFillTx/>
                <a:cs typeface="+mn-ea"/>
                <a:sym typeface="+mn-lt"/>
              </a:rPr>
              <a:t>START UP</a:t>
            </a:r>
            <a:endParaRPr kumimoji="0" lang="en-US" sz="4800" b="0" i="0" u="none" strike="noStrike" kern="1200" cap="none" spc="0" normalizeH="0" baseline="0" noProof="0" dirty="0">
              <a:ln>
                <a:noFill/>
              </a:ln>
              <a:solidFill>
                <a:prstClr val="black">
                  <a:lumMod val="85000"/>
                  <a:lumOff val="15000"/>
                </a:prstClr>
              </a:solidFill>
              <a:effectLst/>
              <a:uLnTx/>
              <a:uFillTx/>
              <a:cs typeface="+mn-ea"/>
              <a:sym typeface="+mn-lt"/>
            </a:endParaRPr>
          </a:p>
        </p:txBody>
      </p:sp>
      <p:sp>
        <p:nvSpPr>
          <p:cNvPr id="55" name="Rectangle 5"/>
          <p:cNvSpPr/>
          <p:nvPr/>
        </p:nvSpPr>
        <p:spPr>
          <a:xfrm>
            <a:off x="3454400" y="2224062"/>
            <a:ext cx="1016000" cy="60959"/>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541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0">
              <a:ln>
                <a:noFill/>
              </a:ln>
              <a:solidFill>
                <a:prstClr val="black">
                  <a:lumMod val="85000"/>
                  <a:lumOff val="15000"/>
                </a:prstClr>
              </a:solidFill>
              <a:effectLst/>
              <a:uLnTx/>
              <a:uFillTx/>
              <a:cs typeface="+mn-ea"/>
              <a:sym typeface="+mn-lt"/>
            </a:endParaRPr>
          </a:p>
        </p:txBody>
      </p:sp>
      <p:sp>
        <p:nvSpPr>
          <p:cNvPr id="56" name="Rectangle 28"/>
          <p:cNvSpPr/>
          <p:nvPr/>
        </p:nvSpPr>
        <p:spPr>
          <a:xfrm>
            <a:off x="7721600" y="2224062"/>
            <a:ext cx="1016000" cy="60959"/>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541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0" dirty="0">
              <a:ln>
                <a:noFill/>
              </a:ln>
              <a:solidFill>
                <a:prstClr val="black">
                  <a:lumMod val="85000"/>
                  <a:lumOff val="15000"/>
                </a:prstClr>
              </a:solidFill>
              <a:effectLst/>
              <a:uLnTx/>
              <a:uFillTx/>
              <a:cs typeface="+mn-ea"/>
              <a:sym typeface="+mn-lt"/>
            </a:endParaRPr>
          </a:p>
        </p:txBody>
      </p:sp>
      <p:sp>
        <p:nvSpPr>
          <p:cNvPr id="57" name="TextBox 62"/>
          <p:cNvSpPr txBox="1"/>
          <p:nvPr/>
        </p:nvSpPr>
        <p:spPr>
          <a:xfrm>
            <a:off x="4297363" y="2637643"/>
            <a:ext cx="3597275" cy="276999"/>
          </a:xfrm>
          <a:prstGeom prst="rect">
            <a:avLst/>
          </a:prstGeom>
          <a:noFill/>
        </p:spPr>
        <p:txBody>
          <a:bodyPr wrap="square" rtlCol="0">
            <a:spAutoFit/>
          </a:bodyPr>
          <a:lstStyle/>
          <a:p>
            <a:pPr marL="0" marR="0" lvl="0" indent="0" algn="ctr" defTabSz="137541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prstClr val="black">
                    <a:lumMod val="85000"/>
                    <a:lumOff val="15000"/>
                  </a:prstClr>
                </a:solidFill>
                <a:effectLst/>
                <a:uLnTx/>
                <a:uFillTx/>
                <a:cs typeface="+mn-ea"/>
                <a:sym typeface="+mn-lt"/>
              </a:rPr>
              <a:t>There are many variations of passages of</a:t>
            </a:r>
            <a:endParaRPr kumimoji="0" lang="en-US" sz="1200" b="0" i="0" u="none" strike="noStrike" kern="1200" cap="none" spc="0" normalizeH="0" baseline="0" noProof="0" dirty="0">
              <a:ln>
                <a:noFill/>
              </a:ln>
              <a:solidFill>
                <a:prstClr val="black">
                  <a:lumMod val="85000"/>
                  <a:lumOff val="15000"/>
                </a:prstClr>
              </a:solidFill>
              <a:effectLst/>
              <a:uLnTx/>
              <a:uFillTx/>
              <a:cs typeface="+mn-ea"/>
              <a:sym typeface="+mn-lt"/>
            </a:endParaRPr>
          </a:p>
        </p:txBody>
      </p:sp>
      <p:sp>
        <p:nvSpPr>
          <p:cNvPr id="58" name="Round Same Side Corner Rectangle 63"/>
          <p:cNvSpPr/>
          <p:nvPr/>
        </p:nvSpPr>
        <p:spPr>
          <a:xfrm>
            <a:off x="533942" y="3327941"/>
            <a:ext cx="2529604" cy="609600"/>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5410" rtl="0" eaLnBrk="1" fontAlgn="auto" latinLnBrk="0" hangingPunct="1">
              <a:lnSpc>
                <a:spcPct val="100000"/>
              </a:lnSpc>
              <a:spcBef>
                <a:spcPts val="0"/>
              </a:spcBef>
              <a:spcAft>
                <a:spcPts val="0"/>
              </a:spcAft>
              <a:buClrTx/>
              <a:buSzTx/>
              <a:buFontTx/>
              <a:buNone/>
              <a:defRPr/>
            </a:pPr>
            <a:r>
              <a:rPr kumimoji="0" lang="en-US" sz="1600" b="1" i="0" u="none" strike="noStrike" kern="1200" cap="none" spc="0" normalizeH="0" baseline="0" noProof="0" dirty="0">
                <a:ln>
                  <a:noFill/>
                </a:ln>
                <a:solidFill>
                  <a:prstClr val="white"/>
                </a:solidFill>
                <a:effectLst/>
                <a:uLnTx/>
                <a:uFillTx/>
                <a:cs typeface="+mn-ea"/>
                <a:sym typeface="+mn-lt"/>
              </a:rPr>
              <a:t>Title Goes Here</a:t>
            </a:r>
            <a:endParaRPr kumimoji="0" lang="en-US" sz="1600" b="1" i="0" u="none" strike="noStrike" kern="1200" cap="none" spc="0" normalizeH="0" baseline="0" noProof="0" dirty="0">
              <a:ln>
                <a:noFill/>
              </a:ln>
              <a:solidFill>
                <a:prstClr val="white"/>
              </a:solidFill>
              <a:effectLst/>
              <a:uLnTx/>
              <a:uFillTx/>
              <a:cs typeface="+mn-ea"/>
              <a:sym typeface="+mn-lt"/>
            </a:endParaRPr>
          </a:p>
        </p:txBody>
      </p:sp>
      <p:grpSp>
        <p:nvGrpSpPr>
          <p:cNvPr id="59" name="Group 27"/>
          <p:cNvGrpSpPr/>
          <p:nvPr/>
        </p:nvGrpSpPr>
        <p:grpSpPr>
          <a:xfrm>
            <a:off x="533942" y="3937542"/>
            <a:ext cx="2529604" cy="1869331"/>
            <a:chOff x="453056" y="2495550"/>
            <a:chExt cx="1965297" cy="1219200"/>
          </a:xfrm>
        </p:grpSpPr>
        <p:sp>
          <p:nvSpPr>
            <p:cNvPr id="60" name="Folded Corner 65"/>
            <p:cNvSpPr/>
            <p:nvPr/>
          </p:nvSpPr>
          <p:spPr>
            <a:xfrm>
              <a:off x="453056" y="2495550"/>
              <a:ext cx="1965297" cy="1219200"/>
            </a:xfrm>
            <a:prstGeom prst="folded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5410" rtl="0" eaLnBrk="1" fontAlgn="auto" latinLnBrk="0" hangingPunct="1">
                <a:lnSpc>
                  <a:spcPct val="100000"/>
                </a:lnSpc>
                <a:spcBef>
                  <a:spcPts val="0"/>
                </a:spcBef>
                <a:spcAft>
                  <a:spcPts val="0"/>
                </a:spcAft>
                <a:buClrTx/>
                <a:buSzTx/>
                <a:buFont typeface="Arial" panose="020B0604020202020204" pitchFamily="34" charset="0"/>
                <a:buChar char="•"/>
                <a:defRPr/>
              </a:pPr>
              <a:endParaRPr kumimoji="0" lang="en-US" sz="2000" b="0" i="0" u="none" strike="noStrike" kern="1200" cap="none" spc="0" normalizeH="0" baseline="0" noProof="0" dirty="0">
                <a:ln>
                  <a:noFill/>
                </a:ln>
                <a:solidFill>
                  <a:prstClr val="black">
                    <a:lumMod val="85000"/>
                    <a:lumOff val="15000"/>
                  </a:prstClr>
                </a:solidFill>
                <a:effectLst/>
                <a:uLnTx/>
                <a:uFillTx/>
                <a:cs typeface="+mn-ea"/>
                <a:sym typeface="+mn-lt"/>
              </a:endParaRPr>
            </a:p>
          </p:txBody>
        </p:sp>
        <p:sp>
          <p:nvSpPr>
            <p:cNvPr id="61" name="TextBox 66"/>
            <p:cNvSpPr txBox="1"/>
            <p:nvPr/>
          </p:nvSpPr>
          <p:spPr>
            <a:xfrm>
              <a:off x="544330" y="2674263"/>
              <a:ext cx="1782748" cy="612244"/>
            </a:xfrm>
            <a:prstGeom prst="rect">
              <a:avLst/>
            </a:prstGeom>
            <a:noFill/>
          </p:spPr>
          <p:txBody>
            <a:bodyPr wrap="square" rtlCol="0">
              <a:spAutoFit/>
            </a:bodyPr>
            <a:lstStyle/>
            <a:p>
              <a:pPr marL="0" marR="0" lvl="0" indent="0" algn="ctr" defTabSz="137541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dirty="0">
                  <a:ln>
                    <a:noFill/>
                  </a:ln>
                  <a:solidFill>
                    <a:prstClr val="white"/>
                  </a:solidFill>
                  <a:effectLst/>
                  <a:uLnTx/>
                  <a:uFillTx/>
                  <a:cs typeface="+mn-ea"/>
                  <a:sym typeface="+mn-lt"/>
                </a:rPr>
                <a:t>There are many variations  passages of lorem ipsum available, majority. There are many variations  passages of lorem ipsum available, </a:t>
              </a:r>
              <a:endParaRPr kumimoji="0" lang="en-US" sz="1100" b="1" i="0" u="none" strike="noStrike" kern="1200" cap="none" spc="0" normalizeH="0" baseline="0" noProof="0" dirty="0">
                <a:ln>
                  <a:noFill/>
                </a:ln>
                <a:solidFill>
                  <a:prstClr val="white"/>
                </a:solidFill>
                <a:effectLst/>
                <a:uLnTx/>
                <a:uFillTx/>
                <a:cs typeface="+mn-ea"/>
                <a:sym typeface="+mn-lt"/>
              </a:endParaRPr>
            </a:p>
          </p:txBody>
        </p:sp>
      </p:grpSp>
      <p:sp>
        <p:nvSpPr>
          <p:cNvPr id="62" name="Round Same Side Corner Rectangle 67"/>
          <p:cNvSpPr/>
          <p:nvPr/>
        </p:nvSpPr>
        <p:spPr>
          <a:xfrm>
            <a:off x="3378742" y="3327941"/>
            <a:ext cx="2529604" cy="609600"/>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5410" rtl="0" eaLnBrk="1" fontAlgn="auto" latinLnBrk="0" hangingPunct="1">
              <a:lnSpc>
                <a:spcPct val="100000"/>
              </a:lnSpc>
              <a:spcBef>
                <a:spcPts val="0"/>
              </a:spcBef>
              <a:spcAft>
                <a:spcPts val="0"/>
              </a:spcAft>
              <a:buClrTx/>
              <a:buSzTx/>
              <a:buFontTx/>
              <a:buNone/>
              <a:defRPr/>
            </a:pPr>
            <a:r>
              <a:rPr kumimoji="0" lang="en-US" sz="1600" b="1" i="0" u="none" strike="noStrike" kern="1200" cap="none" spc="0" normalizeH="0" baseline="0" noProof="0" dirty="0">
                <a:ln>
                  <a:noFill/>
                </a:ln>
                <a:solidFill>
                  <a:prstClr val="white"/>
                </a:solidFill>
                <a:effectLst/>
                <a:uLnTx/>
                <a:uFillTx/>
                <a:cs typeface="+mn-ea"/>
                <a:sym typeface="+mn-lt"/>
              </a:rPr>
              <a:t>Title Goes Here</a:t>
            </a:r>
            <a:endParaRPr kumimoji="0" lang="en-US" sz="1600" b="1" i="0" u="none" strike="noStrike" kern="1200" cap="none" spc="0" normalizeH="0" baseline="0" noProof="0" dirty="0">
              <a:ln>
                <a:noFill/>
              </a:ln>
              <a:solidFill>
                <a:prstClr val="white"/>
              </a:solidFill>
              <a:effectLst/>
              <a:uLnTx/>
              <a:uFillTx/>
              <a:cs typeface="+mn-ea"/>
              <a:sym typeface="+mn-lt"/>
            </a:endParaRPr>
          </a:p>
        </p:txBody>
      </p:sp>
      <p:grpSp>
        <p:nvGrpSpPr>
          <p:cNvPr id="63" name="Group 27"/>
          <p:cNvGrpSpPr/>
          <p:nvPr/>
        </p:nvGrpSpPr>
        <p:grpSpPr>
          <a:xfrm>
            <a:off x="3378742" y="3937542"/>
            <a:ext cx="2529604" cy="1869331"/>
            <a:chOff x="453056" y="2495550"/>
            <a:chExt cx="1965297" cy="1219200"/>
          </a:xfrm>
        </p:grpSpPr>
        <p:sp>
          <p:nvSpPr>
            <p:cNvPr id="64" name="Folded Corner 69"/>
            <p:cNvSpPr/>
            <p:nvPr/>
          </p:nvSpPr>
          <p:spPr>
            <a:xfrm>
              <a:off x="453056" y="2495550"/>
              <a:ext cx="1965297" cy="1219200"/>
            </a:xfrm>
            <a:prstGeom prst="folded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5410" rtl="0" eaLnBrk="1" fontAlgn="auto" latinLnBrk="0" hangingPunct="1">
                <a:lnSpc>
                  <a:spcPct val="100000"/>
                </a:lnSpc>
                <a:spcBef>
                  <a:spcPts val="0"/>
                </a:spcBef>
                <a:spcAft>
                  <a:spcPts val="0"/>
                </a:spcAft>
                <a:buClrTx/>
                <a:buSzTx/>
                <a:buFont typeface="Arial" panose="020B0604020202020204" pitchFamily="34" charset="0"/>
                <a:buChar char="•"/>
                <a:defRPr/>
              </a:pPr>
              <a:endParaRPr kumimoji="0" lang="en-US" sz="2000" b="0" i="0" u="none" strike="noStrike" kern="1200" cap="none" spc="0" normalizeH="0" baseline="0" noProof="0" dirty="0">
                <a:ln>
                  <a:noFill/>
                </a:ln>
                <a:solidFill>
                  <a:prstClr val="black">
                    <a:lumMod val="85000"/>
                    <a:lumOff val="15000"/>
                  </a:prstClr>
                </a:solidFill>
                <a:effectLst/>
                <a:uLnTx/>
                <a:uFillTx/>
                <a:cs typeface="+mn-ea"/>
                <a:sym typeface="+mn-lt"/>
              </a:endParaRPr>
            </a:p>
          </p:txBody>
        </p:sp>
        <p:sp>
          <p:nvSpPr>
            <p:cNvPr id="65" name="TextBox 70"/>
            <p:cNvSpPr txBox="1"/>
            <p:nvPr/>
          </p:nvSpPr>
          <p:spPr>
            <a:xfrm>
              <a:off x="544330" y="2674263"/>
              <a:ext cx="1782748" cy="612244"/>
            </a:xfrm>
            <a:prstGeom prst="rect">
              <a:avLst/>
            </a:prstGeom>
            <a:noFill/>
          </p:spPr>
          <p:txBody>
            <a:bodyPr wrap="square" rtlCol="0">
              <a:spAutoFit/>
            </a:bodyPr>
            <a:lstStyle/>
            <a:p>
              <a:pPr marL="0" marR="0" lvl="0" indent="0" algn="ctr" defTabSz="137541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dirty="0">
                  <a:ln>
                    <a:noFill/>
                  </a:ln>
                  <a:solidFill>
                    <a:prstClr val="white"/>
                  </a:solidFill>
                  <a:effectLst/>
                  <a:uLnTx/>
                  <a:uFillTx/>
                  <a:cs typeface="+mn-ea"/>
                  <a:sym typeface="+mn-lt"/>
                </a:rPr>
                <a:t>There are many variations  passages of lorem ipsum available, majority. There are many variations  passages of lorem ipsum available, </a:t>
              </a:r>
              <a:endParaRPr kumimoji="0" lang="en-US" sz="1100" b="1" i="0" u="none" strike="noStrike" kern="1200" cap="none" spc="0" normalizeH="0" baseline="0" noProof="0" dirty="0">
                <a:ln>
                  <a:noFill/>
                </a:ln>
                <a:solidFill>
                  <a:prstClr val="white"/>
                </a:solidFill>
                <a:effectLst/>
                <a:uLnTx/>
                <a:uFillTx/>
                <a:cs typeface="+mn-ea"/>
                <a:sym typeface="+mn-lt"/>
              </a:endParaRPr>
            </a:p>
          </p:txBody>
        </p:sp>
      </p:grpSp>
      <p:sp>
        <p:nvSpPr>
          <p:cNvPr id="66" name="Round Same Side Corner Rectangle 71"/>
          <p:cNvSpPr/>
          <p:nvPr/>
        </p:nvSpPr>
        <p:spPr>
          <a:xfrm>
            <a:off x="6223542" y="3327941"/>
            <a:ext cx="2529604" cy="609600"/>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5410" rtl="0" eaLnBrk="1" fontAlgn="auto" latinLnBrk="0" hangingPunct="1">
              <a:lnSpc>
                <a:spcPct val="100000"/>
              </a:lnSpc>
              <a:spcBef>
                <a:spcPts val="0"/>
              </a:spcBef>
              <a:spcAft>
                <a:spcPts val="0"/>
              </a:spcAft>
              <a:buClrTx/>
              <a:buSzTx/>
              <a:buFontTx/>
              <a:buNone/>
              <a:defRPr/>
            </a:pPr>
            <a:r>
              <a:rPr kumimoji="0" lang="en-US" sz="1600" b="1" i="0" u="none" strike="noStrike" kern="1200" cap="none" spc="0" normalizeH="0" baseline="0" noProof="0" dirty="0">
                <a:ln>
                  <a:noFill/>
                </a:ln>
                <a:solidFill>
                  <a:prstClr val="white"/>
                </a:solidFill>
                <a:effectLst/>
                <a:uLnTx/>
                <a:uFillTx/>
                <a:cs typeface="+mn-ea"/>
                <a:sym typeface="+mn-lt"/>
              </a:rPr>
              <a:t>Title Goes Here</a:t>
            </a:r>
            <a:endParaRPr kumimoji="0" lang="en-US" sz="1600" b="1" i="0" u="none" strike="noStrike" kern="1200" cap="none" spc="0" normalizeH="0" baseline="0" noProof="0" dirty="0">
              <a:ln>
                <a:noFill/>
              </a:ln>
              <a:solidFill>
                <a:prstClr val="white"/>
              </a:solidFill>
              <a:effectLst/>
              <a:uLnTx/>
              <a:uFillTx/>
              <a:cs typeface="+mn-ea"/>
              <a:sym typeface="+mn-lt"/>
            </a:endParaRPr>
          </a:p>
        </p:txBody>
      </p:sp>
      <p:grpSp>
        <p:nvGrpSpPr>
          <p:cNvPr id="67" name="Group 27"/>
          <p:cNvGrpSpPr/>
          <p:nvPr/>
        </p:nvGrpSpPr>
        <p:grpSpPr>
          <a:xfrm>
            <a:off x="6223542" y="3937542"/>
            <a:ext cx="2529604" cy="1869331"/>
            <a:chOff x="453056" y="2495550"/>
            <a:chExt cx="1965297" cy="1219200"/>
          </a:xfrm>
        </p:grpSpPr>
        <p:sp>
          <p:nvSpPr>
            <p:cNvPr id="68" name="Folded Corner 73"/>
            <p:cNvSpPr/>
            <p:nvPr/>
          </p:nvSpPr>
          <p:spPr>
            <a:xfrm>
              <a:off x="453056" y="2495550"/>
              <a:ext cx="1965297" cy="1219200"/>
            </a:xfrm>
            <a:prstGeom prst="folded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5410" rtl="0" eaLnBrk="1" fontAlgn="auto" latinLnBrk="0" hangingPunct="1">
                <a:lnSpc>
                  <a:spcPct val="100000"/>
                </a:lnSpc>
                <a:spcBef>
                  <a:spcPts val="0"/>
                </a:spcBef>
                <a:spcAft>
                  <a:spcPts val="0"/>
                </a:spcAft>
                <a:buClrTx/>
                <a:buSzTx/>
                <a:buFont typeface="Arial" panose="020B0604020202020204" pitchFamily="34" charset="0"/>
                <a:buChar char="•"/>
                <a:defRPr/>
              </a:pPr>
              <a:endParaRPr kumimoji="0" lang="en-US" sz="2000" b="0" i="0" u="none" strike="noStrike" kern="1200" cap="none" spc="0" normalizeH="0" baseline="0" noProof="0" dirty="0">
                <a:ln>
                  <a:noFill/>
                </a:ln>
                <a:solidFill>
                  <a:prstClr val="black">
                    <a:lumMod val="85000"/>
                    <a:lumOff val="15000"/>
                  </a:prstClr>
                </a:solidFill>
                <a:effectLst/>
                <a:uLnTx/>
                <a:uFillTx/>
                <a:cs typeface="+mn-ea"/>
                <a:sym typeface="+mn-lt"/>
              </a:endParaRPr>
            </a:p>
          </p:txBody>
        </p:sp>
        <p:sp>
          <p:nvSpPr>
            <p:cNvPr id="69" name="TextBox 74"/>
            <p:cNvSpPr txBox="1"/>
            <p:nvPr/>
          </p:nvSpPr>
          <p:spPr>
            <a:xfrm>
              <a:off x="544330" y="2674263"/>
              <a:ext cx="1782748" cy="612244"/>
            </a:xfrm>
            <a:prstGeom prst="rect">
              <a:avLst/>
            </a:prstGeom>
            <a:noFill/>
          </p:spPr>
          <p:txBody>
            <a:bodyPr wrap="square" rtlCol="0">
              <a:spAutoFit/>
            </a:bodyPr>
            <a:lstStyle/>
            <a:p>
              <a:pPr marL="0" marR="0" lvl="0" indent="0" algn="ctr" defTabSz="137541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dirty="0">
                  <a:ln>
                    <a:noFill/>
                  </a:ln>
                  <a:solidFill>
                    <a:prstClr val="white"/>
                  </a:solidFill>
                  <a:effectLst/>
                  <a:uLnTx/>
                  <a:uFillTx/>
                  <a:cs typeface="+mn-ea"/>
                  <a:sym typeface="+mn-lt"/>
                </a:rPr>
                <a:t>There are many variations  passages of lorem ipsum available, majority. There are many variations  passages of lorem ipsum available, </a:t>
              </a:r>
              <a:endParaRPr kumimoji="0" lang="en-US" sz="1100" b="1" i="0" u="none" strike="noStrike" kern="1200" cap="none" spc="0" normalizeH="0" baseline="0" noProof="0" dirty="0">
                <a:ln>
                  <a:noFill/>
                </a:ln>
                <a:solidFill>
                  <a:prstClr val="white"/>
                </a:solidFill>
                <a:effectLst/>
                <a:uLnTx/>
                <a:uFillTx/>
                <a:cs typeface="+mn-ea"/>
                <a:sym typeface="+mn-lt"/>
              </a:endParaRPr>
            </a:p>
          </p:txBody>
        </p:sp>
      </p:grpSp>
      <p:sp>
        <p:nvSpPr>
          <p:cNvPr id="70" name="Round Same Side Corner Rectangle 75"/>
          <p:cNvSpPr/>
          <p:nvPr/>
        </p:nvSpPr>
        <p:spPr>
          <a:xfrm>
            <a:off x="9068342" y="3327941"/>
            <a:ext cx="2529604" cy="609600"/>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5410" rtl="0" eaLnBrk="1" fontAlgn="auto" latinLnBrk="0" hangingPunct="1">
              <a:lnSpc>
                <a:spcPct val="100000"/>
              </a:lnSpc>
              <a:spcBef>
                <a:spcPts val="0"/>
              </a:spcBef>
              <a:spcAft>
                <a:spcPts val="0"/>
              </a:spcAft>
              <a:buClrTx/>
              <a:buSzTx/>
              <a:buFontTx/>
              <a:buNone/>
              <a:defRPr/>
            </a:pPr>
            <a:r>
              <a:rPr kumimoji="0" lang="en-US" sz="1600" b="1" i="0" u="none" strike="noStrike" kern="1200" cap="none" spc="0" normalizeH="0" baseline="0" noProof="0" dirty="0">
                <a:ln>
                  <a:noFill/>
                </a:ln>
                <a:solidFill>
                  <a:prstClr val="white"/>
                </a:solidFill>
                <a:effectLst/>
                <a:uLnTx/>
                <a:uFillTx/>
                <a:cs typeface="+mn-ea"/>
                <a:sym typeface="+mn-lt"/>
              </a:rPr>
              <a:t>Title Goes Here</a:t>
            </a:r>
            <a:endParaRPr kumimoji="0" lang="en-US" sz="1600" b="1" i="0" u="none" strike="noStrike" kern="1200" cap="none" spc="0" normalizeH="0" baseline="0" noProof="0" dirty="0">
              <a:ln>
                <a:noFill/>
              </a:ln>
              <a:solidFill>
                <a:prstClr val="white"/>
              </a:solidFill>
              <a:effectLst/>
              <a:uLnTx/>
              <a:uFillTx/>
              <a:cs typeface="+mn-ea"/>
              <a:sym typeface="+mn-lt"/>
            </a:endParaRPr>
          </a:p>
        </p:txBody>
      </p:sp>
      <p:grpSp>
        <p:nvGrpSpPr>
          <p:cNvPr id="71" name="Group 27"/>
          <p:cNvGrpSpPr/>
          <p:nvPr/>
        </p:nvGrpSpPr>
        <p:grpSpPr>
          <a:xfrm>
            <a:off x="9068342" y="3937542"/>
            <a:ext cx="2529604" cy="1869331"/>
            <a:chOff x="453056" y="2495550"/>
            <a:chExt cx="1965297" cy="1219200"/>
          </a:xfrm>
        </p:grpSpPr>
        <p:sp>
          <p:nvSpPr>
            <p:cNvPr id="72" name="Folded Corner 77"/>
            <p:cNvSpPr/>
            <p:nvPr/>
          </p:nvSpPr>
          <p:spPr>
            <a:xfrm>
              <a:off x="453056" y="2495550"/>
              <a:ext cx="1965297" cy="1219200"/>
            </a:xfrm>
            <a:prstGeom prst="folded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5410" rtl="0" eaLnBrk="1" fontAlgn="auto" latinLnBrk="0" hangingPunct="1">
                <a:lnSpc>
                  <a:spcPct val="100000"/>
                </a:lnSpc>
                <a:spcBef>
                  <a:spcPts val="0"/>
                </a:spcBef>
                <a:spcAft>
                  <a:spcPts val="0"/>
                </a:spcAft>
                <a:buClrTx/>
                <a:buSzTx/>
                <a:buFont typeface="Arial" panose="020B0604020202020204" pitchFamily="34" charset="0"/>
                <a:buChar char="•"/>
                <a:defRPr/>
              </a:pPr>
              <a:endParaRPr kumimoji="0" lang="en-US" sz="2000" b="0" i="0" u="none" strike="noStrike" kern="1200" cap="none" spc="0" normalizeH="0" baseline="0" noProof="0" dirty="0">
                <a:ln>
                  <a:noFill/>
                </a:ln>
                <a:solidFill>
                  <a:prstClr val="black">
                    <a:lumMod val="85000"/>
                    <a:lumOff val="15000"/>
                  </a:prstClr>
                </a:solidFill>
                <a:effectLst/>
                <a:uLnTx/>
                <a:uFillTx/>
                <a:cs typeface="+mn-ea"/>
                <a:sym typeface="+mn-lt"/>
              </a:endParaRPr>
            </a:p>
          </p:txBody>
        </p:sp>
        <p:sp>
          <p:nvSpPr>
            <p:cNvPr id="73" name="TextBox 78"/>
            <p:cNvSpPr txBox="1"/>
            <p:nvPr/>
          </p:nvSpPr>
          <p:spPr>
            <a:xfrm>
              <a:off x="544330" y="2674263"/>
              <a:ext cx="1782748" cy="612244"/>
            </a:xfrm>
            <a:prstGeom prst="rect">
              <a:avLst/>
            </a:prstGeom>
            <a:noFill/>
          </p:spPr>
          <p:txBody>
            <a:bodyPr wrap="square" rtlCol="0">
              <a:spAutoFit/>
            </a:bodyPr>
            <a:lstStyle/>
            <a:p>
              <a:pPr marL="0" marR="0" lvl="0" indent="0" algn="ctr" defTabSz="137541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dirty="0">
                  <a:ln>
                    <a:noFill/>
                  </a:ln>
                  <a:solidFill>
                    <a:prstClr val="white"/>
                  </a:solidFill>
                  <a:effectLst/>
                  <a:uLnTx/>
                  <a:uFillTx/>
                  <a:cs typeface="+mn-ea"/>
                  <a:sym typeface="+mn-lt"/>
                </a:rPr>
                <a:t>There are many variations  passages of lorem ipsum available, majority. There are many variations  passages of lorem ipsum available, </a:t>
              </a:r>
              <a:endParaRPr kumimoji="0" lang="en-US" sz="1100" b="1" i="0" u="none" strike="noStrike" kern="1200" cap="none" spc="0" normalizeH="0" baseline="0" noProof="0" dirty="0">
                <a:ln>
                  <a:noFill/>
                </a:ln>
                <a:solidFill>
                  <a:prstClr val="white"/>
                </a:solidFill>
                <a:effectLst/>
                <a:uLnTx/>
                <a:uFillTx/>
                <a:cs typeface="+mn-ea"/>
                <a:sym typeface="+mn-lt"/>
              </a:endParaRPr>
            </a:p>
          </p:txBody>
        </p:sp>
      </p:grpSp>
      <p:sp>
        <p:nvSpPr>
          <p:cNvPr id="22" name="KSO_GT2"/>
          <p:cNvSpPr txBox="1">
            <a:spLocks noChangeArrowheads="1"/>
          </p:cNvSpPr>
          <p:nvPr/>
        </p:nvSpPr>
        <p:spPr bwMode="auto">
          <a:xfrm>
            <a:off x="5387921" y="306168"/>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80000"/>
              </a:lnSpc>
            </a:pPr>
            <a:r>
              <a:rPr lang="zh-CN" altLang="en-US" sz="2400" dirty="0">
                <a:solidFill>
                  <a:schemeClr val="tx1">
                    <a:lumMod val="65000"/>
                    <a:lumOff val="35000"/>
                  </a:schemeClr>
                </a:solidFill>
                <a:latin typeface="+mn-ea"/>
                <a:ea typeface="+mn-ea"/>
                <a:cs typeface="Segoe UI" panose="020B0502040204020203" pitchFamily="34" charset="0"/>
              </a:rPr>
              <a:t>胜任能力展示</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2000"/>
                                        <p:tgtEl>
                                          <p:spTgt spid="54"/>
                                        </p:tgtEl>
                                      </p:cBhvr>
                                    </p:animEffect>
                                    <p:anim calcmode="lin" valueType="num">
                                      <p:cBhvr>
                                        <p:cTn id="8" dur="2000" fill="hold"/>
                                        <p:tgtEl>
                                          <p:spTgt spid="54"/>
                                        </p:tgtEl>
                                        <p:attrNameLst>
                                          <p:attrName>ppt_w</p:attrName>
                                        </p:attrNameLst>
                                      </p:cBhvr>
                                      <p:tavLst>
                                        <p:tav tm="0" fmla="#ppt_w*sin(2.5*pi*$)">
                                          <p:val>
                                            <p:fltVal val="0"/>
                                          </p:val>
                                        </p:tav>
                                        <p:tav tm="100000">
                                          <p:val>
                                            <p:fltVal val="1"/>
                                          </p:val>
                                        </p:tav>
                                      </p:tavLst>
                                    </p:anim>
                                    <p:anim calcmode="lin" valueType="num">
                                      <p:cBhvr>
                                        <p:cTn id="9" dur="2000" fill="hold"/>
                                        <p:tgtEl>
                                          <p:spTgt spid="54"/>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22" presetClass="entr" presetSubtype="2" fill="hold" grpId="0" nodeType="afterEffect">
                                  <p:stCondLst>
                                    <p:cond delay="0"/>
                                  </p:stCondLst>
                                  <p:childTnLst>
                                    <p:set>
                                      <p:cBhvr>
                                        <p:cTn id="12" dur="1" fill="hold">
                                          <p:stCondLst>
                                            <p:cond delay="0"/>
                                          </p:stCondLst>
                                        </p:cTn>
                                        <p:tgtEl>
                                          <p:spTgt spid="55"/>
                                        </p:tgtEl>
                                        <p:attrNameLst>
                                          <p:attrName>style.visibility</p:attrName>
                                        </p:attrNameLst>
                                      </p:cBhvr>
                                      <p:to>
                                        <p:strVal val="visible"/>
                                      </p:to>
                                    </p:set>
                                    <p:animEffect transition="in" filter="wipe(right)">
                                      <p:cBhvr>
                                        <p:cTn id="13" dur="500"/>
                                        <p:tgtEl>
                                          <p:spTgt spid="55"/>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wipe(left)">
                                      <p:cBhvr>
                                        <p:cTn id="16" dur="500"/>
                                        <p:tgtEl>
                                          <p:spTgt spid="56"/>
                                        </p:tgtEl>
                                      </p:cBhvr>
                                    </p:animEffect>
                                  </p:childTnLst>
                                </p:cTn>
                              </p:par>
                            </p:childTnLst>
                          </p:cTn>
                        </p:par>
                        <p:par>
                          <p:cTn id="17" fill="hold">
                            <p:stCondLst>
                              <p:cond delay="2500"/>
                            </p:stCondLst>
                            <p:childTnLst>
                              <p:par>
                                <p:cTn id="18" presetID="10" presetClass="entr" presetSubtype="0" fill="hold" grpId="0" nodeType="after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fade">
                                      <p:cBhvr>
                                        <p:cTn id="20" dur="1000"/>
                                        <p:tgtEl>
                                          <p:spTgt spid="57"/>
                                        </p:tgtEl>
                                      </p:cBhvr>
                                    </p:animEffect>
                                  </p:childTnLst>
                                </p:cTn>
                              </p:par>
                            </p:childTnLst>
                          </p:cTn>
                        </p:par>
                        <p:par>
                          <p:cTn id="21" fill="hold">
                            <p:stCondLst>
                              <p:cond delay="3500"/>
                            </p:stCondLst>
                            <p:childTnLst>
                              <p:par>
                                <p:cTn id="22" presetID="2" presetClass="entr" presetSubtype="1" accel="50000" decel="50000" fill="hold" grpId="0" nodeType="afterEffect">
                                  <p:stCondLst>
                                    <p:cond delay="0"/>
                                  </p:stCondLst>
                                  <p:childTnLst>
                                    <p:set>
                                      <p:cBhvr>
                                        <p:cTn id="23" dur="1" fill="hold">
                                          <p:stCondLst>
                                            <p:cond delay="0"/>
                                          </p:stCondLst>
                                        </p:cTn>
                                        <p:tgtEl>
                                          <p:spTgt spid="58"/>
                                        </p:tgtEl>
                                        <p:attrNameLst>
                                          <p:attrName>style.visibility</p:attrName>
                                        </p:attrNameLst>
                                      </p:cBhvr>
                                      <p:to>
                                        <p:strVal val="visible"/>
                                      </p:to>
                                    </p:set>
                                    <p:anim calcmode="lin" valueType="num">
                                      <p:cBhvr additive="base">
                                        <p:cTn id="24" dur="500" fill="hold"/>
                                        <p:tgtEl>
                                          <p:spTgt spid="58"/>
                                        </p:tgtEl>
                                        <p:attrNameLst>
                                          <p:attrName>ppt_x</p:attrName>
                                        </p:attrNameLst>
                                      </p:cBhvr>
                                      <p:tavLst>
                                        <p:tav tm="0">
                                          <p:val>
                                            <p:strVal val="#ppt_x"/>
                                          </p:val>
                                        </p:tav>
                                        <p:tav tm="100000">
                                          <p:val>
                                            <p:strVal val="#ppt_x"/>
                                          </p:val>
                                        </p:tav>
                                      </p:tavLst>
                                    </p:anim>
                                    <p:anim calcmode="lin" valueType="num">
                                      <p:cBhvr additive="base">
                                        <p:cTn id="25" dur="500" fill="hold"/>
                                        <p:tgtEl>
                                          <p:spTgt spid="58"/>
                                        </p:tgtEl>
                                        <p:attrNameLst>
                                          <p:attrName>ppt_y</p:attrName>
                                        </p:attrNameLst>
                                      </p:cBhvr>
                                      <p:tavLst>
                                        <p:tav tm="0">
                                          <p:val>
                                            <p:strVal val="0-#ppt_h/2"/>
                                          </p:val>
                                        </p:tav>
                                        <p:tav tm="100000">
                                          <p:val>
                                            <p:strVal val="#ppt_y"/>
                                          </p:val>
                                        </p:tav>
                                      </p:tavLst>
                                    </p:anim>
                                  </p:childTnLst>
                                </p:cTn>
                              </p:par>
                            </p:childTnLst>
                          </p:cTn>
                        </p:par>
                        <p:par>
                          <p:cTn id="26" fill="hold">
                            <p:stCondLst>
                              <p:cond delay="4000"/>
                            </p:stCondLst>
                            <p:childTnLst>
                              <p:par>
                                <p:cTn id="27" presetID="12" presetClass="entr" presetSubtype="4" fill="hold" nodeType="afterEffect">
                                  <p:stCondLst>
                                    <p:cond delay="0"/>
                                  </p:stCondLst>
                                  <p:childTnLst>
                                    <p:set>
                                      <p:cBhvr>
                                        <p:cTn id="28" dur="1" fill="hold">
                                          <p:stCondLst>
                                            <p:cond delay="0"/>
                                          </p:stCondLst>
                                        </p:cTn>
                                        <p:tgtEl>
                                          <p:spTgt spid="59"/>
                                        </p:tgtEl>
                                        <p:attrNameLst>
                                          <p:attrName>style.visibility</p:attrName>
                                        </p:attrNameLst>
                                      </p:cBhvr>
                                      <p:to>
                                        <p:strVal val="visible"/>
                                      </p:to>
                                    </p:set>
                                    <p:animEffect transition="in" filter="slide(fromBottom)">
                                      <p:cBhvr>
                                        <p:cTn id="29" dur="500"/>
                                        <p:tgtEl>
                                          <p:spTgt spid="59"/>
                                        </p:tgtEl>
                                      </p:cBhvr>
                                    </p:animEffect>
                                  </p:childTnLst>
                                </p:cTn>
                              </p:par>
                            </p:childTnLst>
                          </p:cTn>
                        </p:par>
                        <p:par>
                          <p:cTn id="30" fill="hold">
                            <p:stCondLst>
                              <p:cond delay="4500"/>
                            </p:stCondLst>
                            <p:childTnLst>
                              <p:par>
                                <p:cTn id="31" presetID="2" presetClass="entr" presetSubtype="1" accel="50000" decel="50000" fill="hold" grpId="0" nodeType="afterEffect">
                                  <p:stCondLst>
                                    <p:cond delay="0"/>
                                  </p:stCondLst>
                                  <p:childTnLst>
                                    <p:set>
                                      <p:cBhvr>
                                        <p:cTn id="32" dur="1" fill="hold">
                                          <p:stCondLst>
                                            <p:cond delay="0"/>
                                          </p:stCondLst>
                                        </p:cTn>
                                        <p:tgtEl>
                                          <p:spTgt spid="62"/>
                                        </p:tgtEl>
                                        <p:attrNameLst>
                                          <p:attrName>style.visibility</p:attrName>
                                        </p:attrNameLst>
                                      </p:cBhvr>
                                      <p:to>
                                        <p:strVal val="visible"/>
                                      </p:to>
                                    </p:set>
                                    <p:anim calcmode="lin" valueType="num">
                                      <p:cBhvr additive="base">
                                        <p:cTn id="33" dur="500" fill="hold"/>
                                        <p:tgtEl>
                                          <p:spTgt spid="62"/>
                                        </p:tgtEl>
                                        <p:attrNameLst>
                                          <p:attrName>ppt_x</p:attrName>
                                        </p:attrNameLst>
                                      </p:cBhvr>
                                      <p:tavLst>
                                        <p:tav tm="0">
                                          <p:val>
                                            <p:strVal val="#ppt_x"/>
                                          </p:val>
                                        </p:tav>
                                        <p:tav tm="100000">
                                          <p:val>
                                            <p:strVal val="#ppt_x"/>
                                          </p:val>
                                        </p:tav>
                                      </p:tavLst>
                                    </p:anim>
                                    <p:anim calcmode="lin" valueType="num">
                                      <p:cBhvr additive="base">
                                        <p:cTn id="34" dur="500" fill="hold"/>
                                        <p:tgtEl>
                                          <p:spTgt spid="62"/>
                                        </p:tgtEl>
                                        <p:attrNameLst>
                                          <p:attrName>ppt_y</p:attrName>
                                        </p:attrNameLst>
                                      </p:cBhvr>
                                      <p:tavLst>
                                        <p:tav tm="0">
                                          <p:val>
                                            <p:strVal val="0-#ppt_h/2"/>
                                          </p:val>
                                        </p:tav>
                                        <p:tav tm="100000">
                                          <p:val>
                                            <p:strVal val="#ppt_y"/>
                                          </p:val>
                                        </p:tav>
                                      </p:tavLst>
                                    </p:anim>
                                  </p:childTnLst>
                                </p:cTn>
                              </p:par>
                            </p:childTnLst>
                          </p:cTn>
                        </p:par>
                        <p:par>
                          <p:cTn id="35" fill="hold">
                            <p:stCondLst>
                              <p:cond delay="5000"/>
                            </p:stCondLst>
                            <p:childTnLst>
                              <p:par>
                                <p:cTn id="36" presetID="12" presetClass="entr" presetSubtype="4" fill="hold" nodeType="afterEffect">
                                  <p:stCondLst>
                                    <p:cond delay="0"/>
                                  </p:stCondLst>
                                  <p:childTnLst>
                                    <p:set>
                                      <p:cBhvr>
                                        <p:cTn id="37" dur="1" fill="hold">
                                          <p:stCondLst>
                                            <p:cond delay="0"/>
                                          </p:stCondLst>
                                        </p:cTn>
                                        <p:tgtEl>
                                          <p:spTgt spid="63"/>
                                        </p:tgtEl>
                                        <p:attrNameLst>
                                          <p:attrName>style.visibility</p:attrName>
                                        </p:attrNameLst>
                                      </p:cBhvr>
                                      <p:to>
                                        <p:strVal val="visible"/>
                                      </p:to>
                                    </p:set>
                                    <p:animEffect transition="in" filter="slide(fromBottom)">
                                      <p:cBhvr>
                                        <p:cTn id="38" dur="500"/>
                                        <p:tgtEl>
                                          <p:spTgt spid="63"/>
                                        </p:tgtEl>
                                      </p:cBhvr>
                                    </p:animEffect>
                                  </p:childTnLst>
                                </p:cTn>
                              </p:par>
                            </p:childTnLst>
                          </p:cTn>
                        </p:par>
                        <p:par>
                          <p:cTn id="39" fill="hold">
                            <p:stCondLst>
                              <p:cond delay="5500"/>
                            </p:stCondLst>
                            <p:childTnLst>
                              <p:par>
                                <p:cTn id="40" presetID="2" presetClass="entr" presetSubtype="1" accel="50000" decel="50000" fill="hold" grpId="0" nodeType="afterEffect">
                                  <p:stCondLst>
                                    <p:cond delay="0"/>
                                  </p:stCondLst>
                                  <p:childTnLst>
                                    <p:set>
                                      <p:cBhvr>
                                        <p:cTn id="41" dur="1" fill="hold">
                                          <p:stCondLst>
                                            <p:cond delay="0"/>
                                          </p:stCondLst>
                                        </p:cTn>
                                        <p:tgtEl>
                                          <p:spTgt spid="66"/>
                                        </p:tgtEl>
                                        <p:attrNameLst>
                                          <p:attrName>style.visibility</p:attrName>
                                        </p:attrNameLst>
                                      </p:cBhvr>
                                      <p:to>
                                        <p:strVal val="visible"/>
                                      </p:to>
                                    </p:set>
                                    <p:anim calcmode="lin" valueType="num">
                                      <p:cBhvr additive="base">
                                        <p:cTn id="42" dur="500" fill="hold"/>
                                        <p:tgtEl>
                                          <p:spTgt spid="66"/>
                                        </p:tgtEl>
                                        <p:attrNameLst>
                                          <p:attrName>ppt_x</p:attrName>
                                        </p:attrNameLst>
                                      </p:cBhvr>
                                      <p:tavLst>
                                        <p:tav tm="0">
                                          <p:val>
                                            <p:strVal val="#ppt_x"/>
                                          </p:val>
                                        </p:tav>
                                        <p:tav tm="100000">
                                          <p:val>
                                            <p:strVal val="#ppt_x"/>
                                          </p:val>
                                        </p:tav>
                                      </p:tavLst>
                                    </p:anim>
                                    <p:anim calcmode="lin" valueType="num">
                                      <p:cBhvr additive="base">
                                        <p:cTn id="43" dur="500" fill="hold"/>
                                        <p:tgtEl>
                                          <p:spTgt spid="66"/>
                                        </p:tgtEl>
                                        <p:attrNameLst>
                                          <p:attrName>ppt_y</p:attrName>
                                        </p:attrNameLst>
                                      </p:cBhvr>
                                      <p:tavLst>
                                        <p:tav tm="0">
                                          <p:val>
                                            <p:strVal val="0-#ppt_h/2"/>
                                          </p:val>
                                        </p:tav>
                                        <p:tav tm="100000">
                                          <p:val>
                                            <p:strVal val="#ppt_y"/>
                                          </p:val>
                                        </p:tav>
                                      </p:tavLst>
                                    </p:anim>
                                  </p:childTnLst>
                                </p:cTn>
                              </p:par>
                            </p:childTnLst>
                          </p:cTn>
                        </p:par>
                        <p:par>
                          <p:cTn id="44" fill="hold">
                            <p:stCondLst>
                              <p:cond delay="6000"/>
                            </p:stCondLst>
                            <p:childTnLst>
                              <p:par>
                                <p:cTn id="45" presetID="12" presetClass="entr" presetSubtype="4" fill="hold" nodeType="afterEffect">
                                  <p:stCondLst>
                                    <p:cond delay="0"/>
                                  </p:stCondLst>
                                  <p:childTnLst>
                                    <p:set>
                                      <p:cBhvr>
                                        <p:cTn id="46" dur="1" fill="hold">
                                          <p:stCondLst>
                                            <p:cond delay="0"/>
                                          </p:stCondLst>
                                        </p:cTn>
                                        <p:tgtEl>
                                          <p:spTgt spid="67"/>
                                        </p:tgtEl>
                                        <p:attrNameLst>
                                          <p:attrName>style.visibility</p:attrName>
                                        </p:attrNameLst>
                                      </p:cBhvr>
                                      <p:to>
                                        <p:strVal val="visible"/>
                                      </p:to>
                                    </p:set>
                                    <p:animEffect transition="in" filter="slide(fromBottom)">
                                      <p:cBhvr>
                                        <p:cTn id="47" dur="500"/>
                                        <p:tgtEl>
                                          <p:spTgt spid="67"/>
                                        </p:tgtEl>
                                      </p:cBhvr>
                                    </p:animEffect>
                                  </p:childTnLst>
                                </p:cTn>
                              </p:par>
                            </p:childTnLst>
                          </p:cTn>
                        </p:par>
                        <p:par>
                          <p:cTn id="48" fill="hold">
                            <p:stCondLst>
                              <p:cond delay="6500"/>
                            </p:stCondLst>
                            <p:childTnLst>
                              <p:par>
                                <p:cTn id="49" presetID="2" presetClass="entr" presetSubtype="1" accel="50000" decel="50000" fill="hold" grpId="0" nodeType="afterEffect">
                                  <p:stCondLst>
                                    <p:cond delay="0"/>
                                  </p:stCondLst>
                                  <p:childTnLst>
                                    <p:set>
                                      <p:cBhvr>
                                        <p:cTn id="50" dur="1" fill="hold">
                                          <p:stCondLst>
                                            <p:cond delay="0"/>
                                          </p:stCondLst>
                                        </p:cTn>
                                        <p:tgtEl>
                                          <p:spTgt spid="70"/>
                                        </p:tgtEl>
                                        <p:attrNameLst>
                                          <p:attrName>style.visibility</p:attrName>
                                        </p:attrNameLst>
                                      </p:cBhvr>
                                      <p:to>
                                        <p:strVal val="visible"/>
                                      </p:to>
                                    </p:set>
                                    <p:anim calcmode="lin" valueType="num">
                                      <p:cBhvr additive="base">
                                        <p:cTn id="51" dur="500" fill="hold"/>
                                        <p:tgtEl>
                                          <p:spTgt spid="70"/>
                                        </p:tgtEl>
                                        <p:attrNameLst>
                                          <p:attrName>ppt_x</p:attrName>
                                        </p:attrNameLst>
                                      </p:cBhvr>
                                      <p:tavLst>
                                        <p:tav tm="0">
                                          <p:val>
                                            <p:strVal val="#ppt_x"/>
                                          </p:val>
                                        </p:tav>
                                        <p:tav tm="100000">
                                          <p:val>
                                            <p:strVal val="#ppt_x"/>
                                          </p:val>
                                        </p:tav>
                                      </p:tavLst>
                                    </p:anim>
                                    <p:anim calcmode="lin" valueType="num">
                                      <p:cBhvr additive="base">
                                        <p:cTn id="52" dur="500" fill="hold"/>
                                        <p:tgtEl>
                                          <p:spTgt spid="70"/>
                                        </p:tgtEl>
                                        <p:attrNameLst>
                                          <p:attrName>ppt_y</p:attrName>
                                        </p:attrNameLst>
                                      </p:cBhvr>
                                      <p:tavLst>
                                        <p:tav tm="0">
                                          <p:val>
                                            <p:strVal val="0-#ppt_h/2"/>
                                          </p:val>
                                        </p:tav>
                                        <p:tav tm="100000">
                                          <p:val>
                                            <p:strVal val="#ppt_y"/>
                                          </p:val>
                                        </p:tav>
                                      </p:tavLst>
                                    </p:anim>
                                  </p:childTnLst>
                                </p:cTn>
                              </p:par>
                            </p:childTnLst>
                          </p:cTn>
                        </p:par>
                        <p:par>
                          <p:cTn id="53" fill="hold">
                            <p:stCondLst>
                              <p:cond delay="7000"/>
                            </p:stCondLst>
                            <p:childTnLst>
                              <p:par>
                                <p:cTn id="54" presetID="12" presetClass="entr" presetSubtype="4" fill="hold" nodeType="afterEffect">
                                  <p:stCondLst>
                                    <p:cond delay="0"/>
                                  </p:stCondLst>
                                  <p:childTnLst>
                                    <p:set>
                                      <p:cBhvr>
                                        <p:cTn id="55" dur="1" fill="hold">
                                          <p:stCondLst>
                                            <p:cond delay="0"/>
                                          </p:stCondLst>
                                        </p:cTn>
                                        <p:tgtEl>
                                          <p:spTgt spid="71"/>
                                        </p:tgtEl>
                                        <p:attrNameLst>
                                          <p:attrName>style.visibility</p:attrName>
                                        </p:attrNameLst>
                                      </p:cBhvr>
                                      <p:to>
                                        <p:strVal val="visible"/>
                                      </p:to>
                                    </p:set>
                                    <p:animEffect transition="in" filter="slide(fromBottom)">
                                      <p:cBhvr>
                                        <p:cTn id="56"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animBg="1"/>
      <p:bldP spid="56" grpId="0" animBg="1"/>
      <p:bldP spid="57" grpId="0"/>
      <p:bldP spid="58" grpId="0" animBg="1"/>
      <p:bldP spid="62" grpId="0" animBg="1"/>
      <p:bldP spid="66" grpId="0" animBg="1"/>
      <p:bldP spid="7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4"/>
          <p:cNvGrpSpPr/>
          <p:nvPr/>
        </p:nvGrpSpPr>
        <p:grpSpPr>
          <a:xfrm>
            <a:off x="5646839" y="2135817"/>
            <a:ext cx="5282932" cy="4340289"/>
            <a:chOff x="5646839" y="2046917"/>
            <a:chExt cx="5282932" cy="4340289"/>
          </a:xfrm>
        </p:grpSpPr>
        <p:sp>
          <p:nvSpPr>
            <p:cNvPr id="28" name="Freeform 5"/>
            <p:cNvSpPr>
              <a:spLocks noEditPoints="1"/>
            </p:cNvSpPr>
            <p:nvPr/>
          </p:nvSpPr>
          <p:spPr bwMode="auto">
            <a:xfrm>
              <a:off x="7540059" y="2060494"/>
              <a:ext cx="879810" cy="962903"/>
            </a:xfrm>
            <a:custGeom>
              <a:avLst/>
              <a:gdLst>
                <a:gd name="T0" fmla="*/ 0 w 457"/>
                <a:gd name="T1" fmla="*/ 250 h 500"/>
                <a:gd name="T2" fmla="*/ 228 w 457"/>
                <a:gd name="T3" fmla="*/ 500 h 500"/>
                <a:gd name="T4" fmla="*/ 457 w 457"/>
                <a:gd name="T5" fmla="*/ 250 h 500"/>
                <a:gd name="T6" fmla="*/ 228 w 457"/>
                <a:gd name="T7" fmla="*/ 0 h 500"/>
                <a:gd name="T8" fmla="*/ 0 w 457"/>
                <a:gd name="T9" fmla="*/ 250 h 500"/>
                <a:gd name="T10" fmla="*/ 60 w 457"/>
                <a:gd name="T11" fmla="*/ 250 h 500"/>
                <a:gd name="T12" fmla="*/ 228 w 457"/>
                <a:gd name="T13" fmla="*/ 66 h 500"/>
                <a:gd name="T14" fmla="*/ 397 w 457"/>
                <a:gd name="T15" fmla="*/ 250 h 500"/>
                <a:gd name="T16" fmla="*/ 228 w 457"/>
                <a:gd name="T17" fmla="*/ 434 h 500"/>
                <a:gd name="T18" fmla="*/ 60 w 457"/>
                <a:gd name="T19" fmla="*/ 25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7" h="500">
                  <a:moveTo>
                    <a:pt x="0" y="250"/>
                  </a:moveTo>
                  <a:cubicBezTo>
                    <a:pt x="0" y="388"/>
                    <a:pt x="102" y="500"/>
                    <a:pt x="228" y="500"/>
                  </a:cubicBezTo>
                  <a:cubicBezTo>
                    <a:pt x="354" y="500"/>
                    <a:pt x="457" y="388"/>
                    <a:pt x="457" y="250"/>
                  </a:cubicBezTo>
                  <a:cubicBezTo>
                    <a:pt x="457" y="112"/>
                    <a:pt x="354" y="0"/>
                    <a:pt x="228" y="0"/>
                  </a:cubicBezTo>
                  <a:cubicBezTo>
                    <a:pt x="102" y="0"/>
                    <a:pt x="0" y="112"/>
                    <a:pt x="0" y="250"/>
                  </a:cubicBezTo>
                  <a:close/>
                  <a:moveTo>
                    <a:pt x="60" y="250"/>
                  </a:moveTo>
                  <a:cubicBezTo>
                    <a:pt x="60" y="148"/>
                    <a:pt x="135" y="66"/>
                    <a:pt x="228" y="66"/>
                  </a:cubicBezTo>
                  <a:cubicBezTo>
                    <a:pt x="321" y="66"/>
                    <a:pt x="397" y="148"/>
                    <a:pt x="397" y="250"/>
                  </a:cubicBezTo>
                  <a:cubicBezTo>
                    <a:pt x="397" y="352"/>
                    <a:pt x="321" y="434"/>
                    <a:pt x="228" y="434"/>
                  </a:cubicBezTo>
                  <a:cubicBezTo>
                    <a:pt x="135" y="434"/>
                    <a:pt x="60" y="352"/>
                    <a:pt x="60" y="250"/>
                  </a:cubicBezTo>
                  <a:close/>
                </a:path>
              </a:pathLst>
            </a:custGeom>
            <a:solidFill>
              <a:schemeClr val="accent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29" name="Freeform 6"/>
            <p:cNvSpPr/>
            <p:nvPr/>
          </p:nvSpPr>
          <p:spPr bwMode="auto">
            <a:xfrm>
              <a:off x="7264711" y="2331768"/>
              <a:ext cx="369846" cy="424427"/>
            </a:xfrm>
            <a:custGeom>
              <a:avLst/>
              <a:gdLst>
                <a:gd name="T0" fmla="*/ 192 w 192"/>
                <a:gd name="T1" fmla="*/ 58 h 220"/>
                <a:gd name="T2" fmla="*/ 134 w 192"/>
                <a:gd name="T3" fmla="*/ 0 h 220"/>
                <a:gd name="T4" fmla="*/ 58 w 192"/>
                <a:gd name="T5" fmla="*/ 0 h 220"/>
                <a:gd name="T6" fmla="*/ 0 w 192"/>
                <a:gd name="T7" fmla="*/ 58 h 220"/>
                <a:gd name="T8" fmla="*/ 0 w 192"/>
                <a:gd name="T9" fmla="*/ 162 h 220"/>
                <a:gd name="T10" fmla="*/ 58 w 192"/>
                <a:gd name="T11" fmla="*/ 220 h 220"/>
                <a:gd name="T12" fmla="*/ 134 w 192"/>
                <a:gd name="T13" fmla="*/ 220 h 220"/>
                <a:gd name="T14" fmla="*/ 192 w 192"/>
                <a:gd name="T15" fmla="*/ 162 h 220"/>
                <a:gd name="T16" fmla="*/ 192 w 192"/>
                <a:gd name="T17" fmla="*/ 5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220">
                  <a:moveTo>
                    <a:pt x="192" y="58"/>
                  </a:moveTo>
                  <a:cubicBezTo>
                    <a:pt x="192" y="26"/>
                    <a:pt x="166" y="0"/>
                    <a:pt x="134" y="0"/>
                  </a:cubicBezTo>
                  <a:cubicBezTo>
                    <a:pt x="58" y="0"/>
                    <a:pt x="58" y="0"/>
                    <a:pt x="58" y="0"/>
                  </a:cubicBezTo>
                  <a:cubicBezTo>
                    <a:pt x="26" y="0"/>
                    <a:pt x="0" y="26"/>
                    <a:pt x="0" y="58"/>
                  </a:cubicBezTo>
                  <a:cubicBezTo>
                    <a:pt x="0" y="162"/>
                    <a:pt x="0" y="162"/>
                    <a:pt x="0" y="162"/>
                  </a:cubicBezTo>
                  <a:cubicBezTo>
                    <a:pt x="0" y="194"/>
                    <a:pt x="26" y="220"/>
                    <a:pt x="58" y="220"/>
                  </a:cubicBezTo>
                  <a:cubicBezTo>
                    <a:pt x="134" y="220"/>
                    <a:pt x="134" y="220"/>
                    <a:pt x="134" y="220"/>
                  </a:cubicBezTo>
                  <a:cubicBezTo>
                    <a:pt x="166" y="220"/>
                    <a:pt x="192" y="194"/>
                    <a:pt x="192" y="162"/>
                  </a:cubicBezTo>
                  <a:lnTo>
                    <a:pt x="192" y="58"/>
                  </a:lnTo>
                  <a:close/>
                </a:path>
              </a:pathLst>
            </a:custGeom>
            <a:solidFill>
              <a:schemeClr val="accent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30" name="Freeform 7"/>
            <p:cNvSpPr/>
            <p:nvPr/>
          </p:nvSpPr>
          <p:spPr bwMode="auto">
            <a:xfrm>
              <a:off x="5646839" y="2502195"/>
              <a:ext cx="1756361" cy="146635"/>
            </a:xfrm>
            <a:custGeom>
              <a:avLst/>
              <a:gdLst>
                <a:gd name="T0" fmla="*/ 912 w 912"/>
                <a:gd name="T1" fmla="*/ 37 h 76"/>
                <a:gd name="T2" fmla="*/ 875 w 912"/>
                <a:gd name="T3" fmla="*/ 0 h 76"/>
                <a:gd name="T4" fmla="*/ 37 w 912"/>
                <a:gd name="T5" fmla="*/ 0 h 76"/>
                <a:gd name="T6" fmla="*/ 0 w 912"/>
                <a:gd name="T7" fmla="*/ 37 h 76"/>
                <a:gd name="T8" fmla="*/ 0 w 912"/>
                <a:gd name="T9" fmla="*/ 39 h 76"/>
                <a:gd name="T10" fmla="*/ 37 w 912"/>
                <a:gd name="T11" fmla="*/ 76 h 76"/>
                <a:gd name="T12" fmla="*/ 875 w 912"/>
                <a:gd name="T13" fmla="*/ 76 h 76"/>
                <a:gd name="T14" fmla="*/ 912 w 912"/>
                <a:gd name="T15" fmla="*/ 39 h 76"/>
                <a:gd name="T16" fmla="*/ 912 w 912"/>
                <a:gd name="T17" fmla="*/ 3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2" h="76">
                  <a:moveTo>
                    <a:pt x="912" y="37"/>
                  </a:moveTo>
                  <a:cubicBezTo>
                    <a:pt x="912" y="17"/>
                    <a:pt x="895" y="0"/>
                    <a:pt x="875" y="0"/>
                  </a:cubicBezTo>
                  <a:cubicBezTo>
                    <a:pt x="37" y="0"/>
                    <a:pt x="37" y="0"/>
                    <a:pt x="37" y="0"/>
                  </a:cubicBezTo>
                  <a:cubicBezTo>
                    <a:pt x="17" y="0"/>
                    <a:pt x="0" y="17"/>
                    <a:pt x="0" y="37"/>
                  </a:cubicBezTo>
                  <a:cubicBezTo>
                    <a:pt x="0" y="39"/>
                    <a:pt x="0" y="39"/>
                    <a:pt x="0" y="39"/>
                  </a:cubicBezTo>
                  <a:cubicBezTo>
                    <a:pt x="0" y="59"/>
                    <a:pt x="17" y="76"/>
                    <a:pt x="37" y="76"/>
                  </a:cubicBezTo>
                  <a:cubicBezTo>
                    <a:pt x="875" y="76"/>
                    <a:pt x="875" y="76"/>
                    <a:pt x="875" y="76"/>
                  </a:cubicBezTo>
                  <a:cubicBezTo>
                    <a:pt x="895" y="76"/>
                    <a:pt x="912" y="59"/>
                    <a:pt x="912" y="39"/>
                  </a:cubicBezTo>
                  <a:lnTo>
                    <a:pt x="912" y="37"/>
                  </a:lnTo>
                  <a:close/>
                </a:path>
              </a:pathLst>
            </a:custGeom>
            <a:solidFill>
              <a:schemeClr val="accent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31" name="Freeform 8"/>
            <p:cNvSpPr/>
            <p:nvPr/>
          </p:nvSpPr>
          <p:spPr bwMode="auto">
            <a:xfrm>
              <a:off x="6224418" y="2455761"/>
              <a:ext cx="92054" cy="262314"/>
            </a:xfrm>
            <a:custGeom>
              <a:avLst/>
              <a:gdLst>
                <a:gd name="T0" fmla="*/ 48 w 48"/>
                <a:gd name="T1" fmla="*/ 23 h 136"/>
                <a:gd name="T2" fmla="*/ 25 w 48"/>
                <a:gd name="T3" fmla="*/ 0 h 136"/>
                <a:gd name="T4" fmla="*/ 23 w 48"/>
                <a:gd name="T5" fmla="*/ 0 h 136"/>
                <a:gd name="T6" fmla="*/ 0 w 48"/>
                <a:gd name="T7" fmla="*/ 23 h 136"/>
                <a:gd name="T8" fmla="*/ 0 w 48"/>
                <a:gd name="T9" fmla="*/ 113 h 136"/>
                <a:gd name="T10" fmla="*/ 23 w 48"/>
                <a:gd name="T11" fmla="*/ 136 h 136"/>
                <a:gd name="T12" fmla="*/ 25 w 48"/>
                <a:gd name="T13" fmla="*/ 136 h 136"/>
                <a:gd name="T14" fmla="*/ 48 w 48"/>
                <a:gd name="T15" fmla="*/ 113 h 136"/>
                <a:gd name="T16" fmla="*/ 48 w 48"/>
                <a:gd name="T17" fmla="*/ 2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36">
                  <a:moveTo>
                    <a:pt x="48" y="23"/>
                  </a:moveTo>
                  <a:cubicBezTo>
                    <a:pt x="48" y="10"/>
                    <a:pt x="38" y="0"/>
                    <a:pt x="25" y="0"/>
                  </a:cubicBezTo>
                  <a:cubicBezTo>
                    <a:pt x="23" y="0"/>
                    <a:pt x="23" y="0"/>
                    <a:pt x="23" y="0"/>
                  </a:cubicBezTo>
                  <a:cubicBezTo>
                    <a:pt x="10" y="0"/>
                    <a:pt x="0" y="10"/>
                    <a:pt x="0" y="23"/>
                  </a:cubicBezTo>
                  <a:cubicBezTo>
                    <a:pt x="0" y="113"/>
                    <a:pt x="0" y="113"/>
                    <a:pt x="0" y="113"/>
                  </a:cubicBezTo>
                  <a:cubicBezTo>
                    <a:pt x="0" y="126"/>
                    <a:pt x="10" y="136"/>
                    <a:pt x="23" y="136"/>
                  </a:cubicBezTo>
                  <a:cubicBezTo>
                    <a:pt x="25" y="136"/>
                    <a:pt x="25" y="136"/>
                    <a:pt x="25" y="136"/>
                  </a:cubicBezTo>
                  <a:cubicBezTo>
                    <a:pt x="38" y="136"/>
                    <a:pt x="48" y="126"/>
                    <a:pt x="48" y="113"/>
                  </a:cubicBezTo>
                  <a:lnTo>
                    <a:pt x="48" y="23"/>
                  </a:lnTo>
                  <a:close/>
                </a:path>
              </a:pathLst>
            </a:custGeom>
            <a:solidFill>
              <a:schemeClr val="accent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32" name="Freeform 9"/>
            <p:cNvSpPr/>
            <p:nvPr/>
          </p:nvSpPr>
          <p:spPr bwMode="auto">
            <a:xfrm>
              <a:off x="5761703" y="2617874"/>
              <a:ext cx="331558" cy="323411"/>
            </a:xfrm>
            <a:custGeom>
              <a:avLst/>
              <a:gdLst>
                <a:gd name="T0" fmla="*/ 45 w 172"/>
                <a:gd name="T1" fmla="*/ 0 h 168"/>
                <a:gd name="T2" fmla="*/ 128 w 172"/>
                <a:gd name="T3" fmla="*/ 0 h 168"/>
                <a:gd name="T4" fmla="*/ 172 w 172"/>
                <a:gd name="T5" fmla="*/ 42 h 168"/>
                <a:gd name="T6" fmla="*/ 172 w 172"/>
                <a:gd name="T7" fmla="*/ 121 h 168"/>
                <a:gd name="T8" fmla="*/ 140 w 172"/>
                <a:gd name="T9" fmla="*/ 164 h 168"/>
                <a:gd name="T10" fmla="*/ 140 w 172"/>
                <a:gd name="T11" fmla="*/ 91 h 168"/>
                <a:gd name="T12" fmla="*/ 120 w 172"/>
                <a:gd name="T13" fmla="*/ 72 h 168"/>
                <a:gd name="T14" fmla="*/ 118 w 172"/>
                <a:gd name="T15" fmla="*/ 72 h 168"/>
                <a:gd name="T16" fmla="*/ 100 w 172"/>
                <a:gd name="T17" fmla="*/ 91 h 168"/>
                <a:gd name="T18" fmla="*/ 100 w 172"/>
                <a:gd name="T19" fmla="*/ 168 h 168"/>
                <a:gd name="T20" fmla="*/ 64 w 172"/>
                <a:gd name="T21" fmla="*/ 168 h 168"/>
                <a:gd name="T22" fmla="*/ 64 w 172"/>
                <a:gd name="T23" fmla="*/ 91 h 168"/>
                <a:gd name="T24" fmla="*/ 45 w 172"/>
                <a:gd name="T25" fmla="*/ 72 h 168"/>
                <a:gd name="T26" fmla="*/ 43 w 172"/>
                <a:gd name="T27" fmla="*/ 72 h 168"/>
                <a:gd name="T28" fmla="*/ 24 w 172"/>
                <a:gd name="T29" fmla="*/ 91 h 168"/>
                <a:gd name="T30" fmla="*/ 24 w 172"/>
                <a:gd name="T31" fmla="*/ 162 h 168"/>
                <a:gd name="T32" fmla="*/ 0 w 172"/>
                <a:gd name="T33" fmla="*/ 121 h 168"/>
                <a:gd name="T34" fmla="*/ 0 w 172"/>
                <a:gd name="T35" fmla="*/ 42 h 168"/>
                <a:gd name="T36" fmla="*/ 45 w 172"/>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2" h="168">
                  <a:moveTo>
                    <a:pt x="45" y="0"/>
                  </a:moveTo>
                  <a:cubicBezTo>
                    <a:pt x="128" y="0"/>
                    <a:pt x="128" y="0"/>
                    <a:pt x="128" y="0"/>
                  </a:cubicBezTo>
                  <a:cubicBezTo>
                    <a:pt x="153" y="0"/>
                    <a:pt x="172" y="17"/>
                    <a:pt x="172" y="42"/>
                  </a:cubicBezTo>
                  <a:cubicBezTo>
                    <a:pt x="172" y="121"/>
                    <a:pt x="172" y="121"/>
                    <a:pt x="172" y="121"/>
                  </a:cubicBezTo>
                  <a:cubicBezTo>
                    <a:pt x="172" y="142"/>
                    <a:pt x="160" y="159"/>
                    <a:pt x="140" y="164"/>
                  </a:cubicBezTo>
                  <a:cubicBezTo>
                    <a:pt x="140" y="91"/>
                    <a:pt x="140" y="91"/>
                    <a:pt x="140" y="91"/>
                  </a:cubicBezTo>
                  <a:cubicBezTo>
                    <a:pt x="140" y="78"/>
                    <a:pt x="130" y="72"/>
                    <a:pt x="120" y="72"/>
                  </a:cubicBezTo>
                  <a:cubicBezTo>
                    <a:pt x="118" y="72"/>
                    <a:pt x="118" y="72"/>
                    <a:pt x="118" y="72"/>
                  </a:cubicBezTo>
                  <a:cubicBezTo>
                    <a:pt x="109" y="72"/>
                    <a:pt x="100" y="78"/>
                    <a:pt x="100" y="91"/>
                  </a:cubicBezTo>
                  <a:cubicBezTo>
                    <a:pt x="100" y="168"/>
                    <a:pt x="100" y="168"/>
                    <a:pt x="100" y="168"/>
                  </a:cubicBezTo>
                  <a:cubicBezTo>
                    <a:pt x="64" y="168"/>
                    <a:pt x="64" y="168"/>
                    <a:pt x="64" y="168"/>
                  </a:cubicBezTo>
                  <a:cubicBezTo>
                    <a:pt x="64" y="91"/>
                    <a:pt x="64" y="91"/>
                    <a:pt x="64" y="91"/>
                  </a:cubicBezTo>
                  <a:cubicBezTo>
                    <a:pt x="64" y="78"/>
                    <a:pt x="55" y="72"/>
                    <a:pt x="45" y="72"/>
                  </a:cubicBezTo>
                  <a:cubicBezTo>
                    <a:pt x="43" y="72"/>
                    <a:pt x="43" y="72"/>
                    <a:pt x="43" y="72"/>
                  </a:cubicBezTo>
                  <a:cubicBezTo>
                    <a:pt x="33" y="72"/>
                    <a:pt x="24" y="78"/>
                    <a:pt x="24" y="91"/>
                  </a:cubicBezTo>
                  <a:cubicBezTo>
                    <a:pt x="24" y="162"/>
                    <a:pt x="24" y="162"/>
                    <a:pt x="24" y="162"/>
                  </a:cubicBezTo>
                  <a:cubicBezTo>
                    <a:pt x="8" y="155"/>
                    <a:pt x="0" y="139"/>
                    <a:pt x="0" y="121"/>
                  </a:cubicBezTo>
                  <a:cubicBezTo>
                    <a:pt x="0" y="42"/>
                    <a:pt x="0" y="42"/>
                    <a:pt x="0" y="42"/>
                  </a:cubicBezTo>
                  <a:cubicBezTo>
                    <a:pt x="0" y="17"/>
                    <a:pt x="20" y="0"/>
                    <a:pt x="45" y="0"/>
                  </a:cubicBezTo>
                  <a:close/>
                </a:path>
              </a:pathLst>
            </a:custGeom>
            <a:solidFill>
              <a:schemeClr val="accent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33" name="Freeform 10"/>
            <p:cNvSpPr/>
            <p:nvPr/>
          </p:nvSpPr>
          <p:spPr bwMode="auto">
            <a:xfrm>
              <a:off x="7310331" y="3450434"/>
              <a:ext cx="1186929" cy="2936772"/>
            </a:xfrm>
            <a:custGeom>
              <a:avLst/>
              <a:gdLst>
                <a:gd name="T0" fmla="*/ 191 w 616"/>
                <a:gd name="T1" fmla="*/ 76 h 1524"/>
                <a:gd name="T2" fmla="*/ 287 w 616"/>
                <a:gd name="T3" fmla="*/ 7 h 1524"/>
                <a:gd name="T4" fmla="*/ 538 w 616"/>
                <a:gd name="T5" fmla="*/ 42 h 1524"/>
                <a:gd name="T6" fmla="*/ 610 w 616"/>
                <a:gd name="T7" fmla="*/ 135 h 1524"/>
                <a:gd name="T8" fmla="*/ 425 w 616"/>
                <a:gd name="T9" fmla="*/ 1445 h 1524"/>
                <a:gd name="T10" fmla="*/ 329 w 616"/>
                <a:gd name="T11" fmla="*/ 1517 h 1524"/>
                <a:gd name="T12" fmla="*/ 79 w 616"/>
                <a:gd name="T13" fmla="*/ 1482 h 1524"/>
                <a:gd name="T14" fmla="*/ 6 w 616"/>
                <a:gd name="T15" fmla="*/ 1386 h 1524"/>
                <a:gd name="T16" fmla="*/ 191 w 616"/>
                <a:gd name="T17" fmla="*/ 76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6" h="1524">
                  <a:moveTo>
                    <a:pt x="191" y="76"/>
                  </a:moveTo>
                  <a:cubicBezTo>
                    <a:pt x="198" y="30"/>
                    <a:pt x="240" y="0"/>
                    <a:pt x="287" y="7"/>
                  </a:cubicBezTo>
                  <a:cubicBezTo>
                    <a:pt x="538" y="42"/>
                    <a:pt x="538" y="42"/>
                    <a:pt x="538" y="42"/>
                  </a:cubicBezTo>
                  <a:cubicBezTo>
                    <a:pt x="584" y="49"/>
                    <a:pt x="616" y="89"/>
                    <a:pt x="610" y="135"/>
                  </a:cubicBezTo>
                  <a:cubicBezTo>
                    <a:pt x="425" y="1445"/>
                    <a:pt x="425" y="1445"/>
                    <a:pt x="425" y="1445"/>
                  </a:cubicBezTo>
                  <a:cubicBezTo>
                    <a:pt x="419" y="1492"/>
                    <a:pt x="376" y="1524"/>
                    <a:pt x="329" y="1517"/>
                  </a:cubicBezTo>
                  <a:cubicBezTo>
                    <a:pt x="79" y="1482"/>
                    <a:pt x="79" y="1482"/>
                    <a:pt x="79" y="1482"/>
                  </a:cubicBezTo>
                  <a:cubicBezTo>
                    <a:pt x="32" y="1475"/>
                    <a:pt x="0" y="1433"/>
                    <a:pt x="6" y="1386"/>
                  </a:cubicBezTo>
                  <a:lnTo>
                    <a:pt x="191" y="76"/>
                  </a:lnTo>
                  <a:close/>
                </a:path>
              </a:pathLst>
            </a:custGeom>
            <a:solidFill>
              <a:schemeClr val="accent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34" name="Freeform 11"/>
            <p:cNvSpPr/>
            <p:nvPr/>
          </p:nvSpPr>
          <p:spPr bwMode="auto">
            <a:xfrm>
              <a:off x="7886281" y="3592996"/>
              <a:ext cx="250909" cy="250094"/>
            </a:xfrm>
            <a:custGeom>
              <a:avLst/>
              <a:gdLst>
                <a:gd name="T0" fmla="*/ 118 w 130"/>
                <a:gd name="T1" fmla="*/ 43 h 130"/>
                <a:gd name="T2" fmla="*/ 43 w 130"/>
                <a:gd name="T3" fmla="*/ 12 h 130"/>
                <a:gd name="T4" fmla="*/ 12 w 130"/>
                <a:gd name="T5" fmla="*/ 86 h 130"/>
                <a:gd name="T6" fmla="*/ 86 w 130"/>
                <a:gd name="T7" fmla="*/ 118 h 130"/>
                <a:gd name="T8" fmla="*/ 118 w 130"/>
                <a:gd name="T9" fmla="*/ 43 h 130"/>
              </a:gdLst>
              <a:ahLst/>
              <a:cxnLst>
                <a:cxn ang="0">
                  <a:pos x="T0" y="T1"/>
                </a:cxn>
                <a:cxn ang="0">
                  <a:pos x="T2" y="T3"/>
                </a:cxn>
                <a:cxn ang="0">
                  <a:pos x="T4" y="T5"/>
                </a:cxn>
                <a:cxn ang="0">
                  <a:pos x="T6" y="T7"/>
                </a:cxn>
                <a:cxn ang="0">
                  <a:pos x="T8" y="T9"/>
                </a:cxn>
              </a:cxnLst>
              <a:rect l="0" t="0" r="r" b="b"/>
              <a:pathLst>
                <a:path w="130" h="130">
                  <a:moveTo>
                    <a:pt x="118" y="43"/>
                  </a:moveTo>
                  <a:cubicBezTo>
                    <a:pt x="106" y="14"/>
                    <a:pt x="73" y="0"/>
                    <a:pt x="43" y="12"/>
                  </a:cubicBezTo>
                  <a:cubicBezTo>
                    <a:pt x="14" y="24"/>
                    <a:pt x="0" y="57"/>
                    <a:pt x="12" y="86"/>
                  </a:cubicBezTo>
                  <a:cubicBezTo>
                    <a:pt x="24" y="116"/>
                    <a:pt x="57" y="130"/>
                    <a:pt x="86" y="118"/>
                  </a:cubicBezTo>
                  <a:cubicBezTo>
                    <a:pt x="116" y="106"/>
                    <a:pt x="130" y="73"/>
                    <a:pt x="118" y="43"/>
                  </a:cubicBezTo>
                  <a:close/>
                </a:path>
              </a:pathLst>
            </a:custGeom>
            <a:solidFill>
              <a:schemeClr val="tx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35" name="Freeform 12"/>
            <p:cNvSpPr/>
            <p:nvPr/>
          </p:nvSpPr>
          <p:spPr bwMode="auto">
            <a:xfrm>
              <a:off x="7886281" y="3600328"/>
              <a:ext cx="188996" cy="225655"/>
            </a:xfrm>
            <a:custGeom>
              <a:avLst/>
              <a:gdLst>
                <a:gd name="T0" fmla="*/ 66 w 98"/>
                <a:gd name="T1" fmla="*/ 17 h 117"/>
                <a:gd name="T2" fmla="*/ 98 w 98"/>
                <a:gd name="T3" fmla="*/ 14 h 117"/>
                <a:gd name="T4" fmla="*/ 43 w 98"/>
                <a:gd name="T5" fmla="*/ 8 h 117"/>
                <a:gd name="T6" fmla="*/ 12 w 98"/>
                <a:gd name="T7" fmla="*/ 82 h 117"/>
                <a:gd name="T8" fmla="*/ 54 w 98"/>
                <a:gd name="T9" fmla="*/ 117 h 117"/>
                <a:gd name="T10" fmla="*/ 35 w 98"/>
                <a:gd name="T11" fmla="*/ 92 h 117"/>
                <a:gd name="T12" fmla="*/ 66 w 98"/>
                <a:gd name="T13" fmla="*/ 17 h 117"/>
              </a:gdLst>
              <a:ahLst/>
              <a:cxnLst>
                <a:cxn ang="0">
                  <a:pos x="T0" y="T1"/>
                </a:cxn>
                <a:cxn ang="0">
                  <a:pos x="T2" y="T3"/>
                </a:cxn>
                <a:cxn ang="0">
                  <a:pos x="T4" y="T5"/>
                </a:cxn>
                <a:cxn ang="0">
                  <a:pos x="T6" y="T7"/>
                </a:cxn>
                <a:cxn ang="0">
                  <a:pos x="T8" y="T9"/>
                </a:cxn>
                <a:cxn ang="0">
                  <a:pos x="T10" y="T11"/>
                </a:cxn>
                <a:cxn ang="0">
                  <a:pos x="T12" y="T13"/>
                </a:cxn>
              </a:cxnLst>
              <a:rect l="0" t="0" r="r" b="b"/>
              <a:pathLst>
                <a:path w="98" h="117">
                  <a:moveTo>
                    <a:pt x="66" y="17"/>
                  </a:moveTo>
                  <a:cubicBezTo>
                    <a:pt x="77" y="13"/>
                    <a:pt x="88" y="12"/>
                    <a:pt x="98" y="14"/>
                  </a:cubicBezTo>
                  <a:cubicBezTo>
                    <a:pt x="83" y="3"/>
                    <a:pt x="62" y="0"/>
                    <a:pt x="43" y="8"/>
                  </a:cubicBezTo>
                  <a:cubicBezTo>
                    <a:pt x="14" y="20"/>
                    <a:pt x="0" y="53"/>
                    <a:pt x="12" y="82"/>
                  </a:cubicBezTo>
                  <a:cubicBezTo>
                    <a:pt x="19" y="101"/>
                    <a:pt x="36" y="114"/>
                    <a:pt x="54" y="117"/>
                  </a:cubicBezTo>
                  <a:cubicBezTo>
                    <a:pt x="46" y="111"/>
                    <a:pt x="39" y="102"/>
                    <a:pt x="35" y="92"/>
                  </a:cubicBezTo>
                  <a:cubicBezTo>
                    <a:pt x="23" y="63"/>
                    <a:pt x="37" y="29"/>
                    <a:pt x="66" y="17"/>
                  </a:cubicBezTo>
                  <a:close/>
                </a:path>
              </a:pathLst>
            </a:custGeom>
            <a:solidFill>
              <a:srgbClr val="1335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36" name="Freeform 13"/>
            <p:cNvSpPr/>
            <p:nvPr/>
          </p:nvSpPr>
          <p:spPr bwMode="auto">
            <a:xfrm>
              <a:off x="8165702" y="3361639"/>
              <a:ext cx="1466350" cy="2946547"/>
            </a:xfrm>
            <a:custGeom>
              <a:avLst/>
              <a:gdLst>
                <a:gd name="T0" fmla="*/ 12 w 761"/>
                <a:gd name="T1" fmla="*/ 175 h 1529"/>
                <a:gd name="T2" fmla="*/ 73 w 761"/>
                <a:gd name="T3" fmla="*/ 75 h 1529"/>
                <a:gd name="T4" fmla="*/ 319 w 761"/>
                <a:gd name="T5" fmla="*/ 12 h 1529"/>
                <a:gd name="T6" fmla="*/ 421 w 761"/>
                <a:gd name="T7" fmla="*/ 70 h 1529"/>
                <a:gd name="T8" fmla="*/ 750 w 761"/>
                <a:gd name="T9" fmla="*/ 1352 h 1529"/>
                <a:gd name="T10" fmla="*/ 689 w 761"/>
                <a:gd name="T11" fmla="*/ 1455 h 1529"/>
                <a:gd name="T12" fmla="*/ 443 w 761"/>
                <a:gd name="T13" fmla="*/ 1518 h 1529"/>
                <a:gd name="T14" fmla="*/ 340 w 761"/>
                <a:gd name="T15" fmla="*/ 1457 h 1529"/>
                <a:gd name="T16" fmla="*/ 12 w 761"/>
                <a:gd name="T17" fmla="*/ 175 h 1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1" h="1529">
                  <a:moveTo>
                    <a:pt x="12" y="175"/>
                  </a:moveTo>
                  <a:cubicBezTo>
                    <a:pt x="0" y="130"/>
                    <a:pt x="28" y="86"/>
                    <a:pt x="73" y="75"/>
                  </a:cubicBezTo>
                  <a:cubicBezTo>
                    <a:pt x="319" y="12"/>
                    <a:pt x="319" y="12"/>
                    <a:pt x="319" y="12"/>
                  </a:cubicBezTo>
                  <a:cubicBezTo>
                    <a:pt x="364" y="0"/>
                    <a:pt x="410" y="25"/>
                    <a:pt x="421" y="70"/>
                  </a:cubicBezTo>
                  <a:cubicBezTo>
                    <a:pt x="750" y="1352"/>
                    <a:pt x="750" y="1352"/>
                    <a:pt x="750" y="1352"/>
                  </a:cubicBezTo>
                  <a:cubicBezTo>
                    <a:pt x="761" y="1397"/>
                    <a:pt x="734" y="1443"/>
                    <a:pt x="689" y="1455"/>
                  </a:cubicBezTo>
                  <a:cubicBezTo>
                    <a:pt x="443" y="1518"/>
                    <a:pt x="443" y="1518"/>
                    <a:pt x="443" y="1518"/>
                  </a:cubicBezTo>
                  <a:cubicBezTo>
                    <a:pt x="398" y="1529"/>
                    <a:pt x="352" y="1502"/>
                    <a:pt x="340" y="1457"/>
                  </a:cubicBezTo>
                  <a:lnTo>
                    <a:pt x="12" y="175"/>
                  </a:lnTo>
                  <a:close/>
                </a:path>
              </a:pathLst>
            </a:custGeom>
            <a:solidFill>
              <a:schemeClr val="accent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37" name="Freeform 14"/>
            <p:cNvSpPr/>
            <p:nvPr/>
          </p:nvSpPr>
          <p:spPr bwMode="auto">
            <a:xfrm>
              <a:off x="8419869" y="3562040"/>
              <a:ext cx="242762" cy="242762"/>
            </a:xfrm>
            <a:custGeom>
              <a:avLst/>
              <a:gdLst>
                <a:gd name="T0" fmla="*/ 104 w 126"/>
                <a:gd name="T1" fmla="*/ 23 h 126"/>
                <a:gd name="T2" fmla="*/ 23 w 126"/>
                <a:gd name="T3" fmla="*/ 22 h 126"/>
                <a:gd name="T4" fmla="*/ 22 w 126"/>
                <a:gd name="T5" fmla="*/ 103 h 126"/>
                <a:gd name="T6" fmla="*/ 103 w 126"/>
                <a:gd name="T7" fmla="*/ 104 h 126"/>
                <a:gd name="T8" fmla="*/ 104 w 126"/>
                <a:gd name="T9" fmla="*/ 23 h 126"/>
              </a:gdLst>
              <a:ahLst/>
              <a:cxnLst>
                <a:cxn ang="0">
                  <a:pos x="T0" y="T1"/>
                </a:cxn>
                <a:cxn ang="0">
                  <a:pos x="T2" y="T3"/>
                </a:cxn>
                <a:cxn ang="0">
                  <a:pos x="T4" y="T5"/>
                </a:cxn>
                <a:cxn ang="0">
                  <a:pos x="T6" y="T7"/>
                </a:cxn>
                <a:cxn ang="0">
                  <a:pos x="T8" y="T9"/>
                </a:cxn>
              </a:cxnLst>
              <a:rect l="0" t="0" r="r" b="b"/>
              <a:pathLst>
                <a:path w="126" h="126">
                  <a:moveTo>
                    <a:pt x="104" y="23"/>
                  </a:moveTo>
                  <a:cubicBezTo>
                    <a:pt x="82" y="1"/>
                    <a:pt x="45" y="0"/>
                    <a:pt x="23" y="22"/>
                  </a:cubicBezTo>
                  <a:cubicBezTo>
                    <a:pt x="0" y="44"/>
                    <a:pt x="0" y="81"/>
                    <a:pt x="22" y="103"/>
                  </a:cubicBezTo>
                  <a:cubicBezTo>
                    <a:pt x="44" y="126"/>
                    <a:pt x="80" y="126"/>
                    <a:pt x="103" y="104"/>
                  </a:cubicBezTo>
                  <a:cubicBezTo>
                    <a:pt x="126" y="82"/>
                    <a:pt x="126" y="46"/>
                    <a:pt x="104" y="23"/>
                  </a:cubicBezTo>
                  <a:close/>
                </a:path>
              </a:pathLst>
            </a:custGeom>
            <a:solidFill>
              <a:schemeClr val="tx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38" name="Freeform 15"/>
            <p:cNvSpPr/>
            <p:nvPr/>
          </p:nvSpPr>
          <p:spPr bwMode="auto">
            <a:xfrm>
              <a:off x="8419869" y="3567742"/>
              <a:ext cx="146635" cy="231357"/>
            </a:xfrm>
            <a:custGeom>
              <a:avLst/>
              <a:gdLst>
                <a:gd name="T0" fmla="*/ 48 w 76"/>
                <a:gd name="T1" fmla="*/ 20 h 120"/>
                <a:gd name="T2" fmla="*/ 76 w 76"/>
                <a:gd name="T3" fmla="*/ 4 h 120"/>
                <a:gd name="T4" fmla="*/ 23 w 76"/>
                <a:gd name="T5" fmla="*/ 19 h 120"/>
                <a:gd name="T6" fmla="*/ 22 w 76"/>
                <a:gd name="T7" fmla="*/ 100 h 120"/>
                <a:gd name="T8" fmla="*/ 75 w 76"/>
                <a:gd name="T9" fmla="*/ 116 h 120"/>
                <a:gd name="T10" fmla="*/ 47 w 76"/>
                <a:gd name="T11" fmla="*/ 100 h 120"/>
                <a:gd name="T12" fmla="*/ 48 w 76"/>
                <a:gd name="T13" fmla="*/ 20 h 120"/>
              </a:gdLst>
              <a:ahLst/>
              <a:cxnLst>
                <a:cxn ang="0">
                  <a:pos x="T0" y="T1"/>
                </a:cxn>
                <a:cxn ang="0">
                  <a:pos x="T2" y="T3"/>
                </a:cxn>
                <a:cxn ang="0">
                  <a:pos x="T4" y="T5"/>
                </a:cxn>
                <a:cxn ang="0">
                  <a:pos x="T6" y="T7"/>
                </a:cxn>
                <a:cxn ang="0">
                  <a:pos x="T8" y="T9"/>
                </a:cxn>
                <a:cxn ang="0">
                  <a:pos x="T10" y="T11"/>
                </a:cxn>
                <a:cxn ang="0">
                  <a:pos x="T12" y="T13"/>
                </a:cxn>
              </a:cxnLst>
              <a:rect l="0" t="0" r="r" b="b"/>
              <a:pathLst>
                <a:path w="76" h="120">
                  <a:moveTo>
                    <a:pt x="48" y="20"/>
                  </a:moveTo>
                  <a:cubicBezTo>
                    <a:pt x="56" y="12"/>
                    <a:pt x="66" y="7"/>
                    <a:pt x="76" y="4"/>
                  </a:cubicBezTo>
                  <a:cubicBezTo>
                    <a:pt x="58" y="0"/>
                    <a:pt x="37" y="5"/>
                    <a:pt x="23" y="19"/>
                  </a:cubicBezTo>
                  <a:cubicBezTo>
                    <a:pt x="0" y="41"/>
                    <a:pt x="0" y="78"/>
                    <a:pt x="22" y="100"/>
                  </a:cubicBezTo>
                  <a:cubicBezTo>
                    <a:pt x="36" y="115"/>
                    <a:pt x="56" y="120"/>
                    <a:pt x="75" y="116"/>
                  </a:cubicBezTo>
                  <a:cubicBezTo>
                    <a:pt x="65" y="114"/>
                    <a:pt x="55" y="109"/>
                    <a:pt x="47" y="100"/>
                  </a:cubicBezTo>
                  <a:cubicBezTo>
                    <a:pt x="25" y="78"/>
                    <a:pt x="25" y="42"/>
                    <a:pt x="48" y="20"/>
                  </a:cubicBezTo>
                  <a:close/>
                </a:path>
              </a:pathLst>
            </a:custGeom>
            <a:solidFill>
              <a:srgbClr val="1335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39" name="Freeform 16"/>
            <p:cNvSpPr/>
            <p:nvPr/>
          </p:nvSpPr>
          <p:spPr bwMode="auto">
            <a:xfrm>
              <a:off x="8643895" y="3028452"/>
              <a:ext cx="2285876" cy="2699712"/>
            </a:xfrm>
            <a:custGeom>
              <a:avLst/>
              <a:gdLst>
                <a:gd name="T0" fmla="*/ 28 w 1187"/>
                <a:gd name="T1" fmla="*/ 296 h 1401"/>
                <a:gd name="T2" fmla="*/ 47 w 1187"/>
                <a:gd name="T3" fmla="*/ 180 h 1401"/>
                <a:gd name="T4" fmla="*/ 250 w 1187"/>
                <a:gd name="T5" fmla="*/ 28 h 1401"/>
                <a:gd name="T6" fmla="*/ 367 w 1187"/>
                <a:gd name="T7" fmla="*/ 43 h 1401"/>
                <a:gd name="T8" fmla="*/ 1159 w 1187"/>
                <a:gd name="T9" fmla="*/ 1103 h 1401"/>
                <a:gd name="T10" fmla="*/ 1142 w 1187"/>
                <a:gd name="T11" fmla="*/ 1221 h 1401"/>
                <a:gd name="T12" fmla="*/ 939 w 1187"/>
                <a:gd name="T13" fmla="*/ 1373 h 1401"/>
                <a:gd name="T14" fmla="*/ 821 w 1187"/>
                <a:gd name="T15" fmla="*/ 1356 h 1401"/>
                <a:gd name="T16" fmla="*/ 28 w 1187"/>
                <a:gd name="T17" fmla="*/ 296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7" h="1401">
                  <a:moveTo>
                    <a:pt x="28" y="296"/>
                  </a:moveTo>
                  <a:cubicBezTo>
                    <a:pt x="0" y="259"/>
                    <a:pt x="10" y="208"/>
                    <a:pt x="47" y="180"/>
                  </a:cubicBezTo>
                  <a:cubicBezTo>
                    <a:pt x="250" y="28"/>
                    <a:pt x="250" y="28"/>
                    <a:pt x="250" y="28"/>
                  </a:cubicBezTo>
                  <a:cubicBezTo>
                    <a:pt x="287" y="0"/>
                    <a:pt x="339" y="6"/>
                    <a:pt x="367" y="43"/>
                  </a:cubicBezTo>
                  <a:cubicBezTo>
                    <a:pt x="1159" y="1103"/>
                    <a:pt x="1159" y="1103"/>
                    <a:pt x="1159" y="1103"/>
                  </a:cubicBezTo>
                  <a:cubicBezTo>
                    <a:pt x="1187" y="1140"/>
                    <a:pt x="1179" y="1193"/>
                    <a:pt x="1142" y="1221"/>
                  </a:cubicBezTo>
                  <a:cubicBezTo>
                    <a:pt x="939" y="1373"/>
                    <a:pt x="939" y="1373"/>
                    <a:pt x="939" y="1373"/>
                  </a:cubicBezTo>
                  <a:cubicBezTo>
                    <a:pt x="902" y="1401"/>
                    <a:pt x="848" y="1393"/>
                    <a:pt x="821" y="1356"/>
                  </a:cubicBezTo>
                  <a:lnTo>
                    <a:pt x="28" y="296"/>
                  </a:lnTo>
                  <a:close/>
                </a:path>
              </a:pathLst>
            </a:custGeom>
            <a:solidFill>
              <a:schemeClr val="accent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40" name="Freeform 17"/>
            <p:cNvSpPr/>
            <p:nvPr/>
          </p:nvSpPr>
          <p:spPr bwMode="auto">
            <a:xfrm>
              <a:off x="8893989" y="3324980"/>
              <a:ext cx="250094" cy="250909"/>
            </a:xfrm>
            <a:custGeom>
              <a:avLst/>
              <a:gdLst>
                <a:gd name="T0" fmla="*/ 87 w 130"/>
                <a:gd name="T1" fmla="*/ 12 h 130"/>
                <a:gd name="T2" fmla="*/ 12 w 130"/>
                <a:gd name="T3" fmla="*/ 42 h 130"/>
                <a:gd name="T4" fmla="*/ 42 w 130"/>
                <a:gd name="T5" fmla="*/ 118 h 130"/>
                <a:gd name="T6" fmla="*/ 117 w 130"/>
                <a:gd name="T7" fmla="*/ 88 h 130"/>
                <a:gd name="T8" fmla="*/ 87 w 130"/>
                <a:gd name="T9" fmla="*/ 12 h 130"/>
              </a:gdLst>
              <a:ahLst/>
              <a:cxnLst>
                <a:cxn ang="0">
                  <a:pos x="T0" y="T1"/>
                </a:cxn>
                <a:cxn ang="0">
                  <a:pos x="T2" y="T3"/>
                </a:cxn>
                <a:cxn ang="0">
                  <a:pos x="T4" y="T5"/>
                </a:cxn>
                <a:cxn ang="0">
                  <a:pos x="T6" y="T7"/>
                </a:cxn>
                <a:cxn ang="0">
                  <a:pos x="T8" y="T9"/>
                </a:cxn>
              </a:cxnLst>
              <a:rect l="0" t="0" r="r" b="b"/>
              <a:pathLst>
                <a:path w="130" h="130">
                  <a:moveTo>
                    <a:pt x="87" y="12"/>
                  </a:moveTo>
                  <a:cubicBezTo>
                    <a:pt x="58" y="0"/>
                    <a:pt x="24" y="13"/>
                    <a:pt x="12" y="42"/>
                  </a:cubicBezTo>
                  <a:cubicBezTo>
                    <a:pt x="0" y="71"/>
                    <a:pt x="13" y="105"/>
                    <a:pt x="42" y="118"/>
                  </a:cubicBezTo>
                  <a:cubicBezTo>
                    <a:pt x="71" y="130"/>
                    <a:pt x="105" y="117"/>
                    <a:pt x="117" y="88"/>
                  </a:cubicBezTo>
                  <a:cubicBezTo>
                    <a:pt x="130" y="58"/>
                    <a:pt x="116" y="25"/>
                    <a:pt x="87" y="12"/>
                  </a:cubicBezTo>
                  <a:close/>
                </a:path>
              </a:pathLst>
            </a:custGeom>
            <a:solidFill>
              <a:schemeClr val="tx2"/>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41" name="Freeform 18"/>
            <p:cNvSpPr/>
            <p:nvPr/>
          </p:nvSpPr>
          <p:spPr bwMode="auto">
            <a:xfrm>
              <a:off x="8893989" y="3342087"/>
              <a:ext cx="186552" cy="225655"/>
            </a:xfrm>
            <a:custGeom>
              <a:avLst/>
              <a:gdLst>
                <a:gd name="T0" fmla="*/ 35 w 97"/>
                <a:gd name="T1" fmla="*/ 24 h 117"/>
                <a:gd name="T2" fmla="*/ 55 w 97"/>
                <a:gd name="T3" fmla="*/ 0 h 117"/>
                <a:gd name="T4" fmla="*/ 12 w 97"/>
                <a:gd name="T5" fmla="*/ 33 h 117"/>
                <a:gd name="T6" fmla="*/ 42 w 97"/>
                <a:gd name="T7" fmla="*/ 109 h 117"/>
                <a:gd name="T8" fmla="*/ 97 w 97"/>
                <a:gd name="T9" fmla="*/ 103 h 117"/>
                <a:gd name="T10" fmla="*/ 65 w 97"/>
                <a:gd name="T11" fmla="*/ 99 h 117"/>
                <a:gd name="T12" fmla="*/ 35 w 97"/>
                <a:gd name="T13" fmla="*/ 24 h 117"/>
              </a:gdLst>
              <a:ahLst/>
              <a:cxnLst>
                <a:cxn ang="0">
                  <a:pos x="T0" y="T1"/>
                </a:cxn>
                <a:cxn ang="0">
                  <a:pos x="T2" y="T3"/>
                </a:cxn>
                <a:cxn ang="0">
                  <a:pos x="T4" y="T5"/>
                </a:cxn>
                <a:cxn ang="0">
                  <a:pos x="T6" y="T7"/>
                </a:cxn>
                <a:cxn ang="0">
                  <a:pos x="T8" y="T9"/>
                </a:cxn>
                <a:cxn ang="0">
                  <a:pos x="T10" y="T11"/>
                </a:cxn>
                <a:cxn ang="0">
                  <a:pos x="T12" y="T13"/>
                </a:cxn>
              </a:cxnLst>
              <a:rect l="0" t="0" r="r" b="b"/>
              <a:pathLst>
                <a:path w="97" h="117">
                  <a:moveTo>
                    <a:pt x="35" y="24"/>
                  </a:moveTo>
                  <a:cubicBezTo>
                    <a:pt x="40" y="14"/>
                    <a:pt x="47" y="5"/>
                    <a:pt x="55" y="0"/>
                  </a:cubicBezTo>
                  <a:cubicBezTo>
                    <a:pt x="37" y="3"/>
                    <a:pt x="20" y="15"/>
                    <a:pt x="12" y="33"/>
                  </a:cubicBezTo>
                  <a:cubicBezTo>
                    <a:pt x="0" y="62"/>
                    <a:pt x="13" y="96"/>
                    <a:pt x="42" y="109"/>
                  </a:cubicBezTo>
                  <a:cubicBezTo>
                    <a:pt x="61" y="117"/>
                    <a:pt x="81" y="114"/>
                    <a:pt x="97" y="103"/>
                  </a:cubicBezTo>
                  <a:cubicBezTo>
                    <a:pt x="87" y="105"/>
                    <a:pt x="76" y="104"/>
                    <a:pt x="65" y="99"/>
                  </a:cubicBezTo>
                  <a:cubicBezTo>
                    <a:pt x="36" y="87"/>
                    <a:pt x="23" y="53"/>
                    <a:pt x="35" y="24"/>
                  </a:cubicBezTo>
                  <a:close/>
                </a:path>
              </a:pathLst>
            </a:custGeom>
            <a:solidFill>
              <a:srgbClr val="1335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42" name="Freeform 19"/>
            <p:cNvSpPr/>
            <p:nvPr/>
          </p:nvSpPr>
          <p:spPr bwMode="auto">
            <a:xfrm>
              <a:off x="7936788" y="2837826"/>
              <a:ext cx="132786" cy="801604"/>
            </a:xfrm>
            <a:custGeom>
              <a:avLst/>
              <a:gdLst>
                <a:gd name="T0" fmla="*/ 45 w 69"/>
                <a:gd name="T1" fmla="*/ 416 h 416"/>
                <a:gd name="T2" fmla="*/ 31 w 69"/>
                <a:gd name="T3" fmla="*/ 410 h 416"/>
                <a:gd name="T4" fmla="*/ 9 w 69"/>
                <a:gd name="T5" fmla="*/ 306 h 416"/>
                <a:gd name="T6" fmla="*/ 6 w 69"/>
                <a:gd name="T7" fmla="*/ 207 h 416"/>
                <a:gd name="T8" fmla="*/ 32 w 69"/>
                <a:gd name="T9" fmla="*/ 4 h 416"/>
                <a:gd name="T10" fmla="*/ 57 w 69"/>
                <a:gd name="T11" fmla="*/ 6 h 416"/>
                <a:gd name="T12" fmla="*/ 69 w 69"/>
                <a:gd name="T13" fmla="*/ 33 h 416"/>
                <a:gd name="T14" fmla="*/ 63 w 69"/>
                <a:gd name="T15" fmla="*/ 39 h 416"/>
                <a:gd name="T16" fmla="*/ 57 w 69"/>
                <a:gd name="T17" fmla="*/ 33 h 416"/>
                <a:gd name="T18" fmla="*/ 50 w 69"/>
                <a:gd name="T19" fmla="*/ 15 h 416"/>
                <a:gd name="T20" fmla="*/ 35 w 69"/>
                <a:gd name="T21" fmla="*/ 16 h 416"/>
                <a:gd name="T22" fmla="*/ 35 w 69"/>
                <a:gd name="T23" fmla="*/ 16 h 416"/>
                <a:gd name="T24" fmla="*/ 18 w 69"/>
                <a:gd name="T25" fmla="*/ 207 h 416"/>
                <a:gd name="T26" fmla="*/ 21 w 69"/>
                <a:gd name="T27" fmla="*/ 306 h 416"/>
                <a:gd name="T28" fmla="*/ 39 w 69"/>
                <a:gd name="T29" fmla="*/ 401 h 416"/>
                <a:gd name="T30" fmla="*/ 45 w 69"/>
                <a:gd name="T31" fmla="*/ 404 h 416"/>
                <a:gd name="T32" fmla="*/ 45 w 69"/>
                <a:gd name="T33" fmla="*/ 404 h 416"/>
                <a:gd name="T34" fmla="*/ 52 w 69"/>
                <a:gd name="T35" fmla="*/ 410 h 416"/>
                <a:gd name="T36" fmla="*/ 46 w 69"/>
                <a:gd name="T37" fmla="*/ 416 h 416"/>
                <a:gd name="T38" fmla="*/ 45 w 69"/>
                <a:gd name="T39" fmla="*/ 416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 h="416">
                  <a:moveTo>
                    <a:pt x="45" y="416"/>
                  </a:moveTo>
                  <a:cubicBezTo>
                    <a:pt x="43" y="416"/>
                    <a:pt x="38" y="415"/>
                    <a:pt x="31" y="410"/>
                  </a:cubicBezTo>
                  <a:cubicBezTo>
                    <a:pt x="16" y="395"/>
                    <a:pt x="8" y="359"/>
                    <a:pt x="9" y="306"/>
                  </a:cubicBezTo>
                  <a:cubicBezTo>
                    <a:pt x="9" y="277"/>
                    <a:pt x="8" y="243"/>
                    <a:pt x="6" y="207"/>
                  </a:cubicBezTo>
                  <a:cubicBezTo>
                    <a:pt x="1" y="87"/>
                    <a:pt x="0" y="13"/>
                    <a:pt x="32" y="4"/>
                  </a:cubicBezTo>
                  <a:cubicBezTo>
                    <a:pt x="42" y="0"/>
                    <a:pt x="50" y="1"/>
                    <a:pt x="57" y="6"/>
                  </a:cubicBezTo>
                  <a:cubicBezTo>
                    <a:pt x="69" y="14"/>
                    <a:pt x="69" y="31"/>
                    <a:pt x="69" y="33"/>
                  </a:cubicBezTo>
                  <a:cubicBezTo>
                    <a:pt x="69" y="37"/>
                    <a:pt x="67" y="39"/>
                    <a:pt x="63" y="39"/>
                  </a:cubicBezTo>
                  <a:cubicBezTo>
                    <a:pt x="60" y="39"/>
                    <a:pt x="57" y="37"/>
                    <a:pt x="57" y="33"/>
                  </a:cubicBezTo>
                  <a:cubicBezTo>
                    <a:pt x="57" y="30"/>
                    <a:pt x="56" y="19"/>
                    <a:pt x="50" y="15"/>
                  </a:cubicBezTo>
                  <a:cubicBezTo>
                    <a:pt x="47" y="13"/>
                    <a:pt x="42" y="13"/>
                    <a:pt x="35" y="16"/>
                  </a:cubicBezTo>
                  <a:cubicBezTo>
                    <a:pt x="35" y="16"/>
                    <a:pt x="35" y="16"/>
                    <a:pt x="35" y="16"/>
                  </a:cubicBezTo>
                  <a:cubicBezTo>
                    <a:pt x="11" y="22"/>
                    <a:pt x="15" y="125"/>
                    <a:pt x="18" y="207"/>
                  </a:cubicBezTo>
                  <a:cubicBezTo>
                    <a:pt x="20" y="243"/>
                    <a:pt x="21" y="277"/>
                    <a:pt x="21" y="306"/>
                  </a:cubicBezTo>
                  <a:cubicBezTo>
                    <a:pt x="20" y="372"/>
                    <a:pt x="32" y="394"/>
                    <a:pt x="39" y="401"/>
                  </a:cubicBezTo>
                  <a:cubicBezTo>
                    <a:pt x="43" y="404"/>
                    <a:pt x="45" y="404"/>
                    <a:pt x="45" y="404"/>
                  </a:cubicBezTo>
                  <a:cubicBezTo>
                    <a:pt x="45" y="404"/>
                    <a:pt x="45" y="404"/>
                    <a:pt x="45" y="404"/>
                  </a:cubicBezTo>
                  <a:cubicBezTo>
                    <a:pt x="49" y="404"/>
                    <a:pt x="51" y="406"/>
                    <a:pt x="52" y="410"/>
                  </a:cubicBezTo>
                  <a:cubicBezTo>
                    <a:pt x="52" y="413"/>
                    <a:pt x="49" y="416"/>
                    <a:pt x="46" y="416"/>
                  </a:cubicBezTo>
                  <a:cubicBezTo>
                    <a:pt x="46" y="416"/>
                    <a:pt x="46" y="416"/>
                    <a:pt x="45" y="416"/>
                  </a:cubicBezTo>
                  <a:close/>
                </a:path>
              </a:pathLst>
            </a:custGeom>
            <a:solidFill>
              <a:schemeClr val="accent4">
                <a:lumMod val="60000"/>
                <a:lumOff val="4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43" name="Freeform 20"/>
            <p:cNvSpPr/>
            <p:nvPr/>
          </p:nvSpPr>
          <p:spPr bwMode="auto">
            <a:xfrm>
              <a:off x="8058169" y="3034154"/>
              <a:ext cx="53766" cy="470046"/>
            </a:xfrm>
            <a:custGeom>
              <a:avLst/>
              <a:gdLst>
                <a:gd name="T0" fmla="*/ 12 w 28"/>
                <a:gd name="T1" fmla="*/ 244 h 244"/>
                <a:gd name="T2" fmla="*/ 11 w 28"/>
                <a:gd name="T3" fmla="*/ 244 h 244"/>
                <a:gd name="T4" fmla="*/ 6 w 28"/>
                <a:gd name="T5" fmla="*/ 237 h 244"/>
                <a:gd name="T6" fmla="*/ 1 w 28"/>
                <a:gd name="T7" fmla="*/ 7 h 244"/>
                <a:gd name="T8" fmla="*/ 6 w 28"/>
                <a:gd name="T9" fmla="*/ 0 h 244"/>
                <a:gd name="T10" fmla="*/ 13 w 28"/>
                <a:gd name="T11" fmla="*/ 5 h 244"/>
                <a:gd name="T12" fmla="*/ 18 w 28"/>
                <a:gd name="T13" fmla="*/ 239 h 244"/>
                <a:gd name="T14" fmla="*/ 12 w 28"/>
                <a:gd name="T15" fmla="*/ 244 h 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44">
                  <a:moveTo>
                    <a:pt x="12" y="244"/>
                  </a:moveTo>
                  <a:cubicBezTo>
                    <a:pt x="11" y="244"/>
                    <a:pt x="11" y="244"/>
                    <a:pt x="11" y="244"/>
                  </a:cubicBezTo>
                  <a:cubicBezTo>
                    <a:pt x="8" y="244"/>
                    <a:pt x="5" y="241"/>
                    <a:pt x="6" y="237"/>
                  </a:cubicBezTo>
                  <a:cubicBezTo>
                    <a:pt x="16" y="161"/>
                    <a:pt x="1" y="8"/>
                    <a:pt x="1" y="7"/>
                  </a:cubicBezTo>
                  <a:cubicBezTo>
                    <a:pt x="0" y="3"/>
                    <a:pt x="3" y="0"/>
                    <a:pt x="6" y="0"/>
                  </a:cubicBezTo>
                  <a:cubicBezTo>
                    <a:pt x="9" y="0"/>
                    <a:pt x="12" y="2"/>
                    <a:pt x="13" y="5"/>
                  </a:cubicBezTo>
                  <a:cubicBezTo>
                    <a:pt x="13" y="12"/>
                    <a:pt x="28" y="161"/>
                    <a:pt x="18" y="239"/>
                  </a:cubicBezTo>
                  <a:cubicBezTo>
                    <a:pt x="17" y="242"/>
                    <a:pt x="15" y="244"/>
                    <a:pt x="12" y="244"/>
                  </a:cubicBezTo>
                  <a:close/>
                </a:path>
              </a:pathLst>
            </a:custGeom>
            <a:solidFill>
              <a:schemeClr val="accent4">
                <a:lumMod val="60000"/>
                <a:lumOff val="4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44" name="Freeform 21"/>
            <p:cNvSpPr/>
            <p:nvPr/>
          </p:nvSpPr>
          <p:spPr bwMode="auto">
            <a:xfrm>
              <a:off x="8050023" y="2785689"/>
              <a:ext cx="468417" cy="834190"/>
            </a:xfrm>
            <a:custGeom>
              <a:avLst/>
              <a:gdLst>
                <a:gd name="T0" fmla="*/ 238 w 243"/>
                <a:gd name="T1" fmla="*/ 431 h 433"/>
                <a:gd name="T2" fmla="*/ 222 w 243"/>
                <a:gd name="T3" fmla="*/ 430 h 433"/>
                <a:gd name="T4" fmla="*/ 151 w 243"/>
                <a:gd name="T5" fmla="*/ 333 h 433"/>
                <a:gd name="T6" fmla="*/ 100 w 243"/>
                <a:gd name="T7" fmla="*/ 232 h 433"/>
                <a:gd name="T8" fmla="*/ 23 w 243"/>
                <a:gd name="T9" fmla="*/ 11 h 433"/>
                <a:gd name="T10" fmla="*/ 47 w 243"/>
                <a:gd name="T11" fmla="*/ 1 h 433"/>
                <a:gd name="T12" fmla="*/ 72 w 243"/>
                <a:gd name="T13" fmla="*/ 25 h 433"/>
                <a:gd name="T14" fmla="*/ 69 w 243"/>
                <a:gd name="T15" fmla="*/ 34 h 433"/>
                <a:gd name="T16" fmla="*/ 61 w 243"/>
                <a:gd name="T17" fmla="*/ 30 h 433"/>
                <a:gd name="T18" fmla="*/ 46 w 243"/>
                <a:gd name="T19" fmla="*/ 15 h 433"/>
                <a:gd name="T20" fmla="*/ 33 w 243"/>
                <a:gd name="T21" fmla="*/ 21 h 433"/>
                <a:gd name="T22" fmla="*/ 32 w 243"/>
                <a:gd name="T23" fmla="*/ 22 h 433"/>
                <a:gd name="T24" fmla="*/ 111 w 243"/>
                <a:gd name="T25" fmla="*/ 226 h 433"/>
                <a:gd name="T26" fmla="*/ 162 w 243"/>
                <a:gd name="T27" fmla="*/ 328 h 433"/>
                <a:gd name="T28" fmla="*/ 225 w 243"/>
                <a:gd name="T29" fmla="*/ 417 h 433"/>
                <a:gd name="T30" fmla="*/ 232 w 243"/>
                <a:gd name="T31" fmla="*/ 418 h 433"/>
                <a:gd name="T32" fmla="*/ 232 w 243"/>
                <a:gd name="T33" fmla="*/ 418 h 433"/>
                <a:gd name="T34" fmla="*/ 241 w 243"/>
                <a:gd name="T35" fmla="*/ 421 h 433"/>
                <a:gd name="T36" fmla="*/ 239 w 243"/>
                <a:gd name="T37" fmla="*/ 430 h 433"/>
                <a:gd name="T38" fmla="*/ 238 w 243"/>
                <a:gd name="T39" fmla="*/ 431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3" h="433">
                  <a:moveTo>
                    <a:pt x="238" y="431"/>
                  </a:moveTo>
                  <a:cubicBezTo>
                    <a:pt x="236" y="432"/>
                    <a:pt x="231" y="433"/>
                    <a:pt x="222" y="430"/>
                  </a:cubicBezTo>
                  <a:cubicBezTo>
                    <a:pt x="201" y="422"/>
                    <a:pt x="177" y="388"/>
                    <a:pt x="151" y="333"/>
                  </a:cubicBezTo>
                  <a:cubicBezTo>
                    <a:pt x="137" y="302"/>
                    <a:pt x="119" y="268"/>
                    <a:pt x="100" y="232"/>
                  </a:cubicBezTo>
                  <a:cubicBezTo>
                    <a:pt x="37" y="110"/>
                    <a:pt x="0" y="34"/>
                    <a:pt x="23" y="11"/>
                  </a:cubicBezTo>
                  <a:cubicBezTo>
                    <a:pt x="31" y="3"/>
                    <a:pt x="39" y="0"/>
                    <a:pt x="47" y="1"/>
                  </a:cubicBezTo>
                  <a:cubicBezTo>
                    <a:pt x="62" y="5"/>
                    <a:pt x="71" y="23"/>
                    <a:pt x="72" y="25"/>
                  </a:cubicBezTo>
                  <a:cubicBezTo>
                    <a:pt x="73" y="28"/>
                    <a:pt x="72" y="32"/>
                    <a:pt x="69" y="34"/>
                  </a:cubicBezTo>
                  <a:cubicBezTo>
                    <a:pt x="66" y="35"/>
                    <a:pt x="63" y="34"/>
                    <a:pt x="61" y="30"/>
                  </a:cubicBezTo>
                  <a:cubicBezTo>
                    <a:pt x="59" y="26"/>
                    <a:pt x="53" y="16"/>
                    <a:pt x="46" y="15"/>
                  </a:cubicBezTo>
                  <a:cubicBezTo>
                    <a:pt x="42" y="14"/>
                    <a:pt x="37" y="16"/>
                    <a:pt x="33" y="21"/>
                  </a:cubicBezTo>
                  <a:cubicBezTo>
                    <a:pt x="32" y="21"/>
                    <a:pt x="32" y="21"/>
                    <a:pt x="32" y="22"/>
                  </a:cubicBezTo>
                  <a:cubicBezTo>
                    <a:pt x="13" y="39"/>
                    <a:pt x="67" y="143"/>
                    <a:pt x="111" y="226"/>
                  </a:cubicBezTo>
                  <a:cubicBezTo>
                    <a:pt x="130" y="263"/>
                    <a:pt x="148" y="297"/>
                    <a:pt x="162" y="328"/>
                  </a:cubicBezTo>
                  <a:cubicBezTo>
                    <a:pt x="194" y="397"/>
                    <a:pt x="215" y="413"/>
                    <a:pt x="225" y="417"/>
                  </a:cubicBezTo>
                  <a:cubicBezTo>
                    <a:pt x="230" y="419"/>
                    <a:pt x="232" y="418"/>
                    <a:pt x="232" y="418"/>
                  </a:cubicBezTo>
                  <a:cubicBezTo>
                    <a:pt x="232" y="418"/>
                    <a:pt x="232" y="418"/>
                    <a:pt x="232" y="418"/>
                  </a:cubicBezTo>
                  <a:cubicBezTo>
                    <a:pt x="235" y="417"/>
                    <a:pt x="239" y="418"/>
                    <a:pt x="241" y="421"/>
                  </a:cubicBezTo>
                  <a:cubicBezTo>
                    <a:pt x="243" y="425"/>
                    <a:pt x="242" y="429"/>
                    <a:pt x="239" y="430"/>
                  </a:cubicBezTo>
                  <a:cubicBezTo>
                    <a:pt x="239" y="430"/>
                    <a:pt x="239" y="430"/>
                    <a:pt x="238" y="431"/>
                  </a:cubicBezTo>
                  <a:close/>
                </a:path>
              </a:pathLst>
            </a:custGeom>
            <a:solidFill>
              <a:schemeClr val="accent4">
                <a:lumMod val="60000"/>
                <a:lumOff val="4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45" name="Freeform 22"/>
            <p:cNvSpPr/>
            <p:nvPr/>
          </p:nvSpPr>
          <p:spPr bwMode="auto">
            <a:xfrm>
              <a:off x="8503370" y="2972242"/>
              <a:ext cx="265572" cy="509149"/>
            </a:xfrm>
            <a:custGeom>
              <a:avLst/>
              <a:gdLst>
                <a:gd name="T0" fmla="*/ 134 w 138"/>
                <a:gd name="T1" fmla="*/ 263 h 264"/>
                <a:gd name="T2" fmla="*/ 133 w 138"/>
                <a:gd name="T3" fmla="*/ 263 h 264"/>
                <a:gd name="T4" fmla="*/ 125 w 138"/>
                <a:gd name="T5" fmla="*/ 258 h 264"/>
                <a:gd name="T6" fmla="*/ 2 w 138"/>
                <a:gd name="T7" fmla="*/ 11 h 264"/>
                <a:gd name="T8" fmla="*/ 3 w 138"/>
                <a:gd name="T9" fmla="*/ 1 h 264"/>
                <a:gd name="T10" fmla="*/ 12 w 138"/>
                <a:gd name="T11" fmla="*/ 4 h 264"/>
                <a:gd name="T12" fmla="*/ 136 w 138"/>
                <a:gd name="T13" fmla="*/ 254 h 264"/>
                <a:gd name="T14" fmla="*/ 134 w 138"/>
                <a:gd name="T15" fmla="*/ 263 h 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264">
                  <a:moveTo>
                    <a:pt x="134" y="263"/>
                  </a:moveTo>
                  <a:cubicBezTo>
                    <a:pt x="133" y="263"/>
                    <a:pt x="133" y="263"/>
                    <a:pt x="133" y="263"/>
                  </a:cubicBezTo>
                  <a:cubicBezTo>
                    <a:pt x="130" y="264"/>
                    <a:pt x="126" y="262"/>
                    <a:pt x="125" y="258"/>
                  </a:cubicBezTo>
                  <a:cubicBezTo>
                    <a:pt x="94" y="171"/>
                    <a:pt x="3" y="12"/>
                    <a:pt x="2" y="11"/>
                  </a:cubicBezTo>
                  <a:cubicBezTo>
                    <a:pt x="0" y="7"/>
                    <a:pt x="0" y="3"/>
                    <a:pt x="3" y="1"/>
                  </a:cubicBezTo>
                  <a:cubicBezTo>
                    <a:pt x="6" y="0"/>
                    <a:pt x="10" y="1"/>
                    <a:pt x="12" y="4"/>
                  </a:cubicBezTo>
                  <a:cubicBezTo>
                    <a:pt x="16" y="11"/>
                    <a:pt x="105" y="166"/>
                    <a:pt x="136" y="254"/>
                  </a:cubicBezTo>
                  <a:cubicBezTo>
                    <a:pt x="138" y="258"/>
                    <a:pt x="136" y="261"/>
                    <a:pt x="134" y="263"/>
                  </a:cubicBezTo>
                  <a:close/>
                </a:path>
              </a:pathLst>
            </a:custGeom>
            <a:solidFill>
              <a:schemeClr val="accent4">
                <a:lumMod val="60000"/>
                <a:lumOff val="4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46" name="Freeform 23"/>
            <p:cNvSpPr/>
            <p:nvPr/>
          </p:nvSpPr>
          <p:spPr bwMode="auto">
            <a:xfrm>
              <a:off x="8133116" y="2670011"/>
              <a:ext cx="859444" cy="745394"/>
            </a:xfrm>
            <a:custGeom>
              <a:avLst/>
              <a:gdLst>
                <a:gd name="T0" fmla="*/ 444 w 446"/>
                <a:gd name="T1" fmla="*/ 382 h 387"/>
                <a:gd name="T2" fmla="*/ 428 w 446"/>
                <a:gd name="T3" fmla="*/ 386 h 387"/>
                <a:gd name="T4" fmla="*/ 306 w 446"/>
                <a:gd name="T5" fmla="*/ 310 h 387"/>
                <a:gd name="T6" fmla="*/ 204 w 446"/>
                <a:gd name="T7" fmla="*/ 222 h 387"/>
                <a:gd name="T8" fmla="*/ 12 w 446"/>
                <a:gd name="T9" fmla="*/ 19 h 387"/>
                <a:gd name="T10" fmla="*/ 30 w 446"/>
                <a:gd name="T11" fmla="*/ 1 h 387"/>
                <a:gd name="T12" fmla="*/ 67 w 446"/>
                <a:gd name="T13" fmla="*/ 17 h 387"/>
                <a:gd name="T14" fmla="*/ 69 w 446"/>
                <a:gd name="T15" fmla="*/ 27 h 387"/>
                <a:gd name="T16" fmla="*/ 59 w 446"/>
                <a:gd name="T17" fmla="*/ 26 h 387"/>
                <a:gd name="T18" fmla="*/ 36 w 446"/>
                <a:gd name="T19" fmla="*/ 15 h 387"/>
                <a:gd name="T20" fmla="*/ 26 w 446"/>
                <a:gd name="T21" fmla="*/ 27 h 387"/>
                <a:gd name="T22" fmla="*/ 26 w 446"/>
                <a:gd name="T23" fmla="*/ 27 h 387"/>
                <a:gd name="T24" fmla="*/ 211 w 446"/>
                <a:gd name="T25" fmla="*/ 213 h 387"/>
                <a:gd name="T26" fmla="*/ 315 w 446"/>
                <a:gd name="T27" fmla="*/ 301 h 387"/>
                <a:gd name="T28" fmla="*/ 424 w 446"/>
                <a:gd name="T29" fmla="*/ 372 h 387"/>
                <a:gd name="T30" fmla="*/ 431 w 446"/>
                <a:gd name="T31" fmla="*/ 371 h 387"/>
                <a:gd name="T32" fmla="*/ 431 w 446"/>
                <a:gd name="T33" fmla="*/ 371 h 387"/>
                <a:gd name="T34" fmla="*/ 441 w 446"/>
                <a:gd name="T35" fmla="*/ 371 h 387"/>
                <a:gd name="T36" fmla="*/ 444 w 446"/>
                <a:gd name="T37" fmla="*/ 381 h 387"/>
                <a:gd name="T38" fmla="*/ 444 w 446"/>
                <a:gd name="T39" fmla="*/ 382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6" h="387">
                  <a:moveTo>
                    <a:pt x="444" y="382"/>
                  </a:moveTo>
                  <a:cubicBezTo>
                    <a:pt x="442" y="383"/>
                    <a:pt x="438" y="387"/>
                    <a:pt x="428" y="386"/>
                  </a:cubicBezTo>
                  <a:cubicBezTo>
                    <a:pt x="403" y="385"/>
                    <a:pt x="361" y="358"/>
                    <a:pt x="306" y="310"/>
                  </a:cubicBezTo>
                  <a:cubicBezTo>
                    <a:pt x="277" y="283"/>
                    <a:pt x="241" y="254"/>
                    <a:pt x="204" y="222"/>
                  </a:cubicBezTo>
                  <a:cubicBezTo>
                    <a:pt x="77" y="117"/>
                    <a:pt x="0" y="51"/>
                    <a:pt x="12" y="19"/>
                  </a:cubicBezTo>
                  <a:cubicBezTo>
                    <a:pt x="15" y="8"/>
                    <a:pt x="21" y="2"/>
                    <a:pt x="30" y="1"/>
                  </a:cubicBezTo>
                  <a:cubicBezTo>
                    <a:pt x="47" y="0"/>
                    <a:pt x="65" y="16"/>
                    <a:pt x="67" y="17"/>
                  </a:cubicBezTo>
                  <a:cubicBezTo>
                    <a:pt x="70" y="20"/>
                    <a:pt x="71" y="25"/>
                    <a:pt x="69" y="27"/>
                  </a:cubicBezTo>
                  <a:cubicBezTo>
                    <a:pt x="67" y="30"/>
                    <a:pt x="62" y="29"/>
                    <a:pt x="59" y="26"/>
                  </a:cubicBezTo>
                  <a:cubicBezTo>
                    <a:pt x="55" y="23"/>
                    <a:pt x="44" y="15"/>
                    <a:pt x="36" y="15"/>
                  </a:cubicBezTo>
                  <a:cubicBezTo>
                    <a:pt x="31" y="16"/>
                    <a:pt x="28" y="20"/>
                    <a:pt x="26" y="27"/>
                  </a:cubicBezTo>
                  <a:cubicBezTo>
                    <a:pt x="26" y="27"/>
                    <a:pt x="26" y="27"/>
                    <a:pt x="26" y="27"/>
                  </a:cubicBezTo>
                  <a:cubicBezTo>
                    <a:pt x="17" y="51"/>
                    <a:pt x="124" y="141"/>
                    <a:pt x="211" y="213"/>
                  </a:cubicBezTo>
                  <a:cubicBezTo>
                    <a:pt x="249" y="244"/>
                    <a:pt x="285" y="274"/>
                    <a:pt x="315" y="301"/>
                  </a:cubicBezTo>
                  <a:cubicBezTo>
                    <a:pt x="382" y="361"/>
                    <a:pt x="412" y="372"/>
                    <a:pt x="424" y="372"/>
                  </a:cubicBezTo>
                  <a:cubicBezTo>
                    <a:pt x="429" y="373"/>
                    <a:pt x="431" y="371"/>
                    <a:pt x="431" y="371"/>
                  </a:cubicBezTo>
                  <a:cubicBezTo>
                    <a:pt x="431" y="371"/>
                    <a:pt x="431" y="371"/>
                    <a:pt x="431" y="371"/>
                  </a:cubicBezTo>
                  <a:cubicBezTo>
                    <a:pt x="433" y="368"/>
                    <a:pt x="438" y="368"/>
                    <a:pt x="441" y="371"/>
                  </a:cubicBezTo>
                  <a:cubicBezTo>
                    <a:pt x="445" y="374"/>
                    <a:pt x="446" y="378"/>
                    <a:pt x="444" y="381"/>
                  </a:cubicBezTo>
                  <a:cubicBezTo>
                    <a:pt x="444" y="381"/>
                    <a:pt x="444" y="381"/>
                    <a:pt x="444" y="382"/>
                  </a:cubicBezTo>
                  <a:close/>
                </a:path>
              </a:pathLst>
            </a:custGeom>
            <a:solidFill>
              <a:schemeClr val="accent4">
                <a:lumMod val="60000"/>
                <a:lumOff val="4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47" name="Freeform 24"/>
            <p:cNvSpPr/>
            <p:nvPr/>
          </p:nvSpPr>
          <p:spPr bwMode="auto">
            <a:xfrm>
              <a:off x="8354698" y="2791392"/>
              <a:ext cx="549066" cy="468417"/>
            </a:xfrm>
            <a:custGeom>
              <a:avLst/>
              <a:gdLst>
                <a:gd name="T0" fmla="*/ 283 w 285"/>
                <a:gd name="T1" fmla="*/ 241 h 243"/>
                <a:gd name="T2" fmla="*/ 283 w 285"/>
                <a:gd name="T3" fmla="*/ 241 h 243"/>
                <a:gd name="T4" fmla="*/ 272 w 285"/>
                <a:gd name="T5" fmla="*/ 238 h 243"/>
                <a:gd name="T6" fmla="*/ 6 w 285"/>
                <a:gd name="T7" fmla="*/ 14 h 243"/>
                <a:gd name="T8" fmla="*/ 2 w 285"/>
                <a:gd name="T9" fmla="*/ 3 h 243"/>
                <a:gd name="T10" fmla="*/ 13 w 285"/>
                <a:gd name="T11" fmla="*/ 3 h 243"/>
                <a:gd name="T12" fmla="*/ 281 w 285"/>
                <a:gd name="T13" fmla="*/ 231 h 243"/>
                <a:gd name="T14" fmla="*/ 283 w 285"/>
                <a:gd name="T15" fmla="*/ 241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5" h="243">
                  <a:moveTo>
                    <a:pt x="283" y="241"/>
                  </a:moveTo>
                  <a:cubicBezTo>
                    <a:pt x="283" y="241"/>
                    <a:pt x="283" y="241"/>
                    <a:pt x="283" y="241"/>
                  </a:cubicBezTo>
                  <a:cubicBezTo>
                    <a:pt x="280" y="243"/>
                    <a:pt x="275" y="242"/>
                    <a:pt x="272" y="238"/>
                  </a:cubicBezTo>
                  <a:cubicBezTo>
                    <a:pt x="191" y="155"/>
                    <a:pt x="8" y="15"/>
                    <a:pt x="6" y="14"/>
                  </a:cubicBezTo>
                  <a:cubicBezTo>
                    <a:pt x="2" y="11"/>
                    <a:pt x="0" y="6"/>
                    <a:pt x="2" y="3"/>
                  </a:cubicBezTo>
                  <a:cubicBezTo>
                    <a:pt x="4" y="0"/>
                    <a:pt x="9" y="0"/>
                    <a:pt x="13" y="3"/>
                  </a:cubicBezTo>
                  <a:cubicBezTo>
                    <a:pt x="20" y="9"/>
                    <a:pt x="199" y="146"/>
                    <a:pt x="281" y="231"/>
                  </a:cubicBezTo>
                  <a:cubicBezTo>
                    <a:pt x="285" y="234"/>
                    <a:pt x="285" y="238"/>
                    <a:pt x="283" y="241"/>
                  </a:cubicBezTo>
                  <a:close/>
                </a:path>
              </a:pathLst>
            </a:custGeom>
            <a:solidFill>
              <a:schemeClr val="accent4">
                <a:lumMod val="60000"/>
                <a:lumOff val="4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solidFill>
                <a:effectLst/>
                <a:uLnTx/>
                <a:uFillTx/>
                <a:cs typeface="+mn-ea"/>
                <a:sym typeface="+mn-lt"/>
              </a:endParaRPr>
            </a:p>
          </p:txBody>
        </p:sp>
        <p:sp>
          <p:nvSpPr>
            <p:cNvPr id="48" name="TextBox 27"/>
            <p:cNvSpPr txBox="1"/>
            <p:nvPr/>
          </p:nvSpPr>
          <p:spPr>
            <a:xfrm>
              <a:off x="5701962" y="2046917"/>
              <a:ext cx="142859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000" b="1" i="0" u="none" strike="noStrike" kern="1200" cap="none" spc="0" normalizeH="0" baseline="0" noProof="0" dirty="0">
                  <a:ln>
                    <a:noFill/>
                  </a:ln>
                  <a:solidFill>
                    <a:srgbClr val="191919"/>
                  </a:solidFill>
                  <a:effectLst/>
                  <a:uLnTx/>
                  <a:uFillTx/>
                  <a:cs typeface="+mn-ea"/>
                  <a:sym typeface="+mn-lt"/>
                </a:rPr>
                <a:t>SUCCESS</a:t>
              </a:r>
              <a:endParaRPr kumimoji="0" lang="en-US" sz="2000" b="1" i="0" u="none" strike="noStrike" kern="1200" cap="none" spc="0" normalizeH="0" baseline="0" noProof="0" dirty="0">
                <a:ln>
                  <a:noFill/>
                </a:ln>
                <a:solidFill>
                  <a:srgbClr val="191919"/>
                </a:solidFill>
                <a:effectLst/>
                <a:uLnTx/>
                <a:uFillTx/>
                <a:cs typeface="+mn-ea"/>
                <a:sym typeface="+mn-lt"/>
              </a:endParaRPr>
            </a:p>
          </p:txBody>
        </p:sp>
        <p:sp>
          <p:nvSpPr>
            <p:cNvPr id="49" name="TextBox 28"/>
            <p:cNvSpPr txBox="1"/>
            <p:nvPr/>
          </p:nvSpPr>
          <p:spPr>
            <a:xfrm rot="16685089">
              <a:off x="7289163" y="4954807"/>
              <a:ext cx="116570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a:ln>
                    <a:noFill/>
                  </a:ln>
                  <a:solidFill>
                    <a:srgbClr val="E7E6E6"/>
                  </a:solidFill>
                  <a:effectLst/>
                  <a:uLnTx/>
                  <a:uFillTx/>
                  <a:cs typeface="+mn-ea"/>
                  <a:sym typeface="+mn-lt"/>
                </a:rPr>
                <a:t>IDEA</a:t>
              </a:r>
              <a:endParaRPr kumimoji="0" lang="en-US" sz="3200" b="1" i="0" u="none" strike="noStrike" kern="1200" cap="none" spc="0" normalizeH="0" baseline="0" noProof="0">
                <a:ln>
                  <a:noFill/>
                </a:ln>
                <a:solidFill>
                  <a:srgbClr val="E7E6E6"/>
                </a:solidFill>
                <a:effectLst/>
                <a:uLnTx/>
                <a:uFillTx/>
                <a:cs typeface="+mn-ea"/>
                <a:sym typeface="+mn-lt"/>
              </a:endParaRPr>
            </a:p>
          </p:txBody>
        </p:sp>
        <p:sp>
          <p:nvSpPr>
            <p:cNvPr id="50" name="TextBox 29"/>
            <p:cNvSpPr txBox="1"/>
            <p:nvPr/>
          </p:nvSpPr>
          <p:spPr>
            <a:xfrm rot="4520413">
              <a:off x="8209879" y="4888903"/>
              <a:ext cx="152638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000" b="1" i="0" u="none" strike="noStrike" kern="1200" cap="none" spc="0" normalizeH="0" baseline="0" noProof="0">
                  <a:ln>
                    <a:noFill/>
                  </a:ln>
                  <a:solidFill>
                    <a:srgbClr val="E7E6E6"/>
                  </a:solidFill>
                  <a:effectLst/>
                  <a:uLnTx/>
                  <a:uFillTx/>
                  <a:cs typeface="+mn-ea"/>
                  <a:sym typeface="+mn-lt"/>
                </a:rPr>
                <a:t>PLANNING</a:t>
              </a:r>
              <a:endParaRPr kumimoji="0" lang="en-US" sz="2000" b="1" i="0" u="none" strike="noStrike" kern="1200" cap="none" spc="0" normalizeH="0" baseline="0" noProof="0">
                <a:ln>
                  <a:noFill/>
                </a:ln>
                <a:solidFill>
                  <a:srgbClr val="E7E6E6"/>
                </a:solidFill>
                <a:effectLst/>
                <a:uLnTx/>
                <a:uFillTx/>
                <a:cs typeface="+mn-ea"/>
                <a:sym typeface="+mn-lt"/>
              </a:endParaRPr>
            </a:p>
          </p:txBody>
        </p:sp>
        <p:sp>
          <p:nvSpPr>
            <p:cNvPr id="51" name="TextBox 31"/>
            <p:cNvSpPr txBox="1"/>
            <p:nvPr/>
          </p:nvSpPr>
          <p:spPr>
            <a:xfrm rot="3201610">
              <a:off x="8936117" y="4315962"/>
              <a:ext cx="189205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000" b="1" i="0" u="none" strike="noStrike" kern="1200" cap="none" spc="0" normalizeH="0" baseline="0" noProof="0">
                  <a:ln>
                    <a:noFill/>
                  </a:ln>
                  <a:solidFill>
                    <a:srgbClr val="E7E6E6"/>
                  </a:solidFill>
                  <a:effectLst/>
                  <a:uLnTx/>
                  <a:uFillTx/>
                  <a:cs typeface="+mn-ea"/>
                  <a:sym typeface="+mn-lt"/>
                </a:rPr>
                <a:t>REALIZATION</a:t>
              </a:r>
              <a:endParaRPr kumimoji="0" lang="en-US" sz="2000" b="1" i="0" u="none" strike="noStrike" kern="1200" cap="none" spc="0" normalizeH="0" baseline="0" noProof="0">
                <a:ln>
                  <a:noFill/>
                </a:ln>
                <a:solidFill>
                  <a:srgbClr val="E7E6E6"/>
                </a:solidFill>
                <a:effectLst/>
                <a:uLnTx/>
                <a:uFillTx/>
                <a:cs typeface="+mn-ea"/>
                <a:sym typeface="+mn-lt"/>
              </a:endParaRPr>
            </a:p>
          </p:txBody>
        </p:sp>
      </p:grpSp>
      <p:sp>
        <p:nvSpPr>
          <p:cNvPr id="52" name="Rectangle 40"/>
          <p:cNvSpPr/>
          <p:nvPr/>
        </p:nvSpPr>
        <p:spPr>
          <a:xfrm>
            <a:off x="1923709" y="2010671"/>
            <a:ext cx="3172347" cy="7694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Lorem ipsum dolor sit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amet</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consectetuer</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adipiscing</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elit</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sed</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diam</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nonummy</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nibh</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euismod</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tincidunt</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ut</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laoreet</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dolore</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magna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aliquam</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erat</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r>
              <a:rPr kumimoji="0" lang="en-US" sz="1100" b="0" i="0" u="none" strike="noStrike" kern="1200" cap="none" spc="0" normalizeH="0" baseline="0" noProof="0" dirty="0" err="1">
                <a:ln>
                  <a:noFill/>
                </a:ln>
                <a:solidFill>
                  <a:prstClr val="black">
                    <a:lumMod val="75000"/>
                    <a:lumOff val="25000"/>
                  </a:prstClr>
                </a:solidFill>
                <a:effectLst/>
                <a:uLnTx/>
                <a:uFillTx/>
                <a:cs typeface="+mn-ea"/>
                <a:sym typeface="+mn-lt"/>
              </a:rPr>
              <a:t>volutpat</a:t>
            </a:r>
            <a:r>
              <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rPr>
              <a:t>. </a:t>
            </a:r>
            <a:endParaRPr kumimoji="0" lang="en-US" sz="1100" b="0" i="0" u="none" strike="noStrike" kern="1200" cap="none" spc="0" normalizeH="0" baseline="0" noProof="0" dirty="0">
              <a:ln>
                <a:noFill/>
              </a:ln>
              <a:solidFill>
                <a:prstClr val="black">
                  <a:lumMod val="75000"/>
                  <a:lumOff val="25000"/>
                </a:prstClr>
              </a:solidFill>
              <a:effectLst/>
              <a:uLnTx/>
              <a:uFillTx/>
              <a:cs typeface="+mn-ea"/>
              <a:sym typeface="+mn-lt"/>
            </a:endParaRPr>
          </a:p>
        </p:txBody>
      </p:sp>
      <p:sp>
        <p:nvSpPr>
          <p:cNvPr id="53" name="Rectangle 41"/>
          <p:cNvSpPr/>
          <p:nvPr/>
        </p:nvSpPr>
        <p:spPr>
          <a:xfrm>
            <a:off x="1923709" y="5058521"/>
            <a:ext cx="3172347" cy="7694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prstClr val="black">
                    <a:lumMod val="75000"/>
                    <a:lumOff val="25000"/>
                  </a:prstClr>
                </a:solidFill>
                <a:effectLst/>
                <a:uLnTx/>
                <a:uFillTx/>
                <a:cs typeface="+mn-ea"/>
                <a:sym typeface="+mn-lt"/>
              </a:rPr>
              <a:t>Lorem ipsum dolor sit amet, consectetuer adipiscing elit, sed diam nonummy nibh euismod tincidunt ut laoreet dolore magna aliquam erat volutpat. </a:t>
            </a:r>
            <a:endParaRPr kumimoji="0" lang="en-US" sz="1100"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74" name="Rectangle 42"/>
          <p:cNvSpPr/>
          <p:nvPr/>
        </p:nvSpPr>
        <p:spPr>
          <a:xfrm>
            <a:off x="1923709" y="3023127"/>
            <a:ext cx="3172347" cy="7694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prstClr val="black">
                    <a:lumMod val="75000"/>
                    <a:lumOff val="25000"/>
                  </a:prstClr>
                </a:solidFill>
                <a:effectLst/>
                <a:uLnTx/>
                <a:uFillTx/>
                <a:cs typeface="+mn-ea"/>
                <a:sym typeface="+mn-lt"/>
              </a:rPr>
              <a:t>Lorem ipsum dolor sit amet, consectetuer adipiscing elit, sed diam nonummy nibh euismod tincidunt ut laoreet dolore magna aliquam erat volutpat. </a:t>
            </a:r>
            <a:endParaRPr kumimoji="0" lang="en-US" sz="1100" b="0" i="0" u="none" strike="noStrike" kern="1200" cap="none" spc="0" normalizeH="0" baseline="0" noProof="0">
              <a:ln>
                <a:noFill/>
              </a:ln>
              <a:solidFill>
                <a:prstClr val="black">
                  <a:lumMod val="75000"/>
                  <a:lumOff val="25000"/>
                </a:prstClr>
              </a:solidFill>
              <a:effectLst/>
              <a:uLnTx/>
              <a:uFillTx/>
              <a:cs typeface="+mn-ea"/>
              <a:sym typeface="+mn-lt"/>
            </a:endParaRPr>
          </a:p>
        </p:txBody>
      </p:sp>
      <p:sp>
        <p:nvSpPr>
          <p:cNvPr id="75" name="Rectangle 43"/>
          <p:cNvSpPr/>
          <p:nvPr/>
        </p:nvSpPr>
        <p:spPr>
          <a:xfrm>
            <a:off x="1923709" y="4042571"/>
            <a:ext cx="3172347" cy="7694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prstClr val="black">
                    <a:lumMod val="75000"/>
                    <a:lumOff val="25000"/>
                  </a:prstClr>
                </a:solidFill>
                <a:effectLst/>
                <a:uLnTx/>
                <a:uFillTx/>
                <a:cs typeface="+mn-ea"/>
                <a:sym typeface="+mn-lt"/>
              </a:rPr>
              <a:t>Lorem ipsum dolor sit amet, consectetuer adipiscing elit, sed diam nonummy nibh euismod tincidunt ut laoreet dolore magna aliquam erat volutpat. </a:t>
            </a:r>
            <a:endParaRPr kumimoji="0" lang="en-US" sz="1100" b="0" i="0" u="none" strike="noStrike" kern="1200" cap="none" spc="0" normalizeH="0" baseline="0" noProof="0">
              <a:ln>
                <a:noFill/>
              </a:ln>
              <a:solidFill>
                <a:prstClr val="black">
                  <a:lumMod val="75000"/>
                  <a:lumOff val="25000"/>
                </a:prstClr>
              </a:solidFill>
              <a:effectLst/>
              <a:uLnTx/>
              <a:uFillTx/>
              <a:cs typeface="+mn-ea"/>
              <a:sym typeface="+mn-lt"/>
            </a:endParaRPr>
          </a:p>
        </p:txBody>
      </p:sp>
      <p:grpSp>
        <p:nvGrpSpPr>
          <p:cNvPr id="76" name="Group 36"/>
          <p:cNvGrpSpPr/>
          <p:nvPr/>
        </p:nvGrpSpPr>
        <p:grpSpPr>
          <a:xfrm>
            <a:off x="1090404" y="5096169"/>
            <a:ext cx="755703" cy="755703"/>
            <a:chOff x="1090404" y="5007269"/>
            <a:chExt cx="755703" cy="755703"/>
          </a:xfrm>
        </p:grpSpPr>
        <p:sp>
          <p:nvSpPr>
            <p:cNvPr id="77" name="Oval 35"/>
            <p:cNvSpPr/>
            <p:nvPr/>
          </p:nvSpPr>
          <p:spPr>
            <a:xfrm>
              <a:off x="1090404" y="5007269"/>
              <a:ext cx="755703" cy="7557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white"/>
                </a:solidFill>
                <a:effectLst/>
                <a:uLnTx/>
                <a:uFillTx/>
                <a:cs typeface="+mn-ea"/>
                <a:sym typeface="+mn-lt"/>
              </a:endParaRPr>
            </a:p>
          </p:txBody>
        </p:sp>
        <p:sp>
          <p:nvSpPr>
            <p:cNvPr id="78" name="Freeform 44"/>
            <p:cNvSpPr>
              <a:spLocks noEditPoints="1"/>
            </p:cNvSpPr>
            <p:nvPr/>
          </p:nvSpPr>
          <p:spPr bwMode="auto">
            <a:xfrm>
              <a:off x="1272655" y="5228639"/>
              <a:ext cx="391200" cy="312961"/>
            </a:xfrm>
            <a:custGeom>
              <a:avLst/>
              <a:gdLst>
                <a:gd name="T0" fmla="*/ 0 w 205"/>
                <a:gd name="T1" fmla="*/ 24 h 164"/>
                <a:gd name="T2" fmla="*/ 22 w 205"/>
                <a:gd name="T3" fmla="*/ 24 h 164"/>
                <a:gd name="T4" fmla="*/ 28 w 205"/>
                <a:gd name="T5" fmla="*/ 0 h 164"/>
                <a:gd name="T6" fmla="*/ 52 w 205"/>
                <a:gd name="T7" fmla="*/ 0 h 164"/>
                <a:gd name="T8" fmla="*/ 61 w 205"/>
                <a:gd name="T9" fmla="*/ 24 h 164"/>
                <a:gd name="T10" fmla="*/ 143 w 205"/>
                <a:gd name="T11" fmla="*/ 24 h 164"/>
                <a:gd name="T12" fmla="*/ 151 w 205"/>
                <a:gd name="T13" fmla="*/ 0 h 164"/>
                <a:gd name="T14" fmla="*/ 175 w 205"/>
                <a:gd name="T15" fmla="*/ 0 h 164"/>
                <a:gd name="T16" fmla="*/ 184 w 205"/>
                <a:gd name="T17" fmla="*/ 24 h 164"/>
                <a:gd name="T18" fmla="*/ 203 w 205"/>
                <a:gd name="T19" fmla="*/ 24 h 164"/>
                <a:gd name="T20" fmla="*/ 203 w 205"/>
                <a:gd name="T21" fmla="*/ 54 h 164"/>
                <a:gd name="T22" fmla="*/ 0 w 205"/>
                <a:gd name="T23" fmla="*/ 54 h 164"/>
                <a:gd name="T24" fmla="*/ 0 w 205"/>
                <a:gd name="T25" fmla="*/ 24 h 164"/>
                <a:gd name="T26" fmla="*/ 0 w 205"/>
                <a:gd name="T27" fmla="*/ 24 h 164"/>
                <a:gd name="T28" fmla="*/ 80 w 205"/>
                <a:gd name="T29" fmla="*/ 74 h 164"/>
                <a:gd name="T30" fmla="*/ 123 w 205"/>
                <a:gd name="T31" fmla="*/ 74 h 164"/>
                <a:gd name="T32" fmla="*/ 110 w 205"/>
                <a:gd name="T33" fmla="*/ 108 h 164"/>
                <a:gd name="T34" fmla="*/ 132 w 205"/>
                <a:gd name="T35" fmla="*/ 108 h 164"/>
                <a:gd name="T36" fmla="*/ 91 w 205"/>
                <a:gd name="T37" fmla="*/ 149 h 164"/>
                <a:gd name="T38" fmla="*/ 97 w 205"/>
                <a:gd name="T39" fmla="*/ 128 h 164"/>
                <a:gd name="T40" fmla="*/ 76 w 205"/>
                <a:gd name="T41" fmla="*/ 115 h 164"/>
                <a:gd name="T42" fmla="*/ 80 w 205"/>
                <a:gd name="T43" fmla="*/ 74 h 164"/>
                <a:gd name="T44" fmla="*/ 80 w 205"/>
                <a:gd name="T45" fmla="*/ 74 h 164"/>
                <a:gd name="T46" fmla="*/ 0 w 205"/>
                <a:gd name="T47" fmla="*/ 138 h 164"/>
                <a:gd name="T48" fmla="*/ 0 w 205"/>
                <a:gd name="T49" fmla="*/ 164 h 164"/>
                <a:gd name="T50" fmla="*/ 205 w 205"/>
                <a:gd name="T51" fmla="*/ 164 h 164"/>
                <a:gd name="T52" fmla="*/ 205 w 205"/>
                <a:gd name="T53" fmla="*/ 138 h 164"/>
                <a:gd name="T54" fmla="*/ 188 w 205"/>
                <a:gd name="T55" fmla="*/ 138 h 164"/>
                <a:gd name="T56" fmla="*/ 188 w 205"/>
                <a:gd name="T57" fmla="*/ 63 h 164"/>
                <a:gd name="T58" fmla="*/ 15 w 205"/>
                <a:gd name="T59" fmla="*/ 63 h 164"/>
                <a:gd name="T60" fmla="*/ 15 w 205"/>
                <a:gd name="T61" fmla="*/ 138 h 164"/>
                <a:gd name="T62" fmla="*/ 0 w 205"/>
                <a:gd name="T63" fmla="*/ 138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164">
                  <a:moveTo>
                    <a:pt x="0" y="24"/>
                  </a:moveTo>
                  <a:lnTo>
                    <a:pt x="22" y="24"/>
                  </a:lnTo>
                  <a:lnTo>
                    <a:pt x="28" y="0"/>
                  </a:lnTo>
                  <a:lnTo>
                    <a:pt x="52" y="0"/>
                  </a:lnTo>
                  <a:lnTo>
                    <a:pt x="61" y="24"/>
                  </a:lnTo>
                  <a:lnTo>
                    <a:pt x="143" y="24"/>
                  </a:lnTo>
                  <a:lnTo>
                    <a:pt x="151" y="0"/>
                  </a:lnTo>
                  <a:lnTo>
                    <a:pt x="175" y="0"/>
                  </a:lnTo>
                  <a:lnTo>
                    <a:pt x="184" y="24"/>
                  </a:lnTo>
                  <a:lnTo>
                    <a:pt x="203" y="24"/>
                  </a:lnTo>
                  <a:lnTo>
                    <a:pt x="203" y="54"/>
                  </a:lnTo>
                  <a:lnTo>
                    <a:pt x="0" y="54"/>
                  </a:lnTo>
                  <a:lnTo>
                    <a:pt x="0" y="24"/>
                  </a:lnTo>
                  <a:lnTo>
                    <a:pt x="0" y="24"/>
                  </a:lnTo>
                  <a:close/>
                  <a:moveTo>
                    <a:pt x="80" y="74"/>
                  </a:moveTo>
                  <a:lnTo>
                    <a:pt x="123" y="74"/>
                  </a:lnTo>
                  <a:lnTo>
                    <a:pt x="110" y="108"/>
                  </a:lnTo>
                  <a:lnTo>
                    <a:pt x="132" y="108"/>
                  </a:lnTo>
                  <a:lnTo>
                    <a:pt x="91" y="149"/>
                  </a:lnTo>
                  <a:lnTo>
                    <a:pt x="97" y="128"/>
                  </a:lnTo>
                  <a:lnTo>
                    <a:pt x="76" y="115"/>
                  </a:lnTo>
                  <a:lnTo>
                    <a:pt x="80" y="74"/>
                  </a:lnTo>
                  <a:lnTo>
                    <a:pt x="80" y="74"/>
                  </a:lnTo>
                  <a:close/>
                  <a:moveTo>
                    <a:pt x="0" y="138"/>
                  </a:moveTo>
                  <a:lnTo>
                    <a:pt x="0" y="164"/>
                  </a:lnTo>
                  <a:lnTo>
                    <a:pt x="205" y="164"/>
                  </a:lnTo>
                  <a:lnTo>
                    <a:pt x="205" y="138"/>
                  </a:lnTo>
                  <a:lnTo>
                    <a:pt x="188" y="138"/>
                  </a:lnTo>
                  <a:lnTo>
                    <a:pt x="188" y="63"/>
                  </a:lnTo>
                  <a:lnTo>
                    <a:pt x="15" y="63"/>
                  </a:lnTo>
                  <a:lnTo>
                    <a:pt x="15" y="138"/>
                  </a:lnTo>
                  <a:lnTo>
                    <a:pt x="0" y="138"/>
                  </a:lnTo>
                  <a:close/>
                </a:path>
              </a:pathLst>
            </a:custGeom>
            <a:solidFill>
              <a:schemeClr val="bg2"/>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black"/>
                </a:solidFill>
                <a:effectLst/>
                <a:uLnTx/>
                <a:uFillTx/>
                <a:cs typeface="+mn-ea"/>
                <a:sym typeface="+mn-lt"/>
              </a:endParaRPr>
            </a:p>
          </p:txBody>
        </p:sp>
      </p:grpSp>
      <p:grpSp>
        <p:nvGrpSpPr>
          <p:cNvPr id="79" name="Group 6"/>
          <p:cNvGrpSpPr/>
          <p:nvPr/>
        </p:nvGrpSpPr>
        <p:grpSpPr>
          <a:xfrm>
            <a:off x="1090404" y="3064269"/>
            <a:ext cx="755703" cy="755703"/>
            <a:chOff x="1090404" y="2975369"/>
            <a:chExt cx="755703" cy="755703"/>
          </a:xfrm>
        </p:grpSpPr>
        <p:sp>
          <p:nvSpPr>
            <p:cNvPr id="80" name="Oval 33"/>
            <p:cNvSpPr/>
            <p:nvPr/>
          </p:nvSpPr>
          <p:spPr>
            <a:xfrm>
              <a:off x="1090404" y="2975369"/>
              <a:ext cx="755703" cy="7557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white"/>
                </a:solidFill>
                <a:effectLst/>
                <a:uLnTx/>
                <a:uFillTx/>
                <a:cs typeface="+mn-ea"/>
                <a:sym typeface="+mn-lt"/>
              </a:endParaRPr>
            </a:p>
          </p:txBody>
        </p:sp>
        <p:sp>
          <p:nvSpPr>
            <p:cNvPr id="81" name="Freeform 45"/>
            <p:cNvSpPr>
              <a:spLocks noEditPoints="1"/>
            </p:cNvSpPr>
            <p:nvPr/>
          </p:nvSpPr>
          <p:spPr bwMode="auto">
            <a:xfrm>
              <a:off x="1275263" y="3162713"/>
              <a:ext cx="374026" cy="374026"/>
            </a:xfrm>
            <a:custGeom>
              <a:avLst/>
              <a:gdLst>
                <a:gd name="T0" fmla="*/ 46 w 91"/>
                <a:gd name="T1" fmla="*/ 0 h 91"/>
                <a:gd name="T2" fmla="*/ 78 w 91"/>
                <a:gd name="T3" fmla="*/ 14 h 91"/>
                <a:gd name="T4" fmla="*/ 91 w 91"/>
                <a:gd name="T5" fmla="*/ 46 h 91"/>
                <a:gd name="T6" fmla="*/ 78 w 91"/>
                <a:gd name="T7" fmla="*/ 78 h 91"/>
                <a:gd name="T8" fmla="*/ 46 w 91"/>
                <a:gd name="T9" fmla="*/ 91 h 91"/>
                <a:gd name="T10" fmla="*/ 13 w 91"/>
                <a:gd name="T11" fmla="*/ 78 h 91"/>
                <a:gd name="T12" fmla="*/ 0 w 91"/>
                <a:gd name="T13" fmla="*/ 46 h 91"/>
                <a:gd name="T14" fmla="*/ 13 w 91"/>
                <a:gd name="T15" fmla="*/ 14 h 91"/>
                <a:gd name="T16" fmla="*/ 46 w 91"/>
                <a:gd name="T17" fmla="*/ 0 h 91"/>
                <a:gd name="T18" fmla="*/ 63 w 91"/>
                <a:gd name="T19" fmla="*/ 51 h 91"/>
                <a:gd name="T20" fmla="*/ 64 w 91"/>
                <a:gd name="T21" fmla="*/ 41 h 91"/>
                <a:gd name="T22" fmla="*/ 52 w 91"/>
                <a:gd name="T23" fmla="*/ 34 h 91"/>
                <a:gd name="T24" fmla="*/ 41 w 91"/>
                <a:gd name="T25" fmla="*/ 27 h 91"/>
                <a:gd name="T26" fmla="*/ 32 w 91"/>
                <a:gd name="T27" fmla="*/ 32 h 91"/>
                <a:gd name="T28" fmla="*/ 32 w 91"/>
                <a:gd name="T29" fmla="*/ 46 h 91"/>
                <a:gd name="T30" fmla="*/ 32 w 91"/>
                <a:gd name="T31" fmla="*/ 59 h 91"/>
                <a:gd name="T32" fmla="*/ 40 w 91"/>
                <a:gd name="T33" fmla="*/ 65 h 91"/>
                <a:gd name="T34" fmla="*/ 52 w 91"/>
                <a:gd name="T35" fmla="*/ 58 h 91"/>
                <a:gd name="T36" fmla="*/ 63 w 91"/>
                <a:gd name="T37" fmla="*/ 51 h 91"/>
                <a:gd name="T38" fmla="*/ 66 w 91"/>
                <a:gd name="T39" fmla="*/ 25 h 91"/>
                <a:gd name="T40" fmla="*/ 46 w 91"/>
                <a:gd name="T41" fmla="*/ 16 h 91"/>
                <a:gd name="T42" fmla="*/ 25 w 91"/>
                <a:gd name="T43" fmla="*/ 25 h 91"/>
                <a:gd name="T44" fmla="*/ 16 w 91"/>
                <a:gd name="T45" fmla="*/ 46 h 91"/>
                <a:gd name="T46" fmla="*/ 25 w 91"/>
                <a:gd name="T47" fmla="*/ 67 h 91"/>
                <a:gd name="T48" fmla="*/ 46 w 91"/>
                <a:gd name="T49" fmla="*/ 75 h 91"/>
                <a:gd name="T50" fmla="*/ 66 w 91"/>
                <a:gd name="T51" fmla="*/ 67 h 91"/>
                <a:gd name="T52" fmla="*/ 75 w 91"/>
                <a:gd name="T53" fmla="*/ 46 h 91"/>
                <a:gd name="T54" fmla="*/ 66 w 91"/>
                <a:gd name="T55" fmla="*/ 2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1" h="91">
                  <a:moveTo>
                    <a:pt x="46" y="0"/>
                  </a:moveTo>
                  <a:cubicBezTo>
                    <a:pt x="58" y="0"/>
                    <a:pt x="70" y="5"/>
                    <a:pt x="78" y="14"/>
                  </a:cubicBezTo>
                  <a:cubicBezTo>
                    <a:pt x="86" y="22"/>
                    <a:pt x="91" y="33"/>
                    <a:pt x="91" y="46"/>
                  </a:cubicBezTo>
                  <a:cubicBezTo>
                    <a:pt x="91" y="58"/>
                    <a:pt x="86" y="70"/>
                    <a:pt x="78" y="78"/>
                  </a:cubicBezTo>
                  <a:cubicBezTo>
                    <a:pt x="70" y="86"/>
                    <a:pt x="58" y="91"/>
                    <a:pt x="46" y="91"/>
                  </a:cubicBezTo>
                  <a:cubicBezTo>
                    <a:pt x="33" y="91"/>
                    <a:pt x="22" y="86"/>
                    <a:pt x="13" y="78"/>
                  </a:cubicBezTo>
                  <a:cubicBezTo>
                    <a:pt x="5" y="70"/>
                    <a:pt x="0" y="58"/>
                    <a:pt x="0" y="46"/>
                  </a:cubicBezTo>
                  <a:cubicBezTo>
                    <a:pt x="0" y="33"/>
                    <a:pt x="5" y="22"/>
                    <a:pt x="13" y="14"/>
                  </a:cubicBezTo>
                  <a:cubicBezTo>
                    <a:pt x="22" y="5"/>
                    <a:pt x="33" y="0"/>
                    <a:pt x="46" y="0"/>
                  </a:cubicBezTo>
                  <a:close/>
                  <a:moveTo>
                    <a:pt x="63" y="51"/>
                  </a:moveTo>
                  <a:cubicBezTo>
                    <a:pt x="68" y="48"/>
                    <a:pt x="69" y="44"/>
                    <a:pt x="64" y="41"/>
                  </a:cubicBezTo>
                  <a:cubicBezTo>
                    <a:pt x="60" y="39"/>
                    <a:pt x="56" y="36"/>
                    <a:pt x="52" y="34"/>
                  </a:cubicBezTo>
                  <a:cubicBezTo>
                    <a:pt x="48" y="32"/>
                    <a:pt x="44" y="30"/>
                    <a:pt x="41" y="27"/>
                  </a:cubicBezTo>
                  <a:cubicBezTo>
                    <a:pt x="36" y="25"/>
                    <a:pt x="32" y="26"/>
                    <a:pt x="32" y="32"/>
                  </a:cubicBezTo>
                  <a:cubicBezTo>
                    <a:pt x="32" y="36"/>
                    <a:pt x="32" y="41"/>
                    <a:pt x="32" y="46"/>
                  </a:cubicBezTo>
                  <a:cubicBezTo>
                    <a:pt x="32" y="50"/>
                    <a:pt x="32" y="55"/>
                    <a:pt x="32" y="59"/>
                  </a:cubicBezTo>
                  <a:cubicBezTo>
                    <a:pt x="32" y="64"/>
                    <a:pt x="35" y="67"/>
                    <a:pt x="40" y="65"/>
                  </a:cubicBezTo>
                  <a:cubicBezTo>
                    <a:pt x="44" y="62"/>
                    <a:pt x="48" y="60"/>
                    <a:pt x="52" y="58"/>
                  </a:cubicBezTo>
                  <a:cubicBezTo>
                    <a:pt x="56" y="55"/>
                    <a:pt x="60" y="53"/>
                    <a:pt x="63" y="51"/>
                  </a:cubicBezTo>
                  <a:close/>
                  <a:moveTo>
                    <a:pt x="66" y="25"/>
                  </a:moveTo>
                  <a:cubicBezTo>
                    <a:pt x="61" y="20"/>
                    <a:pt x="54" y="16"/>
                    <a:pt x="46" y="16"/>
                  </a:cubicBezTo>
                  <a:cubicBezTo>
                    <a:pt x="38" y="16"/>
                    <a:pt x="30" y="20"/>
                    <a:pt x="25" y="25"/>
                  </a:cubicBezTo>
                  <a:cubicBezTo>
                    <a:pt x="20" y="30"/>
                    <a:pt x="16" y="38"/>
                    <a:pt x="16" y="46"/>
                  </a:cubicBezTo>
                  <a:cubicBezTo>
                    <a:pt x="16" y="54"/>
                    <a:pt x="20" y="61"/>
                    <a:pt x="25" y="67"/>
                  </a:cubicBezTo>
                  <a:cubicBezTo>
                    <a:pt x="30" y="72"/>
                    <a:pt x="38" y="75"/>
                    <a:pt x="46" y="75"/>
                  </a:cubicBezTo>
                  <a:cubicBezTo>
                    <a:pt x="54" y="75"/>
                    <a:pt x="61" y="72"/>
                    <a:pt x="66" y="67"/>
                  </a:cubicBezTo>
                  <a:cubicBezTo>
                    <a:pt x="72" y="61"/>
                    <a:pt x="75" y="54"/>
                    <a:pt x="75" y="46"/>
                  </a:cubicBezTo>
                  <a:cubicBezTo>
                    <a:pt x="75" y="38"/>
                    <a:pt x="72" y="30"/>
                    <a:pt x="66" y="25"/>
                  </a:cubicBezTo>
                  <a:close/>
                </a:path>
              </a:pathLst>
            </a:custGeom>
            <a:solidFill>
              <a:schemeClr val="bg2"/>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black"/>
                </a:solidFill>
                <a:effectLst/>
                <a:uLnTx/>
                <a:uFillTx/>
                <a:cs typeface="+mn-ea"/>
                <a:sym typeface="+mn-lt"/>
              </a:endParaRPr>
            </a:p>
          </p:txBody>
        </p:sp>
      </p:grpSp>
      <p:grpSp>
        <p:nvGrpSpPr>
          <p:cNvPr id="82" name="Group 30"/>
          <p:cNvGrpSpPr/>
          <p:nvPr/>
        </p:nvGrpSpPr>
        <p:grpSpPr>
          <a:xfrm>
            <a:off x="1090404" y="4080219"/>
            <a:ext cx="755703" cy="755703"/>
            <a:chOff x="1090404" y="3991319"/>
            <a:chExt cx="755703" cy="755703"/>
          </a:xfrm>
        </p:grpSpPr>
        <p:sp>
          <p:nvSpPr>
            <p:cNvPr id="83" name="Oval 34"/>
            <p:cNvSpPr/>
            <p:nvPr/>
          </p:nvSpPr>
          <p:spPr>
            <a:xfrm>
              <a:off x="1090404" y="3991319"/>
              <a:ext cx="755703" cy="7557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white"/>
                </a:solidFill>
                <a:effectLst/>
                <a:uLnTx/>
                <a:uFillTx/>
                <a:cs typeface="+mn-ea"/>
                <a:sym typeface="+mn-lt"/>
              </a:endParaRPr>
            </a:p>
          </p:txBody>
        </p:sp>
        <p:sp>
          <p:nvSpPr>
            <p:cNvPr id="84" name="Freeform 46"/>
            <p:cNvSpPr>
              <a:spLocks noEditPoints="1"/>
            </p:cNvSpPr>
            <p:nvPr/>
          </p:nvSpPr>
          <p:spPr bwMode="auto">
            <a:xfrm>
              <a:off x="1261205" y="4214220"/>
              <a:ext cx="402650" cy="366393"/>
            </a:xfrm>
            <a:custGeom>
              <a:avLst/>
              <a:gdLst>
                <a:gd name="T0" fmla="*/ 78 w 98"/>
                <a:gd name="T1" fmla="*/ 37 h 89"/>
                <a:gd name="T2" fmla="*/ 70 w 98"/>
                <a:gd name="T3" fmla="*/ 21 h 89"/>
                <a:gd name="T4" fmla="*/ 49 w 98"/>
                <a:gd name="T5" fmla="*/ 13 h 89"/>
                <a:gd name="T6" fmla="*/ 28 w 98"/>
                <a:gd name="T7" fmla="*/ 21 h 89"/>
                <a:gd name="T8" fmla="*/ 20 w 98"/>
                <a:gd name="T9" fmla="*/ 37 h 89"/>
                <a:gd name="T10" fmla="*/ 29 w 98"/>
                <a:gd name="T11" fmla="*/ 45 h 89"/>
                <a:gd name="T12" fmla="*/ 37 w 98"/>
                <a:gd name="T13" fmla="*/ 68 h 89"/>
                <a:gd name="T14" fmla="*/ 29 w 98"/>
                <a:gd name="T15" fmla="*/ 85 h 89"/>
                <a:gd name="T16" fmla="*/ 18 w 98"/>
                <a:gd name="T17" fmla="*/ 89 h 89"/>
                <a:gd name="T18" fmla="*/ 17 w 98"/>
                <a:gd name="T19" fmla="*/ 88 h 89"/>
                <a:gd name="T20" fmla="*/ 1 w 98"/>
                <a:gd name="T21" fmla="*/ 42 h 89"/>
                <a:gd name="T22" fmla="*/ 1 w 98"/>
                <a:gd name="T23" fmla="*/ 41 h 89"/>
                <a:gd name="T24" fmla="*/ 7 w 98"/>
                <a:gd name="T25" fmla="*/ 38 h 89"/>
                <a:gd name="T26" fmla="*/ 19 w 98"/>
                <a:gd name="T27" fmla="*/ 12 h 89"/>
                <a:gd name="T28" fmla="*/ 49 w 98"/>
                <a:gd name="T29" fmla="*/ 0 h 89"/>
                <a:gd name="T30" fmla="*/ 79 w 98"/>
                <a:gd name="T31" fmla="*/ 12 h 89"/>
                <a:gd name="T32" fmla="*/ 92 w 98"/>
                <a:gd name="T33" fmla="*/ 39 h 89"/>
                <a:gd name="T34" fmla="*/ 97 w 98"/>
                <a:gd name="T35" fmla="*/ 41 h 89"/>
                <a:gd name="T36" fmla="*/ 97 w 98"/>
                <a:gd name="T37" fmla="*/ 42 h 89"/>
                <a:gd name="T38" fmla="*/ 81 w 98"/>
                <a:gd name="T39" fmla="*/ 88 h 89"/>
                <a:gd name="T40" fmla="*/ 80 w 98"/>
                <a:gd name="T41" fmla="*/ 89 h 89"/>
                <a:gd name="T42" fmla="*/ 69 w 98"/>
                <a:gd name="T43" fmla="*/ 85 h 89"/>
                <a:gd name="T44" fmla="*/ 61 w 98"/>
                <a:gd name="T45" fmla="*/ 68 h 89"/>
                <a:gd name="T46" fmla="*/ 69 w 98"/>
                <a:gd name="T47" fmla="*/ 45 h 89"/>
                <a:gd name="T48" fmla="*/ 78 w 98"/>
                <a:gd name="T49" fmla="*/ 37 h 89"/>
                <a:gd name="T50" fmla="*/ 9 w 98"/>
                <a:gd name="T51" fmla="*/ 49 h 89"/>
                <a:gd name="T52" fmla="*/ 19 w 98"/>
                <a:gd name="T53" fmla="*/ 77 h 89"/>
                <a:gd name="T54" fmla="*/ 23 w 98"/>
                <a:gd name="T55" fmla="*/ 75 h 89"/>
                <a:gd name="T56" fmla="*/ 13 w 98"/>
                <a:gd name="T57" fmla="*/ 48 h 89"/>
                <a:gd name="T58" fmla="*/ 9 w 98"/>
                <a:gd name="T59" fmla="*/ 49 h 89"/>
                <a:gd name="T60" fmla="*/ 89 w 98"/>
                <a:gd name="T61" fmla="*/ 49 h 89"/>
                <a:gd name="T62" fmla="*/ 85 w 98"/>
                <a:gd name="T63" fmla="*/ 48 h 89"/>
                <a:gd name="T64" fmla="*/ 75 w 98"/>
                <a:gd name="T65" fmla="*/ 75 h 89"/>
                <a:gd name="T66" fmla="*/ 79 w 98"/>
                <a:gd name="T67" fmla="*/ 77 h 89"/>
                <a:gd name="T68" fmla="*/ 89 w 98"/>
                <a:gd name="T69" fmla="*/ 4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89">
                  <a:moveTo>
                    <a:pt x="78" y="37"/>
                  </a:moveTo>
                  <a:cubicBezTo>
                    <a:pt x="77" y="31"/>
                    <a:pt x="74" y="26"/>
                    <a:pt x="70" y="21"/>
                  </a:cubicBezTo>
                  <a:cubicBezTo>
                    <a:pt x="65" y="16"/>
                    <a:pt x="57" y="13"/>
                    <a:pt x="49" y="13"/>
                  </a:cubicBezTo>
                  <a:cubicBezTo>
                    <a:pt x="41" y="13"/>
                    <a:pt x="34" y="16"/>
                    <a:pt x="28" y="21"/>
                  </a:cubicBezTo>
                  <a:cubicBezTo>
                    <a:pt x="24" y="26"/>
                    <a:pt x="21" y="31"/>
                    <a:pt x="20" y="37"/>
                  </a:cubicBezTo>
                  <a:cubicBezTo>
                    <a:pt x="24" y="38"/>
                    <a:pt x="27" y="40"/>
                    <a:pt x="29" y="45"/>
                  </a:cubicBezTo>
                  <a:cubicBezTo>
                    <a:pt x="37" y="68"/>
                    <a:pt x="37" y="68"/>
                    <a:pt x="37" y="68"/>
                  </a:cubicBezTo>
                  <a:cubicBezTo>
                    <a:pt x="39" y="75"/>
                    <a:pt x="36" y="82"/>
                    <a:pt x="29" y="85"/>
                  </a:cubicBezTo>
                  <a:cubicBezTo>
                    <a:pt x="18" y="89"/>
                    <a:pt x="18" y="89"/>
                    <a:pt x="18" y="89"/>
                  </a:cubicBezTo>
                  <a:cubicBezTo>
                    <a:pt x="17" y="88"/>
                    <a:pt x="17" y="88"/>
                    <a:pt x="17" y="88"/>
                  </a:cubicBezTo>
                  <a:cubicBezTo>
                    <a:pt x="4" y="75"/>
                    <a:pt x="0" y="59"/>
                    <a:pt x="1" y="42"/>
                  </a:cubicBezTo>
                  <a:cubicBezTo>
                    <a:pt x="1" y="41"/>
                    <a:pt x="1" y="41"/>
                    <a:pt x="1" y="41"/>
                  </a:cubicBezTo>
                  <a:cubicBezTo>
                    <a:pt x="3" y="40"/>
                    <a:pt x="5" y="39"/>
                    <a:pt x="7" y="38"/>
                  </a:cubicBezTo>
                  <a:cubicBezTo>
                    <a:pt x="8" y="28"/>
                    <a:pt x="12" y="19"/>
                    <a:pt x="19" y="12"/>
                  </a:cubicBezTo>
                  <a:cubicBezTo>
                    <a:pt x="27" y="4"/>
                    <a:pt x="38" y="0"/>
                    <a:pt x="49" y="0"/>
                  </a:cubicBezTo>
                  <a:cubicBezTo>
                    <a:pt x="61" y="0"/>
                    <a:pt x="71" y="4"/>
                    <a:pt x="79" y="12"/>
                  </a:cubicBezTo>
                  <a:cubicBezTo>
                    <a:pt x="86" y="19"/>
                    <a:pt x="91" y="29"/>
                    <a:pt x="92" y="39"/>
                  </a:cubicBezTo>
                  <a:cubicBezTo>
                    <a:pt x="94" y="39"/>
                    <a:pt x="95" y="40"/>
                    <a:pt x="97" y="41"/>
                  </a:cubicBezTo>
                  <a:cubicBezTo>
                    <a:pt x="97" y="42"/>
                    <a:pt x="97" y="42"/>
                    <a:pt x="97" y="42"/>
                  </a:cubicBezTo>
                  <a:cubicBezTo>
                    <a:pt x="98" y="59"/>
                    <a:pt x="94" y="75"/>
                    <a:pt x="81" y="88"/>
                  </a:cubicBezTo>
                  <a:cubicBezTo>
                    <a:pt x="80" y="89"/>
                    <a:pt x="80" y="89"/>
                    <a:pt x="80" y="89"/>
                  </a:cubicBezTo>
                  <a:cubicBezTo>
                    <a:pt x="69" y="85"/>
                    <a:pt x="69" y="85"/>
                    <a:pt x="69" y="85"/>
                  </a:cubicBezTo>
                  <a:cubicBezTo>
                    <a:pt x="62" y="82"/>
                    <a:pt x="58" y="75"/>
                    <a:pt x="61" y="68"/>
                  </a:cubicBezTo>
                  <a:cubicBezTo>
                    <a:pt x="69" y="45"/>
                    <a:pt x="69" y="45"/>
                    <a:pt x="69" y="45"/>
                  </a:cubicBezTo>
                  <a:cubicBezTo>
                    <a:pt x="71" y="40"/>
                    <a:pt x="74" y="38"/>
                    <a:pt x="78" y="37"/>
                  </a:cubicBezTo>
                  <a:close/>
                  <a:moveTo>
                    <a:pt x="9" y="49"/>
                  </a:moveTo>
                  <a:cubicBezTo>
                    <a:pt x="9" y="60"/>
                    <a:pt x="12" y="70"/>
                    <a:pt x="19" y="77"/>
                  </a:cubicBezTo>
                  <a:cubicBezTo>
                    <a:pt x="20" y="76"/>
                    <a:pt x="21" y="76"/>
                    <a:pt x="23" y="75"/>
                  </a:cubicBezTo>
                  <a:cubicBezTo>
                    <a:pt x="20" y="66"/>
                    <a:pt x="16" y="57"/>
                    <a:pt x="13" y="48"/>
                  </a:cubicBezTo>
                  <a:cubicBezTo>
                    <a:pt x="12" y="49"/>
                    <a:pt x="10" y="49"/>
                    <a:pt x="9" y="49"/>
                  </a:cubicBezTo>
                  <a:close/>
                  <a:moveTo>
                    <a:pt x="89" y="49"/>
                  </a:moveTo>
                  <a:cubicBezTo>
                    <a:pt x="88" y="49"/>
                    <a:pt x="86" y="49"/>
                    <a:pt x="85" y="48"/>
                  </a:cubicBezTo>
                  <a:cubicBezTo>
                    <a:pt x="81" y="57"/>
                    <a:pt x="78" y="66"/>
                    <a:pt x="75" y="75"/>
                  </a:cubicBezTo>
                  <a:cubicBezTo>
                    <a:pt x="77" y="76"/>
                    <a:pt x="78" y="76"/>
                    <a:pt x="79" y="77"/>
                  </a:cubicBezTo>
                  <a:cubicBezTo>
                    <a:pt x="86" y="70"/>
                    <a:pt x="89" y="60"/>
                    <a:pt x="89" y="49"/>
                  </a:cubicBezTo>
                  <a:close/>
                </a:path>
              </a:pathLst>
            </a:custGeom>
            <a:solidFill>
              <a:schemeClr val="bg2"/>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black"/>
                </a:solidFill>
                <a:effectLst/>
                <a:uLnTx/>
                <a:uFillTx/>
                <a:cs typeface="+mn-ea"/>
                <a:sym typeface="+mn-lt"/>
              </a:endParaRPr>
            </a:p>
          </p:txBody>
        </p:sp>
      </p:grpSp>
      <p:grpSp>
        <p:nvGrpSpPr>
          <p:cNvPr id="85" name="Group 5"/>
          <p:cNvGrpSpPr/>
          <p:nvPr/>
        </p:nvGrpSpPr>
        <p:grpSpPr>
          <a:xfrm>
            <a:off x="1090404" y="2048319"/>
            <a:ext cx="755703" cy="755703"/>
            <a:chOff x="1090404" y="1959419"/>
            <a:chExt cx="755703" cy="755703"/>
          </a:xfrm>
        </p:grpSpPr>
        <p:sp>
          <p:nvSpPr>
            <p:cNvPr id="86" name="Oval 32"/>
            <p:cNvSpPr/>
            <p:nvPr/>
          </p:nvSpPr>
          <p:spPr>
            <a:xfrm>
              <a:off x="1090404" y="1959419"/>
              <a:ext cx="755703" cy="75570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white"/>
                </a:solidFill>
                <a:effectLst/>
                <a:uLnTx/>
                <a:uFillTx/>
                <a:cs typeface="+mn-ea"/>
                <a:sym typeface="+mn-lt"/>
              </a:endParaRPr>
            </a:p>
          </p:txBody>
        </p:sp>
        <p:sp>
          <p:nvSpPr>
            <p:cNvPr id="87" name="Freeform 47"/>
            <p:cNvSpPr>
              <a:spLocks noEditPoints="1"/>
            </p:cNvSpPr>
            <p:nvPr/>
          </p:nvSpPr>
          <p:spPr bwMode="auto">
            <a:xfrm>
              <a:off x="1300185" y="2195687"/>
              <a:ext cx="337768" cy="330136"/>
            </a:xfrm>
            <a:custGeom>
              <a:avLst/>
              <a:gdLst>
                <a:gd name="T0" fmla="*/ 74 w 82"/>
                <a:gd name="T1" fmla="*/ 6 h 80"/>
                <a:gd name="T2" fmla="*/ 67 w 82"/>
                <a:gd name="T3" fmla="*/ 27 h 80"/>
                <a:gd name="T4" fmla="*/ 65 w 82"/>
                <a:gd name="T5" fmla="*/ 30 h 80"/>
                <a:gd name="T6" fmla="*/ 75 w 82"/>
                <a:gd name="T7" fmla="*/ 71 h 80"/>
                <a:gd name="T8" fmla="*/ 66 w 82"/>
                <a:gd name="T9" fmla="*/ 80 h 80"/>
                <a:gd name="T10" fmla="*/ 44 w 82"/>
                <a:gd name="T11" fmla="*/ 50 h 80"/>
                <a:gd name="T12" fmla="*/ 36 w 82"/>
                <a:gd name="T13" fmla="*/ 57 h 80"/>
                <a:gd name="T14" fmla="*/ 39 w 82"/>
                <a:gd name="T15" fmla="*/ 70 h 80"/>
                <a:gd name="T16" fmla="*/ 34 w 82"/>
                <a:gd name="T17" fmla="*/ 75 h 80"/>
                <a:gd name="T18" fmla="*/ 26 w 82"/>
                <a:gd name="T19" fmla="*/ 61 h 80"/>
                <a:gd name="T20" fmla="*/ 21 w 82"/>
                <a:gd name="T21" fmla="*/ 67 h 80"/>
                <a:gd name="T22" fmla="*/ 16 w 82"/>
                <a:gd name="T23" fmla="*/ 62 h 80"/>
                <a:gd name="T24" fmla="*/ 21 w 82"/>
                <a:gd name="T25" fmla="*/ 57 h 80"/>
                <a:gd name="T26" fmla="*/ 7 w 82"/>
                <a:gd name="T27" fmla="*/ 50 h 80"/>
                <a:gd name="T28" fmla="*/ 12 w 82"/>
                <a:gd name="T29" fmla="*/ 44 h 80"/>
                <a:gd name="T30" fmla="*/ 25 w 82"/>
                <a:gd name="T31" fmla="*/ 47 h 80"/>
                <a:gd name="T32" fmla="*/ 32 w 82"/>
                <a:gd name="T33" fmla="*/ 39 h 80"/>
                <a:gd name="T34" fmla="*/ 0 w 82"/>
                <a:gd name="T35" fmla="*/ 18 h 80"/>
                <a:gd name="T36" fmla="*/ 9 w 82"/>
                <a:gd name="T37" fmla="*/ 8 h 80"/>
                <a:gd name="T38" fmla="*/ 51 w 82"/>
                <a:gd name="T39" fmla="*/ 16 h 80"/>
                <a:gd name="T40" fmla="*/ 53 w 82"/>
                <a:gd name="T41" fmla="*/ 13 h 80"/>
                <a:gd name="T42" fmla="*/ 74 w 82"/>
                <a:gd name="T43" fmla="*/ 6 h 80"/>
                <a:gd name="T44" fmla="*/ 82 w 82"/>
                <a:gd name="T45" fmla="*/ 50 h 80"/>
                <a:gd name="T46" fmla="*/ 74 w 82"/>
                <a:gd name="T47" fmla="*/ 42 h 80"/>
                <a:gd name="T48" fmla="*/ 72 w 82"/>
                <a:gd name="T49" fmla="*/ 44 h 80"/>
                <a:gd name="T50" fmla="*/ 76 w 82"/>
                <a:gd name="T51" fmla="*/ 57 h 80"/>
                <a:gd name="T52" fmla="*/ 82 w 82"/>
                <a:gd name="T53" fmla="*/ 50 h 80"/>
                <a:gd name="T54" fmla="*/ 29 w 82"/>
                <a:gd name="T55" fmla="*/ 0 h 80"/>
                <a:gd name="T56" fmla="*/ 23 w 82"/>
                <a:gd name="T57" fmla="*/ 7 h 80"/>
                <a:gd name="T58" fmla="*/ 36 w 82"/>
                <a:gd name="T59" fmla="*/ 10 h 80"/>
                <a:gd name="T60" fmla="*/ 37 w 82"/>
                <a:gd name="T61" fmla="*/ 8 h 80"/>
                <a:gd name="T62" fmla="*/ 29 w 82"/>
                <a:gd name="T6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2" h="80">
                  <a:moveTo>
                    <a:pt x="74" y="6"/>
                  </a:moveTo>
                  <a:cubicBezTo>
                    <a:pt x="76" y="15"/>
                    <a:pt x="74" y="21"/>
                    <a:pt x="67" y="27"/>
                  </a:cubicBezTo>
                  <a:cubicBezTo>
                    <a:pt x="65" y="30"/>
                    <a:pt x="65" y="30"/>
                    <a:pt x="65" y="30"/>
                  </a:cubicBezTo>
                  <a:cubicBezTo>
                    <a:pt x="75" y="71"/>
                    <a:pt x="75" y="71"/>
                    <a:pt x="75" y="71"/>
                  </a:cubicBezTo>
                  <a:cubicBezTo>
                    <a:pt x="66" y="80"/>
                    <a:pt x="66" y="80"/>
                    <a:pt x="66" y="80"/>
                  </a:cubicBezTo>
                  <a:cubicBezTo>
                    <a:pt x="44" y="50"/>
                    <a:pt x="44" y="50"/>
                    <a:pt x="44" y="50"/>
                  </a:cubicBezTo>
                  <a:cubicBezTo>
                    <a:pt x="36" y="57"/>
                    <a:pt x="36" y="57"/>
                    <a:pt x="36" y="57"/>
                  </a:cubicBezTo>
                  <a:cubicBezTo>
                    <a:pt x="39" y="70"/>
                    <a:pt x="39" y="70"/>
                    <a:pt x="39" y="70"/>
                  </a:cubicBezTo>
                  <a:cubicBezTo>
                    <a:pt x="34" y="75"/>
                    <a:pt x="34" y="75"/>
                    <a:pt x="34" y="75"/>
                  </a:cubicBezTo>
                  <a:cubicBezTo>
                    <a:pt x="26" y="61"/>
                    <a:pt x="26" y="61"/>
                    <a:pt x="26" y="61"/>
                  </a:cubicBezTo>
                  <a:cubicBezTo>
                    <a:pt x="21" y="67"/>
                    <a:pt x="21" y="67"/>
                    <a:pt x="21" y="67"/>
                  </a:cubicBezTo>
                  <a:cubicBezTo>
                    <a:pt x="16" y="62"/>
                    <a:pt x="16" y="62"/>
                    <a:pt x="16" y="62"/>
                  </a:cubicBezTo>
                  <a:cubicBezTo>
                    <a:pt x="21" y="57"/>
                    <a:pt x="21" y="57"/>
                    <a:pt x="21" y="57"/>
                  </a:cubicBezTo>
                  <a:cubicBezTo>
                    <a:pt x="7" y="50"/>
                    <a:pt x="7" y="50"/>
                    <a:pt x="7" y="50"/>
                  </a:cubicBezTo>
                  <a:cubicBezTo>
                    <a:pt x="12" y="44"/>
                    <a:pt x="12" y="44"/>
                    <a:pt x="12" y="44"/>
                  </a:cubicBezTo>
                  <a:cubicBezTo>
                    <a:pt x="25" y="47"/>
                    <a:pt x="25" y="47"/>
                    <a:pt x="25" y="47"/>
                  </a:cubicBezTo>
                  <a:cubicBezTo>
                    <a:pt x="32" y="39"/>
                    <a:pt x="32" y="39"/>
                    <a:pt x="32" y="39"/>
                  </a:cubicBezTo>
                  <a:cubicBezTo>
                    <a:pt x="0" y="18"/>
                    <a:pt x="0" y="18"/>
                    <a:pt x="0" y="18"/>
                  </a:cubicBezTo>
                  <a:cubicBezTo>
                    <a:pt x="9" y="8"/>
                    <a:pt x="9" y="8"/>
                    <a:pt x="9" y="8"/>
                  </a:cubicBezTo>
                  <a:cubicBezTo>
                    <a:pt x="51" y="16"/>
                    <a:pt x="51" y="16"/>
                    <a:pt x="51" y="16"/>
                  </a:cubicBezTo>
                  <a:cubicBezTo>
                    <a:pt x="53" y="13"/>
                    <a:pt x="53" y="13"/>
                    <a:pt x="53" y="13"/>
                  </a:cubicBezTo>
                  <a:cubicBezTo>
                    <a:pt x="60" y="5"/>
                    <a:pt x="67" y="4"/>
                    <a:pt x="74" y="6"/>
                  </a:cubicBezTo>
                  <a:close/>
                  <a:moveTo>
                    <a:pt x="82" y="50"/>
                  </a:moveTo>
                  <a:cubicBezTo>
                    <a:pt x="74" y="42"/>
                    <a:pt x="74" y="42"/>
                    <a:pt x="74" y="42"/>
                  </a:cubicBezTo>
                  <a:cubicBezTo>
                    <a:pt x="72" y="44"/>
                    <a:pt x="72" y="44"/>
                    <a:pt x="72" y="44"/>
                  </a:cubicBezTo>
                  <a:cubicBezTo>
                    <a:pt x="76" y="57"/>
                    <a:pt x="76" y="57"/>
                    <a:pt x="76" y="57"/>
                  </a:cubicBezTo>
                  <a:cubicBezTo>
                    <a:pt x="82" y="50"/>
                    <a:pt x="82" y="50"/>
                    <a:pt x="82" y="50"/>
                  </a:cubicBezTo>
                  <a:close/>
                  <a:moveTo>
                    <a:pt x="29" y="0"/>
                  </a:moveTo>
                  <a:cubicBezTo>
                    <a:pt x="23" y="7"/>
                    <a:pt x="23" y="7"/>
                    <a:pt x="23" y="7"/>
                  </a:cubicBezTo>
                  <a:cubicBezTo>
                    <a:pt x="36" y="10"/>
                    <a:pt x="36" y="10"/>
                    <a:pt x="36" y="10"/>
                  </a:cubicBezTo>
                  <a:cubicBezTo>
                    <a:pt x="37" y="8"/>
                    <a:pt x="37" y="8"/>
                    <a:pt x="37" y="8"/>
                  </a:cubicBezTo>
                  <a:lnTo>
                    <a:pt x="29" y="0"/>
                  </a:lnTo>
                  <a:close/>
                </a:path>
              </a:pathLst>
            </a:custGeom>
            <a:solidFill>
              <a:schemeClr val="bg2"/>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black"/>
                </a:solidFill>
                <a:effectLst/>
                <a:uLnTx/>
                <a:uFillTx/>
                <a:cs typeface="+mn-ea"/>
                <a:sym typeface="+mn-lt"/>
              </a:endParaRPr>
            </a:p>
          </p:txBody>
        </p:sp>
      </p:grpSp>
      <p:sp>
        <p:nvSpPr>
          <p:cNvPr id="55" name="KSO_GT2"/>
          <p:cNvSpPr txBox="1">
            <a:spLocks noChangeArrowheads="1"/>
          </p:cNvSpPr>
          <p:nvPr/>
        </p:nvSpPr>
        <p:spPr bwMode="auto">
          <a:xfrm>
            <a:off x="5387921" y="306168"/>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80000"/>
              </a:lnSpc>
            </a:pPr>
            <a:r>
              <a:rPr lang="zh-CN" altLang="en-US" sz="2400" dirty="0">
                <a:solidFill>
                  <a:schemeClr val="tx1">
                    <a:lumMod val="65000"/>
                    <a:lumOff val="35000"/>
                  </a:schemeClr>
                </a:solidFill>
                <a:latin typeface="+mn-ea"/>
                <a:ea typeface="+mn-ea"/>
                <a:cs typeface="Segoe UI" panose="020B0502040204020203" pitchFamily="34" charset="0"/>
              </a:rPr>
              <a:t>胜任能力展示</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style.rotation</p:attrName>
                                        </p:attrNameLst>
                                      </p:cBhvr>
                                      <p:tavLst>
                                        <p:tav tm="0">
                                          <p:val>
                                            <p:fltVal val="90"/>
                                          </p:val>
                                        </p:tav>
                                        <p:tav tm="100000">
                                          <p:val>
                                            <p:fltVal val="0"/>
                                          </p:val>
                                        </p:tav>
                                      </p:tavLst>
                                    </p:anim>
                                    <p:animEffect transition="in" filter="fade">
                                      <p:cBhvr>
                                        <p:cTn id="10" dur="1000"/>
                                        <p:tgtEl>
                                          <p:spTgt spid="27"/>
                                        </p:tgtEl>
                                      </p:cBhvr>
                                    </p:animEffect>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85"/>
                                        </p:tgtEl>
                                        <p:attrNameLst>
                                          <p:attrName>style.visibility</p:attrName>
                                        </p:attrNameLst>
                                      </p:cBhvr>
                                      <p:to>
                                        <p:strVal val="visible"/>
                                      </p:to>
                                    </p:set>
                                    <p:animEffect transition="in" filter="randombar(horizontal)">
                                      <p:cBhvr>
                                        <p:cTn id="14" dur="500"/>
                                        <p:tgtEl>
                                          <p:spTgt spid="85"/>
                                        </p:tgtEl>
                                      </p:cBhvr>
                                    </p:animEffect>
                                  </p:childTnLst>
                                </p:cTn>
                              </p:par>
                            </p:childTnLst>
                          </p:cTn>
                        </p:par>
                        <p:par>
                          <p:cTn id="15" fill="hold">
                            <p:stCondLst>
                              <p:cond delay="1500"/>
                            </p:stCondLst>
                            <p:childTnLst>
                              <p:par>
                                <p:cTn id="16" presetID="14" presetClass="entr" presetSubtype="10" fill="hold" grpId="0" nodeType="afterEffect">
                                  <p:stCondLst>
                                    <p:cond delay="0"/>
                                  </p:stCondLst>
                                  <p:childTnLst>
                                    <p:set>
                                      <p:cBhvr>
                                        <p:cTn id="17" dur="1" fill="hold">
                                          <p:stCondLst>
                                            <p:cond delay="0"/>
                                          </p:stCondLst>
                                        </p:cTn>
                                        <p:tgtEl>
                                          <p:spTgt spid="52"/>
                                        </p:tgtEl>
                                        <p:attrNameLst>
                                          <p:attrName>style.visibility</p:attrName>
                                        </p:attrNameLst>
                                      </p:cBhvr>
                                      <p:to>
                                        <p:strVal val="visible"/>
                                      </p:to>
                                    </p:set>
                                    <p:animEffect transition="in" filter="randombar(horizontal)">
                                      <p:cBhvr>
                                        <p:cTn id="18" dur="500"/>
                                        <p:tgtEl>
                                          <p:spTgt spid="52"/>
                                        </p:tgtEl>
                                      </p:cBhvr>
                                    </p:animEffect>
                                  </p:childTnLst>
                                </p:cTn>
                              </p:par>
                            </p:childTnLst>
                          </p:cTn>
                        </p:par>
                        <p:par>
                          <p:cTn id="19" fill="hold">
                            <p:stCondLst>
                              <p:cond delay="2000"/>
                            </p:stCondLst>
                            <p:childTnLst>
                              <p:par>
                                <p:cTn id="20" presetID="14" presetClass="entr" presetSubtype="10" fill="hold" nodeType="afterEffect">
                                  <p:stCondLst>
                                    <p:cond delay="0"/>
                                  </p:stCondLst>
                                  <p:childTnLst>
                                    <p:set>
                                      <p:cBhvr>
                                        <p:cTn id="21" dur="1" fill="hold">
                                          <p:stCondLst>
                                            <p:cond delay="0"/>
                                          </p:stCondLst>
                                        </p:cTn>
                                        <p:tgtEl>
                                          <p:spTgt spid="79"/>
                                        </p:tgtEl>
                                        <p:attrNameLst>
                                          <p:attrName>style.visibility</p:attrName>
                                        </p:attrNameLst>
                                      </p:cBhvr>
                                      <p:to>
                                        <p:strVal val="visible"/>
                                      </p:to>
                                    </p:set>
                                    <p:animEffect transition="in" filter="randombar(horizontal)">
                                      <p:cBhvr>
                                        <p:cTn id="22" dur="500"/>
                                        <p:tgtEl>
                                          <p:spTgt spid="79"/>
                                        </p:tgtEl>
                                      </p:cBhvr>
                                    </p:animEffect>
                                  </p:childTnLst>
                                </p:cTn>
                              </p:par>
                            </p:childTnLst>
                          </p:cTn>
                        </p:par>
                        <p:par>
                          <p:cTn id="23" fill="hold">
                            <p:stCondLst>
                              <p:cond delay="2500"/>
                            </p:stCondLst>
                            <p:childTnLst>
                              <p:par>
                                <p:cTn id="24" presetID="14" presetClass="entr" presetSubtype="10" fill="hold" grpId="0" nodeType="afterEffect">
                                  <p:stCondLst>
                                    <p:cond delay="0"/>
                                  </p:stCondLst>
                                  <p:childTnLst>
                                    <p:set>
                                      <p:cBhvr>
                                        <p:cTn id="25" dur="1" fill="hold">
                                          <p:stCondLst>
                                            <p:cond delay="0"/>
                                          </p:stCondLst>
                                        </p:cTn>
                                        <p:tgtEl>
                                          <p:spTgt spid="74"/>
                                        </p:tgtEl>
                                        <p:attrNameLst>
                                          <p:attrName>style.visibility</p:attrName>
                                        </p:attrNameLst>
                                      </p:cBhvr>
                                      <p:to>
                                        <p:strVal val="visible"/>
                                      </p:to>
                                    </p:set>
                                    <p:animEffect transition="in" filter="randombar(horizontal)">
                                      <p:cBhvr>
                                        <p:cTn id="26" dur="500"/>
                                        <p:tgtEl>
                                          <p:spTgt spid="74"/>
                                        </p:tgtEl>
                                      </p:cBhvr>
                                    </p:animEffect>
                                  </p:childTnLst>
                                </p:cTn>
                              </p:par>
                            </p:childTnLst>
                          </p:cTn>
                        </p:par>
                        <p:par>
                          <p:cTn id="27" fill="hold">
                            <p:stCondLst>
                              <p:cond delay="3000"/>
                            </p:stCondLst>
                            <p:childTnLst>
                              <p:par>
                                <p:cTn id="28" presetID="14" presetClass="entr" presetSubtype="10" fill="hold" nodeType="afterEffect">
                                  <p:stCondLst>
                                    <p:cond delay="0"/>
                                  </p:stCondLst>
                                  <p:childTnLst>
                                    <p:set>
                                      <p:cBhvr>
                                        <p:cTn id="29" dur="1" fill="hold">
                                          <p:stCondLst>
                                            <p:cond delay="0"/>
                                          </p:stCondLst>
                                        </p:cTn>
                                        <p:tgtEl>
                                          <p:spTgt spid="82"/>
                                        </p:tgtEl>
                                        <p:attrNameLst>
                                          <p:attrName>style.visibility</p:attrName>
                                        </p:attrNameLst>
                                      </p:cBhvr>
                                      <p:to>
                                        <p:strVal val="visible"/>
                                      </p:to>
                                    </p:set>
                                    <p:animEffect transition="in" filter="randombar(horizontal)">
                                      <p:cBhvr>
                                        <p:cTn id="30" dur="500"/>
                                        <p:tgtEl>
                                          <p:spTgt spid="82"/>
                                        </p:tgtEl>
                                      </p:cBhvr>
                                    </p:animEffect>
                                  </p:childTnLst>
                                </p:cTn>
                              </p:par>
                            </p:childTnLst>
                          </p:cTn>
                        </p:par>
                        <p:par>
                          <p:cTn id="31" fill="hold">
                            <p:stCondLst>
                              <p:cond delay="3500"/>
                            </p:stCondLst>
                            <p:childTnLst>
                              <p:par>
                                <p:cTn id="32" presetID="14" presetClass="entr" presetSubtype="10" fill="hold" grpId="0" nodeType="afterEffect">
                                  <p:stCondLst>
                                    <p:cond delay="0"/>
                                  </p:stCondLst>
                                  <p:childTnLst>
                                    <p:set>
                                      <p:cBhvr>
                                        <p:cTn id="33" dur="1" fill="hold">
                                          <p:stCondLst>
                                            <p:cond delay="0"/>
                                          </p:stCondLst>
                                        </p:cTn>
                                        <p:tgtEl>
                                          <p:spTgt spid="75"/>
                                        </p:tgtEl>
                                        <p:attrNameLst>
                                          <p:attrName>style.visibility</p:attrName>
                                        </p:attrNameLst>
                                      </p:cBhvr>
                                      <p:to>
                                        <p:strVal val="visible"/>
                                      </p:to>
                                    </p:set>
                                    <p:animEffect transition="in" filter="randombar(horizontal)">
                                      <p:cBhvr>
                                        <p:cTn id="34" dur="500"/>
                                        <p:tgtEl>
                                          <p:spTgt spid="75"/>
                                        </p:tgtEl>
                                      </p:cBhvr>
                                    </p:animEffect>
                                  </p:childTnLst>
                                </p:cTn>
                              </p:par>
                            </p:childTnLst>
                          </p:cTn>
                        </p:par>
                        <p:par>
                          <p:cTn id="35" fill="hold">
                            <p:stCondLst>
                              <p:cond delay="4000"/>
                            </p:stCondLst>
                            <p:childTnLst>
                              <p:par>
                                <p:cTn id="36" presetID="14" presetClass="entr" presetSubtype="10" fill="hold" nodeType="afterEffect">
                                  <p:stCondLst>
                                    <p:cond delay="0"/>
                                  </p:stCondLst>
                                  <p:childTnLst>
                                    <p:set>
                                      <p:cBhvr>
                                        <p:cTn id="37" dur="1" fill="hold">
                                          <p:stCondLst>
                                            <p:cond delay="0"/>
                                          </p:stCondLst>
                                        </p:cTn>
                                        <p:tgtEl>
                                          <p:spTgt spid="76"/>
                                        </p:tgtEl>
                                        <p:attrNameLst>
                                          <p:attrName>style.visibility</p:attrName>
                                        </p:attrNameLst>
                                      </p:cBhvr>
                                      <p:to>
                                        <p:strVal val="visible"/>
                                      </p:to>
                                    </p:set>
                                    <p:animEffect transition="in" filter="randombar(horizontal)">
                                      <p:cBhvr>
                                        <p:cTn id="38" dur="500"/>
                                        <p:tgtEl>
                                          <p:spTgt spid="76"/>
                                        </p:tgtEl>
                                      </p:cBhvr>
                                    </p:animEffect>
                                  </p:childTnLst>
                                </p:cTn>
                              </p:par>
                            </p:childTnLst>
                          </p:cTn>
                        </p:par>
                        <p:par>
                          <p:cTn id="39" fill="hold">
                            <p:stCondLst>
                              <p:cond delay="4500"/>
                            </p:stCondLst>
                            <p:childTnLst>
                              <p:par>
                                <p:cTn id="40" presetID="14" presetClass="entr" presetSubtype="10" fill="hold" grpId="0" nodeType="after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randombar(horizontal)">
                                      <p:cBhvr>
                                        <p:cTn id="42"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p:bldP spid="74" grpId="0"/>
      <p:bldP spid="7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矩形 53"/>
          <p:cNvSpPr/>
          <p:nvPr/>
        </p:nvSpPr>
        <p:spPr>
          <a:xfrm>
            <a:off x="0" y="3922809"/>
            <a:ext cx="12192000" cy="22089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prstClr val="white"/>
              </a:solidFill>
              <a:effectLst/>
              <a:uLnTx/>
              <a:uFillTx/>
              <a:cs typeface="+mn-ea"/>
              <a:sym typeface="+mn-lt"/>
            </a:endParaRPr>
          </a:p>
        </p:txBody>
      </p:sp>
      <p:grpSp>
        <p:nvGrpSpPr>
          <p:cNvPr id="55" name="组合 54"/>
          <p:cNvGrpSpPr/>
          <p:nvPr/>
        </p:nvGrpSpPr>
        <p:grpSpPr>
          <a:xfrm>
            <a:off x="1969771" y="1627273"/>
            <a:ext cx="8412758" cy="1868810"/>
            <a:chOff x="1969771" y="1690773"/>
            <a:chExt cx="8412758" cy="1868810"/>
          </a:xfrm>
        </p:grpSpPr>
        <p:grpSp>
          <p:nvGrpSpPr>
            <p:cNvPr id="56" name="组合 55"/>
            <p:cNvGrpSpPr/>
            <p:nvPr/>
          </p:nvGrpSpPr>
          <p:grpSpPr>
            <a:xfrm>
              <a:off x="5593298" y="2117347"/>
              <a:ext cx="1005403" cy="988524"/>
              <a:chOff x="5496086" y="2117347"/>
              <a:chExt cx="1005403" cy="988524"/>
            </a:xfrm>
          </p:grpSpPr>
          <p:sp>
            <p:nvSpPr>
              <p:cNvPr id="64" name="椭圆 63"/>
              <p:cNvSpPr/>
              <p:nvPr/>
            </p:nvSpPr>
            <p:spPr>
              <a:xfrm>
                <a:off x="5518095" y="2144487"/>
                <a:ext cx="961386" cy="96138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prstClr val="white"/>
                  </a:solidFill>
                  <a:effectLst/>
                  <a:uLnTx/>
                  <a:uFillTx/>
                  <a:cs typeface="+mn-ea"/>
                  <a:sym typeface="+mn-lt"/>
                </a:endParaRPr>
              </a:p>
            </p:txBody>
          </p:sp>
          <p:sp>
            <p:nvSpPr>
              <p:cNvPr id="65" name="文本框 64"/>
              <p:cNvSpPr txBox="1"/>
              <p:nvPr/>
            </p:nvSpPr>
            <p:spPr>
              <a:xfrm>
                <a:off x="5496086" y="2117347"/>
                <a:ext cx="100540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800" b="0" i="0" u="none" strike="noStrike" kern="1200" cap="none" spc="0" normalizeH="0" baseline="0" noProof="0" dirty="0">
                    <a:ln>
                      <a:noFill/>
                    </a:ln>
                    <a:solidFill>
                      <a:prstClr val="white"/>
                    </a:solidFill>
                    <a:effectLst/>
                    <a:uLnTx/>
                    <a:uFillTx/>
                    <a:cs typeface="+mn-ea"/>
                    <a:sym typeface="+mn-lt"/>
                  </a:rPr>
                  <a:t>VS</a:t>
                </a:r>
                <a:endParaRPr kumimoji="0" lang="zh-CN" altLang="en-US" sz="4800" b="0" i="0" u="none" strike="noStrike" kern="1200" cap="none" spc="0" normalizeH="0" baseline="0" noProof="0" dirty="0">
                  <a:ln>
                    <a:noFill/>
                  </a:ln>
                  <a:solidFill>
                    <a:prstClr val="white"/>
                  </a:solidFill>
                  <a:effectLst/>
                  <a:uLnTx/>
                  <a:uFillTx/>
                  <a:cs typeface="+mn-ea"/>
                  <a:sym typeface="+mn-lt"/>
                </a:endParaRPr>
              </a:p>
            </p:txBody>
          </p:sp>
        </p:grpSp>
        <p:grpSp>
          <p:nvGrpSpPr>
            <p:cNvPr id="57" name="组合 56"/>
            <p:cNvGrpSpPr/>
            <p:nvPr/>
          </p:nvGrpSpPr>
          <p:grpSpPr>
            <a:xfrm>
              <a:off x="1969771" y="1690773"/>
              <a:ext cx="8412758" cy="1868810"/>
              <a:chOff x="2054597" y="1690773"/>
              <a:chExt cx="8412758" cy="1868810"/>
            </a:xfrm>
          </p:grpSpPr>
          <p:grpSp>
            <p:nvGrpSpPr>
              <p:cNvPr id="58" name="组合 57"/>
              <p:cNvGrpSpPr/>
              <p:nvPr/>
            </p:nvGrpSpPr>
            <p:grpSpPr>
              <a:xfrm>
                <a:off x="7032998" y="1690773"/>
                <a:ext cx="3434357" cy="1868810"/>
                <a:chOff x="7032998" y="1690773"/>
                <a:chExt cx="3434357" cy="1868810"/>
              </a:xfrm>
            </p:grpSpPr>
            <p:sp>
              <p:nvSpPr>
                <p:cNvPr id="62" name="Freeform 94"/>
                <p:cNvSpPr>
                  <a:spLocks noEditPoints="1"/>
                </p:cNvSpPr>
                <p:nvPr/>
              </p:nvSpPr>
              <p:spPr bwMode="auto">
                <a:xfrm>
                  <a:off x="7032998" y="1690773"/>
                  <a:ext cx="1468806" cy="1868810"/>
                </a:xfrm>
                <a:custGeom>
                  <a:avLst/>
                  <a:gdLst>
                    <a:gd name="T0" fmla="*/ 51 w 62"/>
                    <a:gd name="T1" fmla="*/ 27 h 79"/>
                    <a:gd name="T2" fmla="*/ 51 w 62"/>
                    <a:gd name="T3" fmla="*/ 27 h 79"/>
                    <a:gd name="T4" fmla="*/ 52 w 62"/>
                    <a:gd name="T5" fmla="*/ 27 h 79"/>
                    <a:gd name="T6" fmla="*/ 52 w 62"/>
                    <a:gd name="T7" fmla="*/ 28 h 79"/>
                    <a:gd name="T8" fmla="*/ 51 w 62"/>
                    <a:gd name="T9" fmla="*/ 35 h 79"/>
                    <a:gd name="T10" fmla="*/ 48 w 62"/>
                    <a:gd name="T11" fmla="*/ 38 h 79"/>
                    <a:gd name="T12" fmla="*/ 42 w 62"/>
                    <a:gd name="T13" fmla="*/ 48 h 79"/>
                    <a:gd name="T14" fmla="*/ 31 w 62"/>
                    <a:gd name="T15" fmla="*/ 53 h 79"/>
                    <a:gd name="T16" fmla="*/ 20 w 62"/>
                    <a:gd name="T17" fmla="*/ 48 h 79"/>
                    <a:gd name="T18" fmla="*/ 14 w 62"/>
                    <a:gd name="T19" fmla="*/ 38 h 79"/>
                    <a:gd name="T20" fmla="*/ 11 w 62"/>
                    <a:gd name="T21" fmla="*/ 35 h 79"/>
                    <a:gd name="T22" fmla="*/ 10 w 62"/>
                    <a:gd name="T23" fmla="*/ 28 h 79"/>
                    <a:gd name="T24" fmla="*/ 10 w 62"/>
                    <a:gd name="T25" fmla="*/ 27 h 79"/>
                    <a:gd name="T26" fmla="*/ 11 w 62"/>
                    <a:gd name="T27" fmla="*/ 27 h 79"/>
                    <a:gd name="T28" fmla="*/ 11 w 62"/>
                    <a:gd name="T29" fmla="*/ 27 h 79"/>
                    <a:gd name="T30" fmla="*/ 16 w 62"/>
                    <a:gd name="T31" fmla="*/ 7 h 79"/>
                    <a:gd name="T32" fmla="*/ 45 w 62"/>
                    <a:gd name="T33" fmla="*/ 6 h 79"/>
                    <a:gd name="T34" fmla="*/ 51 w 62"/>
                    <a:gd name="T35" fmla="*/ 27 h 79"/>
                    <a:gd name="T36" fmla="*/ 9 w 62"/>
                    <a:gd name="T37" fmla="*/ 53 h 79"/>
                    <a:gd name="T38" fmla="*/ 17 w 62"/>
                    <a:gd name="T39" fmla="*/ 53 h 79"/>
                    <a:gd name="T40" fmla="*/ 31 w 62"/>
                    <a:gd name="T41" fmla="*/ 59 h 79"/>
                    <a:gd name="T42" fmla="*/ 44 w 62"/>
                    <a:gd name="T43" fmla="*/ 53 h 79"/>
                    <a:gd name="T44" fmla="*/ 53 w 62"/>
                    <a:gd name="T45" fmla="*/ 53 h 79"/>
                    <a:gd name="T46" fmla="*/ 61 w 62"/>
                    <a:gd name="T47" fmla="*/ 79 h 79"/>
                    <a:gd name="T48" fmla="*/ 0 w 62"/>
                    <a:gd name="T49" fmla="*/ 79 h 79"/>
                    <a:gd name="T50" fmla="*/ 9 w 62"/>
                    <a:gd name="T51" fmla="*/ 53 h 79"/>
                    <a:gd name="T52" fmla="*/ 48 w 62"/>
                    <a:gd name="T53" fmla="*/ 29 h 79"/>
                    <a:gd name="T54" fmla="*/ 46 w 62"/>
                    <a:gd name="T55" fmla="*/ 29 h 79"/>
                    <a:gd name="T56" fmla="*/ 44 w 62"/>
                    <a:gd name="T57" fmla="*/ 25 h 79"/>
                    <a:gd name="T58" fmla="*/ 20 w 62"/>
                    <a:gd name="T59" fmla="*/ 24 h 79"/>
                    <a:gd name="T60" fmla="*/ 17 w 62"/>
                    <a:gd name="T61" fmla="*/ 29 h 79"/>
                    <a:gd name="T62" fmla="*/ 14 w 62"/>
                    <a:gd name="T63" fmla="*/ 29 h 79"/>
                    <a:gd name="T64" fmla="*/ 14 w 62"/>
                    <a:gd name="T65" fmla="*/ 29 h 79"/>
                    <a:gd name="T66" fmla="*/ 13 w 62"/>
                    <a:gd name="T67" fmla="*/ 29 h 79"/>
                    <a:gd name="T68" fmla="*/ 14 w 62"/>
                    <a:gd name="T69" fmla="*/ 34 h 79"/>
                    <a:gd name="T70" fmla="*/ 16 w 62"/>
                    <a:gd name="T71" fmla="*/ 35 h 79"/>
                    <a:gd name="T72" fmla="*/ 16 w 62"/>
                    <a:gd name="T73" fmla="*/ 36 h 79"/>
                    <a:gd name="T74" fmla="*/ 17 w 62"/>
                    <a:gd name="T75" fmla="*/ 37 h 79"/>
                    <a:gd name="T76" fmla="*/ 22 w 62"/>
                    <a:gd name="T77" fmla="*/ 46 h 79"/>
                    <a:gd name="T78" fmla="*/ 31 w 62"/>
                    <a:gd name="T79" fmla="*/ 49 h 79"/>
                    <a:gd name="T80" fmla="*/ 40 w 62"/>
                    <a:gd name="T81" fmla="*/ 46 h 79"/>
                    <a:gd name="T82" fmla="*/ 45 w 62"/>
                    <a:gd name="T83" fmla="*/ 37 h 79"/>
                    <a:gd name="T84" fmla="*/ 46 w 62"/>
                    <a:gd name="T85" fmla="*/ 36 h 79"/>
                    <a:gd name="T86" fmla="*/ 46 w 62"/>
                    <a:gd name="T87" fmla="*/ 35 h 79"/>
                    <a:gd name="T88" fmla="*/ 48 w 62"/>
                    <a:gd name="T89" fmla="*/ 34 h 79"/>
                    <a:gd name="T90" fmla="*/ 49 w 62"/>
                    <a:gd name="T91" fmla="*/ 29 h 79"/>
                    <a:gd name="T92" fmla="*/ 48 w 62"/>
                    <a:gd name="T93" fmla="*/ 2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2" h="79">
                      <a:moveTo>
                        <a:pt x="51" y="27"/>
                      </a:moveTo>
                      <a:cubicBezTo>
                        <a:pt x="51" y="27"/>
                        <a:pt x="51" y="27"/>
                        <a:pt x="51" y="27"/>
                      </a:cubicBezTo>
                      <a:cubicBezTo>
                        <a:pt x="52" y="27"/>
                        <a:pt x="52" y="27"/>
                        <a:pt x="52" y="27"/>
                      </a:cubicBezTo>
                      <a:cubicBezTo>
                        <a:pt x="52" y="28"/>
                        <a:pt x="52" y="28"/>
                        <a:pt x="52" y="28"/>
                      </a:cubicBezTo>
                      <a:cubicBezTo>
                        <a:pt x="52" y="31"/>
                        <a:pt x="52" y="33"/>
                        <a:pt x="51" y="35"/>
                      </a:cubicBezTo>
                      <a:cubicBezTo>
                        <a:pt x="50" y="36"/>
                        <a:pt x="50" y="37"/>
                        <a:pt x="48" y="38"/>
                      </a:cubicBezTo>
                      <a:cubicBezTo>
                        <a:pt x="47" y="42"/>
                        <a:pt x="45" y="46"/>
                        <a:pt x="42" y="48"/>
                      </a:cubicBezTo>
                      <a:cubicBezTo>
                        <a:pt x="39" y="51"/>
                        <a:pt x="35" y="53"/>
                        <a:pt x="31" y="53"/>
                      </a:cubicBezTo>
                      <a:cubicBezTo>
                        <a:pt x="27" y="53"/>
                        <a:pt x="23" y="51"/>
                        <a:pt x="20" y="48"/>
                      </a:cubicBezTo>
                      <a:cubicBezTo>
                        <a:pt x="17" y="46"/>
                        <a:pt x="15" y="42"/>
                        <a:pt x="14" y="38"/>
                      </a:cubicBezTo>
                      <a:cubicBezTo>
                        <a:pt x="13" y="37"/>
                        <a:pt x="12" y="36"/>
                        <a:pt x="11" y="35"/>
                      </a:cubicBezTo>
                      <a:cubicBezTo>
                        <a:pt x="10" y="33"/>
                        <a:pt x="10" y="31"/>
                        <a:pt x="10" y="28"/>
                      </a:cubicBezTo>
                      <a:cubicBezTo>
                        <a:pt x="10" y="27"/>
                        <a:pt x="10" y="27"/>
                        <a:pt x="10" y="27"/>
                      </a:cubicBezTo>
                      <a:cubicBezTo>
                        <a:pt x="11" y="27"/>
                        <a:pt x="11" y="27"/>
                        <a:pt x="11" y="27"/>
                      </a:cubicBezTo>
                      <a:cubicBezTo>
                        <a:pt x="11" y="27"/>
                        <a:pt x="11" y="27"/>
                        <a:pt x="11" y="27"/>
                      </a:cubicBezTo>
                      <a:cubicBezTo>
                        <a:pt x="9" y="16"/>
                        <a:pt x="11" y="11"/>
                        <a:pt x="16" y="7"/>
                      </a:cubicBezTo>
                      <a:cubicBezTo>
                        <a:pt x="23" y="0"/>
                        <a:pt x="37" y="0"/>
                        <a:pt x="45" y="6"/>
                      </a:cubicBezTo>
                      <a:cubicBezTo>
                        <a:pt x="50" y="10"/>
                        <a:pt x="52" y="16"/>
                        <a:pt x="51" y="27"/>
                      </a:cubicBezTo>
                      <a:close/>
                      <a:moveTo>
                        <a:pt x="9" y="53"/>
                      </a:moveTo>
                      <a:cubicBezTo>
                        <a:pt x="12" y="53"/>
                        <a:pt x="15" y="53"/>
                        <a:pt x="17" y="53"/>
                      </a:cubicBezTo>
                      <a:cubicBezTo>
                        <a:pt x="21" y="57"/>
                        <a:pt x="25" y="59"/>
                        <a:pt x="31" y="59"/>
                      </a:cubicBezTo>
                      <a:cubicBezTo>
                        <a:pt x="36" y="59"/>
                        <a:pt x="41" y="57"/>
                        <a:pt x="44" y="53"/>
                      </a:cubicBezTo>
                      <a:cubicBezTo>
                        <a:pt x="47" y="53"/>
                        <a:pt x="50" y="53"/>
                        <a:pt x="53" y="53"/>
                      </a:cubicBezTo>
                      <a:cubicBezTo>
                        <a:pt x="58" y="58"/>
                        <a:pt x="62" y="71"/>
                        <a:pt x="61" y="79"/>
                      </a:cubicBezTo>
                      <a:cubicBezTo>
                        <a:pt x="41" y="79"/>
                        <a:pt x="21" y="79"/>
                        <a:pt x="0" y="79"/>
                      </a:cubicBezTo>
                      <a:cubicBezTo>
                        <a:pt x="1" y="72"/>
                        <a:pt x="2" y="60"/>
                        <a:pt x="9" y="53"/>
                      </a:cubicBezTo>
                      <a:close/>
                      <a:moveTo>
                        <a:pt x="48" y="29"/>
                      </a:moveTo>
                      <a:cubicBezTo>
                        <a:pt x="47" y="29"/>
                        <a:pt x="46" y="29"/>
                        <a:pt x="46" y="29"/>
                      </a:cubicBezTo>
                      <a:cubicBezTo>
                        <a:pt x="45" y="28"/>
                        <a:pt x="45" y="27"/>
                        <a:pt x="44" y="25"/>
                      </a:cubicBezTo>
                      <a:cubicBezTo>
                        <a:pt x="38" y="27"/>
                        <a:pt x="30" y="27"/>
                        <a:pt x="20" y="24"/>
                      </a:cubicBezTo>
                      <a:cubicBezTo>
                        <a:pt x="19" y="26"/>
                        <a:pt x="18" y="28"/>
                        <a:pt x="17" y="29"/>
                      </a:cubicBezTo>
                      <a:cubicBezTo>
                        <a:pt x="16" y="29"/>
                        <a:pt x="15" y="29"/>
                        <a:pt x="14" y="29"/>
                      </a:cubicBezTo>
                      <a:cubicBezTo>
                        <a:pt x="14" y="29"/>
                        <a:pt x="14" y="29"/>
                        <a:pt x="14" y="29"/>
                      </a:cubicBezTo>
                      <a:cubicBezTo>
                        <a:pt x="13" y="29"/>
                        <a:pt x="13" y="29"/>
                        <a:pt x="13" y="29"/>
                      </a:cubicBezTo>
                      <a:cubicBezTo>
                        <a:pt x="13" y="31"/>
                        <a:pt x="13" y="32"/>
                        <a:pt x="14" y="34"/>
                      </a:cubicBezTo>
                      <a:cubicBezTo>
                        <a:pt x="14" y="35"/>
                        <a:pt x="15" y="35"/>
                        <a:pt x="16" y="35"/>
                      </a:cubicBezTo>
                      <a:cubicBezTo>
                        <a:pt x="16" y="36"/>
                        <a:pt x="16" y="36"/>
                        <a:pt x="16" y="36"/>
                      </a:cubicBezTo>
                      <a:cubicBezTo>
                        <a:pt x="17" y="37"/>
                        <a:pt x="17" y="37"/>
                        <a:pt x="17" y="37"/>
                      </a:cubicBezTo>
                      <a:cubicBezTo>
                        <a:pt x="18" y="40"/>
                        <a:pt x="20" y="44"/>
                        <a:pt x="22" y="46"/>
                      </a:cubicBezTo>
                      <a:cubicBezTo>
                        <a:pt x="25" y="48"/>
                        <a:pt x="28" y="49"/>
                        <a:pt x="31" y="49"/>
                      </a:cubicBezTo>
                      <a:cubicBezTo>
                        <a:pt x="34" y="49"/>
                        <a:pt x="37" y="48"/>
                        <a:pt x="40" y="46"/>
                      </a:cubicBezTo>
                      <a:cubicBezTo>
                        <a:pt x="42" y="44"/>
                        <a:pt x="44" y="40"/>
                        <a:pt x="45" y="37"/>
                      </a:cubicBezTo>
                      <a:cubicBezTo>
                        <a:pt x="46" y="36"/>
                        <a:pt x="46" y="36"/>
                        <a:pt x="46" y="36"/>
                      </a:cubicBezTo>
                      <a:cubicBezTo>
                        <a:pt x="46" y="35"/>
                        <a:pt x="46" y="35"/>
                        <a:pt x="46" y="35"/>
                      </a:cubicBezTo>
                      <a:cubicBezTo>
                        <a:pt x="47" y="35"/>
                        <a:pt x="48" y="35"/>
                        <a:pt x="48" y="34"/>
                      </a:cubicBezTo>
                      <a:cubicBezTo>
                        <a:pt x="49" y="32"/>
                        <a:pt x="49" y="31"/>
                        <a:pt x="49" y="29"/>
                      </a:cubicBezTo>
                      <a:cubicBezTo>
                        <a:pt x="49" y="29"/>
                        <a:pt x="49" y="29"/>
                        <a:pt x="48" y="2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prstClr val="white"/>
                    </a:solidFill>
                    <a:effectLst/>
                    <a:uLnTx/>
                    <a:uFillTx/>
                    <a:cs typeface="+mn-ea"/>
                    <a:sym typeface="+mn-lt"/>
                  </a:endParaRPr>
                </a:p>
              </p:txBody>
            </p:sp>
            <p:sp>
              <p:nvSpPr>
                <p:cNvPr id="63" name="文本框 62"/>
                <p:cNvSpPr txBox="1"/>
                <p:nvPr/>
              </p:nvSpPr>
              <p:spPr>
                <a:xfrm>
                  <a:off x="8710143" y="1901903"/>
                  <a:ext cx="1757212"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7200" b="0" i="0" u="none" strike="noStrike" kern="1200" cap="none" spc="0" normalizeH="0" baseline="0" noProof="0" dirty="0">
                      <a:ln>
                        <a:noFill/>
                      </a:ln>
                      <a:solidFill>
                        <a:srgbClr val="191919"/>
                      </a:solidFill>
                      <a:effectLst/>
                      <a:uLnTx/>
                      <a:uFillTx/>
                      <a:cs typeface="+mn-ea"/>
                      <a:sym typeface="+mn-lt"/>
                    </a:rPr>
                    <a:t>45</a:t>
                  </a:r>
                  <a:r>
                    <a:rPr kumimoji="0" lang="en-US" altLang="zh-CN" sz="4400" b="0" i="0" u="none" strike="noStrike" kern="1200" cap="none" spc="0" normalizeH="0" baseline="0" noProof="0" dirty="0">
                      <a:ln>
                        <a:noFill/>
                      </a:ln>
                      <a:solidFill>
                        <a:srgbClr val="191919"/>
                      </a:solidFill>
                      <a:effectLst/>
                      <a:uLnTx/>
                      <a:uFillTx/>
                      <a:cs typeface="+mn-ea"/>
                      <a:sym typeface="+mn-lt"/>
                    </a:rPr>
                    <a:t>%</a:t>
                  </a:r>
                  <a:endParaRPr kumimoji="0" lang="zh-CN" altLang="en-US" sz="4400" b="0" i="0" u="none" strike="noStrike" kern="1200" cap="none" spc="0" normalizeH="0" baseline="0" noProof="0" dirty="0">
                    <a:ln>
                      <a:noFill/>
                    </a:ln>
                    <a:solidFill>
                      <a:srgbClr val="191919"/>
                    </a:solidFill>
                    <a:effectLst/>
                    <a:uLnTx/>
                    <a:uFillTx/>
                    <a:cs typeface="+mn-ea"/>
                    <a:sym typeface="+mn-lt"/>
                  </a:endParaRPr>
                </a:p>
              </p:txBody>
            </p:sp>
          </p:grpSp>
          <p:grpSp>
            <p:nvGrpSpPr>
              <p:cNvPr id="59" name="组合 58"/>
              <p:cNvGrpSpPr/>
              <p:nvPr/>
            </p:nvGrpSpPr>
            <p:grpSpPr>
              <a:xfrm>
                <a:off x="2054597" y="1690773"/>
                <a:ext cx="3173150" cy="1868810"/>
                <a:chOff x="2054597" y="1690773"/>
                <a:chExt cx="3173150" cy="1868810"/>
              </a:xfrm>
            </p:grpSpPr>
            <p:sp>
              <p:nvSpPr>
                <p:cNvPr id="60" name="Freeform 95"/>
                <p:cNvSpPr>
                  <a:spLocks noEditPoints="1"/>
                </p:cNvSpPr>
                <p:nvPr/>
              </p:nvSpPr>
              <p:spPr bwMode="auto">
                <a:xfrm>
                  <a:off x="3690197" y="1690773"/>
                  <a:ext cx="1537550" cy="1868810"/>
                </a:xfrm>
                <a:custGeom>
                  <a:avLst/>
                  <a:gdLst>
                    <a:gd name="T0" fmla="*/ 42 w 65"/>
                    <a:gd name="T1" fmla="*/ 47 h 79"/>
                    <a:gd name="T2" fmla="*/ 34 w 65"/>
                    <a:gd name="T3" fmla="*/ 51 h 79"/>
                    <a:gd name="T4" fmla="*/ 33 w 65"/>
                    <a:gd name="T5" fmla="*/ 51 h 79"/>
                    <a:gd name="T6" fmla="*/ 33 w 65"/>
                    <a:gd name="T7" fmla="*/ 51 h 79"/>
                    <a:gd name="T8" fmla="*/ 25 w 65"/>
                    <a:gd name="T9" fmla="*/ 47 h 79"/>
                    <a:gd name="T10" fmla="*/ 10 w 65"/>
                    <a:gd name="T11" fmla="*/ 47 h 79"/>
                    <a:gd name="T12" fmla="*/ 11 w 65"/>
                    <a:gd name="T13" fmla="*/ 33 h 79"/>
                    <a:gd name="T14" fmla="*/ 11 w 65"/>
                    <a:gd name="T15" fmla="*/ 33 h 79"/>
                    <a:gd name="T16" fmla="*/ 18 w 65"/>
                    <a:gd name="T17" fmla="*/ 6 h 79"/>
                    <a:gd name="T18" fmla="*/ 46 w 65"/>
                    <a:gd name="T19" fmla="*/ 6 h 79"/>
                    <a:gd name="T20" fmla="*/ 55 w 65"/>
                    <a:gd name="T21" fmla="*/ 33 h 79"/>
                    <a:gd name="T22" fmla="*/ 55 w 65"/>
                    <a:gd name="T23" fmla="*/ 33 h 79"/>
                    <a:gd name="T24" fmla="*/ 56 w 65"/>
                    <a:gd name="T25" fmla="*/ 47 h 79"/>
                    <a:gd name="T26" fmla="*/ 42 w 65"/>
                    <a:gd name="T27" fmla="*/ 47 h 79"/>
                    <a:gd name="T28" fmla="*/ 19 w 65"/>
                    <a:gd name="T29" fmla="*/ 52 h 79"/>
                    <a:gd name="T30" fmla="*/ 33 w 65"/>
                    <a:gd name="T31" fmla="*/ 58 h 79"/>
                    <a:gd name="T32" fmla="*/ 47 w 65"/>
                    <a:gd name="T33" fmla="*/ 52 h 79"/>
                    <a:gd name="T34" fmla="*/ 64 w 65"/>
                    <a:gd name="T35" fmla="*/ 79 h 79"/>
                    <a:gd name="T36" fmla="*/ 1 w 65"/>
                    <a:gd name="T37" fmla="*/ 79 h 79"/>
                    <a:gd name="T38" fmla="*/ 19 w 65"/>
                    <a:gd name="T39" fmla="*/ 52 h 79"/>
                    <a:gd name="T40" fmla="*/ 47 w 65"/>
                    <a:gd name="T41" fmla="*/ 35 h 79"/>
                    <a:gd name="T42" fmla="*/ 47 w 65"/>
                    <a:gd name="T43" fmla="*/ 23 h 79"/>
                    <a:gd name="T44" fmla="*/ 19 w 65"/>
                    <a:gd name="T45" fmla="*/ 23 h 79"/>
                    <a:gd name="T46" fmla="*/ 18 w 65"/>
                    <a:gd name="T47" fmla="*/ 32 h 79"/>
                    <a:gd name="T48" fmla="*/ 19 w 65"/>
                    <a:gd name="T49" fmla="*/ 33 h 79"/>
                    <a:gd name="T50" fmla="*/ 33 w 65"/>
                    <a:gd name="T51" fmla="*/ 47 h 79"/>
                    <a:gd name="T52" fmla="*/ 47 w 65"/>
                    <a:gd name="T53" fmla="*/ 3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5" h="79">
                      <a:moveTo>
                        <a:pt x="42" y="47"/>
                      </a:moveTo>
                      <a:cubicBezTo>
                        <a:pt x="39" y="49"/>
                        <a:pt x="37" y="50"/>
                        <a:pt x="34" y="51"/>
                      </a:cubicBezTo>
                      <a:cubicBezTo>
                        <a:pt x="33" y="51"/>
                        <a:pt x="33" y="51"/>
                        <a:pt x="33" y="51"/>
                      </a:cubicBezTo>
                      <a:cubicBezTo>
                        <a:pt x="33" y="51"/>
                        <a:pt x="33" y="51"/>
                        <a:pt x="33" y="51"/>
                      </a:cubicBezTo>
                      <a:cubicBezTo>
                        <a:pt x="30" y="50"/>
                        <a:pt x="27" y="49"/>
                        <a:pt x="25" y="47"/>
                      </a:cubicBezTo>
                      <a:cubicBezTo>
                        <a:pt x="10" y="47"/>
                        <a:pt x="10" y="47"/>
                        <a:pt x="10" y="47"/>
                      </a:cubicBezTo>
                      <a:cubicBezTo>
                        <a:pt x="11" y="33"/>
                        <a:pt x="11" y="33"/>
                        <a:pt x="11" y="33"/>
                      </a:cubicBezTo>
                      <a:cubicBezTo>
                        <a:pt x="11" y="33"/>
                        <a:pt x="11" y="33"/>
                        <a:pt x="11" y="33"/>
                      </a:cubicBezTo>
                      <a:cubicBezTo>
                        <a:pt x="11" y="22"/>
                        <a:pt x="14" y="10"/>
                        <a:pt x="18" y="6"/>
                      </a:cubicBezTo>
                      <a:cubicBezTo>
                        <a:pt x="25" y="1"/>
                        <a:pt x="39" y="0"/>
                        <a:pt x="46" y="6"/>
                      </a:cubicBezTo>
                      <a:cubicBezTo>
                        <a:pt x="51" y="9"/>
                        <a:pt x="55" y="22"/>
                        <a:pt x="55" y="33"/>
                      </a:cubicBezTo>
                      <a:cubicBezTo>
                        <a:pt x="55" y="33"/>
                        <a:pt x="55" y="33"/>
                        <a:pt x="55" y="33"/>
                      </a:cubicBezTo>
                      <a:cubicBezTo>
                        <a:pt x="56" y="47"/>
                        <a:pt x="56" y="47"/>
                        <a:pt x="56" y="47"/>
                      </a:cubicBezTo>
                      <a:cubicBezTo>
                        <a:pt x="42" y="47"/>
                        <a:pt x="42" y="47"/>
                        <a:pt x="42" y="47"/>
                      </a:cubicBezTo>
                      <a:close/>
                      <a:moveTo>
                        <a:pt x="19" y="52"/>
                      </a:moveTo>
                      <a:cubicBezTo>
                        <a:pt x="22" y="56"/>
                        <a:pt x="27" y="58"/>
                        <a:pt x="33" y="58"/>
                      </a:cubicBezTo>
                      <a:cubicBezTo>
                        <a:pt x="38" y="58"/>
                        <a:pt x="43" y="56"/>
                        <a:pt x="47" y="52"/>
                      </a:cubicBezTo>
                      <a:cubicBezTo>
                        <a:pt x="61" y="57"/>
                        <a:pt x="65" y="71"/>
                        <a:pt x="64" y="79"/>
                      </a:cubicBezTo>
                      <a:cubicBezTo>
                        <a:pt x="43" y="79"/>
                        <a:pt x="22" y="79"/>
                        <a:pt x="1" y="79"/>
                      </a:cubicBezTo>
                      <a:cubicBezTo>
                        <a:pt x="0" y="71"/>
                        <a:pt x="2" y="58"/>
                        <a:pt x="19" y="52"/>
                      </a:cubicBezTo>
                      <a:close/>
                      <a:moveTo>
                        <a:pt x="47" y="35"/>
                      </a:moveTo>
                      <a:cubicBezTo>
                        <a:pt x="47" y="31"/>
                        <a:pt x="47" y="24"/>
                        <a:pt x="47" y="23"/>
                      </a:cubicBezTo>
                      <a:cubicBezTo>
                        <a:pt x="40" y="24"/>
                        <a:pt x="29" y="25"/>
                        <a:pt x="19" y="23"/>
                      </a:cubicBezTo>
                      <a:cubicBezTo>
                        <a:pt x="18" y="32"/>
                        <a:pt x="18" y="32"/>
                        <a:pt x="18" y="32"/>
                      </a:cubicBezTo>
                      <a:cubicBezTo>
                        <a:pt x="18" y="33"/>
                        <a:pt x="19" y="33"/>
                        <a:pt x="19" y="33"/>
                      </a:cubicBezTo>
                      <a:cubicBezTo>
                        <a:pt x="20" y="40"/>
                        <a:pt x="25" y="46"/>
                        <a:pt x="33" y="47"/>
                      </a:cubicBezTo>
                      <a:cubicBezTo>
                        <a:pt x="40" y="46"/>
                        <a:pt x="45" y="41"/>
                        <a:pt x="47" y="3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prstClr val="white"/>
                    </a:solidFill>
                    <a:effectLst/>
                    <a:uLnTx/>
                    <a:uFillTx/>
                    <a:cs typeface="+mn-ea"/>
                    <a:sym typeface="+mn-lt"/>
                  </a:endParaRPr>
                </a:p>
              </p:txBody>
            </p:sp>
            <p:sp>
              <p:nvSpPr>
                <p:cNvPr id="61" name="文本框 60"/>
                <p:cNvSpPr txBox="1"/>
                <p:nvPr/>
              </p:nvSpPr>
              <p:spPr>
                <a:xfrm>
                  <a:off x="2054597" y="1901903"/>
                  <a:ext cx="1757212"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7200" b="0" i="0" u="none" strike="noStrike" kern="1200" cap="none" spc="0" normalizeH="0" baseline="0" noProof="0" dirty="0">
                      <a:ln>
                        <a:noFill/>
                      </a:ln>
                      <a:solidFill>
                        <a:srgbClr val="191919"/>
                      </a:solidFill>
                      <a:effectLst/>
                      <a:uLnTx/>
                      <a:uFillTx/>
                      <a:cs typeface="+mn-ea"/>
                      <a:sym typeface="+mn-lt"/>
                    </a:rPr>
                    <a:t>55</a:t>
                  </a:r>
                  <a:r>
                    <a:rPr kumimoji="0" lang="en-US" altLang="zh-CN" sz="4400" b="0" i="0" u="none" strike="noStrike" kern="1200" cap="none" spc="0" normalizeH="0" baseline="0" noProof="0" dirty="0">
                      <a:ln>
                        <a:noFill/>
                      </a:ln>
                      <a:solidFill>
                        <a:srgbClr val="191919"/>
                      </a:solidFill>
                      <a:effectLst/>
                      <a:uLnTx/>
                      <a:uFillTx/>
                      <a:cs typeface="+mn-ea"/>
                      <a:sym typeface="+mn-lt"/>
                    </a:rPr>
                    <a:t>%</a:t>
                  </a:r>
                  <a:endParaRPr kumimoji="0" lang="zh-CN" altLang="en-US" sz="4400" b="0" i="0" u="none" strike="noStrike" kern="1200" cap="none" spc="0" normalizeH="0" baseline="0" noProof="0" dirty="0">
                    <a:ln>
                      <a:noFill/>
                    </a:ln>
                    <a:solidFill>
                      <a:srgbClr val="191919"/>
                    </a:solidFill>
                    <a:effectLst/>
                    <a:uLnTx/>
                    <a:uFillTx/>
                    <a:cs typeface="+mn-ea"/>
                    <a:sym typeface="+mn-lt"/>
                  </a:endParaRPr>
                </a:p>
              </p:txBody>
            </p:sp>
          </p:grpSp>
        </p:grpSp>
      </p:grpSp>
      <p:grpSp>
        <p:nvGrpSpPr>
          <p:cNvPr id="66" name="组合 65"/>
          <p:cNvGrpSpPr/>
          <p:nvPr/>
        </p:nvGrpSpPr>
        <p:grpSpPr>
          <a:xfrm>
            <a:off x="551544" y="4267044"/>
            <a:ext cx="11088913" cy="1606764"/>
            <a:chOff x="551544" y="4330544"/>
            <a:chExt cx="11088913" cy="1606764"/>
          </a:xfrm>
        </p:grpSpPr>
        <p:sp>
          <p:nvSpPr>
            <p:cNvPr id="67" name="矩形 66"/>
            <p:cNvSpPr/>
            <p:nvPr/>
          </p:nvSpPr>
          <p:spPr>
            <a:xfrm>
              <a:off x="6633029" y="4330544"/>
              <a:ext cx="5007428" cy="752514"/>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100" b="0" i="0" u="none" strike="noStrike" kern="1200" cap="none" spc="0" normalizeH="0" baseline="0" noProof="0" dirty="0">
                  <a:ln>
                    <a:noFill/>
                  </a:ln>
                  <a:solidFill>
                    <a:prstClr val="white"/>
                  </a:solidFill>
                  <a:effectLst/>
                  <a:uLnTx/>
                  <a:uFillTx/>
                  <a:cs typeface="+mn-ea"/>
                  <a:sym typeface="+mn-lt"/>
                </a:rPr>
                <a:t>My drawing was not a picture of a hat. It was a picture of a boa constrictor digesting an elephant. But since the grown-ups were not able to understand it </a:t>
              </a:r>
              <a:endParaRPr kumimoji="0" lang="en-US" altLang="zh-CN" sz="1100" b="0" i="0" u="none" strike="noStrike" kern="1200" cap="none" spc="0" normalizeH="0" baseline="0" noProof="0" dirty="0">
                <a:ln>
                  <a:noFill/>
                </a:ln>
                <a:solidFill>
                  <a:prstClr val="white"/>
                </a:solidFill>
                <a:effectLst/>
                <a:uLnTx/>
                <a:uFillTx/>
                <a:cs typeface="+mn-ea"/>
                <a:sym typeface="+mn-lt"/>
              </a:endParaRPr>
            </a:p>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100" b="0" i="0" u="none" strike="noStrike" kern="1200" cap="none" spc="0" normalizeH="0" baseline="0" noProof="0" dirty="0">
                  <a:ln>
                    <a:noFill/>
                  </a:ln>
                  <a:solidFill>
                    <a:prstClr val="white"/>
                  </a:solidFill>
                  <a:effectLst/>
                  <a:uLnTx/>
                  <a:uFillTx/>
                  <a:cs typeface="+mn-ea"/>
                  <a:sym typeface="+mn-lt"/>
                </a:rPr>
                <a:t>I made another drawing: I drew the inside of the boa constrictor</a:t>
              </a:r>
              <a:r>
                <a:rPr kumimoji="0" lang="en-US" altLang="zh-CN" sz="1100" b="0" i="0" u="none" strike="noStrike" kern="1200" cap="none" spc="0" normalizeH="0" baseline="0" noProof="0" dirty="0">
                  <a:ln>
                    <a:noFill/>
                  </a:ln>
                  <a:solidFill>
                    <a:prstClr val="white"/>
                  </a:solidFill>
                  <a:effectLst/>
                  <a:uLnTx/>
                  <a:uFillTx/>
                  <a:cs typeface="+mn-ea"/>
                  <a:sym typeface="+mn-lt"/>
                </a:rPr>
                <a:t>.</a:t>
              </a:r>
              <a:endParaRPr kumimoji="0" lang="zh-CN" altLang="en-US" sz="1100" b="0" i="0" u="none" strike="noStrike" kern="1200" cap="none" spc="0" normalizeH="0" baseline="0" noProof="0" dirty="0">
                <a:ln>
                  <a:noFill/>
                </a:ln>
                <a:solidFill>
                  <a:prstClr val="white"/>
                </a:solidFill>
                <a:effectLst/>
                <a:uLnTx/>
                <a:uFillTx/>
                <a:cs typeface="+mn-ea"/>
                <a:sym typeface="+mn-lt"/>
              </a:endParaRPr>
            </a:p>
          </p:txBody>
        </p:sp>
        <p:sp>
          <p:nvSpPr>
            <p:cNvPr id="68" name="矩形 67"/>
            <p:cNvSpPr/>
            <p:nvPr/>
          </p:nvSpPr>
          <p:spPr>
            <a:xfrm>
              <a:off x="551544" y="4330544"/>
              <a:ext cx="5007428" cy="752514"/>
            </a:xfrm>
            <a:prstGeom prst="rect">
              <a:avLst/>
            </a:prstGeom>
          </p:spPr>
          <p:txBody>
            <a:bodyPr wrap="square">
              <a:spAutoFit/>
            </a:bodyPr>
            <a:lstStyle/>
            <a:p>
              <a:pPr marL="0" marR="0" lvl="0" indent="0" algn="r" defTabSz="914400" rtl="0" eaLnBrk="1" fontAlgn="auto" latinLnBrk="0" hangingPunct="1">
                <a:lnSpc>
                  <a:spcPct val="130000"/>
                </a:lnSpc>
                <a:spcBef>
                  <a:spcPts val="0"/>
                </a:spcBef>
                <a:spcAft>
                  <a:spcPts val="0"/>
                </a:spcAft>
                <a:buClrTx/>
                <a:buSzTx/>
                <a:buFontTx/>
                <a:buNone/>
                <a:defRPr/>
              </a:pPr>
              <a:r>
                <a:rPr kumimoji="0" lang="zh-CN" altLang="en-US" sz="1100" b="0" i="0" u="none" strike="noStrike" kern="1200" cap="none" spc="0" normalizeH="0" baseline="0" noProof="0" dirty="0">
                  <a:ln>
                    <a:noFill/>
                  </a:ln>
                  <a:solidFill>
                    <a:prstClr val="white"/>
                  </a:solidFill>
                  <a:effectLst/>
                  <a:uLnTx/>
                  <a:uFillTx/>
                  <a:cs typeface="+mn-ea"/>
                  <a:sym typeface="+mn-lt"/>
                </a:rPr>
                <a:t>My drawing was not a picture of a hat. It was a picture of a boa constrictor digesting an elephant. But since the grown-ups were not able to understand it </a:t>
              </a:r>
              <a:endParaRPr kumimoji="0" lang="en-US" altLang="zh-CN" sz="1100" b="0" i="0" u="none" strike="noStrike" kern="1200" cap="none" spc="0" normalizeH="0" baseline="0" noProof="0" dirty="0">
                <a:ln>
                  <a:noFill/>
                </a:ln>
                <a:solidFill>
                  <a:prstClr val="white"/>
                </a:solidFill>
                <a:effectLst/>
                <a:uLnTx/>
                <a:uFillTx/>
                <a:cs typeface="+mn-ea"/>
                <a:sym typeface="+mn-lt"/>
              </a:endParaRPr>
            </a:p>
            <a:p>
              <a:pPr marL="0" marR="0" lvl="0" indent="0" algn="r" defTabSz="914400" rtl="0" eaLnBrk="1" fontAlgn="auto" latinLnBrk="0" hangingPunct="1">
                <a:lnSpc>
                  <a:spcPct val="130000"/>
                </a:lnSpc>
                <a:spcBef>
                  <a:spcPts val="0"/>
                </a:spcBef>
                <a:spcAft>
                  <a:spcPts val="0"/>
                </a:spcAft>
                <a:buClrTx/>
                <a:buSzTx/>
                <a:buFontTx/>
                <a:buNone/>
                <a:defRPr/>
              </a:pPr>
              <a:r>
                <a:rPr kumimoji="0" lang="zh-CN" altLang="en-US" sz="1100" b="0" i="0" u="none" strike="noStrike" kern="1200" cap="none" spc="0" normalizeH="0" baseline="0" noProof="0" dirty="0">
                  <a:ln>
                    <a:noFill/>
                  </a:ln>
                  <a:solidFill>
                    <a:prstClr val="white"/>
                  </a:solidFill>
                  <a:effectLst/>
                  <a:uLnTx/>
                  <a:uFillTx/>
                  <a:cs typeface="+mn-ea"/>
                  <a:sym typeface="+mn-lt"/>
                </a:rPr>
                <a:t>I made another drawing: I drew the inside of the boa constrictor</a:t>
              </a:r>
              <a:r>
                <a:rPr kumimoji="0" lang="en-US" altLang="zh-CN" sz="1100" b="0" i="0" u="none" strike="noStrike" kern="1200" cap="none" spc="0" normalizeH="0" baseline="0" noProof="0" dirty="0">
                  <a:ln>
                    <a:noFill/>
                  </a:ln>
                  <a:solidFill>
                    <a:prstClr val="white"/>
                  </a:solidFill>
                  <a:effectLst/>
                  <a:uLnTx/>
                  <a:uFillTx/>
                  <a:cs typeface="+mn-ea"/>
                  <a:sym typeface="+mn-lt"/>
                </a:rPr>
                <a:t>.</a:t>
              </a:r>
              <a:endParaRPr kumimoji="0" lang="zh-CN" altLang="en-US" sz="1100" b="0" i="0" u="none" strike="noStrike" kern="1200" cap="none" spc="0" normalizeH="0" baseline="0" noProof="0" dirty="0">
                <a:ln>
                  <a:noFill/>
                </a:ln>
                <a:solidFill>
                  <a:prstClr val="white"/>
                </a:solidFill>
                <a:effectLst/>
                <a:uLnTx/>
                <a:uFillTx/>
                <a:cs typeface="+mn-ea"/>
                <a:sym typeface="+mn-lt"/>
              </a:endParaRPr>
            </a:p>
          </p:txBody>
        </p:sp>
        <p:cxnSp>
          <p:nvCxnSpPr>
            <p:cNvPr id="69" name="直接连接符 68"/>
            <p:cNvCxnSpPr/>
            <p:nvPr/>
          </p:nvCxnSpPr>
          <p:spPr>
            <a:xfrm flipH="1">
              <a:off x="6008094" y="4330544"/>
              <a:ext cx="34554" cy="1606764"/>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70" name="组合 69"/>
          <p:cNvGrpSpPr/>
          <p:nvPr/>
        </p:nvGrpSpPr>
        <p:grpSpPr>
          <a:xfrm>
            <a:off x="2906616" y="3648511"/>
            <a:ext cx="6288080" cy="466105"/>
            <a:chOff x="2906616" y="3712011"/>
            <a:chExt cx="6288080" cy="466105"/>
          </a:xfrm>
        </p:grpSpPr>
        <p:grpSp>
          <p:nvGrpSpPr>
            <p:cNvPr id="71" name="组合 70"/>
            <p:cNvGrpSpPr/>
            <p:nvPr/>
          </p:nvGrpSpPr>
          <p:grpSpPr>
            <a:xfrm>
              <a:off x="2906616" y="3712011"/>
              <a:ext cx="3142256" cy="466105"/>
              <a:chOff x="2906616" y="3712011"/>
              <a:chExt cx="3142256" cy="466105"/>
            </a:xfrm>
          </p:grpSpPr>
          <p:sp>
            <p:nvSpPr>
              <p:cNvPr id="89" name="任意多边形 88"/>
              <p:cNvSpPr/>
              <p:nvPr/>
            </p:nvSpPr>
            <p:spPr>
              <a:xfrm>
                <a:off x="2906616" y="3745829"/>
                <a:ext cx="3142256" cy="432287"/>
              </a:xfrm>
              <a:custGeom>
                <a:avLst/>
                <a:gdLst>
                  <a:gd name="connsiteX0" fmla="*/ 216144 w 3142256"/>
                  <a:gd name="connsiteY0" fmla="*/ 0 h 432287"/>
                  <a:gd name="connsiteX1" fmla="*/ 1046854 w 3142256"/>
                  <a:gd name="connsiteY1" fmla="*/ 0 h 432287"/>
                  <a:gd name="connsiteX2" fmla="*/ 1106148 w 3142256"/>
                  <a:gd name="connsiteY2" fmla="*/ 0 h 432287"/>
                  <a:gd name="connsiteX3" fmla="*/ 1421542 w 3142256"/>
                  <a:gd name="connsiteY3" fmla="*/ 0 h 432287"/>
                  <a:gd name="connsiteX4" fmla="*/ 1936858 w 3142256"/>
                  <a:gd name="connsiteY4" fmla="*/ 0 h 432287"/>
                  <a:gd name="connsiteX5" fmla="*/ 2252252 w 3142256"/>
                  <a:gd name="connsiteY5" fmla="*/ 0 h 432287"/>
                  <a:gd name="connsiteX6" fmla="*/ 2311546 w 3142256"/>
                  <a:gd name="connsiteY6" fmla="*/ 0 h 432287"/>
                  <a:gd name="connsiteX7" fmla="*/ 3142256 w 3142256"/>
                  <a:gd name="connsiteY7" fmla="*/ 0 h 432287"/>
                  <a:gd name="connsiteX8" fmla="*/ 3142256 w 3142256"/>
                  <a:gd name="connsiteY8" fmla="*/ 432287 h 432287"/>
                  <a:gd name="connsiteX9" fmla="*/ 2311546 w 3142256"/>
                  <a:gd name="connsiteY9" fmla="*/ 432287 h 432287"/>
                  <a:gd name="connsiteX10" fmla="*/ 2252252 w 3142256"/>
                  <a:gd name="connsiteY10" fmla="*/ 432287 h 432287"/>
                  <a:gd name="connsiteX11" fmla="*/ 1421542 w 3142256"/>
                  <a:gd name="connsiteY11" fmla="*/ 432287 h 432287"/>
                  <a:gd name="connsiteX12" fmla="*/ 216144 w 3142256"/>
                  <a:gd name="connsiteY12" fmla="*/ 432286 h 432287"/>
                  <a:gd name="connsiteX13" fmla="*/ 16986 w 3142256"/>
                  <a:gd name="connsiteY13" fmla="*/ 300276 h 432287"/>
                  <a:gd name="connsiteX14" fmla="*/ 0 w 3142256"/>
                  <a:gd name="connsiteY14" fmla="*/ 216144 h 432287"/>
                  <a:gd name="connsiteX15" fmla="*/ 16986 w 3142256"/>
                  <a:gd name="connsiteY15" fmla="*/ 132011 h 432287"/>
                  <a:gd name="connsiteX16" fmla="*/ 216144 w 3142256"/>
                  <a:gd name="connsiteY16" fmla="*/ 0 h 43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42256" h="432287">
                    <a:moveTo>
                      <a:pt x="216144" y="0"/>
                    </a:moveTo>
                    <a:lnTo>
                      <a:pt x="1046854" y="0"/>
                    </a:lnTo>
                    <a:lnTo>
                      <a:pt x="1106148" y="0"/>
                    </a:lnTo>
                    <a:lnTo>
                      <a:pt x="1421542" y="0"/>
                    </a:lnTo>
                    <a:lnTo>
                      <a:pt x="1936858" y="0"/>
                    </a:lnTo>
                    <a:lnTo>
                      <a:pt x="2252252" y="0"/>
                    </a:lnTo>
                    <a:lnTo>
                      <a:pt x="2311546" y="0"/>
                    </a:lnTo>
                    <a:lnTo>
                      <a:pt x="3142256" y="0"/>
                    </a:lnTo>
                    <a:lnTo>
                      <a:pt x="3142256" y="432287"/>
                    </a:lnTo>
                    <a:lnTo>
                      <a:pt x="2311546" y="432287"/>
                    </a:lnTo>
                    <a:lnTo>
                      <a:pt x="2252252" y="432287"/>
                    </a:lnTo>
                    <a:lnTo>
                      <a:pt x="1421542" y="432287"/>
                    </a:lnTo>
                    <a:lnTo>
                      <a:pt x="216144" y="432286"/>
                    </a:lnTo>
                    <a:cubicBezTo>
                      <a:pt x="126614" y="432286"/>
                      <a:pt x="49798" y="377853"/>
                      <a:pt x="16986" y="300276"/>
                    </a:cubicBezTo>
                    <a:lnTo>
                      <a:pt x="0" y="216144"/>
                    </a:lnTo>
                    <a:lnTo>
                      <a:pt x="16986" y="132011"/>
                    </a:lnTo>
                    <a:cubicBezTo>
                      <a:pt x="49798" y="54434"/>
                      <a:pt x="126614" y="0"/>
                      <a:pt x="216144" y="0"/>
                    </a:cubicBezTo>
                    <a:close/>
                  </a:path>
                </a:pathLst>
              </a:custGeom>
              <a:solidFill>
                <a:schemeClr val="accent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prstClr val="white"/>
                  </a:solidFill>
                  <a:effectLst/>
                  <a:uLnTx/>
                  <a:uFillTx/>
                  <a:cs typeface="+mn-ea"/>
                  <a:sym typeface="+mn-lt"/>
                </a:endParaRPr>
              </a:p>
            </p:txBody>
          </p:sp>
          <p:sp>
            <p:nvSpPr>
              <p:cNvPr id="90" name="文本框 89"/>
              <p:cNvSpPr txBox="1"/>
              <p:nvPr/>
            </p:nvSpPr>
            <p:spPr>
              <a:xfrm>
                <a:off x="3879852" y="3712011"/>
                <a:ext cx="1903085" cy="369332"/>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b="0" i="0" u="none" strike="noStrike" kern="1200" cap="none" spc="0" normalizeH="0" baseline="0" noProof="0" dirty="0">
                    <a:ln>
                      <a:noFill/>
                    </a:ln>
                    <a:solidFill>
                      <a:prstClr val="white"/>
                    </a:solidFill>
                    <a:effectLst/>
                    <a:uLnTx/>
                    <a:uFillTx/>
                    <a:cs typeface="+mn-ea"/>
                    <a:sym typeface="+mn-lt"/>
                  </a:rPr>
                  <a:t>Information Here</a:t>
                </a:r>
                <a:endParaRPr kumimoji="0" lang="zh-CN" altLang="en-US" b="0" i="0" u="none" strike="noStrike" kern="1200" cap="none" spc="0" normalizeH="0" baseline="0" noProof="0" dirty="0">
                  <a:ln>
                    <a:noFill/>
                  </a:ln>
                  <a:solidFill>
                    <a:prstClr val="white"/>
                  </a:solidFill>
                  <a:effectLst/>
                  <a:uLnTx/>
                  <a:uFillTx/>
                  <a:cs typeface="+mn-ea"/>
                  <a:sym typeface="+mn-lt"/>
                </a:endParaRPr>
              </a:p>
            </p:txBody>
          </p:sp>
        </p:grpSp>
        <p:grpSp>
          <p:nvGrpSpPr>
            <p:cNvPr id="72" name="组合 71"/>
            <p:cNvGrpSpPr/>
            <p:nvPr/>
          </p:nvGrpSpPr>
          <p:grpSpPr>
            <a:xfrm>
              <a:off x="6052440" y="3712011"/>
              <a:ext cx="3142256" cy="464002"/>
              <a:chOff x="6052440" y="3712011"/>
              <a:chExt cx="3142256" cy="464002"/>
            </a:xfrm>
          </p:grpSpPr>
          <p:sp>
            <p:nvSpPr>
              <p:cNvPr id="73" name="任意多边形 72"/>
              <p:cNvSpPr/>
              <p:nvPr/>
            </p:nvSpPr>
            <p:spPr>
              <a:xfrm flipH="1">
                <a:off x="6052440" y="3743726"/>
                <a:ext cx="3142256" cy="432287"/>
              </a:xfrm>
              <a:custGeom>
                <a:avLst/>
                <a:gdLst>
                  <a:gd name="connsiteX0" fmla="*/ 216144 w 3142256"/>
                  <a:gd name="connsiteY0" fmla="*/ 0 h 432287"/>
                  <a:gd name="connsiteX1" fmla="*/ 1046854 w 3142256"/>
                  <a:gd name="connsiteY1" fmla="*/ 0 h 432287"/>
                  <a:gd name="connsiteX2" fmla="*/ 1106148 w 3142256"/>
                  <a:gd name="connsiteY2" fmla="*/ 0 h 432287"/>
                  <a:gd name="connsiteX3" fmla="*/ 1421542 w 3142256"/>
                  <a:gd name="connsiteY3" fmla="*/ 0 h 432287"/>
                  <a:gd name="connsiteX4" fmla="*/ 1936858 w 3142256"/>
                  <a:gd name="connsiteY4" fmla="*/ 0 h 432287"/>
                  <a:gd name="connsiteX5" fmla="*/ 2252252 w 3142256"/>
                  <a:gd name="connsiteY5" fmla="*/ 0 h 432287"/>
                  <a:gd name="connsiteX6" fmla="*/ 2311546 w 3142256"/>
                  <a:gd name="connsiteY6" fmla="*/ 0 h 432287"/>
                  <a:gd name="connsiteX7" fmla="*/ 3142256 w 3142256"/>
                  <a:gd name="connsiteY7" fmla="*/ 0 h 432287"/>
                  <a:gd name="connsiteX8" fmla="*/ 3142256 w 3142256"/>
                  <a:gd name="connsiteY8" fmla="*/ 432287 h 432287"/>
                  <a:gd name="connsiteX9" fmla="*/ 2311546 w 3142256"/>
                  <a:gd name="connsiteY9" fmla="*/ 432287 h 432287"/>
                  <a:gd name="connsiteX10" fmla="*/ 2252252 w 3142256"/>
                  <a:gd name="connsiteY10" fmla="*/ 432287 h 432287"/>
                  <a:gd name="connsiteX11" fmla="*/ 1421542 w 3142256"/>
                  <a:gd name="connsiteY11" fmla="*/ 432287 h 432287"/>
                  <a:gd name="connsiteX12" fmla="*/ 216144 w 3142256"/>
                  <a:gd name="connsiteY12" fmla="*/ 432286 h 432287"/>
                  <a:gd name="connsiteX13" fmla="*/ 16986 w 3142256"/>
                  <a:gd name="connsiteY13" fmla="*/ 300276 h 432287"/>
                  <a:gd name="connsiteX14" fmla="*/ 0 w 3142256"/>
                  <a:gd name="connsiteY14" fmla="*/ 216144 h 432287"/>
                  <a:gd name="connsiteX15" fmla="*/ 16986 w 3142256"/>
                  <a:gd name="connsiteY15" fmla="*/ 132011 h 432287"/>
                  <a:gd name="connsiteX16" fmla="*/ 216144 w 3142256"/>
                  <a:gd name="connsiteY16" fmla="*/ 0 h 43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42256" h="432287">
                    <a:moveTo>
                      <a:pt x="216144" y="0"/>
                    </a:moveTo>
                    <a:lnTo>
                      <a:pt x="1046854" y="0"/>
                    </a:lnTo>
                    <a:lnTo>
                      <a:pt x="1106148" y="0"/>
                    </a:lnTo>
                    <a:lnTo>
                      <a:pt x="1421542" y="0"/>
                    </a:lnTo>
                    <a:lnTo>
                      <a:pt x="1936858" y="0"/>
                    </a:lnTo>
                    <a:lnTo>
                      <a:pt x="2252252" y="0"/>
                    </a:lnTo>
                    <a:lnTo>
                      <a:pt x="2311546" y="0"/>
                    </a:lnTo>
                    <a:lnTo>
                      <a:pt x="3142256" y="0"/>
                    </a:lnTo>
                    <a:lnTo>
                      <a:pt x="3142256" y="432287"/>
                    </a:lnTo>
                    <a:lnTo>
                      <a:pt x="2311546" y="432287"/>
                    </a:lnTo>
                    <a:lnTo>
                      <a:pt x="2252252" y="432287"/>
                    </a:lnTo>
                    <a:lnTo>
                      <a:pt x="1421542" y="432287"/>
                    </a:lnTo>
                    <a:lnTo>
                      <a:pt x="216144" y="432286"/>
                    </a:lnTo>
                    <a:cubicBezTo>
                      <a:pt x="126614" y="432286"/>
                      <a:pt x="49798" y="377853"/>
                      <a:pt x="16986" y="300276"/>
                    </a:cubicBezTo>
                    <a:lnTo>
                      <a:pt x="0" y="216144"/>
                    </a:lnTo>
                    <a:lnTo>
                      <a:pt x="16986" y="132011"/>
                    </a:lnTo>
                    <a:cubicBezTo>
                      <a:pt x="49798" y="54434"/>
                      <a:pt x="126614" y="0"/>
                      <a:pt x="216144" y="0"/>
                    </a:cubicBezTo>
                    <a:close/>
                  </a:path>
                </a:pathLst>
              </a:custGeom>
              <a:solidFill>
                <a:schemeClr val="accent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prstClr val="white"/>
                  </a:solidFill>
                  <a:effectLst/>
                  <a:uLnTx/>
                  <a:uFillTx/>
                  <a:cs typeface="+mn-ea"/>
                  <a:sym typeface="+mn-lt"/>
                </a:endParaRPr>
              </a:p>
            </p:txBody>
          </p:sp>
          <p:sp>
            <p:nvSpPr>
              <p:cNvPr id="88" name="文本框 87"/>
              <p:cNvSpPr txBox="1"/>
              <p:nvPr/>
            </p:nvSpPr>
            <p:spPr>
              <a:xfrm>
                <a:off x="6324735" y="3712011"/>
                <a:ext cx="190308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b="0" i="0" u="none" strike="noStrike" kern="1200" cap="none" spc="0" normalizeH="0" baseline="0" noProof="0" dirty="0">
                    <a:ln>
                      <a:noFill/>
                    </a:ln>
                    <a:solidFill>
                      <a:prstClr val="white"/>
                    </a:solidFill>
                    <a:effectLst/>
                    <a:uLnTx/>
                    <a:uFillTx/>
                    <a:cs typeface="+mn-ea"/>
                    <a:sym typeface="+mn-lt"/>
                  </a:rPr>
                  <a:t>Information Here</a:t>
                </a:r>
                <a:endParaRPr kumimoji="0" lang="zh-CN" altLang="en-US" b="0" i="0" u="none" strike="noStrike" kern="1200" cap="none" spc="0" normalizeH="0" baseline="0" noProof="0" dirty="0">
                  <a:ln>
                    <a:noFill/>
                  </a:ln>
                  <a:solidFill>
                    <a:prstClr val="white"/>
                  </a:solidFill>
                  <a:effectLst/>
                  <a:uLnTx/>
                  <a:uFillTx/>
                  <a:cs typeface="+mn-ea"/>
                  <a:sym typeface="+mn-lt"/>
                </a:endParaRPr>
              </a:p>
            </p:txBody>
          </p:sp>
        </p:grpSp>
      </p:grpSp>
      <p:sp>
        <p:nvSpPr>
          <p:cNvPr id="25" name="KSO_GT2"/>
          <p:cNvSpPr txBox="1">
            <a:spLocks noChangeArrowheads="1"/>
          </p:cNvSpPr>
          <p:nvPr/>
        </p:nvSpPr>
        <p:spPr bwMode="auto">
          <a:xfrm>
            <a:off x="5387921" y="306168"/>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胜任能力展示</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outVertical)">
                                      <p:cBhvr>
                                        <p:cTn id="7" dur="500"/>
                                        <p:tgtEl>
                                          <p:spTgt spid="55"/>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70"/>
                                        </p:tgtEl>
                                        <p:attrNameLst>
                                          <p:attrName>style.visibility</p:attrName>
                                        </p:attrNameLst>
                                      </p:cBhvr>
                                      <p:to>
                                        <p:strVal val="visible"/>
                                      </p:to>
                                    </p:set>
                                    <p:anim calcmode="lin" valueType="num">
                                      <p:cBhvr>
                                        <p:cTn id="11" dur="500" fill="hold"/>
                                        <p:tgtEl>
                                          <p:spTgt spid="70"/>
                                        </p:tgtEl>
                                        <p:attrNameLst>
                                          <p:attrName>ppt_w</p:attrName>
                                        </p:attrNameLst>
                                      </p:cBhvr>
                                      <p:tavLst>
                                        <p:tav tm="0">
                                          <p:val>
                                            <p:fltVal val="0"/>
                                          </p:val>
                                        </p:tav>
                                        <p:tav tm="100000">
                                          <p:val>
                                            <p:strVal val="#ppt_w"/>
                                          </p:val>
                                        </p:tav>
                                      </p:tavLst>
                                    </p:anim>
                                    <p:anim calcmode="lin" valueType="num">
                                      <p:cBhvr>
                                        <p:cTn id="12" dur="500" fill="hold"/>
                                        <p:tgtEl>
                                          <p:spTgt spid="70"/>
                                        </p:tgtEl>
                                        <p:attrNameLst>
                                          <p:attrName>ppt_h</p:attrName>
                                        </p:attrNameLst>
                                      </p:cBhvr>
                                      <p:tavLst>
                                        <p:tav tm="0">
                                          <p:val>
                                            <p:fltVal val="0"/>
                                          </p:val>
                                        </p:tav>
                                        <p:tav tm="100000">
                                          <p:val>
                                            <p:strVal val="#ppt_h"/>
                                          </p:val>
                                        </p:tav>
                                      </p:tavLst>
                                    </p:anim>
                                    <p:animEffect transition="in" filter="fade">
                                      <p:cBhvr>
                                        <p:cTn id="13" dur="500"/>
                                        <p:tgtEl>
                                          <p:spTgt spid="7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fade">
                                      <p:cBhvr>
                                        <p:cTn id="16" dur="500"/>
                                        <p:tgtEl>
                                          <p:spTgt spid="54"/>
                                        </p:tgtEl>
                                      </p:cBhvr>
                                    </p:animEffect>
                                  </p:childTnLst>
                                </p:cTn>
                              </p:par>
                            </p:childTnLst>
                          </p:cTn>
                        </p:par>
                        <p:par>
                          <p:cTn id="17" fill="hold">
                            <p:stCondLst>
                              <p:cond delay="1000"/>
                            </p:stCondLst>
                            <p:childTnLst>
                              <p:par>
                                <p:cTn id="18" presetID="16" presetClass="entr" presetSubtype="37" fill="hold" nodeType="afterEffect">
                                  <p:stCondLst>
                                    <p:cond delay="0"/>
                                  </p:stCondLst>
                                  <p:childTnLst>
                                    <p:set>
                                      <p:cBhvr>
                                        <p:cTn id="19" dur="1" fill="hold">
                                          <p:stCondLst>
                                            <p:cond delay="0"/>
                                          </p:stCondLst>
                                        </p:cTn>
                                        <p:tgtEl>
                                          <p:spTgt spid="66"/>
                                        </p:tgtEl>
                                        <p:attrNameLst>
                                          <p:attrName>style.visibility</p:attrName>
                                        </p:attrNameLst>
                                      </p:cBhvr>
                                      <p:to>
                                        <p:strVal val="visible"/>
                                      </p:to>
                                    </p:set>
                                    <p:animEffect transition="in" filter="barn(outVertical)">
                                      <p:cBhvr>
                                        <p:cTn id="20"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 y="685800"/>
            <a:ext cx="10351406" cy="3672633"/>
            <a:chOff x="1" y="685800"/>
            <a:chExt cx="10351406" cy="3672633"/>
          </a:xfrm>
        </p:grpSpPr>
        <p:grpSp>
          <p:nvGrpSpPr>
            <p:cNvPr id="31" name="组合 30"/>
            <p:cNvGrpSpPr/>
            <p:nvPr/>
          </p:nvGrpSpPr>
          <p:grpSpPr>
            <a:xfrm flipH="1">
              <a:off x="8489129" y="685800"/>
              <a:ext cx="1862278" cy="1234231"/>
              <a:chOff x="106518" y="-275570"/>
              <a:chExt cx="2523014" cy="1672135"/>
            </a:xfrm>
          </p:grpSpPr>
          <p:sp>
            <p:nvSpPr>
              <p:cNvPr id="33" name="任意多边形 32"/>
              <p:cNvSpPr/>
              <p:nvPr/>
            </p:nvSpPr>
            <p:spPr>
              <a:xfrm rot="2965226">
                <a:off x="529530" y="-383337"/>
                <a:ext cx="1446591" cy="2113213"/>
              </a:xfrm>
              <a:custGeom>
                <a:avLst/>
                <a:gdLst>
                  <a:gd name="connsiteX0" fmla="*/ 0 w 1584550"/>
                  <a:gd name="connsiteY0" fmla="*/ 1337179 h 2249048"/>
                  <a:gd name="connsiteX1" fmla="*/ 1584550 w 1584550"/>
                  <a:gd name="connsiteY1" fmla="*/ 0 h 2249048"/>
                  <a:gd name="connsiteX2" fmla="*/ 1096812 w 1584550"/>
                  <a:gd name="connsiteY2" fmla="*/ 966718 h 2249048"/>
                  <a:gd name="connsiteX3" fmla="*/ 1478114 w 1584550"/>
                  <a:gd name="connsiteY3" fmla="*/ 1323169 h 2249048"/>
                  <a:gd name="connsiteX4" fmla="*/ 1469224 w 1584550"/>
                  <a:gd name="connsiteY4" fmla="*/ 1323233 h 2249048"/>
                  <a:gd name="connsiteX5" fmla="*/ 1502018 w 1584550"/>
                  <a:gd name="connsiteY5" fmla="*/ 1329978 h 2249048"/>
                  <a:gd name="connsiteX6" fmla="*/ 918861 w 1584550"/>
                  <a:gd name="connsiteY6" fmla="*/ 1329978 h 2249048"/>
                  <a:gd name="connsiteX7" fmla="*/ 623437 w 1584550"/>
                  <a:gd name="connsiteY7" fmla="*/ 2249048 h 2249048"/>
                  <a:gd name="connsiteX8" fmla="*/ 1998 w 1584550"/>
                  <a:gd name="connsiteY8" fmla="*/ 1337608 h 2249048"/>
                  <a:gd name="connsiteX9" fmla="*/ 33785 w 1584550"/>
                  <a:gd name="connsiteY9" fmla="*/ 1333647 h 2249048"/>
                  <a:gd name="connsiteX10" fmla="*/ 9980 w 1584550"/>
                  <a:gd name="connsiteY10" fmla="*/ 1333819 h 2249048"/>
                  <a:gd name="connsiteX0-1" fmla="*/ 0 w 1584550"/>
                  <a:gd name="connsiteY0-2" fmla="*/ 1337179 h 2249048"/>
                  <a:gd name="connsiteX1-3" fmla="*/ 1584550 w 1584550"/>
                  <a:gd name="connsiteY1-4" fmla="*/ 0 h 2249048"/>
                  <a:gd name="connsiteX2-5" fmla="*/ 1096812 w 1584550"/>
                  <a:gd name="connsiteY2-6" fmla="*/ 966718 h 2249048"/>
                  <a:gd name="connsiteX3-7" fmla="*/ 1478114 w 1584550"/>
                  <a:gd name="connsiteY3-8" fmla="*/ 1323169 h 2249048"/>
                  <a:gd name="connsiteX4-9" fmla="*/ 1469224 w 1584550"/>
                  <a:gd name="connsiteY4-10" fmla="*/ 1323233 h 2249048"/>
                  <a:gd name="connsiteX5-11" fmla="*/ 918861 w 1584550"/>
                  <a:gd name="connsiteY5-12" fmla="*/ 1329978 h 2249048"/>
                  <a:gd name="connsiteX6-13" fmla="*/ 623437 w 1584550"/>
                  <a:gd name="connsiteY6-14" fmla="*/ 2249048 h 2249048"/>
                  <a:gd name="connsiteX7-15" fmla="*/ 1998 w 1584550"/>
                  <a:gd name="connsiteY7-16" fmla="*/ 1337608 h 2249048"/>
                  <a:gd name="connsiteX8-17" fmla="*/ 33785 w 1584550"/>
                  <a:gd name="connsiteY8-18" fmla="*/ 1333647 h 2249048"/>
                  <a:gd name="connsiteX9-19" fmla="*/ 9980 w 1584550"/>
                  <a:gd name="connsiteY9-20" fmla="*/ 1333819 h 2249048"/>
                  <a:gd name="connsiteX10-21" fmla="*/ 0 w 1584550"/>
                  <a:gd name="connsiteY10-22" fmla="*/ 1337179 h 2249048"/>
                  <a:gd name="connsiteX0-23" fmla="*/ 0 w 1584550"/>
                  <a:gd name="connsiteY0-24" fmla="*/ 1337179 h 2249048"/>
                  <a:gd name="connsiteX1-25" fmla="*/ 1584550 w 1584550"/>
                  <a:gd name="connsiteY1-26" fmla="*/ 0 h 2249048"/>
                  <a:gd name="connsiteX2-27" fmla="*/ 1096812 w 1584550"/>
                  <a:gd name="connsiteY2-28" fmla="*/ 966718 h 2249048"/>
                  <a:gd name="connsiteX3-29" fmla="*/ 1478114 w 1584550"/>
                  <a:gd name="connsiteY3-30" fmla="*/ 1323169 h 2249048"/>
                  <a:gd name="connsiteX4-31" fmla="*/ 1398729 w 1584550"/>
                  <a:gd name="connsiteY4-32" fmla="*/ 1169871 h 2249048"/>
                  <a:gd name="connsiteX5-33" fmla="*/ 918861 w 1584550"/>
                  <a:gd name="connsiteY5-34" fmla="*/ 1329978 h 2249048"/>
                  <a:gd name="connsiteX6-35" fmla="*/ 623437 w 1584550"/>
                  <a:gd name="connsiteY6-36" fmla="*/ 2249048 h 2249048"/>
                  <a:gd name="connsiteX7-37" fmla="*/ 1998 w 1584550"/>
                  <a:gd name="connsiteY7-38" fmla="*/ 1337608 h 2249048"/>
                  <a:gd name="connsiteX8-39" fmla="*/ 33785 w 1584550"/>
                  <a:gd name="connsiteY8-40" fmla="*/ 1333647 h 2249048"/>
                  <a:gd name="connsiteX9-41" fmla="*/ 9980 w 1584550"/>
                  <a:gd name="connsiteY9-42" fmla="*/ 1333819 h 2249048"/>
                  <a:gd name="connsiteX10-43" fmla="*/ 0 w 1584550"/>
                  <a:gd name="connsiteY10-44" fmla="*/ 1337179 h 2249048"/>
                  <a:gd name="connsiteX0-45" fmla="*/ 0 w 1584550"/>
                  <a:gd name="connsiteY0-46" fmla="*/ 1337179 h 2249048"/>
                  <a:gd name="connsiteX1-47" fmla="*/ 1584550 w 1584550"/>
                  <a:gd name="connsiteY1-48" fmla="*/ 0 h 2249048"/>
                  <a:gd name="connsiteX2-49" fmla="*/ 1096812 w 1584550"/>
                  <a:gd name="connsiteY2-50" fmla="*/ 966718 h 2249048"/>
                  <a:gd name="connsiteX3-51" fmla="*/ 1398729 w 1584550"/>
                  <a:gd name="connsiteY3-52" fmla="*/ 1169871 h 2249048"/>
                  <a:gd name="connsiteX4-53" fmla="*/ 918861 w 1584550"/>
                  <a:gd name="connsiteY4-54" fmla="*/ 1329978 h 2249048"/>
                  <a:gd name="connsiteX5-55" fmla="*/ 623437 w 1584550"/>
                  <a:gd name="connsiteY5-56" fmla="*/ 2249048 h 2249048"/>
                  <a:gd name="connsiteX6-57" fmla="*/ 1998 w 1584550"/>
                  <a:gd name="connsiteY6-58" fmla="*/ 1337608 h 2249048"/>
                  <a:gd name="connsiteX7-59" fmla="*/ 33785 w 1584550"/>
                  <a:gd name="connsiteY7-60" fmla="*/ 1333647 h 2249048"/>
                  <a:gd name="connsiteX8-61" fmla="*/ 9980 w 1584550"/>
                  <a:gd name="connsiteY8-62" fmla="*/ 1333819 h 2249048"/>
                  <a:gd name="connsiteX9-63" fmla="*/ 0 w 1584550"/>
                  <a:gd name="connsiteY9-64" fmla="*/ 1337179 h 2249048"/>
                  <a:gd name="connsiteX0-65" fmla="*/ 0 w 1584550"/>
                  <a:gd name="connsiteY0-66" fmla="*/ 1337179 h 2249048"/>
                  <a:gd name="connsiteX1-67" fmla="*/ 1584550 w 1584550"/>
                  <a:gd name="connsiteY1-68" fmla="*/ 0 h 2249048"/>
                  <a:gd name="connsiteX2-69" fmla="*/ 1096812 w 1584550"/>
                  <a:gd name="connsiteY2-70" fmla="*/ 966718 h 2249048"/>
                  <a:gd name="connsiteX3-71" fmla="*/ 1391253 w 1584550"/>
                  <a:gd name="connsiteY3-72" fmla="*/ 1177572 h 2249048"/>
                  <a:gd name="connsiteX4-73" fmla="*/ 918861 w 1584550"/>
                  <a:gd name="connsiteY4-74" fmla="*/ 1329978 h 2249048"/>
                  <a:gd name="connsiteX5-75" fmla="*/ 623437 w 1584550"/>
                  <a:gd name="connsiteY5-76" fmla="*/ 2249048 h 2249048"/>
                  <a:gd name="connsiteX6-77" fmla="*/ 1998 w 1584550"/>
                  <a:gd name="connsiteY6-78" fmla="*/ 1337608 h 2249048"/>
                  <a:gd name="connsiteX7-79" fmla="*/ 33785 w 1584550"/>
                  <a:gd name="connsiteY7-80" fmla="*/ 1333647 h 2249048"/>
                  <a:gd name="connsiteX8-81" fmla="*/ 9980 w 1584550"/>
                  <a:gd name="connsiteY8-82" fmla="*/ 1333819 h 2249048"/>
                  <a:gd name="connsiteX9-83" fmla="*/ 0 w 1584550"/>
                  <a:gd name="connsiteY9-84" fmla="*/ 1337179 h 224904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584550" h="2249048">
                    <a:moveTo>
                      <a:pt x="0" y="1337179"/>
                    </a:moveTo>
                    <a:lnTo>
                      <a:pt x="1584550" y="0"/>
                    </a:lnTo>
                    <a:lnTo>
                      <a:pt x="1096812" y="966718"/>
                    </a:lnTo>
                    <a:lnTo>
                      <a:pt x="1391253" y="1177572"/>
                    </a:lnTo>
                    <a:lnTo>
                      <a:pt x="918861" y="1329978"/>
                    </a:lnTo>
                    <a:lnTo>
                      <a:pt x="623437" y="2249048"/>
                    </a:lnTo>
                    <a:lnTo>
                      <a:pt x="1998" y="1337608"/>
                    </a:lnTo>
                    <a:lnTo>
                      <a:pt x="33785" y="1333647"/>
                    </a:lnTo>
                    <a:lnTo>
                      <a:pt x="9980" y="1333819"/>
                    </a:lnTo>
                    <a:lnTo>
                      <a:pt x="0" y="1337179"/>
                    </a:lnTo>
                    <a:close/>
                  </a:path>
                </a:pathLst>
              </a:cu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grpSp>
            <p:nvGrpSpPr>
              <p:cNvPr id="34" name="组合 33"/>
              <p:cNvGrpSpPr/>
              <p:nvPr/>
            </p:nvGrpSpPr>
            <p:grpSpPr>
              <a:xfrm>
                <a:off x="106518" y="-275570"/>
                <a:ext cx="2523014" cy="1472743"/>
                <a:chOff x="8194659" y="733974"/>
                <a:chExt cx="2523014" cy="1472743"/>
              </a:xfrm>
            </p:grpSpPr>
            <p:grpSp>
              <p:nvGrpSpPr>
                <p:cNvPr id="35" name="组合 34"/>
                <p:cNvGrpSpPr/>
                <p:nvPr/>
              </p:nvGrpSpPr>
              <p:grpSpPr>
                <a:xfrm>
                  <a:off x="8194659" y="733974"/>
                  <a:ext cx="2523014" cy="1472743"/>
                  <a:chOff x="8192119" y="745404"/>
                  <a:chExt cx="2523014" cy="1472743"/>
                </a:xfrm>
              </p:grpSpPr>
              <p:sp>
                <p:nvSpPr>
                  <p:cNvPr id="37" name="等腰三角形 10"/>
                  <p:cNvSpPr/>
                  <p:nvPr/>
                </p:nvSpPr>
                <p:spPr>
                  <a:xfrm rot="11361276">
                    <a:off x="8641770" y="1204121"/>
                    <a:ext cx="2073363" cy="426509"/>
                  </a:xfrm>
                  <a:custGeom>
                    <a:avLst/>
                    <a:gdLst>
                      <a:gd name="connsiteX0" fmla="*/ 0 w 2091626"/>
                      <a:gd name="connsiteY0" fmla="*/ 426509 h 426509"/>
                      <a:gd name="connsiteX1" fmla="*/ 996953 w 2091626"/>
                      <a:gd name="connsiteY1" fmla="*/ 0 h 426509"/>
                      <a:gd name="connsiteX2" fmla="*/ 2091626 w 2091626"/>
                      <a:gd name="connsiteY2" fmla="*/ 426509 h 426509"/>
                      <a:gd name="connsiteX3" fmla="*/ 0 w 2091626"/>
                      <a:gd name="connsiteY3" fmla="*/ 426509 h 426509"/>
                      <a:gd name="connsiteX0-1" fmla="*/ 0 w 2068664"/>
                      <a:gd name="connsiteY0-2" fmla="*/ 426509 h 426509"/>
                      <a:gd name="connsiteX1-3" fmla="*/ 996953 w 2068664"/>
                      <a:gd name="connsiteY1-4" fmla="*/ 0 h 426509"/>
                      <a:gd name="connsiteX2-5" fmla="*/ 2068664 w 2068664"/>
                      <a:gd name="connsiteY2-6" fmla="*/ 423856 h 426509"/>
                      <a:gd name="connsiteX3-7" fmla="*/ 0 w 2068664"/>
                      <a:gd name="connsiteY3-8" fmla="*/ 426509 h 426509"/>
                      <a:gd name="connsiteX0-9" fmla="*/ 0 w 2073363"/>
                      <a:gd name="connsiteY0-10" fmla="*/ 426509 h 426509"/>
                      <a:gd name="connsiteX1-11" fmla="*/ 996953 w 2073363"/>
                      <a:gd name="connsiteY1-12" fmla="*/ 0 h 426509"/>
                      <a:gd name="connsiteX2-13" fmla="*/ 2073363 w 2073363"/>
                      <a:gd name="connsiteY2-14" fmla="*/ 423082 h 426509"/>
                      <a:gd name="connsiteX3-15" fmla="*/ 0 w 2073363"/>
                      <a:gd name="connsiteY3-16" fmla="*/ 426509 h 426509"/>
                    </a:gdLst>
                    <a:ahLst/>
                    <a:cxnLst>
                      <a:cxn ang="0">
                        <a:pos x="connsiteX0-1" y="connsiteY0-2"/>
                      </a:cxn>
                      <a:cxn ang="0">
                        <a:pos x="connsiteX1-3" y="connsiteY1-4"/>
                      </a:cxn>
                      <a:cxn ang="0">
                        <a:pos x="connsiteX2-5" y="connsiteY2-6"/>
                      </a:cxn>
                      <a:cxn ang="0">
                        <a:pos x="connsiteX3-7" y="connsiteY3-8"/>
                      </a:cxn>
                    </a:cxnLst>
                    <a:rect l="l" t="t" r="r" b="b"/>
                    <a:pathLst>
                      <a:path w="2073363" h="426509">
                        <a:moveTo>
                          <a:pt x="0" y="426509"/>
                        </a:moveTo>
                        <a:lnTo>
                          <a:pt x="996953" y="0"/>
                        </a:lnTo>
                        <a:lnTo>
                          <a:pt x="2073363" y="423082"/>
                        </a:lnTo>
                        <a:lnTo>
                          <a:pt x="0" y="426509"/>
                        </a:lnTo>
                        <a:close/>
                      </a:path>
                    </a:pathLst>
                  </a:cu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sp>
                <p:nvSpPr>
                  <p:cNvPr id="38" name="等腰三角形 11"/>
                  <p:cNvSpPr/>
                  <p:nvPr/>
                </p:nvSpPr>
                <p:spPr>
                  <a:xfrm rot="2965226">
                    <a:off x="8579889" y="1295384"/>
                    <a:ext cx="1472743" cy="372783"/>
                  </a:xfrm>
                  <a:custGeom>
                    <a:avLst/>
                    <a:gdLst>
                      <a:gd name="connsiteX0" fmla="*/ 0 w 1451051"/>
                      <a:gd name="connsiteY0" fmla="*/ 362099 h 362099"/>
                      <a:gd name="connsiteX1" fmla="*/ 1063707 w 1451051"/>
                      <a:gd name="connsiteY1" fmla="*/ 0 h 362099"/>
                      <a:gd name="connsiteX2" fmla="*/ 1451051 w 1451051"/>
                      <a:gd name="connsiteY2" fmla="*/ 362099 h 362099"/>
                      <a:gd name="connsiteX3" fmla="*/ 0 w 1451051"/>
                      <a:gd name="connsiteY3" fmla="*/ 362099 h 362099"/>
                      <a:gd name="connsiteX0-1" fmla="*/ 0 w 1472743"/>
                      <a:gd name="connsiteY0-2" fmla="*/ 372783 h 372783"/>
                      <a:gd name="connsiteX1-3" fmla="*/ 1085399 w 1472743"/>
                      <a:gd name="connsiteY1-4" fmla="*/ 0 h 372783"/>
                      <a:gd name="connsiteX2-5" fmla="*/ 1472743 w 1472743"/>
                      <a:gd name="connsiteY2-6" fmla="*/ 362099 h 372783"/>
                      <a:gd name="connsiteX3-7" fmla="*/ 0 w 1472743"/>
                      <a:gd name="connsiteY3-8" fmla="*/ 372783 h 372783"/>
                    </a:gdLst>
                    <a:ahLst/>
                    <a:cxnLst>
                      <a:cxn ang="0">
                        <a:pos x="connsiteX0-1" y="connsiteY0-2"/>
                      </a:cxn>
                      <a:cxn ang="0">
                        <a:pos x="connsiteX1-3" y="connsiteY1-4"/>
                      </a:cxn>
                      <a:cxn ang="0">
                        <a:pos x="connsiteX2-5" y="connsiteY2-6"/>
                      </a:cxn>
                      <a:cxn ang="0">
                        <a:pos x="connsiteX3-7" y="connsiteY3-8"/>
                      </a:cxn>
                    </a:cxnLst>
                    <a:rect l="l" t="t" r="r" b="b"/>
                    <a:pathLst>
                      <a:path w="1472743" h="372783">
                        <a:moveTo>
                          <a:pt x="0" y="372783"/>
                        </a:moveTo>
                        <a:lnTo>
                          <a:pt x="1085399" y="0"/>
                        </a:lnTo>
                        <a:lnTo>
                          <a:pt x="1472743" y="362099"/>
                        </a:lnTo>
                        <a:lnTo>
                          <a:pt x="0" y="372783"/>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sp>
                <p:nvSpPr>
                  <p:cNvPr id="39" name="等腰三角形 38"/>
                  <p:cNvSpPr/>
                  <p:nvPr/>
                </p:nvSpPr>
                <p:spPr>
                  <a:xfrm rot="20234391">
                    <a:off x="8192119" y="1062548"/>
                    <a:ext cx="1082061" cy="870542"/>
                  </a:xfrm>
                  <a:prstGeom prst="triangle">
                    <a:avLst>
                      <a:gd name="adj" fmla="val 62616"/>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grpSp>
            <p:sp>
              <p:nvSpPr>
                <p:cNvPr id="36" name="等腰三角形 35"/>
                <p:cNvSpPr/>
                <p:nvPr/>
              </p:nvSpPr>
              <p:spPr>
                <a:xfrm rot="2965226">
                  <a:off x="9235721" y="1852197"/>
                  <a:ext cx="583652" cy="112287"/>
                </a:xfrm>
                <a:prstGeom prst="triangle">
                  <a:avLst>
                    <a:gd name="adj" fmla="val 646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grpSp>
        </p:grpSp>
        <p:sp>
          <p:nvSpPr>
            <p:cNvPr id="32" name="任意多边形 31"/>
            <p:cNvSpPr/>
            <p:nvPr/>
          </p:nvSpPr>
          <p:spPr>
            <a:xfrm>
              <a:off x="1" y="1824677"/>
              <a:ext cx="9195986" cy="2533756"/>
            </a:xfrm>
            <a:custGeom>
              <a:avLst/>
              <a:gdLst>
                <a:gd name="connsiteX0" fmla="*/ 9448800 w 9448800"/>
                <a:gd name="connsiteY0" fmla="*/ 0 h 5312228"/>
                <a:gd name="connsiteX1" fmla="*/ 6662058 w 9448800"/>
                <a:gd name="connsiteY1" fmla="*/ 4049485 h 5312228"/>
                <a:gd name="connsiteX2" fmla="*/ 0 w 9448800"/>
                <a:gd name="connsiteY2" fmla="*/ 5312228 h 5312228"/>
                <a:gd name="connsiteX3" fmla="*/ 0 w 9448800"/>
                <a:gd name="connsiteY3" fmla="*/ 5312228 h 5312228"/>
                <a:gd name="connsiteX0-1" fmla="*/ 9949875 w 9949875"/>
                <a:gd name="connsiteY0-2" fmla="*/ 0 h 5325612"/>
                <a:gd name="connsiteX1-3" fmla="*/ 7163133 w 9949875"/>
                <a:gd name="connsiteY1-4" fmla="*/ 4049485 h 5325612"/>
                <a:gd name="connsiteX2-5" fmla="*/ 501075 w 9949875"/>
                <a:gd name="connsiteY2-6" fmla="*/ 5312228 h 5325612"/>
                <a:gd name="connsiteX3-7" fmla="*/ 472046 w 9949875"/>
                <a:gd name="connsiteY3-8" fmla="*/ 4673599 h 5325612"/>
                <a:gd name="connsiteX0-9" fmla="*/ 10545644 w 10545644"/>
                <a:gd name="connsiteY0-10" fmla="*/ 0 h 5323527"/>
                <a:gd name="connsiteX1-11" fmla="*/ 7758902 w 10545644"/>
                <a:gd name="connsiteY1-12" fmla="*/ 4049485 h 5323527"/>
                <a:gd name="connsiteX2-13" fmla="*/ 1096844 w 10545644"/>
                <a:gd name="connsiteY2-14" fmla="*/ 5312228 h 5323527"/>
                <a:gd name="connsiteX3-15" fmla="*/ 1067815 w 10545644"/>
                <a:gd name="connsiteY3-16" fmla="*/ 4673599 h 5323527"/>
                <a:gd name="connsiteX0-17" fmla="*/ 10130198 w 10130198"/>
                <a:gd name="connsiteY0-18" fmla="*/ 0 h 4891894"/>
                <a:gd name="connsiteX1-19" fmla="*/ 7343456 w 10130198"/>
                <a:gd name="connsiteY1-20" fmla="*/ 4049485 h 4891894"/>
                <a:gd name="connsiteX2-21" fmla="*/ 2176369 w 10130198"/>
                <a:gd name="connsiteY2-22" fmla="*/ 4862285 h 4891894"/>
                <a:gd name="connsiteX3-23" fmla="*/ 652369 w 10130198"/>
                <a:gd name="connsiteY3-24" fmla="*/ 4673599 h 4891894"/>
                <a:gd name="connsiteX0-25" fmla="*/ 10129030 w 10129030"/>
                <a:gd name="connsiteY0-26" fmla="*/ 0 h 4916499"/>
                <a:gd name="connsiteX1-27" fmla="*/ 7342288 w 10129030"/>
                <a:gd name="connsiteY1-28" fmla="*/ 4049485 h 4916499"/>
                <a:gd name="connsiteX2-29" fmla="*/ 2175201 w 10129030"/>
                <a:gd name="connsiteY2-30" fmla="*/ 4862285 h 4916499"/>
                <a:gd name="connsiteX3-31" fmla="*/ 651201 w 10129030"/>
                <a:gd name="connsiteY3-32" fmla="*/ 4673599 h 4916499"/>
                <a:gd name="connsiteX0-33" fmla="*/ 7953829 w 7953829"/>
                <a:gd name="connsiteY0-34" fmla="*/ 0 h 4916499"/>
                <a:gd name="connsiteX1-35" fmla="*/ 5167087 w 7953829"/>
                <a:gd name="connsiteY1-36" fmla="*/ 4049485 h 4916499"/>
                <a:gd name="connsiteX2-37" fmla="*/ 0 w 7953829"/>
                <a:gd name="connsiteY2-38" fmla="*/ 4862285 h 4916499"/>
                <a:gd name="connsiteX0-39" fmla="*/ 8679543 w 8679543"/>
                <a:gd name="connsiteY0-40" fmla="*/ 0 h 4743790"/>
                <a:gd name="connsiteX1-41" fmla="*/ 5892801 w 8679543"/>
                <a:gd name="connsiteY1-42" fmla="*/ 4049485 h 4743790"/>
                <a:gd name="connsiteX2-43" fmla="*/ 0 w 8679543"/>
                <a:gd name="connsiteY2-44" fmla="*/ 4659085 h 4743790"/>
                <a:gd name="connsiteX0-45" fmla="*/ 8679543 w 8679543"/>
                <a:gd name="connsiteY0-46" fmla="*/ 0 h 4743790"/>
                <a:gd name="connsiteX1-47" fmla="*/ 5892801 w 8679543"/>
                <a:gd name="connsiteY1-48" fmla="*/ 4049485 h 4743790"/>
                <a:gd name="connsiteX2-49" fmla="*/ 0 w 8679543"/>
                <a:gd name="connsiteY2-50" fmla="*/ 4659085 h 4743790"/>
                <a:gd name="connsiteX0-51" fmla="*/ 9695543 w 9695543"/>
                <a:gd name="connsiteY0-52" fmla="*/ 0 h 4463577"/>
                <a:gd name="connsiteX1-53" fmla="*/ 6908801 w 9695543"/>
                <a:gd name="connsiteY1-54" fmla="*/ 4049485 h 4463577"/>
                <a:gd name="connsiteX2-55" fmla="*/ 0 w 9695543"/>
                <a:gd name="connsiteY2-56" fmla="*/ 4223656 h 4463577"/>
                <a:gd name="connsiteX0-57" fmla="*/ 9695543 w 9695543"/>
                <a:gd name="connsiteY0-58" fmla="*/ 0 h 4597665"/>
                <a:gd name="connsiteX1-59" fmla="*/ 6908801 w 9695543"/>
                <a:gd name="connsiteY1-60" fmla="*/ 4049485 h 4597665"/>
                <a:gd name="connsiteX2-61" fmla="*/ 0 w 9695543"/>
                <a:gd name="connsiteY2-62" fmla="*/ 4223656 h 4597665"/>
                <a:gd name="connsiteX0-63" fmla="*/ 9695543 w 9695543"/>
                <a:gd name="connsiteY0-64" fmla="*/ 0 h 4661613"/>
                <a:gd name="connsiteX1-65" fmla="*/ 6865258 w 9695543"/>
                <a:gd name="connsiteY1-66" fmla="*/ 4180114 h 4661613"/>
                <a:gd name="connsiteX2-67" fmla="*/ 0 w 9695543"/>
                <a:gd name="connsiteY2-68" fmla="*/ 4223656 h 4661613"/>
                <a:gd name="connsiteX0-69" fmla="*/ 9695543 w 9695543"/>
                <a:gd name="connsiteY0-70" fmla="*/ 0 h 4695943"/>
                <a:gd name="connsiteX1-71" fmla="*/ 6865258 w 9695543"/>
                <a:gd name="connsiteY1-72" fmla="*/ 4180114 h 4695943"/>
                <a:gd name="connsiteX2-73" fmla="*/ 0 w 9695543"/>
                <a:gd name="connsiteY2-74" fmla="*/ 4223656 h 4695943"/>
                <a:gd name="connsiteX0-75" fmla="*/ 9695543 w 9695543"/>
                <a:gd name="connsiteY0-76" fmla="*/ 0 h 4612012"/>
                <a:gd name="connsiteX1-77" fmla="*/ 6865258 w 9695543"/>
                <a:gd name="connsiteY1-78" fmla="*/ 4180114 h 4612012"/>
                <a:gd name="connsiteX2-79" fmla="*/ 0 w 9695543"/>
                <a:gd name="connsiteY2-80" fmla="*/ 4223656 h 4612012"/>
                <a:gd name="connsiteX0-81" fmla="*/ 9695543 w 9695543"/>
                <a:gd name="connsiteY0-82" fmla="*/ 0 h 4455137"/>
                <a:gd name="connsiteX1-83" fmla="*/ 6937830 w 9695543"/>
                <a:gd name="connsiteY1-84" fmla="*/ 3730171 h 4455137"/>
                <a:gd name="connsiteX2-85" fmla="*/ 0 w 9695543"/>
                <a:gd name="connsiteY2-86" fmla="*/ 4223656 h 4455137"/>
                <a:gd name="connsiteX0-87" fmla="*/ 9695543 w 9695543"/>
                <a:gd name="connsiteY0-88" fmla="*/ 0 h 4504814"/>
                <a:gd name="connsiteX1-89" fmla="*/ 6937830 w 9695543"/>
                <a:gd name="connsiteY1-90" fmla="*/ 3730171 h 4504814"/>
                <a:gd name="connsiteX2-91" fmla="*/ 0 w 9695543"/>
                <a:gd name="connsiteY2-92" fmla="*/ 4223656 h 4504814"/>
                <a:gd name="connsiteX0-93" fmla="*/ 9869714 w 9869714"/>
                <a:gd name="connsiteY0-94" fmla="*/ 0 h 4423254"/>
                <a:gd name="connsiteX1-95" fmla="*/ 6937830 w 9869714"/>
                <a:gd name="connsiteY1-96" fmla="*/ 3672114 h 4423254"/>
                <a:gd name="connsiteX2-97" fmla="*/ 0 w 9869714"/>
                <a:gd name="connsiteY2-98" fmla="*/ 4165599 h 4423254"/>
                <a:gd name="connsiteX0-99" fmla="*/ 9869714 w 9869714"/>
                <a:gd name="connsiteY0-100" fmla="*/ 0 h 5047019"/>
                <a:gd name="connsiteX1-101" fmla="*/ 6284688 w 9869714"/>
                <a:gd name="connsiteY1-102" fmla="*/ 4772756 h 5047019"/>
                <a:gd name="connsiteX2-103" fmla="*/ 0 w 9869714"/>
                <a:gd name="connsiteY2-104" fmla="*/ 4165599 h 5047019"/>
                <a:gd name="connsiteX0-105" fmla="*/ 9869714 w 9869714"/>
                <a:gd name="connsiteY0-106" fmla="*/ 0 h 5098567"/>
                <a:gd name="connsiteX1-107" fmla="*/ 6284688 w 9869714"/>
                <a:gd name="connsiteY1-108" fmla="*/ 4772756 h 5098567"/>
                <a:gd name="connsiteX2-109" fmla="*/ 0 w 9869714"/>
                <a:gd name="connsiteY2-110" fmla="*/ 4165599 h 5098567"/>
                <a:gd name="connsiteX0-111" fmla="*/ 9869714 w 9869714"/>
                <a:gd name="connsiteY0-112" fmla="*/ 0 h 5204456"/>
                <a:gd name="connsiteX1-113" fmla="*/ 6284688 w 9869714"/>
                <a:gd name="connsiteY1-114" fmla="*/ 4772756 h 5204456"/>
                <a:gd name="connsiteX2-115" fmla="*/ 0 w 9869714"/>
                <a:gd name="connsiteY2-116" fmla="*/ 4165599 h 5204456"/>
                <a:gd name="connsiteX0-117" fmla="*/ 9869714 w 9869714"/>
                <a:gd name="connsiteY0-118" fmla="*/ 0 h 5288597"/>
                <a:gd name="connsiteX1-119" fmla="*/ 6284688 w 9869714"/>
                <a:gd name="connsiteY1-120" fmla="*/ 4890681 h 5288597"/>
                <a:gd name="connsiteX2-121" fmla="*/ 0 w 9869714"/>
                <a:gd name="connsiteY2-122" fmla="*/ 4165599 h 5288597"/>
                <a:gd name="connsiteX0-123" fmla="*/ 9869714 w 9869714"/>
                <a:gd name="connsiteY0-124" fmla="*/ 0 h 5061683"/>
                <a:gd name="connsiteX1-125" fmla="*/ 6070872 w 9869714"/>
                <a:gd name="connsiteY1-126" fmla="*/ 4555551 h 5061683"/>
                <a:gd name="connsiteX2-127" fmla="*/ 0 w 9869714"/>
                <a:gd name="connsiteY2-128" fmla="*/ 4165599 h 5061683"/>
                <a:gd name="connsiteX0-129" fmla="*/ 9869714 w 9869714"/>
                <a:gd name="connsiteY0-130" fmla="*/ 0 h 5141078"/>
                <a:gd name="connsiteX1-131" fmla="*/ 6070872 w 9869714"/>
                <a:gd name="connsiteY1-132" fmla="*/ 4555551 h 5141078"/>
                <a:gd name="connsiteX2-133" fmla="*/ 0 w 9869714"/>
                <a:gd name="connsiteY2-134" fmla="*/ 4165599 h 5141078"/>
                <a:gd name="connsiteX0-135" fmla="*/ 9869714 w 9869714"/>
                <a:gd name="connsiteY0-136" fmla="*/ 0 h 4991342"/>
                <a:gd name="connsiteX1-137" fmla="*/ 6070872 w 9869714"/>
                <a:gd name="connsiteY1-138" fmla="*/ 4555551 h 4991342"/>
                <a:gd name="connsiteX2-139" fmla="*/ 0 w 9869714"/>
                <a:gd name="connsiteY2-140" fmla="*/ 4165599 h 4991342"/>
                <a:gd name="connsiteX0-141" fmla="*/ 9869714 w 9869714"/>
                <a:gd name="connsiteY0-142" fmla="*/ 0 h 4991342"/>
                <a:gd name="connsiteX1-143" fmla="*/ 6070872 w 9869714"/>
                <a:gd name="connsiteY1-144" fmla="*/ 4555551 h 4991342"/>
                <a:gd name="connsiteX2-145" fmla="*/ 0 w 9869714"/>
                <a:gd name="connsiteY2-146" fmla="*/ 4165599 h 4991342"/>
              </a:gdLst>
              <a:ahLst/>
              <a:cxnLst>
                <a:cxn ang="0">
                  <a:pos x="connsiteX0-1" y="connsiteY0-2"/>
                </a:cxn>
                <a:cxn ang="0">
                  <a:pos x="connsiteX1-3" y="connsiteY1-4"/>
                </a:cxn>
                <a:cxn ang="0">
                  <a:pos x="connsiteX2-5" y="connsiteY2-6"/>
                </a:cxn>
              </a:cxnLst>
              <a:rect l="l" t="t" r="r" b="b"/>
              <a:pathLst>
                <a:path w="9869714" h="4991342">
                  <a:moveTo>
                    <a:pt x="9869714" y="0"/>
                  </a:moveTo>
                  <a:cubicBezTo>
                    <a:pt x="9411226" y="1685859"/>
                    <a:pt x="7712742" y="3910927"/>
                    <a:pt x="6070872" y="4555551"/>
                  </a:cubicBezTo>
                  <a:cubicBezTo>
                    <a:pt x="4429002" y="5200175"/>
                    <a:pt x="1318381" y="5177053"/>
                    <a:pt x="0" y="4165599"/>
                  </a:cubicBezTo>
                </a:path>
              </a:pathLst>
            </a:cu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grpSp>
      <p:grpSp>
        <p:nvGrpSpPr>
          <p:cNvPr id="40" name="组合 39"/>
          <p:cNvGrpSpPr/>
          <p:nvPr/>
        </p:nvGrpSpPr>
        <p:grpSpPr>
          <a:xfrm>
            <a:off x="9122588" y="2144710"/>
            <a:ext cx="2837183" cy="1258670"/>
            <a:chOff x="9122588" y="2144710"/>
            <a:chExt cx="2837183" cy="1258670"/>
          </a:xfrm>
        </p:grpSpPr>
        <p:sp>
          <p:nvSpPr>
            <p:cNvPr id="41" name="文本框 40"/>
            <p:cNvSpPr txBox="1"/>
            <p:nvPr/>
          </p:nvSpPr>
          <p:spPr>
            <a:xfrm>
              <a:off x="9122588" y="2144710"/>
              <a:ext cx="1338828" cy="369332"/>
            </a:xfrm>
            <a:prstGeom prst="rect">
              <a:avLst/>
            </a:prstGeom>
            <a:noFill/>
          </p:spPr>
          <p:txBody>
            <a:bodyPr wrap="none" rtlCol="0">
              <a:spAutoFit/>
            </a:bodyPr>
            <a:lstStyle>
              <a:defPPr>
                <a:defRPr lang="zh-CN"/>
              </a:defPPr>
              <a:lvl1pPr algn="ctr">
                <a:defRPr sz="2000">
                  <a:gradFill>
                    <a:gsLst>
                      <a:gs pos="23000">
                        <a:schemeClr val="accent4"/>
                      </a:gs>
                      <a:gs pos="100000">
                        <a:schemeClr val="accent4">
                          <a:lumMod val="60000"/>
                          <a:lumOff val="40000"/>
                        </a:schemeClr>
                      </a:gs>
                    </a:gsLst>
                    <a:lin ang="8100000" scaled="1"/>
                  </a:gradFill>
                  <a:latin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191919"/>
                  </a:solidFill>
                  <a:effectLst/>
                  <a:uLnTx/>
                  <a:uFillTx/>
                  <a:latin typeface="+mn-lt"/>
                  <a:cs typeface="+mn-ea"/>
                  <a:sym typeface="+mn-lt"/>
                </a:rPr>
                <a:t>Information</a:t>
              </a:r>
              <a:endParaRPr kumimoji="0" lang="zh-CN" altLang="en-US" sz="1800" b="0" i="0" u="none" strike="noStrike" kern="1200" cap="none" spc="0" normalizeH="0" baseline="0" noProof="0" dirty="0">
                <a:ln>
                  <a:noFill/>
                </a:ln>
                <a:solidFill>
                  <a:srgbClr val="191919"/>
                </a:solidFill>
                <a:effectLst/>
                <a:uLnTx/>
                <a:uFillTx/>
                <a:latin typeface="+mn-lt"/>
                <a:cs typeface="+mn-ea"/>
                <a:sym typeface="+mn-lt"/>
              </a:endParaRPr>
            </a:p>
          </p:txBody>
        </p:sp>
        <p:sp>
          <p:nvSpPr>
            <p:cNvPr id="42" name="矩形 41"/>
            <p:cNvSpPr/>
            <p:nvPr/>
          </p:nvSpPr>
          <p:spPr>
            <a:xfrm>
              <a:off x="9151407" y="2590850"/>
              <a:ext cx="2808364" cy="812530"/>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lumMod val="75000"/>
                      <a:lumOff val="25000"/>
                    </a:prstClr>
                  </a:solidFill>
                  <a:effectLst/>
                  <a:uLnTx/>
                  <a:uFillTx/>
                  <a:cs typeface="+mn-ea"/>
                  <a:sym typeface="+mn-lt"/>
                </a:rPr>
                <a:t>Something was broken in my engine. And as I had with me neither a mechanic nor any</a:t>
              </a:r>
              <a:endParaRPr kumimoji="0" lang="zh-CN" altLang="en-US" sz="1200" b="0" i="0" u="none" strike="noStrike" kern="1200" cap="none" spc="0" normalizeH="0" baseline="0" noProof="0" dirty="0">
                <a:ln>
                  <a:noFill/>
                </a:ln>
                <a:solidFill>
                  <a:prstClr val="black">
                    <a:lumMod val="75000"/>
                    <a:lumOff val="25000"/>
                  </a:prstClr>
                </a:solidFill>
                <a:effectLst/>
                <a:uLnTx/>
                <a:uFillTx/>
                <a:cs typeface="+mn-ea"/>
                <a:sym typeface="+mn-lt"/>
              </a:endParaRPr>
            </a:p>
          </p:txBody>
        </p:sp>
      </p:grpSp>
      <p:grpSp>
        <p:nvGrpSpPr>
          <p:cNvPr id="43" name="组合 42"/>
          <p:cNvGrpSpPr/>
          <p:nvPr/>
        </p:nvGrpSpPr>
        <p:grpSpPr>
          <a:xfrm>
            <a:off x="65790" y="4168074"/>
            <a:ext cx="3239170" cy="1820364"/>
            <a:chOff x="65790" y="4367127"/>
            <a:chExt cx="3239170" cy="1820364"/>
          </a:xfrm>
        </p:grpSpPr>
        <p:sp>
          <p:nvSpPr>
            <p:cNvPr id="44" name="椭圆 43"/>
            <p:cNvSpPr/>
            <p:nvPr/>
          </p:nvSpPr>
          <p:spPr>
            <a:xfrm>
              <a:off x="1576518" y="4367127"/>
              <a:ext cx="217714" cy="21771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sp>
          <p:nvSpPr>
            <p:cNvPr id="45" name="文本框 44"/>
            <p:cNvSpPr txBox="1"/>
            <p:nvPr/>
          </p:nvSpPr>
          <p:spPr>
            <a:xfrm>
              <a:off x="1015961" y="5270959"/>
              <a:ext cx="1338828" cy="369332"/>
            </a:xfrm>
            <a:prstGeom prst="rect">
              <a:avLst/>
            </a:prstGeom>
            <a:noFill/>
          </p:spPr>
          <p:txBody>
            <a:bodyPr wrap="none" rtlCol="0">
              <a:spAutoFit/>
            </a:bodyPr>
            <a:lstStyle>
              <a:defPPr>
                <a:defRPr lang="zh-CN"/>
              </a:defPPr>
              <a:lvl1pPr algn="ctr">
                <a:defRPr sz="2000">
                  <a:gradFill>
                    <a:gsLst>
                      <a:gs pos="85000">
                        <a:schemeClr val="accent1">
                          <a:alpha val="73000"/>
                        </a:schemeClr>
                      </a:gs>
                      <a:gs pos="15000">
                        <a:schemeClr val="accent1">
                          <a:lumMod val="75000"/>
                        </a:schemeClr>
                      </a:gs>
                    </a:gsLst>
                    <a:lin ang="8100000" scaled="1"/>
                  </a:gradFill>
                  <a:latin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191919"/>
                  </a:solidFill>
                  <a:effectLst/>
                  <a:uLnTx/>
                  <a:uFillTx/>
                  <a:latin typeface="+mn-lt"/>
                  <a:cs typeface="+mn-ea"/>
                  <a:sym typeface="+mn-lt"/>
                </a:rPr>
                <a:t>Information</a:t>
              </a:r>
              <a:endParaRPr kumimoji="0" lang="zh-CN" altLang="en-US" sz="1800" b="0" i="0" u="none" strike="noStrike" kern="1200" cap="none" spc="0" normalizeH="0" baseline="0" noProof="0" dirty="0">
                <a:ln>
                  <a:noFill/>
                </a:ln>
                <a:solidFill>
                  <a:srgbClr val="191919"/>
                </a:solidFill>
                <a:effectLst/>
                <a:uLnTx/>
                <a:uFillTx/>
                <a:latin typeface="+mn-lt"/>
                <a:cs typeface="+mn-ea"/>
                <a:sym typeface="+mn-lt"/>
              </a:endParaRPr>
            </a:p>
          </p:txBody>
        </p:sp>
        <p:sp>
          <p:nvSpPr>
            <p:cNvPr id="46" name="矩形 45"/>
            <p:cNvSpPr/>
            <p:nvPr/>
          </p:nvSpPr>
          <p:spPr>
            <a:xfrm>
              <a:off x="65790" y="5615027"/>
              <a:ext cx="3239170" cy="572464"/>
            </a:xfrm>
            <a:prstGeom prst="rect">
              <a:avLst/>
            </a:prstGeom>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lumMod val="75000"/>
                      <a:lumOff val="25000"/>
                    </a:prstClr>
                  </a:solidFill>
                  <a:effectLst/>
                  <a:uLnTx/>
                  <a:uFillTx/>
                  <a:cs typeface="+mn-ea"/>
                  <a:sym typeface="+mn-lt"/>
                </a:rPr>
                <a:t>Something was broken in my engine. And as I had with me neither a mechanic nor any</a:t>
              </a:r>
              <a:endParaRPr kumimoji="0" lang="zh-CN" altLang="en-US" sz="1200" b="0" i="0" u="none" strike="noStrike" kern="1200" cap="none" spc="0" normalizeH="0" baseline="0" noProof="0" dirty="0">
                <a:ln>
                  <a:noFill/>
                </a:ln>
                <a:solidFill>
                  <a:prstClr val="black">
                    <a:lumMod val="75000"/>
                    <a:lumOff val="25000"/>
                  </a:prstClr>
                </a:solidFill>
                <a:effectLst/>
                <a:uLnTx/>
                <a:uFillTx/>
                <a:cs typeface="+mn-ea"/>
                <a:sym typeface="+mn-lt"/>
              </a:endParaRPr>
            </a:p>
          </p:txBody>
        </p:sp>
        <p:sp>
          <p:nvSpPr>
            <p:cNvPr id="47" name="Freeform 120"/>
            <p:cNvSpPr>
              <a:spLocks noEditPoints="1"/>
            </p:cNvSpPr>
            <p:nvPr/>
          </p:nvSpPr>
          <p:spPr bwMode="auto">
            <a:xfrm>
              <a:off x="1440351" y="4803801"/>
              <a:ext cx="490050" cy="480994"/>
            </a:xfrm>
            <a:custGeom>
              <a:avLst/>
              <a:gdLst>
                <a:gd name="T0" fmla="*/ 46 w 206"/>
                <a:gd name="T1" fmla="*/ 64 h 202"/>
                <a:gd name="T2" fmla="*/ 104 w 206"/>
                <a:gd name="T3" fmla="*/ 65 h 202"/>
                <a:gd name="T4" fmla="*/ 54 w 206"/>
                <a:gd name="T5" fmla="*/ 67 h 202"/>
                <a:gd name="T6" fmla="*/ 83 w 206"/>
                <a:gd name="T7" fmla="*/ 98 h 202"/>
                <a:gd name="T8" fmla="*/ 121 w 206"/>
                <a:gd name="T9" fmla="*/ 113 h 202"/>
                <a:gd name="T10" fmla="*/ 145 w 206"/>
                <a:gd name="T11" fmla="*/ 89 h 202"/>
                <a:gd name="T12" fmla="*/ 149 w 206"/>
                <a:gd name="T13" fmla="*/ 62 h 202"/>
                <a:gd name="T14" fmla="*/ 122 w 206"/>
                <a:gd name="T15" fmla="*/ 40 h 202"/>
                <a:gd name="T16" fmla="*/ 114 w 206"/>
                <a:gd name="T17" fmla="*/ 10 h 202"/>
                <a:gd name="T18" fmla="*/ 69 w 206"/>
                <a:gd name="T19" fmla="*/ 17 h 202"/>
                <a:gd name="T20" fmla="*/ 35 w 206"/>
                <a:gd name="T21" fmla="*/ 12 h 202"/>
                <a:gd name="T22" fmla="*/ 18 w 206"/>
                <a:gd name="T23" fmla="*/ 34 h 202"/>
                <a:gd name="T24" fmla="*/ 17 w 206"/>
                <a:gd name="T25" fmla="*/ 69 h 202"/>
                <a:gd name="T26" fmla="*/ 1 w 206"/>
                <a:gd name="T27" fmla="*/ 96 h 202"/>
                <a:gd name="T28" fmla="*/ 38 w 206"/>
                <a:gd name="T29" fmla="*/ 122 h 202"/>
                <a:gd name="T30" fmla="*/ 54 w 206"/>
                <a:gd name="T31" fmla="*/ 150 h 202"/>
                <a:gd name="T32" fmla="*/ 86 w 206"/>
                <a:gd name="T33" fmla="*/ 146 h 202"/>
                <a:gd name="T34" fmla="*/ 116 w 206"/>
                <a:gd name="T35" fmla="*/ 140 h 202"/>
                <a:gd name="T36" fmla="*/ 84 w 206"/>
                <a:gd name="T37" fmla="*/ 126 h 202"/>
                <a:gd name="T38" fmla="*/ 41 w 206"/>
                <a:gd name="T39" fmla="*/ 136 h 202"/>
                <a:gd name="T40" fmla="*/ 31 w 206"/>
                <a:gd name="T41" fmla="*/ 102 h 202"/>
                <a:gd name="T42" fmla="*/ 25 w 206"/>
                <a:gd name="T43" fmla="*/ 84 h 202"/>
                <a:gd name="T44" fmla="*/ 15 w 206"/>
                <a:gd name="T45" fmla="*/ 42 h 202"/>
                <a:gd name="T46" fmla="*/ 49 w 206"/>
                <a:gd name="T47" fmla="*/ 32 h 202"/>
                <a:gd name="T48" fmla="*/ 67 w 206"/>
                <a:gd name="T49" fmla="*/ 26 h 202"/>
                <a:gd name="T50" fmla="*/ 110 w 206"/>
                <a:gd name="T51" fmla="*/ 17 h 202"/>
                <a:gd name="T52" fmla="*/ 119 w 206"/>
                <a:gd name="T53" fmla="*/ 50 h 202"/>
                <a:gd name="T54" fmla="*/ 126 w 206"/>
                <a:gd name="T55" fmla="*/ 68 h 202"/>
                <a:gd name="T56" fmla="*/ 135 w 206"/>
                <a:gd name="T57" fmla="*/ 111 h 202"/>
                <a:gd name="T58" fmla="*/ 102 w 206"/>
                <a:gd name="T59" fmla="*/ 120 h 202"/>
                <a:gd name="T60" fmla="*/ 159 w 206"/>
                <a:gd name="T61" fmla="*/ 175 h 202"/>
                <a:gd name="T62" fmla="*/ 161 w 206"/>
                <a:gd name="T63" fmla="*/ 167 h 202"/>
                <a:gd name="T64" fmla="*/ 171 w 206"/>
                <a:gd name="T65" fmla="*/ 154 h 202"/>
                <a:gd name="T66" fmla="*/ 193 w 206"/>
                <a:gd name="T67" fmla="*/ 140 h 202"/>
                <a:gd name="T68" fmla="*/ 192 w 206"/>
                <a:gd name="T69" fmla="*/ 122 h 202"/>
                <a:gd name="T70" fmla="*/ 166 w 206"/>
                <a:gd name="T71" fmla="*/ 119 h 202"/>
                <a:gd name="T72" fmla="*/ 145 w 206"/>
                <a:gd name="T73" fmla="*/ 112 h 202"/>
                <a:gd name="T74" fmla="*/ 134 w 206"/>
                <a:gd name="T75" fmla="*/ 122 h 202"/>
                <a:gd name="T76" fmla="*/ 120 w 206"/>
                <a:gd name="T77" fmla="*/ 139 h 202"/>
                <a:gd name="T78" fmla="*/ 114 w 206"/>
                <a:gd name="T79" fmla="*/ 152 h 202"/>
                <a:gd name="T80" fmla="*/ 127 w 206"/>
                <a:gd name="T81" fmla="*/ 171 h 202"/>
                <a:gd name="T82" fmla="*/ 127 w 206"/>
                <a:gd name="T83" fmla="*/ 189 h 202"/>
                <a:gd name="T84" fmla="*/ 153 w 206"/>
                <a:gd name="T85" fmla="*/ 191 h 202"/>
                <a:gd name="T86" fmla="*/ 174 w 206"/>
                <a:gd name="T87" fmla="*/ 199 h 202"/>
                <a:gd name="T88" fmla="*/ 185 w 206"/>
                <a:gd name="T89" fmla="*/ 189 h 202"/>
                <a:gd name="T90" fmla="*/ 194 w 206"/>
                <a:gd name="T91" fmla="*/ 168 h 202"/>
                <a:gd name="T92" fmla="*/ 206 w 206"/>
                <a:gd name="T93" fmla="*/ 155 h 202"/>
                <a:gd name="T94" fmla="*/ 185 w 206"/>
                <a:gd name="T95" fmla="*/ 168 h 202"/>
                <a:gd name="T96" fmla="*/ 180 w 206"/>
                <a:gd name="T97" fmla="*/ 175 h 202"/>
                <a:gd name="T98" fmla="*/ 167 w 206"/>
                <a:gd name="T99" fmla="*/ 193 h 202"/>
                <a:gd name="T100" fmla="*/ 148 w 206"/>
                <a:gd name="T101" fmla="*/ 181 h 202"/>
                <a:gd name="T102" fmla="*/ 140 w 206"/>
                <a:gd name="T103" fmla="*/ 176 h 202"/>
                <a:gd name="T104" fmla="*/ 121 w 206"/>
                <a:gd name="T105" fmla="*/ 163 h 202"/>
                <a:gd name="T106" fmla="*/ 134 w 206"/>
                <a:gd name="T107" fmla="*/ 143 h 202"/>
                <a:gd name="T108" fmla="*/ 139 w 206"/>
                <a:gd name="T109" fmla="*/ 136 h 202"/>
                <a:gd name="T110" fmla="*/ 152 w 206"/>
                <a:gd name="T111" fmla="*/ 117 h 202"/>
                <a:gd name="T112" fmla="*/ 172 w 206"/>
                <a:gd name="T113" fmla="*/ 130 h 202"/>
                <a:gd name="T114" fmla="*/ 179 w 206"/>
                <a:gd name="T115" fmla="*/ 135 h 202"/>
                <a:gd name="T116" fmla="*/ 197 w 206"/>
                <a:gd name="T117" fmla="*/ 147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6" h="202">
                  <a:moveTo>
                    <a:pt x="104" y="65"/>
                  </a:moveTo>
                  <a:cubicBezTo>
                    <a:pt x="99" y="53"/>
                    <a:pt x="88" y="45"/>
                    <a:pt x="75" y="45"/>
                  </a:cubicBezTo>
                  <a:cubicBezTo>
                    <a:pt x="71" y="45"/>
                    <a:pt x="67" y="46"/>
                    <a:pt x="63" y="47"/>
                  </a:cubicBezTo>
                  <a:cubicBezTo>
                    <a:pt x="56" y="50"/>
                    <a:pt x="50" y="56"/>
                    <a:pt x="46" y="64"/>
                  </a:cubicBezTo>
                  <a:cubicBezTo>
                    <a:pt x="43" y="72"/>
                    <a:pt x="43" y="80"/>
                    <a:pt x="46" y="88"/>
                  </a:cubicBezTo>
                  <a:cubicBezTo>
                    <a:pt x="51" y="100"/>
                    <a:pt x="62" y="107"/>
                    <a:pt x="75" y="107"/>
                  </a:cubicBezTo>
                  <a:cubicBezTo>
                    <a:pt x="79" y="107"/>
                    <a:pt x="83" y="106"/>
                    <a:pt x="86" y="105"/>
                  </a:cubicBezTo>
                  <a:cubicBezTo>
                    <a:pt x="102" y="99"/>
                    <a:pt x="110" y="81"/>
                    <a:pt x="104" y="65"/>
                  </a:cubicBezTo>
                  <a:close/>
                  <a:moveTo>
                    <a:pt x="83" y="98"/>
                  </a:moveTo>
                  <a:cubicBezTo>
                    <a:pt x="81" y="99"/>
                    <a:pt x="78" y="99"/>
                    <a:pt x="75" y="99"/>
                  </a:cubicBezTo>
                  <a:cubicBezTo>
                    <a:pt x="65" y="99"/>
                    <a:pt x="57" y="93"/>
                    <a:pt x="54" y="85"/>
                  </a:cubicBezTo>
                  <a:cubicBezTo>
                    <a:pt x="51" y="79"/>
                    <a:pt x="51" y="73"/>
                    <a:pt x="54" y="67"/>
                  </a:cubicBezTo>
                  <a:cubicBezTo>
                    <a:pt x="56" y="61"/>
                    <a:pt x="61" y="57"/>
                    <a:pt x="66" y="55"/>
                  </a:cubicBezTo>
                  <a:cubicBezTo>
                    <a:pt x="69" y="54"/>
                    <a:pt x="72" y="53"/>
                    <a:pt x="75" y="53"/>
                  </a:cubicBezTo>
                  <a:cubicBezTo>
                    <a:pt x="84" y="53"/>
                    <a:pt x="93" y="59"/>
                    <a:pt x="96" y="68"/>
                  </a:cubicBezTo>
                  <a:cubicBezTo>
                    <a:pt x="101" y="79"/>
                    <a:pt x="95" y="93"/>
                    <a:pt x="83" y="98"/>
                  </a:cubicBezTo>
                  <a:close/>
                  <a:moveTo>
                    <a:pt x="116" y="140"/>
                  </a:moveTo>
                  <a:cubicBezTo>
                    <a:pt x="117" y="138"/>
                    <a:pt x="117" y="136"/>
                    <a:pt x="116" y="135"/>
                  </a:cubicBezTo>
                  <a:cubicBezTo>
                    <a:pt x="111" y="123"/>
                    <a:pt x="111" y="123"/>
                    <a:pt x="111" y="123"/>
                  </a:cubicBezTo>
                  <a:cubicBezTo>
                    <a:pt x="115" y="120"/>
                    <a:pt x="118" y="117"/>
                    <a:pt x="121" y="113"/>
                  </a:cubicBezTo>
                  <a:cubicBezTo>
                    <a:pt x="132" y="118"/>
                    <a:pt x="132" y="118"/>
                    <a:pt x="132" y="118"/>
                  </a:cubicBezTo>
                  <a:cubicBezTo>
                    <a:pt x="136" y="120"/>
                    <a:pt x="140" y="118"/>
                    <a:pt x="141" y="115"/>
                  </a:cubicBezTo>
                  <a:cubicBezTo>
                    <a:pt x="149" y="98"/>
                    <a:pt x="149" y="98"/>
                    <a:pt x="149" y="98"/>
                  </a:cubicBezTo>
                  <a:cubicBezTo>
                    <a:pt x="150" y="95"/>
                    <a:pt x="149" y="90"/>
                    <a:pt x="145" y="89"/>
                  </a:cubicBezTo>
                  <a:cubicBezTo>
                    <a:pt x="134" y="84"/>
                    <a:pt x="134" y="84"/>
                    <a:pt x="134" y="84"/>
                  </a:cubicBezTo>
                  <a:cubicBezTo>
                    <a:pt x="135" y="79"/>
                    <a:pt x="135" y="75"/>
                    <a:pt x="134" y="70"/>
                  </a:cubicBezTo>
                  <a:cubicBezTo>
                    <a:pt x="145" y="65"/>
                    <a:pt x="145" y="65"/>
                    <a:pt x="145" y="65"/>
                  </a:cubicBezTo>
                  <a:cubicBezTo>
                    <a:pt x="147" y="65"/>
                    <a:pt x="148" y="63"/>
                    <a:pt x="149" y="62"/>
                  </a:cubicBezTo>
                  <a:cubicBezTo>
                    <a:pt x="150" y="60"/>
                    <a:pt x="150" y="58"/>
                    <a:pt x="149" y="56"/>
                  </a:cubicBezTo>
                  <a:cubicBezTo>
                    <a:pt x="142" y="40"/>
                    <a:pt x="142" y="40"/>
                    <a:pt x="142" y="40"/>
                  </a:cubicBezTo>
                  <a:cubicBezTo>
                    <a:pt x="141" y="36"/>
                    <a:pt x="137" y="34"/>
                    <a:pt x="134" y="36"/>
                  </a:cubicBezTo>
                  <a:cubicBezTo>
                    <a:pt x="122" y="40"/>
                    <a:pt x="122" y="40"/>
                    <a:pt x="122" y="40"/>
                  </a:cubicBezTo>
                  <a:cubicBezTo>
                    <a:pt x="120" y="36"/>
                    <a:pt x="116" y="33"/>
                    <a:pt x="113" y="30"/>
                  </a:cubicBezTo>
                  <a:cubicBezTo>
                    <a:pt x="118" y="19"/>
                    <a:pt x="118" y="19"/>
                    <a:pt x="118" y="19"/>
                  </a:cubicBezTo>
                  <a:cubicBezTo>
                    <a:pt x="118" y="17"/>
                    <a:pt x="118" y="15"/>
                    <a:pt x="118" y="14"/>
                  </a:cubicBezTo>
                  <a:cubicBezTo>
                    <a:pt x="117" y="12"/>
                    <a:pt x="116" y="11"/>
                    <a:pt x="114" y="10"/>
                  </a:cubicBezTo>
                  <a:cubicBezTo>
                    <a:pt x="97" y="3"/>
                    <a:pt x="97" y="3"/>
                    <a:pt x="97" y="3"/>
                  </a:cubicBezTo>
                  <a:cubicBezTo>
                    <a:pt x="94" y="1"/>
                    <a:pt x="90" y="3"/>
                    <a:pt x="88" y="6"/>
                  </a:cubicBezTo>
                  <a:cubicBezTo>
                    <a:pt x="83" y="17"/>
                    <a:pt x="83" y="17"/>
                    <a:pt x="83" y="17"/>
                  </a:cubicBezTo>
                  <a:cubicBezTo>
                    <a:pt x="79" y="17"/>
                    <a:pt x="74" y="17"/>
                    <a:pt x="69" y="17"/>
                  </a:cubicBezTo>
                  <a:cubicBezTo>
                    <a:pt x="65" y="6"/>
                    <a:pt x="65" y="6"/>
                    <a:pt x="65" y="6"/>
                  </a:cubicBezTo>
                  <a:cubicBezTo>
                    <a:pt x="63" y="2"/>
                    <a:pt x="59" y="0"/>
                    <a:pt x="56" y="2"/>
                  </a:cubicBezTo>
                  <a:cubicBezTo>
                    <a:pt x="39" y="8"/>
                    <a:pt x="39" y="8"/>
                    <a:pt x="39" y="8"/>
                  </a:cubicBezTo>
                  <a:cubicBezTo>
                    <a:pt x="37" y="9"/>
                    <a:pt x="36" y="10"/>
                    <a:pt x="35" y="12"/>
                  </a:cubicBezTo>
                  <a:cubicBezTo>
                    <a:pt x="34" y="14"/>
                    <a:pt x="34" y="16"/>
                    <a:pt x="35" y="17"/>
                  </a:cubicBezTo>
                  <a:cubicBezTo>
                    <a:pt x="40" y="29"/>
                    <a:pt x="40" y="29"/>
                    <a:pt x="40" y="29"/>
                  </a:cubicBezTo>
                  <a:cubicBezTo>
                    <a:pt x="36" y="32"/>
                    <a:pt x="32" y="35"/>
                    <a:pt x="29" y="39"/>
                  </a:cubicBezTo>
                  <a:cubicBezTo>
                    <a:pt x="18" y="34"/>
                    <a:pt x="18" y="34"/>
                    <a:pt x="18" y="34"/>
                  </a:cubicBezTo>
                  <a:cubicBezTo>
                    <a:pt x="14" y="33"/>
                    <a:pt x="10" y="34"/>
                    <a:pt x="8" y="38"/>
                  </a:cubicBezTo>
                  <a:cubicBezTo>
                    <a:pt x="1" y="54"/>
                    <a:pt x="1" y="54"/>
                    <a:pt x="1" y="54"/>
                  </a:cubicBezTo>
                  <a:cubicBezTo>
                    <a:pt x="0" y="58"/>
                    <a:pt x="1" y="62"/>
                    <a:pt x="5" y="63"/>
                  </a:cubicBezTo>
                  <a:cubicBezTo>
                    <a:pt x="17" y="69"/>
                    <a:pt x="17" y="69"/>
                    <a:pt x="17" y="69"/>
                  </a:cubicBezTo>
                  <a:cubicBezTo>
                    <a:pt x="16" y="73"/>
                    <a:pt x="16" y="78"/>
                    <a:pt x="17" y="82"/>
                  </a:cubicBezTo>
                  <a:cubicBezTo>
                    <a:pt x="5" y="87"/>
                    <a:pt x="5" y="87"/>
                    <a:pt x="5" y="87"/>
                  </a:cubicBezTo>
                  <a:cubicBezTo>
                    <a:pt x="3" y="88"/>
                    <a:pt x="1" y="89"/>
                    <a:pt x="1" y="91"/>
                  </a:cubicBezTo>
                  <a:cubicBezTo>
                    <a:pt x="0" y="92"/>
                    <a:pt x="0" y="94"/>
                    <a:pt x="1" y="96"/>
                  </a:cubicBezTo>
                  <a:cubicBezTo>
                    <a:pt x="7" y="113"/>
                    <a:pt x="7" y="113"/>
                    <a:pt x="7" y="113"/>
                  </a:cubicBezTo>
                  <a:cubicBezTo>
                    <a:pt x="9" y="116"/>
                    <a:pt x="13" y="118"/>
                    <a:pt x="16" y="117"/>
                  </a:cubicBezTo>
                  <a:cubicBezTo>
                    <a:pt x="28" y="112"/>
                    <a:pt x="28" y="112"/>
                    <a:pt x="28" y="112"/>
                  </a:cubicBezTo>
                  <a:cubicBezTo>
                    <a:pt x="31" y="116"/>
                    <a:pt x="35" y="119"/>
                    <a:pt x="38" y="122"/>
                  </a:cubicBezTo>
                  <a:cubicBezTo>
                    <a:pt x="33" y="134"/>
                    <a:pt x="33" y="134"/>
                    <a:pt x="33" y="134"/>
                  </a:cubicBezTo>
                  <a:cubicBezTo>
                    <a:pt x="33" y="136"/>
                    <a:pt x="33" y="137"/>
                    <a:pt x="33" y="139"/>
                  </a:cubicBezTo>
                  <a:cubicBezTo>
                    <a:pt x="34" y="141"/>
                    <a:pt x="35" y="142"/>
                    <a:pt x="37" y="143"/>
                  </a:cubicBezTo>
                  <a:cubicBezTo>
                    <a:pt x="54" y="150"/>
                    <a:pt x="54" y="150"/>
                    <a:pt x="54" y="150"/>
                  </a:cubicBezTo>
                  <a:cubicBezTo>
                    <a:pt x="57" y="152"/>
                    <a:pt x="61" y="150"/>
                    <a:pt x="63" y="146"/>
                  </a:cubicBezTo>
                  <a:cubicBezTo>
                    <a:pt x="68" y="135"/>
                    <a:pt x="68" y="135"/>
                    <a:pt x="68" y="135"/>
                  </a:cubicBezTo>
                  <a:cubicBezTo>
                    <a:pt x="72" y="135"/>
                    <a:pt x="77" y="135"/>
                    <a:pt x="82" y="135"/>
                  </a:cubicBezTo>
                  <a:cubicBezTo>
                    <a:pt x="86" y="146"/>
                    <a:pt x="86" y="146"/>
                    <a:pt x="86" y="146"/>
                  </a:cubicBezTo>
                  <a:cubicBezTo>
                    <a:pt x="87" y="149"/>
                    <a:pt x="90" y="151"/>
                    <a:pt x="93" y="151"/>
                  </a:cubicBezTo>
                  <a:cubicBezTo>
                    <a:pt x="94" y="151"/>
                    <a:pt x="94" y="151"/>
                    <a:pt x="95" y="150"/>
                  </a:cubicBezTo>
                  <a:cubicBezTo>
                    <a:pt x="112" y="144"/>
                    <a:pt x="112" y="144"/>
                    <a:pt x="112" y="144"/>
                  </a:cubicBezTo>
                  <a:cubicBezTo>
                    <a:pt x="114" y="143"/>
                    <a:pt x="115" y="142"/>
                    <a:pt x="116" y="140"/>
                  </a:cubicBezTo>
                  <a:close/>
                  <a:moveTo>
                    <a:pt x="108" y="137"/>
                  </a:moveTo>
                  <a:cubicBezTo>
                    <a:pt x="93" y="142"/>
                    <a:pt x="93" y="142"/>
                    <a:pt x="93" y="142"/>
                  </a:cubicBezTo>
                  <a:cubicBezTo>
                    <a:pt x="87" y="126"/>
                    <a:pt x="87" y="126"/>
                    <a:pt x="87" y="126"/>
                  </a:cubicBezTo>
                  <a:cubicBezTo>
                    <a:pt x="84" y="126"/>
                    <a:pt x="84" y="126"/>
                    <a:pt x="84" y="126"/>
                  </a:cubicBezTo>
                  <a:cubicBezTo>
                    <a:pt x="78" y="127"/>
                    <a:pt x="72" y="127"/>
                    <a:pt x="66" y="126"/>
                  </a:cubicBezTo>
                  <a:cubicBezTo>
                    <a:pt x="63" y="126"/>
                    <a:pt x="63" y="126"/>
                    <a:pt x="63" y="126"/>
                  </a:cubicBezTo>
                  <a:cubicBezTo>
                    <a:pt x="56" y="142"/>
                    <a:pt x="56" y="142"/>
                    <a:pt x="56" y="142"/>
                  </a:cubicBezTo>
                  <a:cubicBezTo>
                    <a:pt x="41" y="136"/>
                    <a:pt x="41" y="136"/>
                    <a:pt x="41" y="136"/>
                  </a:cubicBezTo>
                  <a:cubicBezTo>
                    <a:pt x="48" y="119"/>
                    <a:pt x="48" y="119"/>
                    <a:pt x="48" y="119"/>
                  </a:cubicBezTo>
                  <a:cubicBezTo>
                    <a:pt x="46" y="118"/>
                    <a:pt x="46" y="118"/>
                    <a:pt x="46" y="118"/>
                  </a:cubicBezTo>
                  <a:cubicBezTo>
                    <a:pt x="41" y="114"/>
                    <a:pt x="37" y="110"/>
                    <a:pt x="33" y="105"/>
                  </a:cubicBezTo>
                  <a:cubicBezTo>
                    <a:pt x="31" y="102"/>
                    <a:pt x="31" y="102"/>
                    <a:pt x="31" y="102"/>
                  </a:cubicBezTo>
                  <a:cubicBezTo>
                    <a:pt x="14" y="109"/>
                    <a:pt x="14" y="109"/>
                    <a:pt x="14" y="109"/>
                  </a:cubicBezTo>
                  <a:cubicBezTo>
                    <a:pt x="9" y="94"/>
                    <a:pt x="9" y="94"/>
                    <a:pt x="9" y="94"/>
                  </a:cubicBezTo>
                  <a:cubicBezTo>
                    <a:pt x="25" y="87"/>
                    <a:pt x="25" y="87"/>
                    <a:pt x="25" y="87"/>
                  </a:cubicBezTo>
                  <a:cubicBezTo>
                    <a:pt x="25" y="84"/>
                    <a:pt x="25" y="84"/>
                    <a:pt x="25" y="84"/>
                  </a:cubicBezTo>
                  <a:cubicBezTo>
                    <a:pt x="24" y="78"/>
                    <a:pt x="24" y="73"/>
                    <a:pt x="25" y="67"/>
                  </a:cubicBezTo>
                  <a:cubicBezTo>
                    <a:pt x="26" y="64"/>
                    <a:pt x="26" y="64"/>
                    <a:pt x="26" y="64"/>
                  </a:cubicBezTo>
                  <a:cubicBezTo>
                    <a:pt x="9" y="57"/>
                    <a:pt x="9" y="57"/>
                    <a:pt x="9" y="57"/>
                  </a:cubicBezTo>
                  <a:cubicBezTo>
                    <a:pt x="15" y="42"/>
                    <a:pt x="15" y="42"/>
                    <a:pt x="15" y="42"/>
                  </a:cubicBezTo>
                  <a:cubicBezTo>
                    <a:pt x="32" y="49"/>
                    <a:pt x="32" y="49"/>
                    <a:pt x="32" y="49"/>
                  </a:cubicBezTo>
                  <a:cubicBezTo>
                    <a:pt x="34" y="46"/>
                    <a:pt x="34" y="46"/>
                    <a:pt x="34" y="46"/>
                  </a:cubicBezTo>
                  <a:cubicBezTo>
                    <a:pt x="37" y="41"/>
                    <a:pt x="42" y="37"/>
                    <a:pt x="47" y="34"/>
                  </a:cubicBezTo>
                  <a:cubicBezTo>
                    <a:pt x="49" y="32"/>
                    <a:pt x="49" y="32"/>
                    <a:pt x="49" y="32"/>
                  </a:cubicBezTo>
                  <a:cubicBezTo>
                    <a:pt x="43" y="15"/>
                    <a:pt x="43" y="15"/>
                    <a:pt x="43" y="15"/>
                  </a:cubicBezTo>
                  <a:cubicBezTo>
                    <a:pt x="58" y="10"/>
                    <a:pt x="58" y="10"/>
                    <a:pt x="58" y="10"/>
                  </a:cubicBezTo>
                  <a:cubicBezTo>
                    <a:pt x="64" y="26"/>
                    <a:pt x="64" y="26"/>
                    <a:pt x="64" y="26"/>
                  </a:cubicBezTo>
                  <a:cubicBezTo>
                    <a:pt x="67" y="26"/>
                    <a:pt x="67" y="26"/>
                    <a:pt x="67" y="26"/>
                  </a:cubicBezTo>
                  <a:cubicBezTo>
                    <a:pt x="73" y="25"/>
                    <a:pt x="79" y="25"/>
                    <a:pt x="85" y="26"/>
                  </a:cubicBezTo>
                  <a:cubicBezTo>
                    <a:pt x="88" y="26"/>
                    <a:pt x="88" y="26"/>
                    <a:pt x="88" y="26"/>
                  </a:cubicBezTo>
                  <a:cubicBezTo>
                    <a:pt x="95" y="10"/>
                    <a:pt x="95" y="10"/>
                    <a:pt x="95" y="10"/>
                  </a:cubicBezTo>
                  <a:cubicBezTo>
                    <a:pt x="110" y="17"/>
                    <a:pt x="110" y="17"/>
                    <a:pt x="110" y="17"/>
                  </a:cubicBezTo>
                  <a:cubicBezTo>
                    <a:pt x="103" y="33"/>
                    <a:pt x="103" y="33"/>
                    <a:pt x="103" y="33"/>
                  </a:cubicBezTo>
                  <a:cubicBezTo>
                    <a:pt x="105" y="35"/>
                    <a:pt x="105" y="35"/>
                    <a:pt x="105" y="35"/>
                  </a:cubicBezTo>
                  <a:cubicBezTo>
                    <a:pt x="110" y="38"/>
                    <a:pt x="114" y="42"/>
                    <a:pt x="118" y="47"/>
                  </a:cubicBezTo>
                  <a:cubicBezTo>
                    <a:pt x="119" y="50"/>
                    <a:pt x="119" y="50"/>
                    <a:pt x="119" y="50"/>
                  </a:cubicBezTo>
                  <a:cubicBezTo>
                    <a:pt x="135" y="43"/>
                    <a:pt x="135" y="43"/>
                    <a:pt x="135" y="43"/>
                  </a:cubicBezTo>
                  <a:cubicBezTo>
                    <a:pt x="141" y="58"/>
                    <a:pt x="141" y="58"/>
                    <a:pt x="141" y="58"/>
                  </a:cubicBezTo>
                  <a:cubicBezTo>
                    <a:pt x="125" y="65"/>
                    <a:pt x="125" y="65"/>
                    <a:pt x="125" y="65"/>
                  </a:cubicBezTo>
                  <a:cubicBezTo>
                    <a:pt x="126" y="68"/>
                    <a:pt x="126" y="68"/>
                    <a:pt x="126" y="68"/>
                  </a:cubicBezTo>
                  <a:cubicBezTo>
                    <a:pt x="127" y="74"/>
                    <a:pt x="127" y="80"/>
                    <a:pt x="126" y="86"/>
                  </a:cubicBezTo>
                  <a:cubicBezTo>
                    <a:pt x="125" y="89"/>
                    <a:pt x="125" y="89"/>
                    <a:pt x="125" y="89"/>
                  </a:cubicBezTo>
                  <a:cubicBezTo>
                    <a:pt x="141" y="96"/>
                    <a:pt x="141" y="96"/>
                    <a:pt x="141" y="96"/>
                  </a:cubicBezTo>
                  <a:cubicBezTo>
                    <a:pt x="135" y="111"/>
                    <a:pt x="135" y="111"/>
                    <a:pt x="135" y="111"/>
                  </a:cubicBezTo>
                  <a:cubicBezTo>
                    <a:pt x="119" y="104"/>
                    <a:pt x="119" y="104"/>
                    <a:pt x="119" y="104"/>
                  </a:cubicBezTo>
                  <a:cubicBezTo>
                    <a:pt x="117" y="106"/>
                    <a:pt x="117" y="106"/>
                    <a:pt x="117" y="106"/>
                  </a:cubicBezTo>
                  <a:cubicBezTo>
                    <a:pt x="113" y="111"/>
                    <a:pt x="109" y="115"/>
                    <a:pt x="104" y="118"/>
                  </a:cubicBezTo>
                  <a:cubicBezTo>
                    <a:pt x="102" y="120"/>
                    <a:pt x="102" y="120"/>
                    <a:pt x="102" y="120"/>
                  </a:cubicBezTo>
                  <a:lnTo>
                    <a:pt x="108" y="137"/>
                  </a:lnTo>
                  <a:close/>
                  <a:moveTo>
                    <a:pt x="157" y="136"/>
                  </a:moveTo>
                  <a:cubicBezTo>
                    <a:pt x="146" y="137"/>
                    <a:pt x="138" y="147"/>
                    <a:pt x="140" y="158"/>
                  </a:cubicBezTo>
                  <a:cubicBezTo>
                    <a:pt x="141" y="168"/>
                    <a:pt x="149" y="175"/>
                    <a:pt x="159" y="175"/>
                  </a:cubicBezTo>
                  <a:cubicBezTo>
                    <a:pt x="160" y="175"/>
                    <a:pt x="161" y="175"/>
                    <a:pt x="162" y="175"/>
                  </a:cubicBezTo>
                  <a:cubicBezTo>
                    <a:pt x="173" y="174"/>
                    <a:pt x="180" y="164"/>
                    <a:pt x="179" y="153"/>
                  </a:cubicBezTo>
                  <a:cubicBezTo>
                    <a:pt x="178" y="142"/>
                    <a:pt x="168" y="134"/>
                    <a:pt x="157" y="136"/>
                  </a:cubicBezTo>
                  <a:close/>
                  <a:moveTo>
                    <a:pt x="161" y="167"/>
                  </a:moveTo>
                  <a:cubicBezTo>
                    <a:pt x="154" y="168"/>
                    <a:pt x="148" y="163"/>
                    <a:pt x="147" y="157"/>
                  </a:cubicBezTo>
                  <a:cubicBezTo>
                    <a:pt x="147" y="150"/>
                    <a:pt x="151" y="144"/>
                    <a:pt x="158" y="144"/>
                  </a:cubicBezTo>
                  <a:cubicBezTo>
                    <a:pt x="158" y="143"/>
                    <a:pt x="159" y="143"/>
                    <a:pt x="159" y="143"/>
                  </a:cubicBezTo>
                  <a:cubicBezTo>
                    <a:pt x="165" y="143"/>
                    <a:pt x="170" y="148"/>
                    <a:pt x="171" y="154"/>
                  </a:cubicBezTo>
                  <a:cubicBezTo>
                    <a:pt x="172" y="160"/>
                    <a:pt x="167" y="166"/>
                    <a:pt x="161" y="167"/>
                  </a:cubicBezTo>
                  <a:close/>
                  <a:moveTo>
                    <a:pt x="205" y="144"/>
                  </a:moveTo>
                  <a:cubicBezTo>
                    <a:pt x="204" y="141"/>
                    <a:pt x="202" y="139"/>
                    <a:pt x="199" y="139"/>
                  </a:cubicBezTo>
                  <a:cubicBezTo>
                    <a:pt x="193" y="140"/>
                    <a:pt x="193" y="140"/>
                    <a:pt x="193" y="140"/>
                  </a:cubicBezTo>
                  <a:cubicBezTo>
                    <a:pt x="192" y="138"/>
                    <a:pt x="191" y="136"/>
                    <a:pt x="190" y="135"/>
                  </a:cubicBezTo>
                  <a:cubicBezTo>
                    <a:pt x="193" y="130"/>
                    <a:pt x="193" y="130"/>
                    <a:pt x="193" y="130"/>
                  </a:cubicBezTo>
                  <a:cubicBezTo>
                    <a:pt x="194" y="129"/>
                    <a:pt x="195" y="127"/>
                    <a:pt x="194" y="126"/>
                  </a:cubicBezTo>
                  <a:cubicBezTo>
                    <a:pt x="194" y="124"/>
                    <a:pt x="193" y="123"/>
                    <a:pt x="192" y="122"/>
                  </a:cubicBezTo>
                  <a:cubicBezTo>
                    <a:pt x="184" y="115"/>
                    <a:pt x="184" y="115"/>
                    <a:pt x="184" y="115"/>
                  </a:cubicBezTo>
                  <a:cubicBezTo>
                    <a:pt x="181" y="114"/>
                    <a:pt x="178" y="114"/>
                    <a:pt x="176" y="116"/>
                  </a:cubicBezTo>
                  <a:cubicBezTo>
                    <a:pt x="172" y="121"/>
                    <a:pt x="172" y="121"/>
                    <a:pt x="172" y="121"/>
                  </a:cubicBezTo>
                  <a:cubicBezTo>
                    <a:pt x="170" y="120"/>
                    <a:pt x="168" y="120"/>
                    <a:pt x="166" y="119"/>
                  </a:cubicBezTo>
                  <a:cubicBezTo>
                    <a:pt x="165" y="113"/>
                    <a:pt x="165" y="113"/>
                    <a:pt x="165" y="113"/>
                  </a:cubicBezTo>
                  <a:cubicBezTo>
                    <a:pt x="165" y="111"/>
                    <a:pt x="163" y="108"/>
                    <a:pt x="160" y="108"/>
                  </a:cubicBezTo>
                  <a:cubicBezTo>
                    <a:pt x="148" y="110"/>
                    <a:pt x="148" y="110"/>
                    <a:pt x="148" y="110"/>
                  </a:cubicBezTo>
                  <a:cubicBezTo>
                    <a:pt x="147" y="110"/>
                    <a:pt x="146" y="111"/>
                    <a:pt x="145" y="112"/>
                  </a:cubicBezTo>
                  <a:cubicBezTo>
                    <a:pt x="144" y="113"/>
                    <a:pt x="143" y="115"/>
                    <a:pt x="143" y="116"/>
                  </a:cubicBezTo>
                  <a:cubicBezTo>
                    <a:pt x="144" y="122"/>
                    <a:pt x="144" y="122"/>
                    <a:pt x="144" y="122"/>
                  </a:cubicBezTo>
                  <a:cubicBezTo>
                    <a:pt x="142" y="123"/>
                    <a:pt x="140" y="124"/>
                    <a:pt x="139" y="125"/>
                  </a:cubicBezTo>
                  <a:cubicBezTo>
                    <a:pt x="134" y="122"/>
                    <a:pt x="134" y="122"/>
                    <a:pt x="134" y="122"/>
                  </a:cubicBezTo>
                  <a:cubicBezTo>
                    <a:pt x="131" y="120"/>
                    <a:pt x="128" y="120"/>
                    <a:pt x="126" y="123"/>
                  </a:cubicBezTo>
                  <a:cubicBezTo>
                    <a:pt x="119" y="131"/>
                    <a:pt x="119" y="131"/>
                    <a:pt x="119" y="131"/>
                  </a:cubicBezTo>
                  <a:cubicBezTo>
                    <a:pt x="118" y="132"/>
                    <a:pt x="118" y="134"/>
                    <a:pt x="118" y="135"/>
                  </a:cubicBezTo>
                  <a:cubicBezTo>
                    <a:pt x="118" y="137"/>
                    <a:pt x="119" y="138"/>
                    <a:pt x="120" y="139"/>
                  </a:cubicBezTo>
                  <a:cubicBezTo>
                    <a:pt x="125" y="143"/>
                    <a:pt x="125" y="143"/>
                    <a:pt x="125" y="143"/>
                  </a:cubicBezTo>
                  <a:cubicBezTo>
                    <a:pt x="125" y="145"/>
                    <a:pt x="124" y="147"/>
                    <a:pt x="124" y="149"/>
                  </a:cubicBezTo>
                  <a:cubicBezTo>
                    <a:pt x="117" y="149"/>
                    <a:pt x="117" y="149"/>
                    <a:pt x="117" y="149"/>
                  </a:cubicBezTo>
                  <a:cubicBezTo>
                    <a:pt x="116" y="150"/>
                    <a:pt x="115" y="150"/>
                    <a:pt x="114" y="152"/>
                  </a:cubicBezTo>
                  <a:cubicBezTo>
                    <a:pt x="113" y="153"/>
                    <a:pt x="112" y="154"/>
                    <a:pt x="112" y="156"/>
                  </a:cubicBezTo>
                  <a:cubicBezTo>
                    <a:pt x="114" y="166"/>
                    <a:pt x="114" y="166"/>
                    <a:pt x="114" y="166"/>
                  </a:cubicBezTo>
                  <a:cubicBezTo>
                    <a:pt x="114" y="169"/>
                    <a:pt x="117" y="171"/>
                    <a:pt x="119" y="171"/>
                  </a:cubicBezTo>
                  <a:cubicBezTo>
                    <a:pt x="127" y="171"/>
                    <a:pt x="127" y="171"/>
                    <a:pt x="127" y="171"/>
                  </a:cubicBezTo>
                  <a:cubicBezTo>
                    <a:pt x="127" y="172"/>
                    <a:pt x="128" y="174"/>
                    <a:pt x="130" y="176"/>
                  </a:cubicBezTo>
                  <a:cubicBezTo>
                    <a:pt x="126" y="181"/>
                    <a:pt x="126" y="181"/>
                    <a:pt x="126" y="181"/>
                  </a:cubicBezTo>
                  <a:cubicBezTo>
                    <a:pt x="125" y="182"/>
                    <a:pt x="124" y="184"/>
                    <a:pt x="125" y="185"/>
                  </a:cubicBezTo>
                  <a:cubicBezTo>
                    <a:pt x="125" y="187"/>
                    <a:pt x="126" y="188"/>
                    <a:pt x="127" y="189"/>
                  </a:cubicBezTo>
                  <a:cubicBezTo>
                    <a:pt x="135" y="195"/>
                    <a:pt x="135" y="195"/>
                    <a:pt x="135" y="195"/>
                  </a:cubicBezTo>
                  <a:cubicBezTo>
                    <a:pt x="138" y="197"/>
                    <a:pt x="141" y="197"/>
                    <a:pt x="143" y="194"/>
                  </a:cubicBezTo>
                  <a:cubicBezTo>
                    <a:pt x="147" y="189"/>
                    <a:pt x="147" y="189"/>
                    <a:pt x="147" y="189"/>
                  </a:cubicBezTo>
                  <a:cubicBezTo>
                    <a:pt x="149" y="190"/>
                    <a:pt x="151" y="191"/>
                    <a:pt x="153" y="191"/>
                  </a:cubicBezTo>
                  <a:cubicBezTo>
                    <a:pt x="154" y="197"/>
                    <a:pt x="154" y="197"/>
                    <a:pt x="154" y="197"/>
                  </a:cubicBezTo>
                  <a:cubicBezTo>
                    <a:pt x="154" y="200"/>
                    <a:pt x="156" y="202"/>
                    <a:pt x="159" y="202"/>
                  </a:cubicBezTo>
                  <a:cubicBezTo>
                    <a:pt x="171" y="201"/>
                    <a:pt x="171" y="201"/>
                    <a:pt x="171" y="201"/>
                  </a:cubicBezTo>
                  <a:cubicBezTo>
                    <a:pt x="172" y="201"/>
                    <a:pt x="174" y="200"/>
                    <a:pt x="174" y="199"/>
                  </a:cubicBezTo>
                  <a:cubicBezTo>
                    <a:pt x="175" y="197"/>
                    <a:pt x="176" y="196"/>
                    <a:pt x="176" y="194"/>
                  </a:cubicBezTo>
                  <a:cubicBezTo>
                    <a:pt x="175" y="188"/>
                    <a:pt x="175" y="188"/>
                    <a:pt x="175" y="188"/>
                  </a:cubicBezTo>
                  <a:cubicBezTo>
                    <a:pt x="177" y="187"/>
                    <a:pt x="178" y="186"/>
                    <a:pt x="180" y="185"/>
                  </a:cubicBezTo>
                  <a:cubicBezTo>
                    <a:pt x="185" y="189"/>
                    <a:pt x="185" y="189"/>
                    <a:pt x="185" y="189"/>
                  </a:cubicBezTo>
                  <a:cubicBezTo>
                    <a:pt x="187" y="191"/>
                    <a:pt x="191" y="190"/>
                    <a:pt x="193" y="188"/>
                  </a:cubicBezTo>
                  <a:cubicBezTo>
                    <a:pt x="199" y="180"/>
                    <a:pt x="199" y="180"/>
                    <a:pt x="199" y="180"/>
                  </a:cubicBezTo>
                  <a:cubicBezTo>
                    <a:pt x="201" y="177"/>
                    <a:pt x="201" y="173"/>
                    <a:pt x="198" y="172"/>
                  </a:cubicBezTo>
                  <a:cubicBezTo>
                    <a:pt x="194" y="168"/>
                    <a:pt x="194" y="168"/>
                    <a:pt x="194" y="168"/>
                  </a:cubicBezTo>
                  <a:cubicBezTo>
                    <a:pt x="194" y="166"/>
                    <a:pt x="195" y="164"/>
                    <a:pt x="195" y="162"/>
                  </a:cubicBezTo>
                  <a:cubicBezTo>
                    <a:pt x="201" y="161"/>
                    <a:pt x="201" y="161"/>
                    <a:pt x="201" y="161"/>
                  </a:cubicBezTo>
                  <a:cubicBezTo>
                    <a:pt x="203" y="161"/>
                    <a:pt x="204" y="160"/>
                    <a:pt x="205" y="159"/>
                  </a:cubicBezTo>
                  <a:cubicBezTo>
                    <a:pt x="206" y="158"/>
                    <a:pt x="206" y="156"/>
                    <a:pt x="206" y="155"/>
                  </a:cubicBezTo>
                  <a:lnTo>
                    <a:pt x="205" y="144"/>
                  </a:lnTo>
                  <a:close/>
                  <a:moveTo>
                    <a:pt x="188" y="155"/>
                  </a:moveTo>
                  <a:cubicBezTo>
                    <a:pt x="188" y="158"/>
                    <a:pt x="188" y="158"/>
                    <a:pt x="188" y="158"/>
                  </a:cubicBezTo>
                  <a:cubicBezTo>
                    <a:pt x="188" y="161"/>
                    <a:pt x="187" y="164"/>
                    <a:pt x="185" y="168"/>
                  </a:cubicBezTo>
                  <a:cubicBezTo>
                    <a:pt x="184" y="170"/>
                    <a:pt x="184" y="170"/>
                    <a:pt x="184" y="170"/>
                  </a:cubicBezTo>
                  <a:cubicBezTo>
                    <a:pt x="192" y="176"/>
                    <a:pt x="192" y="176"/>
                    <a:pt x="192" y="176"/>
                  </a:cubicBezTo>
                  <a:cubicBezTo>
                    <a:pt x="188" y="181"/>
                    <a:pt x="188" y="181"/>
                    <a:pt x="188" y="181"/>
                  </a:cubicBezTo>
                  <a:cubicBezTo>
                    <a:pt x="180" y="175"/>
                    <a:pt x="180" y="175"/>
                    <a:pt x="180" y="175"/>
                  </a:cubicBezTo>
                  <a:cubicBezTo>
                    <a:pt x="177" y="177"/>
                    <a:pt x="177" y="177"/>
                    <a:pt x="177" y="177"/>
                  </a:cubicBezTo>
                  <a:cubicBezTo>
                    <a:pt x="175" y="179"/>
                    <a:pt x="172" y="181"/>
                    <a:pt x="169" y="182"/>
                  </a:cubicBezTo>
                  <a:cubicBezTo>
                    <a:pt x="166" y="183"/>
                    <a:pt x="166" y="183"/>
                    <a:pt x="166" y="183"/>
                  </a:cubicBezTo>
                  <a:cubicBezTo>
                    <a:pt x="167" y="193"/>
                    <a:pt x="167" y="193"/>
                    <a:pt x="167" y="193"/>
                  </a:cubicBezTo>
                  <a:cubicBezTo>
                    <a:pt x="161" y="194"/>
                    <a:pt x="161" y="194"/>
                    <a:pt x="161" y="194"/>
                  </a:cubicBezTo>
                  <a:cubicBezTo>
                    <a:pt x="160" y="184"/>
                    <a:pt x="160" y="184"/>
                    <a:pt x="160" y="184"/>
                  </a:cubicBezTo>
                  <a:cubicBezTo>
                    <a:pt x="157" y="184"/>
                    <a:pt x="157" y="184"/>
                    <a:pt x="157" y="184"/>
                  </a:cubicBezTo>
                  <a:cubicBezTo>
                    <a:pt x="154" y="183"/>
                    <a:pt x="150" y="182"/>
                    <a:pt x="148" y="181"/>
                  </a:cubicBezTo>
                  <a:cubicBezTo>
                    <a:pt x="145" y="180"/>
                    <a:pt x="145" y="180"/>
                    <a:pt x="145" y="180"/>
                  </a:cubicBezTo>
                  <a:cubicBezTo>
                    <a:pt x="138" y="188"/>
                    <a:pt x="138" y="188"/>
                    <a:pt x="138" y="188"/>
                  </a:cubicBezTo>
                  <a:cubicBezTo>
                    <a:pt x="133" y="184"/>
                    <a:pt x="133" y="184"/>
                    <a:pt x="133" y="184"/>
                  </a:cubicBezTo>
                  <a:cubicBezTo>
                    <a:pt x="140" y="176"/>
                    <a:pt x="140" y="176"/>
                    <a:pt x="140" y="176"/>
                  </a:cubicBezTo>
                  <a:cubicBezTo>
                    <a:pt x="138" y="173"/>
                    <a:pt x="138" y="173"/>
                    <a:pt x="138" y="173"/>
                  </a:cubicBezTo>
                  <a:cubicBezTo>
                    <a:pt x="136" y="171"/>
                    <a:pt x="134" y="168"/>
                    <a:pt x="133" y="165"/>
                  </a:cubicBezTo>
                  <a:cubicBezTo>
                    <a:pt x="132" y="162"/>
                    <a:pt x="132" y="162"/>
                    <a:pt x="132" y="162"/>
                  </a:cubicBezTo>
                  <a:cubicBezTo>
                    <a:pt x="121" y="163"/>
                    <a:pt x="121" y="163"/>
                    <a:pt x="121" y="163"/>
                  </a:cubicBezTo>
                  <a:cubicBezTo>
                    <a:pt x="121" y="157"/>
                    <a:pt x="121" y="157"/>
                    <a:pt x="121" y="157"/>
                  </a:cubicBezTo>
                  <a:cubicBezTo>
                    <a:pt x="131" y="156"/>
                    <a:pt x="131" y="156"/>
                    <a:pt x="131" y="156"/>
                  </a:cubicBezTo>
                  <a:cubicBezTo>
                    <a:pt x="131" y="153"/>
                    <a:pt x="131" y="153"/>
                    <a:pt x="131" y="153"/>
                  </a:cubicBezTo>
                  <a:cubicBezTo>
                    <a:pt x="132" y="149"/>
                    <a:pt x="132" y="146"/>
                    <a:pt x="134" y="143"/>
                  </a:cubicBezTo>
                  <a:cubicBezTo>
                    <a:pt x="135" y="140"/>
                    <a:pt x="135" y="140"/>
                    <a:pt x="135" y="140"/>
                  </a:cubicBezTo>
                  <a:cubicBezTo>
                    <a:pt x="127" y="134"/>
                    <a:pt x="127" y="134"/>
                    <a:pt x="127" y="134"/>
                  </a:cubicBezTo>
                  <a:cubicBezTo>
                    <a:pt x="131" y="129"/>
                    <a:pt x="131" y="129"/>
                    <a:pt x="131" y="129"/>
                  </a:cubicBezTo>
                  <a:cubicBezTo>
                    <a:pt x="139" y="136"/>
                    <a:pt x="139" y="136"/>
                    <a:pt x="139" y="136"/>
                  </a:cubicBezTo>
                  <a:cubicBezTo>
                    <a:pt x="141" y="134"/>
                    <a:pt x="141" y="134"/>
                    <a:pt x="141" y="134"/>
                  </a:cubicBezTo>
                  <a:cubicBezTo>
                    <a:pt x="144" y="131"/>
                    <a:pt x="147" y="130"/>
                    <a:pt x="150" y="129"/>
                  </a:cubicBezTo>
                  <a:cubicBezTo>
                    <a:pt x="153" y="127"/>
                    <a:pt x="153" y="127"/>
                    <a:pt x="153" y="127"/>
                  </a:cubicBezTo>
                  <a:cubicBezTo>
                    <a:pt x="152" y="117"/>
                    <a:pt x="152" y="117"/>
                    <a:pt x="152" y="117"/>
                  </a:cubicBezTo>
                  <a:cubicBezTo>
                    <a:pt x="158" y="117"/>
                    <a:pt x="158" y="117"/>
                    <a:pt x="158" y="117"/>
                  </a:cubicBezTo>
                  <a:cubicBezTo>
                    <a:pt x="159" y="127"/>
                    <a:pt x="159" y="127"/>
                    <a:pt x="159" y="127"/>
                  </a:cubicBezTo>
                  <a:cubicBezTo>
                    <a:pt x="162" y="127"/>
                    <a:pt x="162" y="127"/>
                    <a:pt x="162" y="127"/>
                  </a:cubicBezTo>
                  <a:cubicBezTo>
                    <a:pt x="165" y="127"/>
                    <a:pt x="169" y="128"/>
                    <a:pt x="172" y="130"/>
                  </a:cubicBezTo>
                  <a:cubicBezTo>
                    <a:pt x="175" y="131"/>
                    <a:pt x="175" y="131"/>
                    <a:pt x="175" y="131"/>
                  </a:cubicBezTo>
                  <a:cubicBezTo>
                    <a:pt x="181" y="123"/>
                    <a:pt x="181" y="123"/>
                    <a:pt x="181" y="123"/>
                  </a:cubicBezTo>
                  <a:cubicBezTo>
                    <a:pt x="185" y="127"/>
                    <a:pt x="185" y="127"/>
                    <a:pt x="185" y="127"/>
                  </a:cubicBezTo>
                  <a:cubicBezTo>
                    <a:pt x="179" y="135"/>
                    <a:pt x="179" y="135"/>
                    <a:pt x="179" y="135"/>
                  </a:cubicBezTo>
                  <a:cubicBezTo>
                    <a:pt x="181" y="137"/>
                    <a:pt x="181" y="137"/>
                    <a:pt x="181" y="137"/>
                  </a:cubicBezTo>
                  <a:cubicBezTo>
                    <a:pt x="184" y="140"/>
                    <a:pt x="185" y="143"/>
                    <a:pt x="186" y="146"/>
                  </a:cubicBezTo>
                  <a:cubicBezTo>
                    <a:pt x="187" y="149"/>
                    <a:pt x="187" y="149"/>
                    <a:pt x="187" y="149"/>
                  </a:cubicBezTo>
                  <a:cubicBezTo>
                    <a:pt x="197" y="147"/>
                    <a:pt x="197" y="147"/>
                    <a:pt x="197" y="147"/>
                  </a:cubicBezTo>
                  <a:cubicBezTo>
                    <a:pt x="198" y="153"/>
                    <a:pt x="198" y="153"/>
                    <a:pt x="198" y="153"/>
                  </a:cubicBezTo>
                  <a:lnTo>
                    <a:pt x="188" y="15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grpSp>
      <p:grpSp>
        <p:nvGrpSpPr>
          <p:cNvPr id="48" name="组合 47"/>
          <p:cNvGrpSpPr/>
          <p:nvPr/>
        </p:nvGrpSpPr>
        <p:grpSpPr>
          <a:xfrm>
            <a:off x="1726058" y="2141137"/>
            <a:ext cx="3239170" cy="2285224"/>
            <a:chOff x="2300768" y="2381119"/>
            <a:chExt cx="3239170" cy="2285224"/>
          </a:xfrm>
        </p:grpSpPr>
        <p:sp>
          <p:nvSpPr>
            <p:cNvPr id="49" name="椭圆 48"/>
            <p:cNvSpPr/>
            <p:nvPr/>
          </p:nvSpPr>
          <p:spPr>
            <a:xfrm>
              <a:off x="3811497" y="4448629"/>
              <a:ext cx="217714" cy="21771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sp>
          <p:nvSpPr>
            <p:cNvPr id="50" name="Freeform 106"/>
            <p:cNvSpPr>
              <a:spLocks noEditPoints="1"/>
            </p:cNvSpPr>
            <p:nvPr/>
          </p:nvSpPr>
          <p:spPr bwMode="auto">
            <a:xfrm>
              <a:off x="3660492" y="3735156"/>
              <a:ext cx="519723" cy="429382"/>
            </a:xfrm>
            <a:custGeom>
              <a:avLst/>
              <a:gdLst>
                <a:gd name="T0" fmla="*/ 192 w 207"/>
                <a:gd name="T1" fmla="*/ 64 h 171"/>
                <a:gd name="T2" fmla="*/ 192 w 207"/>
                <a:gd name="T3" fmla="*/ 57 h 171"/>
                <a:gd name="T4" fmla="*/ 136 w 207"/>
                <a:gd name="T5" fmla="*/ 0 h 171"/>
                <a:gd name="T6" fmla="*/ 89 w 207"/>
                <a:gd name="T7" fmla="*/ 25 h 171"/>
                <a:gd name="T8" fmla="*/ 72 w 207"/>
                <a:gd name="T9" fmla="*/ 21 h 171"/>
                <a:gd name="T10" fmla="*/ 35 w 207"/>
                <a:gd name="T11" fmla="*/ 55 h 171"/>
                <a:gd name="T12" fmla="*/ 0 w 207"/>
                <a:gd name="T13" fmla="*/ 96 h 171"/>
                <a:gd name="T14" fmla="*/ 42 w 207"/>
                <a:gd name="T15" fmla="*/ 138 h 171"/>
                <a:gd name="T16" fmla="*/ 77 w 207"/>
                <a:gd name="T17" fmla="*/ 138 h 171"/>
                <a:gd name="T18" fmla="*/ 99 w 207"/>
                <a:gd name="T19" fmla="*/ 167 h 171"/>
                <a:gd name="T20" fmla="*/ 107 w 207"/>
                <a:gd name="T21" fmla="*/ 171 h 171"/>
                <a:gd name="T22" fmla="*/ 115 w 207"/>
                <a:gd name="T23" fmla="*/ 167 h 171"/>
                <a:gd name="T24" fmla="*/ 137 w 207"/>
                <a:gd name="T25" fmla="*/ 138 h 171"/>
                <a:gd name="T26" fmla="*/ 165 w 207"/>
                <a:gd name="T27" fmla="*/ 138 h 171"/>
                <a:gd name="T28" fmla="*/ 207 w 207"/>
                <a:gd name="T29" fmla="*/ 96 h 171"/>
                <a:gd name="T30" fmla="*/ 192 w 207"/>
                <a:gd name="T31" fmla="*/ 64 h 171"/>
                <a:gd name="T32" fmla="*/ 109 w 207"/>
                <a:gd name="T33" fmla="*/ 162 h 171"/>
                <a:gd name="T34" fmla="*/ 106 w 207"/>
                <a:gd name="T35" fmla="*/ 162 h 171"/>
                <a:gd name="T36" fmla="*/ 68 w 207"/>
                <a:gd name="T37" fmla="*/ 114 h 171"/>
                <a:gd name="T38" fmla="*/ 95 w 207"/>
                <a:gd name="T39" fmla="*/ 114 h 171"/>
                <a:gd name="T40" fmla="*/ 95 w 207"/>
                <a:gd name="T41" fmla="*/ 58 h 171"/>
                <a:gd name="T42" fmla="*/ 97 w 207"/>
                <a:gd name="T43" fmla="*/ 56 h 171"/>
                <a:gd name="T44" fmla="*/ 118 w 207"/>
                <a:gd name="T45" fmla="*/ 56 h 171"/>
                <a:gd name="T46" fmla="*/ 120 w 207"/>
                <a:gd name="T47" fmla="*/ 58 h 171"/>
                <a:gd name="T48" fmla="*/ 120 w 207"/>
                <a:gd name="T49" fmla="*/ 114 h 171"/>
                <a:gd name="T50" fmla="*/ 146 w 207"/>
                <a:gd name="T51" fmla="*/ 114 h 171"/>
                <a:gd name="T52" fmla="*/ 133 w 207"/>
                <a:gd name="T53" fmla="*/ 132 h 171"/>
                <a:gd name="T54" fmla="*/ 127 w 207"/>
                <a:gd name="T55" fmla="*/ 138 h 171"/>
                <a:gd name="T56" fmla="*/ 127 w 207"/>
                <a:gd name="T57" fmla="*/ 138 h 171"/>
                <a:gd name="T58" fmla="*/ 109 w 207"/>
                <a:gd name="T59" fmla="*/ 162 h 171"/>
                <a:gd name="T60" fmla="*/ 165 w 207"/>
                <a:gd name="T61" fmla="*/ 130 h 171"/>
                <a:gd name="T62" fmla="*/ 144 w 207"/>
                <a:gd name="T63" fmla="*/ 130 h 171"/>
                <a:gd name="T64" fmla="*/ 153 w 207"/>
                <a:gd name="T65" fmla="*/ 118 h 171"/>
                <a:gd name="T66" fmla="*/ 154 w 207"/>
                <a:gd name="T67" fmla="*/ 110 h 171"/>
                <a:gd name="T68" fmla="*/ 147 w 207"/>
                <a:gd name="T69" fmla="*/ 106 h 171"/>
                <a:gd name="T70" fmla="*/ 128 w 207"/>
                <a:gd name="T71" fmla="*/ 106 h 171"/>
                <a:gd name="T72" fmla="*/ 128 w 207"/>
                <a:gd name="T73" fmla="*/ 58 h 171"/>
                <a:gd name="T74" fmla="*/ 118 w 207"/>
                <a:gd name="T75" fmla="*/ 48 h 171"/>
                <a:gd name="T76" fmla="*/ 97 w 207"/>
                <a:gd name="T77" fmla="*/ 48 h 171"/>
                <a:gd name="T78" fmla="*/ 87 w 207"/>
                <a:gd name="T79" fmla="*/ 58 h 171"/>
                <a:gd name="T80" fmla="*/ 87 w 207"/>
                <a:gd name="T81" fmla="*/ 106 h 171"/>
                <a:gd name="T82" fmla="*/ 68 w 207"/>
                <a:gd name="T83" fmla="*/ 106 h 171"/>
                <a:gd name="T84" fmla="*/ 60 w 207"/>
                <a:gd name="T85" fmla="*/ 110 h 171"/>
                <a:gd name="T86" fmla="*/ 62 w 207"/>
                <a:gd name="T87" fmla="*/ 118 h 171"/>
                <a:gd name="T88" fmla="*/ 71 w 207"/>
                <a:gd name="T89" fmla="*/ 130 h 171"/>
                <a:gd name="T90" fmla="*/ 42 w 207"/>
                <a:gd name="T91" fmla="*/ 130 h 171"/>
                <a:gd name="T92" fmla="*/ 8 w 207"/>
                <a:gd name="T93" fmla="*/ 96 h 171"/>
                <a:gd name="T94" fmla="*/ 39 w 207"/>
                <a:gd name="T95" fmla="*/ 63 h 171"/>
                <a:gd name="T96" fmla="*/ 42 w 207"/>
                <a:gd name="T97" fmla="*/ 62 h 171"/>
                <a:gd name="T98" fmla="*/ 42 w 207"/>
                <a:gd name="T99" fmla="*/ 58 h 171"/>
                <a:gd name="T100" fmla="*/ 72 w 207"/>
                <a:gd name="T101" fmla="*/ 29 h 171"/>
                <a:gd name="T102" fmla="*/ 88 w 207"/>
                <a:gd name="T103" fmla="*/ 34 h 171"/>
                <a:gd name="T104" fmla="*/ 92 w 207"/>
                <a:gd name="T105" fmla="*/ 36 h 171"/>
                <a:gd name="T106" fmla="*/ 94 w 207"/>
                <a:gd name="T107" fmla="*/ 33 h 171"/>
                <a:gd name="T108" fmla="*/ 136 w 207"/>
                <a:gd name="T109" fmla="*/ 8 h 171"/>
                <a:gd name="T110" fmla="*/ 184 w 207"/>
                <a:gd name="T111" fmla="*/ 57 h 171"/>
                <a:gd name="T112" fmla="*/ 184 w 207"/>
                <a:gd name="T113" fmla="*/ 65 h 171"/>
                <a:gd name="T114" fmla="*/ 183 w 207"/>
                <a:gd name="T115" fmla="*/ 68 h 171"/>
                <a:gd name="T116" fmla="*/ 185 w 207"/>
                <a:gd name="T117" fmla="*/ 69 h 171"/>
                <a:gd name="T118" fmla="*/ 199 w 207"/>
                <a:gd name="T119" fmla="*/ 96 h 171"/>
                <a:gd name="T120" fmla="*/ 165 w 207"/>
                <a:gd name="T121" fmla="*/ 13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7" h="171">
                  <a:moveTo>
                    <a:pt x="192" y="64"/>
                  </a:moveTo>
                  <a:cubicBezTo>
                    <a:pt x="192" y="62"/>
                    <a:pt x="192" y="59"/>
                    <a:pt x="192" y="57"/>
                  </a:cubicBezTo>
                  <a:cubicBezTo>
                    <a:pt x="192" y="26"/>
                    <a:pt x="167" y="0"/>
                    <a:pt x="136" y="0"/>
                  </a:cubicBezTo>
                  <a:cubicBezTo>
                    <a:pt x="117" y="0"/>
                    <a:pt x="99" y="10"/>
                    <a:pt x="89" y="25"/>
                  </a:cubicBezTo>
                  <a:cubicBezTo>
                    <a:pt x="84" y="23"/>
                    <a:pt x="78" y="21"/>
                    <a:pt x="72" y="21"/>
                  </a:cubicBezTo>
                  <a:cubicBezTo>
                    <a:pt x="52" y="21"/>
                    <a:pt x="36" y="36"/>
                    <a:pt x="35" y="55"/>
                  </a:cubicBezTo>
                  <a:cubicBezTo>
                    <a:pt x="15" y="58"/>
                    <a:pt x="0" y="76"/>
                    <a:pt x="0" y="96"/>
                  </a:cubicBezTo>
                  <a:cubicBezTo>
                    <a:pt x="0" y="120"/>
                    <a:pt x="19" y="138"/>
                    <a:pt x="42" y="138"/>
                  </a:cubicBezTo>
                  <a:cubicBezTo>
                    <a:pt x="77" y="138"/>
                    <a:pt x="77" y="138"/>
                    <a:pt x="77" y="138"/>
                  </a:cubicBezTo>
                  <a:cubicBezTo>
                    <a:pt x="99" y="167"/>
                    <a:pt x="99" y="167"/>
                    <a:pt x="99" y="167"/>
                  </a:cubicBezTo>
                  <a:cubicBezTo>
                    <a:pt x="101" y="170"/>
                    <a:pt x="104" y="171"/>
                    <a:pt x="107" y="171"/>
                  </a:cubicBezTo>
                  <a:cubicBezTo>
                    <a:pt x="110" y="171"/>
                    <a:pt x="113" y="170"/>
                    <a:pt x="115" y="167"/>
                  </a:cubicBezTo>
                  <a:cubicBezTo>
                    <a:pt x="137" y="138"/>
                    <a:pt x="137" y="138"/>
                    <a:pt x="137" y="138"/>
                  </a:cubicBezTo>
                  <a:cubicBezTo>
                    <a:pt x="165" y="138"/>
                    <a:pt x="165" y="138"/>
                    <a:pt x="165" y="138"/>
                  </a:cubicBezTo>
                  <a:cubicBezTo>
                    <a:pt x="188" y="138"/>
                    <a:pt x="207" y="120"/>
                    <a:pt x="207" y="96"/>
                  </a:cubicBezTo>
                  <a:cubicBezTo>
                    <a:pt x="207" y="84"/>
                    <a:pt x="202" y="72"/>
                    <a:pt x="192" y="64"/>
                  </a:cubicBezTo>
                  <a:close/>
                  <a:moveTo>
                    <a:pt x="109" y="162"/>
                  </a:moveTo>
                  <a:cubicBezTo>
                    <a:pt x="108" y="163"/>
                    <a:pt x="107" y="163"/>
                    <a:pt x="106" y="162"/>
                  </a:cubicBezTo>
                  <a:cubicBezTo>
                    <a:pt x="68" y="114"/>
                    <a:pt x="68" y="114"/>
                    <a:pt x="68" y="114"/>
                  </a:cubicBezTo>
                  <a:cubicBezTo>
                    <a:pt x="95" y="114"/>
                    <a:pt x="95" y="114"/>
                    <a:pt x="95" y="114"/>
                  </a:cubicBezTo>
                  <a:cubicBezTo>
                    <a:pt x="95" y="58"/>
                    <a:pt x="95" y="58"/>
                    <a:pt x="95" y="58"/>
                  </a:cubicBezTo>
                  <a:cubicBezTo>
                    <a:pt x="95" y="57"/>
                    <a:pt x="96" y="56"/>
                    <a:pt x="97" y="56"/>
                  </a:cubicBezTo>
                  <a:cubicBezTo>
                    <a:pt x="118" y="56"/>
                    <a:pt x="118" y="56"/>
                    <a:pt x="118" y="56"/>
                  </a:cubicBezTo>
                  <a:cubicBezTo>
                    <a:pt x="119" y="56"/>
                    <a:pt x="120" y="57"/>
                    <a:pt x="120" y="58"/>
                  </a:cubicBezTo>
                  <a:cubicBezTo>
                    <a:pt x="120" y="114"/>
                    <a:pt x="120" y="114"/>
                    <a:pt x="120" y="114"/>
                  </a:cubicBezTo>
                  <a:cubicBezTo>
                    <a:pt x="146" y="114"/>
                    <a:pt x="146" y="114"/>
                    <a:pt x="146" y="114"/>
                  </a:cubicBezTo>
                  <a:cubicBezTo>
                    <a:pt x="133" y="132"/>
                    <a:pt x="133" y="132"/>
                    <a:pt x="133" y="132"/>
                  </a:cubicBezTo>
                  <a:cubicBezTo>
                    <a:pt x="127" y="138"/>
                    <a:pt x="127" y="138"/>
                    <a:pt x="127" y="138"/>
                  </a:cubicBezTo>
                  <a:cubicBezTo>
                    <a:pt x="127" y="138"/>
                    <a:pt x="127" y="138"/>
                    <a:pt x="127" y="138"/>
                  </a:cubicBezTo>
                  <a:lnTo>
                    <a:pt x="109" y="162"/>
                  </a:lnTo>
                  <a:close/>
                  <a:moveTo>
                    <a:pt x="165" y="130"/>
                  </a:moveTo>
                  <a:cubicBezTo>
                    <a:pt x="144" y="130"/>
                    <a:pt x="144" y="130"/>
                    <a:pt x="144" y="130"/>
                  </a:cubicBezTo>
                  <a:cubicBezTo>
                    <a:pt x="153" y="118"/>
                    <a:pt x="153" y="118"/>
                    <a:pt x="153" y="118"/>
                  </a:cubicBezTo>
                  <a:cubicBezTo>
                    <a:pt x="155" y="115"/>
                    <a:pt x="156" y="112"/>
                    <a:pt x="154" y="110"/>
                  </a:cubicBezTo>
                  <a:cubicBezTo>
                    <a:pt x="153" y="107"/>
                    <a:pt x="150" y="106"/>
                    <a:pt x="147" y="106"/>
                  </a:cubicBezTo>
                  <a:cubicBezTo>
                    <a:pt x="128" y="106"/>
                    <a:pt x="128" y="106"/>
                    <a:pt x="128" y="106"/>
                  </a:cubicBezTo>
                  <a:cubicBezTo>
                    <a:pt x="128" y="58"/>
                    <a:pt x="128" y="58"/>
                    <a:pt x="128" y="58"/>
                  </a:cubicBezTo>
                  <a:cubicBezTo>
                    <a:pt x="128" y="52"/>
                    <a:pt x="123" y="48"/>
                    <a:pt x="118" y="48"/>
                  </a:cubicBezTo>
                  <a:cubicBezTo>
                    <a:pt x="97" y="48"/>
                    <a:pt x="97" y="48"/>
                    <a:pt x="97" y="48"/>
                  </a:cubicBezTo>
                  <a:cubicBezTo>
                    <a:pt x="92" y="48"/>
                    <a:pt x="87" y="52"/>
                    <a:pt x="87" y="58"/>
                  </a:cubicBezTo>
                  <a:cubicBezTo>
                    <a:pt x="87" y="106"/>
                    <a:pt x="87" y="106"/>
                    <a:pt x="87" y="106"/>
                  </a:cubicBezTo>
                  <a:cubicBezTo>
                    <a:pt x="68" y="106"/>
                    <a:pt x="68" y="106"/>
                    <a:pt x="68" y="106"/>
                  </a:cubicBezTo>
                  <a:cubicBezTo>
                    <a:pt x="64" y="106"/>
                    <a:pt x="62" y="107"/>
                    <a:pt x="60" y="110"/>
                  </a:cubicBezTo>
                  <a:cubicBezTo>
                    <a:pt x="59" y="112"/>
                    <a:pt x="60" y="115"/>
                    <a:pt x="62" y="118"/>
                  </a:cubicBezTo>
                  <a:cubicBezTo>
                    <a:pt x="71" y="130"/>
                    <a:pt x="71" y="130"/>
                    <a:pt x="71" y="130"/>
                  </a:cubicBezTo>
                  <a:cubicBezTo>
                    <a:pt x="42" y="130"/>
                    <a:pt x="42" y="130"/>
                    <a:pt x="42" y="130"/>
                  </a:cubicBezTo>
                  <a:cubicBezTo>
                    <a:pt x="23" y="130"/>
                    <a:pt x="8" y="115"/>
                    <a:pt x="8" y="96"/>
                  </a:cubicBezTo>
                  <a:cubicBezTo>
                    <a:pt x="8" y="79"/>
                    <a:pt x="21" y="64"/>
                    <a:pt x="39" y="63"/>
                  </a:cubicBezTo>
                  <a:cubicBezTo>
                    <a:pt x="42" y="62"/>
                    <a:pt x="42" y="62"/>
                    <a:pt x="42" y="62"/>
                  </a:cubicBezTo>
                  <a:cubicBezTo>
                    <a:pt x="42" y="58"/>
                    <a:pt x="42" y="58"/>
                    <a:pt x="42" y="58"/>
                  </a:cubicBezTo>
                  <a:cubicBezTo>
                    <a:pt x="42" y="42"/>
                    <a:pt x="56" y="29"/>
                    <a:pt x="72" y="29"/>
                  </a:cubicBezTo>
                  <a:cubicBezTo>
                    <a:pt x="78" y="29"/>
                    <a:pt x="83" y="31"/>
                    <a:pt x="88" y="34"/>
                  </a:cubicBezTo>
                  <a:cubicBezTo>
                    <a:pt x="92" y="36"/>
                    <a:pt x="92" y="36"/>
                    <a:pt x="92" y="36"/>
                  </a:cubicBezTo>
                  <a:cubicBezTo>
                    <a:pt x="94" y="33"/>
                    <a:pt x="94" y="33"/>
                    <a:pt x="94" y="33"/>
                  </a:cubicBezTo>
                  <a:cubicBezTo>
                    <a:pt x="102" y="18"/>
                    <a:pt x="118" y="8"/>
                    <a:pt x="136" y="8"/>
                  </a:cubicBezTo>
                  <a:cubicBezTo>
                    <a:pt x="163" y="8"/>
                    <a:pt x="184" y="30"/>
                    <a:pt x="184" y="57"/>
                  </a:cubicBezTo>
                  <a:cubicBezTo>
                    <a:pt x="184" y="60"/>
                    <a:pt x="184" y="62"/>
                    <a:pt x="184" y="65"/>
                  </a:cubicBezTo>
                  <a:cubicBezTo>
                    <a:pt x="183" y="68"/>
                    <a:pt x="183" y="68"/>
                    <a:pt x="183" y="68"/>
                  </a:cubicBezTo>
                  <a:cubicBezTo>
                    <a:pt x="185" y="69"/>
                    <a:pt x="185" y="69"/>
                    <a:pt x="185" y="69"/>
                  </a:cubicBezTo>
                  <a:cubicBezTo>
                    <a:pt x="194" y="76"/>
                    <a:pt x="199" y="86"/>
                    <a:pt x="199" y="96"/>
                  </a:cubicBezTo>
                  <a:cubicBezTo>
                    <a:pt x="199" y="115"/>
                    <a:pt x="184" y="130"/>
                    <a:pt x="165" y="13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grpSp>
          <p:nvGrpSpPr>
            <p:cNvPr id="51" name="组合 50"/>
            <p:cNvGrpSpPr/>
            <p:nvPr/>
          </p:nvGrpSpPr>
          <p:grpSpPr>
            <a:xfrm>
              <a:off x="2300768" y="2381119"/>
              <a:ext cx="3239170" cy="1258834"/>
              <a:chOff x="218190" y="5407252"/>
              <a:chExt cx="3239170" cy="1258834"/>
            </a:xfrm>
          </p:grpSpPr>
          <p:sp>
            <p:nvSpPr>
              <p:cNvPr id="52" name="文本框 51"/>
              <p:cNvSpPr txBox="1"/>
              <p:nvPr/>
            </p:nvSpPr>
            <p:spPr>
              <a:xfrm>
                <a:off x="1168361" y="6296754"/>
                <a:ext cx="1338828" cy="369332"/>
              </a:xfrm>
              <a:prstGeom prst="rect">
                <a:avLst/>
              </a:prstGeom>
              <a:noFill/>
            </p:spPr>
            <p:txBody>
              <a:bodyPr wrap="none" rtlCol="0">
                <a:spAutoFit/>
              </a:bodyPr>
              <a:lstStyle>
                <a:defPPr>
                  <a:defRPr lang="zh-CN"/>
                </a:defPPr>
                <a:lvl1pPr algn="ctr">
                  <a:defRPr sz="2000">
                    <a:gradFill>
                      <a:gsLst>
                        <a:gs pos="23000">
                          <a:srgbClr val="F07326"/>
                        </a:gs>
                        <a:gs pos="100000">
                          <a:schemeClr val="accent2"/>
                        </a:gs>
                      </a:gsLst>
                      <a:lin ang="8100000" scaled="1"/>
                    </a:gradFill>
                    <a:latin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191919"/>
                    </a:solidFill>
                    <a:effectLst/>
                    <a:uLnTx/>
                    <a:uFillTx/>
                    <a:latin typeface="+mn-lt"/>
                    <a:cs typeface="+mn-ea"/>
                    <a:sym typeface="+mn-lt"/>
                  </a:rPr>
                  <a:t>Information</a:t>
                </a:r>
                <a:endParaRPr kumimoji="0" lang="zh-CN" altLang="en-US" sz="1800" b="0" i="0" u="none" strike="noStrike" kern="1200" cap="none" spc="0" normalizeH="0" baseline="0" noProof="0" dirty="0">
                  <a:ln>
                    <a:noFill/>
                  </a:ln>
                  <a:solidFill>
                    <a:srgbClr val="191919"/>
                  </a:solidFill>
                  <a:effectLst/>
                  <a:uLnTx/>
                  <a:uFillTx/>
                  <a:latin typeface="+mn-lt"/>
                  <a:cs typeface="+mn-ea"/>
                  <a:sym typeface="+mn-lt"/>
                </a:endParaRPr>
              </a:p>
            </p:txBody>
          </p:sp>
          <p:sp>
            <p:nvSpPr>
              <p:cNvPr id="53" name="矩形 52"/>
              <p:cNvSpPr/>
              <p:nvPr/>
            </p:nvSpPr>
            <p:spPr>
              <a:xfrm>
                <a:off x="218190" y="5407252"/>
                <a:ext cx="3239170" cy="572464"/>
              </a:xfrm>
              <a:prstGeom prst="rect">
                <a:avLst/>
              </a:prstGeom>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lumMod val="75000"/>
                        <a:lumOff val="25000"/>
                      </a:prstClr>
                    </a:solidFill>
                    <a:effectLst/>
                    <a:uLnTx/>
                    <a:uFillTx/>
                    <a:cs typeface="+mn-ea"/>
                    <a:sym typeface="+mn-lt"/>
                  </a:rPr>
                  <a:t>Something was broken in my engine. And as I had with me neither a mechanic nor any</a:t>
                </a:r>
                <a:endParaRPr kumimoji="0" lang="zh-CN" altLang="en-US" sz="1200" b="0" i="0" u="none" strike="noStrike" kern="1200" cap="none" spc="0" normalizeH="0" baseline="0" noProof="0" dirty="0">
                  <a:ln>
                    <a:noFill/>
                  </a:ln>
                  <a:solidFill>
                    <a:prstClr val="black">
                      <a:lumMod val="75000"/>
                      <a:lumOff val="25000"/>
                    </a:prstClr>
                  </a:solidFill>
                  <a:effectLst/>
                  <a:uLnTx/>
                  <a:uFillTx/>
                  <a:cs typeface="+mn-ea"/>
                  <a:sym typeface="+mn-lt"/>
                </a:endParaRPr>
              </a:p>
            </p:txBody>
          </p:sp>
        </p:grpSp>
      </p:grpSp>
      <p:grpSp>
        <p:nvGrpSpPr>
          <p:cNvPr id="74" name="组合 73"/>
          <p:cNvGrpSpPr/>
          <p:nvPr/>
        </p:nvGrpSpPr>
        <p:grpSpPr>
          <a:xfrm>
            <a:off x="3766667" y="4111634"/>
            <a:ext cx="3239170" cy="1962343"/>
            <a:chOff x="4326064" y="4258270"/>
            <a:chExt cx="3239170" cy="1962343"/>
          </a:xfrm>
        </p:grpSpPr>
        <p:sp>
          <p:nvSpPr>
            <p:cNvPr id="75" name="椭圆 74"/>
            <p:cNvSpPr/>
            <p:nvPr/>
          </p:nvSpPr>
          <p:spPr>
            <a:xfrm>
              <a:off x="5836792" y="4258270"/>
              <a:ext cx="217714" cy="21771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sp>
          <p:nvSpPr>
            <p:cNvPr id="76" name="Freeform 133"/>
            <p:cNvSpPr>
              <a:spLocks noEditPoints="1"/>
            </p:cNvSpPr>
            <p:nvPr/>
          </p:nvSpPr>
          <p:spPr bwMode="auto">
            <a:xfrm>
              <a:off x="5671649" y="4693342"/>
              <a:ext cx="548001" cy="548001"/>
            </a:xfrm>
            <a:custGeom>
              <a:avLst/>
              <a:gdLst>
                <a:gd name="T0" fmla="*/ 0 w 80"/>
                <a:gd name="T1" fmla="*/ 40 h 80"/>
                <a:gd name="T2" fmla="*/ 80 w 80"/>
                <a:gd name="T3" fmla="*/ 40 h 80"/>
                <a:gd name="T4" fmla="*/ 33 w 80"/>
                <a:gd name="T5" fmla="*/ 76 h 80"/>
                <a:gd name="T6" fmla="*/ 39 w 80"/>
                <a:gd name="T7" fmla="*/ 61 h 80"/>
                <a:gd name="T8" fmla="*/ 33 w 80"/>
                <a:gd name="T9" fmla="*/ 76 h 80"/>
                <a:gd name="T10" fmla="*/ 18 w 80"/>
                <a:gd name="T11" fmla="*/ 41 h 80"/>
                <a:gd name="T12" fmla="*/ 8 w 80"/>
                <a:gd name="T13" fmla="*/ 58 h 80"/>
                <a:gd name="T14" fmla="*/ 42 w 80"/>
                <a:gd name="T15" fmla="*/ 19 h 80"/>
                <a:gd name="T16" fmla="*/ 46 w 80"/>
                <a:gd name="T17" fmla="*/ 3 h 80"/>
                <a:gd name="T18" fmla="*/ 42 w 80"/>
                <a:gd name="T19" fmla="*/ 19 h 80"/>
                <a:gd name="T20" fmla="*/ 59 w 80"/>
                <a:gd name="T21" fmla="*/ 38 h 80"/>
                <a:gd name="T22" fmla="*/ 42 w 80"/>
                <a:gd name="T23" fmla="*/ 22 h 80"/>
                <a:gd name="T24" fmla="*/ 39 w 80"/>
                <a:gd name="T25" fmla="*/ 19 h 80"/>
                <a:gd name="T26" fmla="*/ 33 w 80"/>
                <a:gd name="T27" fmla="*/ 3 h 80"/>
                <a:gd name="T28" fmla="*/ 39 w 80"/>
                <a:gd name="T29" fmla="*/ 19 h 80"/>
                <a:gd name="T30" fmla="*/ 39 w 80"/>
                <a:gd name="T31" fmla="*/ 38 h 80"/>
                <a:gd name="T32" fmla="*/ 24 w 80"/>
                <a:gd name="T33" fmla="*/ 22 h 80"/>
                <a:gd name="T34" fmla="*/ 18 w 80"/>
                <a:gd name="T35" fmla="*/ 38 h 80"/>
                <a:gd name="T36" fmla="*/ 8 w 80"/>
                <a:gd name="T37" fmla="*/ 22 h 80"/>
                <a:gd name="T38" fmla="*/ 18 w 80"/>
                <a:gd name="T39" fmla="*/ 38 h 80"/>
                <a:gd name="T40" fmla="*/ 39 w 80"/>
                <a:gd name="T41" fmla="*/ 41 h 80"/>
                <a:gd name="T42" fmla="*/ 24 w 80"/>
                <a:gd name="T43" fmla="*/ 58 h 80"/>
                <a:gd name="T44" fmla="*/ 42 w 80"/>
                <a:gd name="T45" fmla="*/ 61 h 80"/>
                <a:gd name="T46" fmla="*/ 46 w 80"/>
                <a:gd name="T47" fmla="*/ 77 h 80"/>
                <a:gd name="T48" fmla="*/ 42 w 80"/>
                <a:gd name="T49" fmla="*/ 61 h 80"/>
                <a:gd name="T50" fmla="*/ 42 w 80"/>
                <a:gd name="T51" fmla="*/ 41 h 80"/>
                <a:gd name="T52" fmla="*/ 56 w 80"/>
                <a:gd name="T53" fmla="*/ 58 h 80"/>
                <a:gd name="T54" fmla="*/ 61 w 80"/>
                <a:gd name="T55" fmla="*/ 41 h 80"/>
                <a:gd name="T56" fmla="*/ 73 w 80"/>
                <a:gd name="T57" fmla="*/ 58 h 80"/>
                <a:gd name="T58" fmla="*/ 59 w 80"/>
                <a:gd name="T59" fmla="*/ 58 h 80"/>
                <a:gd name="T60" fmla="*/ 61 w 80"/>
                <a:gd name="T61" fmla="*/ 38 h 80"/>
                <a:gd name="T62" fmla="*/ 73 w 80"/>
                <a:gd name="T63" fmla="*/ 22 h 80"/>
                <a:gd name="T64" fmla="*/ 61 w 80"/>
                <a:gd name="T65" fmla="*/ 38 h 80"/>
                <a:gd name="T66" fmla="*/ 58 w 80"/>
                <a:gd name="T67" fmla="*/ 19 h 80"/>
                <a:gd name="T68" fmla="*/ 67 w 80"/>
                <a:gd name="T69" fmla="*/ 13 h 80"/>
                <a:gd name="T70" fmla="*/ 14 w 80"/>
                <a:gd name="T71" fmla="*/ 13 h 80"/>
                <a:gd name="T72" fmla="*/ 22 w 80"/>
                <a:gd name="T73" fmla="*/ 19 h 80"/>
                <a:gd name="T74" fmla="*/ 14 w 80"/>
                <a:gd name="T75" fmla="*/ 13 h 80"/>
                <a:gd name="T76" fmla="*/ 22 w 80"/>
                <a:gd name="T77" fmla="*/ 61 h 80"/>
                <a:gd name="T78" fmla="*/ 14 w 80"/>
                <a:gd name="T79" fmla="*/ 66 h 80"/>
                <a:gd name="T80" fmla="*/ 67 w 80"/>
                <a:gd name="T81" fmla="*/ 66 h 80"/>
                <a:gd name="T82" fmla="*/ 58 w 80"/>
                <a:gd name="T83" fmla="*/ 61 h 80"/>
                <a:gd name="T84" fmla="*/ 67 w 80"/>
                <a:gd name="T85" fmla="*/ 6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0" h="80">
                  <a:moveTo>
                    <a:pt x="40" y="0"/>
                  </a:moveTo>
                  <a:cubicBezTo>
                    <a:pt x="18" y="0"/>
                    <a:pt x="0" y="18"/>
                    <a:pt x="0" y="40"/>
                  </a:cubicBezTo>
                  <a:cubicBezTo>
                    <a:pt x="0" y="62"/>
                    <a:pt x="18" y="80"/>
                    <a:pt x="40" y="80"/>
                  </a:cubicBezTo>
                  <a:cubicBezTo>
                    <a:pt x="62" y="80"/>
                    <a:pt x="80" y="62"/>
                    <a:pt x="80" y="40"/>
                  </a:cubicBezTo>
                  <a:cubicBezTo>
                    <a:pt x="80" y="18"/>
                    <a:pt x="62" y="0"/>
                    <a:pt x="40" y="0"/>
                  </a:cubicBezTo>
                  <a:close/>
                  <a:moveTo>
                    <a:pt x="33" y="76"/>
                  </a:moveTo>
                  <a:cubicBezTo>
                    <a:pt x="30" y="72"/>
                    <a:pt x="27" y="67"/>
                    <a:pt x="25" y="61"/>
                  </a:cubicBezTo>
                  <a:cubicBezTo>
                    <a:pt x="39" y="61"/>
                    <a:pt x="39" y="61"/>
                    <a:pt x="39" y="61"/>
                  </a:cubicBezTo>
                  <a:cubicBezTo>
                    <a:pt x="39" y="77"/>
                    <a:pt x="39" y="77"/>
                    <a:pt x="39" y="77"/>
                  </a:cubicBezTo>
                  <a:cubicBezTo>
                    <a:pt x="37" y="77"/>
                    <a:pt x="35" y="77"/>
                    <a:pt x="33" y="76"/>
                  </a:cubicBezTo>
                  <a:close/>
                  <a:moveTo>
                    <a:pt x="3" y="41"/>
                  </a:moveTo>
                  <a:cubicBezTo>
                    <a:pt x="18" y="41"/>
                    <a:pt x="18" y="41"/>
                    <a:pt x="18" y="41"/>
                  </a:cubicBezTo>
                  <a:cubicBezTo>
                    <a:pt x="19" y="47"/>
                    <a:pt x="19" y="53"/>
                    <a:pt x="21" y="58"/>
                  </a:cubicBezTo>
                  <a:cubicBezTo>
                    <a:pt x="8" y="58"/>
                    <a:pt x="8" y="58"/>
                    <a:pt x="8" y="58"/>
                  </a:cubicBezTo>
                  <a:cubicBezTo>
                    <a:pt x="5" y="53"/>
                    <a:pt x="3" y="47"/>
                    <a:pt x="3" y="41"/>
                  </a:cubicBezTo>
                  <a:close/>
                  <a:moveTo>
                    <a:pt x="42" y="19"/>
                  </a:moveTo>
                  <a:cubicBezTo>
                    <a:pt x="42" y="3"/>
                    <a:pt x="42" y="3"/>
                    <a:pt x="42" y="3"/>
                  </a:cubicBezTo>
                  <a:cubicBezTo>
                    <a:pt x="43" y="3"/>
                    <a:pt x="45" y="3"/>
                    <a:pt x="46" y="3"/>
                  </a:cubicBezTo>
                  <a:cubicBezTo>
                    <a:pt x="50" y="8"/>
                    <a:pt x="53" y="13"/>
                    <a:pt x="55" y="19"/>
                  </a:cubicBezTo>
                  <a:lnTo>
                    <a:pt x="42" y="19"/>
                  </a:lnTo>
                  <a:close/>
                  <a:moveTo>
                    <a:pt x="56" y="22"/>
                  </a:moveTo>
                  <a:cubicBezTo>
                    <a:pt x="58" y="27"/>
                    <a:pt x="58" y="33"/>
                    <a:pt x="59" y="38"/>
                  </a:cubicBezTo>
                  <a:cubicBezTo>
                    <a:pt x="42" y="38"/>
                    <a:pt x="42" y="38"/>
                    <a:pt x="42" y="38"/>
                  </a:cubicBezTo>
                  <a:cubicBezTo>
                    <a:pt x="42" y="22"/>
                    <a:pt x="42" y="22"/>
                    <a:pt x="42" y="22"/>
                  </a:cubicBezTo>
                  <a:lnTo>
                    <a:pt x="56" y="22"/>
                  </a:lnTo>
                  <a:close/>
                  <a:moveTo>
                    <a:pt x="39" y="19"/>
                  </a:moveTo>
                  <a:cubicBezTo>
                    <a:pt x="25" y="19"/>
                    <a:pt x="25" y="19"/>
                    <a:pt x="25" y="19"/>
                  </a:cubicBezTo>
                  <a:cubicBezTo>
                    <a:pt x="27" y="13"/>
                    <a:pt x="30" y="8"/>
                    <a:pt x="33" y="3"/>
                  </a:cubicBezTo>
                  <a:cubicBezTo>
                    <a:pt x="35" y="3"/>
                    <a:pt x="37" y="3"/>
                    <a:pt x="39" y="3"/>
                  </a:cubicBezTo>
                  <a:lnTo>
                    <a:pt x="39" y="19"/>
                  </a:lnTo>
                  <a:close/>
                  <a:moveTo>
                    <a:pt x="39" y="22"/>
                  </a:moveTo>
                  <a:cubicBezTo>
                    <a:pt x="39" y="38"/>
                    <a:pt x="39" y="38"/>
                    <a:pt x="39" y="38"/>
                  </a:cubicBezTo>
                  <a:cubicBezTo>
                    <a:pt x="21" y="38"/>
                    <a:pt x="21" y="38"/>
                    <a:pt x="21" y="38"/>
                  </a:cubicBezTo>
                  <a:cubicBezTo>
                    <a:pt x="21" y="33"/>
                    <a:pt x="22" y="27"/>
                    <a:pt x="24" y="22"/>
                  </a:cubicBezTo>
                  <a:lnTo>
                    <a:pt x="39" y="22"/>
                  </a:lnTo>
                  <a:close/>
                  <a:moveTo>
                    <a:pt x="18" y="38"/>
                  </a:moveTo>
                  <a:cubicBezTo>
                    <a:pt x="3" y="38"/>
                    <a:pt x="3" y="38"/>
                    <a:pt x="3" y="38"/>
                  </a:cubicBezTo>
                  <a:cubicBezTo>
                    <a:pt x="3" y="32"/>
                    <a:pt x="5" y="27"/>
                    <a:pt x="8" y="22"/>
                  </a:cubicBezTo>
                  <a:cubicBezTo>
                    <a:pt x="21" y="22"/>
                    <a:pt x="21" y="22"/>
                    <a:pt x="21" y="22"/>
                  </a:cubicBezTo>
                  <a:cubicBezTo>
                    <a:pt x="19" y="27"/>
                    <a:pt x="19" y="33"/>
                    <a:pt x="18" y="38"/>
                  </a:cubicBezTo>
                  <a:close/>
                  <a:moveTo>
                    <a:pt x="21" y="41"/>
                  </a:moveTo>
                  <a:cubicBezTo>
                    <a:pt x="39" y="41"/>
                    <a:pt x="39" y="41"/>
                    <a:pt x="39" y="41"/>
                  </a:cubicBezTo>
                  <a:cubicBezTo>
                    <a:pt x="39" y="58"/>
                    <a:pt x="39" y="58"/>
                    <a:pt x="39" y="58"/>
                  </a:cubicBezTo>
                  <a:cubicBezTo>
                    <a:pt x="24" y="58"/>
                    <a:pt x="24" y="58"/>
                    <a:pt x="24" y="58"/>
                  </a:cubicBezTo>
                  <a:cubicBezTo>
                    <a:pt x="22" y="53"/>
                    <a:pt x="21" y="47"/>
                    <a:pt x="21" y="41"/>
                  </a:cubicBezTo>
                  <a:close/>
                  <a:moveTo>
                    <a:pt x="42" y="61"/>
                  </a:moveTo>
                  <a:cubicBezTo>
                    <a:pt x="55" y="61"/>
                    <a:pt x="55" y="61"/>
                    <a:pt x="55" y="61"/>
                  </a:cubicBezTo>
                  <a:cubicBezTo>
                    <a:pt x="53" y="67"/>
                    <a:pt x="50" y="72"/>
                    <a:pt x="46" y="77"/>
                  </a:cubicBezTo>
                  <a:cubicBezTo>
                    <a:pt x="45" y="77"/>
                    <a:pt x="43" y="77"/>
                    <a:pt x="42" y="77"/>
                  </a:cubicBezTo>
                  <a:lnTo>
                    <a:pt x="42" y="61"/>
                  </a:lnTo>
                  <a:close/>
                  <a:moveTo>
                    <a:pt x="42" y="58"/>
                  </a:moveTo>
                  <a:cubicBezTo>
                    <a:pt x="42" y="41"/>
                    <a:pt x="42" y="41"/>
                    <a:pt x="42" y="41"/>
                  </a:cubicBezTo>
                  <a:cubicBezTo>
                    <a:pt x="59" y="41"/>
                    <a:pt x="59" y="41"/>
                    <a:pt x="59" y="41"/>
                  </a:cubicBezTo>
                  <a:cubicBezTo>
                    <a:pt x="58" y="47"/>
                    <a:pt x="58" y="53"/>
                    <a:pt x="56" y="58"/>
                  </a:cubicBezTo>
                  <a:lnTo>
                    <a:pt x="42" y="58"/>
                  </a:lnTo>
                  <a:close/>
                  <a:moveTo>
                    <a:pt x="61" y="41"/>
                  </a:moveTo>
                  <a:cubicBezTo>
                    <a:pt x="78" y="41"/>
                    <a:pt x="78" y="41"/>
                    <a:pt x="78" y="41"/>
                  </a:cubicBezTo>
                  <a:cubicBezTo>
                    <a:pt x="77" y="47"/>
                    <a:pt x="76" y="53"/>
                    <a:pt x="73" y="58"/>
                  </a:cubicBezTo>
                  <a:cubicBezTo>
                    <a:pt x="73" y="58"/>
                    <a:pt x="73" y="58"/>
                    <a:pt x="73" y="58"/>
                  </a:cubicBezTo>
                  <a:cubicBezTo>
                    <a:pt x="59" y="58"/>
                    <a:pt x="59" y="58"/>
                    <a:pt x="59" y="58"/>
                  </a:cubicBezTo>
                  <a:cubicBezTo>
                    <a:pt x="60" y="53"/>
                    <a:pt x="61" y="47"/>
                    <a:pt x="61" y="41"/>
                  </a:cubicBezTo>
                  <a:close/>
                  <a:moveTo>
                    <a:pt x="61" y="38"/>
                  </a:moveTo>
                  <a:cubicBezTo>
                    <a:pt x="61" y="33"/>
                    <a:pt x="60" y="27"/>
                    <a:pt x="59" y="22"/>
                  </a:cubicBezTo>
                  <a:cubicBezTo>
                    <a:pt x="73" y="22"/>
                    <a:pt x="73" y="22"/>
                    <a:pt x="73" y="22"/>
                  </a:cubicBezTo>
                  <a:cubicBezTo>
                    <a:pt x="76" y="27"/>
                    <a:pt x="77" y="32"/>
                    <a:pt x="78" y="38"/>
                  </a:cubicBezTo>
                  <a:lnTo>
                    <a:pt x="61" y="38"/>
                  </a:lnTo>
                  <a:close/>
                  <a:moveTo>
                    <a:pt x="71" y="19"/>
                  </a:moveTo>
                  <a:cubicBezTo>
                    <a:pt x="58" y="19"/>
                    <a:pt x="58" y="19"/>
                    <a:pt x="58" y="19"/>
                  </a:cubicBezTo>
                  <a:cubicBezTo>
                    <a:pt x="56" y="13"/>
                    <a:pt x="54" y="8"/>
                    <a:pt x="50" y="4"/>
                  </a:cubicBezTo>
                  <a:cubicBezTo>
                    <a:pt x="57" y="6"/>
                    <a:pt x="62" y="9"/>
                    <a:pt x="67" y="13"/>
                  </a:cubicBezTo>
                  <a:cubicBezTo>
                    <a:pt x="68" y="15"/>
                    <a:pt x="70" y="17"/>
                    <a:pt x="71" y="19"/>
                  </a:cubicBezTo>
                  <a:close/>
                  <a:moveTo>
                    <a:pt x="14" y="13"/>
                  </a:moveTo>
                  <a:cubicBezTo>
                    <a:pt x="18" y="9"/>
                    <a:pt x="23" y="6"/>
                    <a:pt x="29" y="4"/>
                  </a:cubicBezTo>
                  <a:cubicBezTo>
                    <a:pt x="26" y="9"/>
                    <a:pt x="24" y="14"/>
                    <a:pt x="22" y="19"/>
                  </a:cubicBezTo>
                  <a:cubicBezTo>
                    <a:pt x="9" y="19"/>
                    <a:pt x="9" y="19"/>
                    <a:pt x="9" y="19"/>
                  </a:cubicBezTo>
                  <a:cubicBezTo>
                    <a:pt x="11" y="17"/>
                    <a:pt x="12" y="15"/>
                    <a:pt x="14" y="13"/>
                  </a:cubicBezTo>
                  <a:close/>
                  <a:moveTo>
                    <a:pt x="9" y="61"/>
                  </a:moveTo>
                  <a:cubicBezTo>
                    <a:pt x="22" y="61"/>
                    <a:pt x="22" y="61"/>
                    <a:pt x="22" y="61"/>
                  </a:cubicBezTo>
                  <a:cubicBezTo>
                    <a:pt x="24" y="66"/>
                    <a:pt x="26" y="71"/>
                    <a:pt x="29" y="75"/>
                  </a:cubicBezTo>
                  <a:cubicBezTo>
                    <a:pt x="23" y="74"/>
                    <a:pt x="18" y="70"/>
                    <a:pt x="14" y="66"/>
                  </a:cubicBezTo>
                  <a:cubicBezTo>
                    <a:pt x="12" y="65"/>
                    <a:pt x="11" y="63"/>
                    <a:pt x="9" y="61"/>
                  </a:cubicBezTo>
                  <a:close/>
                  <a:moveTo>
                    <a:pt x="67" y="66"/>
                  </a:moveTo>
                  <a:cubicBezTo>
                    <a:pt x="62" y="71"/>
                    <a:pt x="57" y="74"/>
                    <a:pt x="50" y="76"/>
                  </a:cubicBezTo>
                  <a:cubicBezTo>
                    <a:pt x="54" y="71"/>
                    <a:pt x="56" y="66"/>
                    <a:pt x="58" y="61"/>
                  </a:cubicBezTo>
                  <a:cubicBezTo>
                    <a:pt x="71" y="61"/>
                    <a:pt x="71" y="61"/>
                    <a:pt x="71" y="61"/>
                  </a:cubicBezTo>
                  <a:cubicBezTo>
                    <a:pt x="70" y="63"/>
                    <a:pt x="68" y="65"/>
                    <a:pt x="67" y="6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grpSp>
          <p:nvGrpSpPr>
            <p:cNvPr id="77" name="组合 76"/>
            <p:cNvGrpSpPr/>
            <p:nvPr/>
          </p:nvGrpSpPr>
          <p:grpSpPr>
            <a:xfrm>
              <a:off x="4326064" y="5304081"/>
              <a:ext cx="3239170" cy="916532"/>
              <a:chOff x="218190" y="5350241"/>
              <a:chExt cx="3239170" cy="916532"/>
            </a:xfrm>
          </p:grpSpPr>
          <p:sp>
            <p:nvSpPr>
              <p:cNvPr id="78" name="文本框 77"/>
              <p:cNvSpPr txBox="1"/>
              <p:nvPr/>
            </p:nvSpPr>
            <p:spPr>
              <a:xfrm>
                <a:off x="1168361" y="5350241"/>
                <a:ext cx="1338828" cy="369332"/>
              </a:xfrm>
              <a:prstGeom prst="rect">
                <a:avLst/>
              </a:prstGeom>
              <a:noFill/>
            </p:spPr>
            <p:txBody>
              <a:bodyPr wrap="none" rtlCol="0">
                <a:spAutoFit/>
              </a:bodyPr>
              <a:lstStyle>
                <a:defPPr>
                  <a:defRPr lang="zh-CN"/>
                </a:defPPr>
                <a:lvl1pPr algn="ctr">
                  <a:defRPr sz="2000">
                    <a:gradFill>
                      <a:gsLst>
                        <a:gs pos="85000">
                          <a:schemeClr val="accent1">
                            <a:alpha val="73000"/>
                          </a:schemeClr>
                        </a:gs>
                        <a:gs pos="15000">
                          <a:schemeClr val="accent1">
                            <a:lumMod val="75000"/>
                          </a:schemeClr>
                        </a:gs>
                      </a:gsLst>
                      <a:lin ang="8100000" scaled="1"/>
                    </a:gradFill>
                    <a:latin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191919"/>
                    </a:solidFill>
                    <a:effectLst/>
                    <a:uLnTx/>
                    <a:uFillTx/>
                    <a:latin typeface="+mn-lt"/>
                    <a:cs typeface="+mn-ea"/>
                    <a:sym typeface="+mn-lt"/>
                  </a:rPr>
                  <a:t>Information</a:t>
                </a:r>
                <a:endParaRPr kumimoji="0" lang="zh-CN" altLang="en-US" sz="1800" b="0" i="0" u="none" strike="noStrike" kern="1200" cap="none" spc="0" normalizeH="0" baseline="0" noProof="0" dirty="0">
                  <a:ln>
                    <a:noFill/>
                  </a:ln>
                  <a:solidFill>
                    <a:srgbClr val="191919"/>
                  </a:solidFill>
                  <a:effectLst/>
                  <a:uLnTx/>
                  <a:uFillTx/>
                  <a:latin typeface="+mn-lt"/>
                  <a:cs typeface="+mn-ea"/>
                  <a:sym typeface="+mn-lt"/>
                </a:endParaRPr>
              </a:p>
            </p:txBody>
          </p:sp>
          <p:sp>
            <p:nvSpPr>
              <p:cNvPr id="79" name="矩形 78"/>
              <p:cNvSpPr/>
              <p:nvPr/>
            </p:nvSpPr>
            <p:spPr>
              <a:xfrm>
                <a:off x="218190" y="5694309"/>
                <a:ext cx="3239170" cy="572464"/>
              </a:xfrm>
              <a:prstGeom prst="rect">
                <a:avLst/>
              </a:prstGeom>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lumMod val="75000"/>
                        <a:lumOff val="25000"/>
                      </a:prstClr>
                    </a:solidFill>
                    <a:effectLst/>
                    <a:uLnTx/>
                    <a:uFillTx/>
                    <a:cs typeface="+mn-ea"/>
                    <a:sym typeface="+mn-lt"/>
                  </a:rPr>
                  <a:t>Something was broken in my engine. And as I had with me neither a mechanic nor any</a:t>
                </a:r>
                <a:endParaRPr kumimoji="0" lang="zh-CN" altLang="en-US" sz="1200" b="0" i="0" u="none" strike="noStrike" kern="1200" cap="none" spc="0" normalizeH="0" baseline="0" noProof="0" dirty="0">
                  <a:ln>
                    <a:noFill/>
                  </a:ln>
                  <a:solidFill>
                    <a:prstClr val="black">
                      <a:lumMod val="75000"/>
                      <a:lumOff val="25000"/>
                    </a:prstClr>
                  </a:solidFill>
                  <a:effectLst/>
                  <a:uLnTx/>
                  <a:uFillTx/>
                  <a:cs typeface="+mn-ea"/>
                  <a:sym typeface="+mn-lt"/>
                </a:endParaRPr>
              </a:p>
            </p:txBody>
          </p:sp>
        </p:grpSp>
      </p:grpSp>
      <p:grpSp>
        <p:nvGrpSpPr>
          <p:cNvPr id="80" name="组合 79"/>
          <p:cNvGrpSpPr/>
          <p:nvPr/>
        </p:nvGrpSpPr>
        <p:grpSpPr>
          <a:xfrm>
            <a:off x="5295018" y="1672002"/>
            <a:ext cx="3239170" cy="2145505"/>
            <a:chOff x="6206837" y="1698508"/>
            <a:chExt cx="3239170" cy="2145505"/>
          </a:xfrm>
        </p:grpSpPr>
        <p:sp>
          <p:nvSpPr>
            <p:cNvPr id="81" name="椭圆 80"/>
            <p:cNvSpPr/>
            <p:nvPr/>
          </p:nvSpPr>
          <p:spPr>
            <a:xfrm>
              <a:off x="7717565" y="3626299"/>
              <a:ext cx="217714" cy="21771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sp>
          <p:nvSpPr>
            <p:cNvPr id="82" name="Freeform 139"/>
            <p:cNvSpPr>
              <a:spLocks noEditPoints="1"/>
            </p:cNvSpPr>
            <p:nvPr/>
          </p:nvSpPr>
          <p:spPr bwMode="auto">
            <a:xfrm>
              <a:off x="7547113" y="2980807"/>
              <a:ext cx="558618" cy="399177"/>
            </a:xfrm>
            <a:custGeom>
              <a:avLst/>
              <a:gdLst>
                <a:gd name="T0" fmla="*/ 191 w 206"/>
                <a:gd name="T1" fmla="*/ 114 h 147"/>
                <a:gd name="T2" fmla="*/ 191 w 206"/>
                <a:gd name="T3" fmla="*/ 16 h 147"/>
                <a:gd name="T4" fmla="*/ 175 w 206"/>
                <a:gd name="T5" fmla="*/ 0 h 147"/>
                <a:gd name="T6" fmla="*/ 32 w 206"/>
                <a:gd name="T7" fmla="*/ 0 h 147"/>
                <a:gd name="T8" fmla="*/ 16 w 206"/>
                <a:gd name="T9" fmla="*/ 16 h 147"/>
                <a:gd name="T10" fmla="*/ 16 w 206"/>
                <a:gd name="T11" fmla="*/ 114 h 147"/>
                <a:gd name="T12" fmla="*/ 0 w 206"/>
                <a:gd name="T13" fmla="*/ 114 h 147"/>
                <a:gd name="T14" fmla="*/ 0 w 206"/>
                <a:gd name="T15" fmla="*/ 132 h 147"/>
                <a:gd name="T16" fmla="*/ 16 w 206"/>
                <a:gd name="T17" fmla="*/ 147 h 147"/>
                <a:gd name="T18" fmla="*/ 191 w 206"/>
                <a:gd name="T19" fmla="*/ 147 h 147"/>
                <a:gd name="T20" fmla="*/ 206 w 206"/>
                <a:gd name="T21" fmla="*/ 132 h 147"/>
                <a:gd name="T22" fmla="*/ 206 w 206"/>
                <a:gd name="T23" fmla="*/ 114 h 147"/>
                <a:gd name="T24" fmla="*/ 191 w 206"/>
                <a:gd name="T25" fmla="*/ 114 h 147"/>
                <a:gd name="T26" fmla="*/ 24 w 206"/>
                <a:gd name="T27" fmla="*/ 16 h 147"/>
                <a:gd name="T28" fmla="*/ 32 w 206"/>
                <a:gd name="T29" fmla="*/ 8 h 147"/>
                <a:gd name="T30" fmla="*/ 175 w 206"/>
                <a:gd name="T31" fmla="*/ 8 h 147"/>
                <a:gd name="T32" fmla="*/ 183 w 206"/>
                <a:gd name="T33" fmla="*/ 16 h 147"/>
                <a:gd name="T34" fmla="*/ 183 w 206"/>
                <a:gd name="T35" fmla="*/ 114 h 147"/>
                <a:gd name="T36" fmla="*/ 24 w 206"/>
                <a:gd name="T37" fmla="*/ 114 h 147"/>
                <a:gd name="T38" fmla="*/ 24 w 206"/>
                <a:gd name="T39" fmla="*/ 16 h 147"/>
                <a:gd name="T40" fmla="*/ 198 w 206"/>
                <a:gd name="T41" fmla="*/ 132 h 147"/>
                <a:gd name="T42" fmla="*/ 191 w 206"/>
                <a:gd name="T43" fmla="*/ 139 h 147"/>
                <a:gd name="T44" fmla="*/ 16 w 206"/>
                <a:gd name="T45" fmla="*/ 139 h 147"/>
                <a:gd name="T46" fmla="*/ 8 w 206"/>
                <a:gd name="T47" fmla="*/ 132 h 147"/>
                <a:gd name="T48" fmla="*/ 8 w 206"/>
                <a:gd name="T49" fmla="*/ 122 h 147"/>
                <a:gd name="T50" fmla="*/ 16 w 206"/>
                <a:gd name="T51" fmla="*/ 122 h 147"/>
                <a:gd name="T52" fmla="*/ 66 w 206"/>
                <a:gd name="T53" fmla="*/ 122 h 147"/>
                <a:gd name="T54" fmla="*/ 75 w 206"/>
                <a:gd name="T55" fmla="*/ 128 h 147"/>
                <a:gd name="T56" fmla="*/ 132 w 206"/>
                <a:gd name="T57" fmla="*/ 128 h 147"/>
                <a:gd name="T58" fmla="*/ 141 w 206"/>
                <a:gd name="T59" fmla="*/ 122 h 147"/>
                <a:gd name="T60" fmla="*/ 191 w 206"/>
                <a:gd name="T61" fmla="*/ 122 h 147"/>
                <a:gd name="T62" fmla="*/ 198 w 206"/>
                <a:gd name="T63" fmla="*/ 122 h 147"/>
                <a:gd name="T64" fmla="*/ 198 w 206"/>
                <a:gd name="T65" fmla="*/ 132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6" h="147">
                  <a:moveTo>
                    <a:pt x="191" y="114"/>
                  </a:moveTo>
                  <a:cubicBezTo>
                    <a:pt x="191" y="16"/>
                    <a:pt x="191" y="16"/>
                    <a:pt x="191" y="16"/>
                  </a:cubicBezTo>
                  <a:cubicBezTo>
                    <a:pt x="191" y="8"/>
                    <a:pt x="184" y="0"/>
                    <a:pt x="175" y="0"/>
                  </a:cubicBezTo>
                  <a:cubicBezTo>
                    <a:pt x="32" y="0"/>
                    <a:pt x="32" y="0"/>
                    <a:pt x="32" y="0"/>
                  </a:cubicBezTo>
                  <a:cubicBezTo>
                    <a:pt x="23" y="0"/>
                    <a:pt x="16" y="8"/>
                    <a:pt x="16" y="16"/>
                  </a:cubicBezTo>
                  <a:cubicBezTo>
                    <a:pt x="16" y="114"/>
                    <a:pt x="16" y="114"/>
                    <a:pt x="16" y="114"/>
                  </a:cubicBezTo>
                  <a:cubicBezTo>
                    <a:pt x="0" y="114"/>
                    <a:pt x="0" y="114"/>
                    <a:pt x="0" y="114"/>
                  </a:cubicBezTo>
                  <a:cubicBezTo>
                    <a:pt x="0" y="132"/>
                    <a:pt x="0" y="132"/>
                    <a:pt x="0" y="132"/>
                  </a:cubicBezTo>
                  <a:cubicBezTo>
                    <a:pt x="0" y="140"/>
                    <a:pt x="7" y="147"/>
                    <a:pt x="16" y="147"/>
                  </a:cubicBezTo>
                  <a:cubicBezTo>
                    <a:pt x="191" y="147"/>
                    <a:pt x="191" y="147"/>
                    <a:pt x="191" y="147"/>
                  </a:cubicBezTo>
                  <a:cubicBezTo>
                    <a:pt x="199" y="147"/>
                    <a:pt x="206" y="140"/>
                    <a:pt x="206" y="132"/>
                  </a:cubicBezTo>
                  <a:cubicBezTo>
                    <a:pt x="206" y="114"/>
                    <a:pt x="206" y="114"/>
                    <a:pt x="206" y="114"/>
                  </a:cubicBezTo>
                  <a:lnTo>
                    <a:pt x="191" y="114"/>
                  </a:lnTo>
                  <a:close/>
                  <a:moveTo>
                    <a:pt x="24" y="16"/>
                  </a:moveTo>
                  <a:cubicBezTo>
                    <a:pt x="24" y="12"/>
                    <a:pt x="27" y="8"/>
                    <a:pt x="32" y="8"/>
                  </a:cubicBezTo>
                  <a:cubicBezTo>
                    <a:pt x="175" y="8"/>
                    <a:pt x="175" y="8"/>
                    <a:pt x="175" y="8"/>
                  </a:cubicBezTo>
                  <a:cubicBezTo>
                    <a:pt x="179" y="8"/>
                    <a:pt x="183" y="12"/>
                    <a:pt x="183" y="16"/>
                  </a:cubicBezTo>
                  <a:cubicBezTo>
                    <a:pt x="183" y="114"/>
                    <a:pt x="183" y="114"/>
                    <a:pt x="183" y="114"/>
                  </a:cubicBezTo>
                  <a:cubicBezTo>
                    <a:pt x="24" y="114"/>
                    <a:pt x="24" y="114"/>
                    <a:pt x="24" y="114"/>
                  </a:cubicBezTo>
                  <a:lnTo>
                    <a:pt x="24" y="16"/>
                  </a:lnTo>
                  <a:close/>
                  <a:moveTo>
                    <a:pt x="198" y="132"/>
                  </a:moveTo>
                  <a:cubicBezTo>
                    <a:pt x="198" y="136"/>
                    <a:pt x="195" y="139"/>
                    <a:pt x="191" y="139"/>
                  </a:cubicBezTo>
                  <a:cubicBezTo>
                    <a:pt x="16" y="139"/>
                    <a:pt x="16" y="139"/>
                    <a:pt x="16" y="139"/>
                  </a:cubicBezTo>
                  <a:cubicBezTo>
                    <a:pt x="11" y="139"/>
                    <a:pt x="8" y="136"/>
                    <a:pt x="8" y="132"/>
                  </a:cubicBezTo>
                  <a:cubicBezTo>
                    <a:pt x="8" y="122"/>
                    <a:pt x="8" y="122"/>
                    <a:pt x="8" y="122"/>
                  </a:cubicBezTo>
                  <a:cubicBezTo>
                    <a:pt x="16" y="122"/>
                    <a:pt x="16" y="122"/>
                    <a:pt x="16" y="122"/>
                  </a:cubicBezTo>
                  <a:cubicBezTo>
                    <a:pt x="66" y="122"/>
                    <a:pt x="66" y="122"/>
                    <a:pt x="66" y="122"/>
                  </a:cubicBezTo>
                  <a:cubicBezTo>
                    <a:pt x="67" y="126"/>
                    <a:pt x="71" y="128"/>
                    <a:pt x="75" y="128"/>
                  </a:cubicBezTo>
                  <a:cubicBezTo>
                    <a:pt x="132" y="128"/>
                    <a:pt x="132" y="128"/>
                    <a:pt x="132" y="128"/>
                  </a:cubicBezTo>
                  <a:cubicBezTo>
                    <a:pt x="136" y="128"/>
                    <a:pt x="140" y="126"/>
                    <a:pt x="141" y="122"/>
                  </a:cubicBezTo>
                  <a:cubicBezTo>
                    <a:pt x="191" y="122"/>
                    <a:pt x="191" y="122"/>
                    <a:pt x="191" y="122"/>
                  </a:cubicBezTo>
                  <a:cubicBezTo>
                    <a:pt x="198" y="122"/>
                    <a:pt x="198" y="122"/>
                    <a:pt x="198" y="122"/>
                  </a:cubicBezTo>
                  <a:lnTo>
                    <a:pt x="198" y="13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grpSp>
          <p:nvGrpSpPr>
            <p:cNvPr id="83" name="组合 82"/>
            <p:cNvGrpSpPr/>
            <p:nvPr/>
          </p:nvGrpSpPr>
          <p:grpSpPr>
            <a:xfrm>
              <a:off x="6206837" y="1698508"/>
              <a:ext cx="3239170" cy="1256926"/>
              <a:chOff x="218190" y="5363726"/>
              <a:chExt cx="3239170" cy="1256926"/>
            </a:xfrm>
          </p:grpSpPr>
          <p:sp>
            <p:nvSpPr>
              <p:cNvPr id="84" name="文本框 83"/>
              <p:cNvSpPr txBox="1"/>
              <p:nvPr/>
            </p:nvSpPr>
            <p:spPr>
              <a:xfrm>
                <a:off x="1168361" y="6251320"/>
                <a:ext cx="1338828" cy="369332"/>
              </a:xfrm>
              <a:prstGeom prst="rect">
                <a:avLst/>
              </a:prstGeom>
              <a:noFill/>
            </p:spPr>
            <p:txBody>
              <a:bodyPr wrap="none" rtlCol="0">
                <a:spAutoFit/>
              </a:bodyPr>
              <a:lstStyle>
                <a:defPPr>
                  <a:defRPr lang="zh-CN"/>
                </a:defPPr>
                <a:lvl1pPr algn="ctr">
                  <a:defRPr sz="2000">
                    <a:gradFill>
                      <a:gsLst>
                        <a:gs pos="23000">
                          <a:srgbClr val="F07326"/>
                        </a:gs>
                        <a:gs pos="100000">
                          <a:schemeClr val="accent2"/>
                        </a:gs>
                      </a:gsLst>
                      <a:lin ang="8100000" scaled="1"/>
                    </a:gradFill>
                    <a:latin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191919"/>
                    </a:solidFill>
                    <a:effectLst/>
                    <a:uLnTx/>
                    <a:uFillTx/>
                    <a:latin typeface="+mn-lt"/>
                    <a:cs typeface="+mn-ea"/>
                    <a:sym typeface="+mn-lt"/>
                  </a:rPr>
                  <a:t>Information</a:t>
                </a:r>
                <a:endParaRPr kumimoji="0" lang="zh-CN" altLang="en-US" sz="1800" b="0" i="0" u="none" strike="noStrike" kern="1200" cap="none" spc="0" normalizeH="0" baseline="0" noProof="0" dirty="0">
                  <a:ln>
                    <a:noFill/>
                  </a:ln>
                  <a:solidFill>
                    <a:srgbClr val="191919"/>
                  </a:solidFill>
                  <a:effectLst/>
                  <a:uLnTx/>
                  <a:uFillTx/>
                  <a:latin typeface="+mn-lt"/>
                  <a:cs typeface="+mn-ea"/>
                  <a:sym typeface="+mn-lt"/>
                </a:endParaRPr>
              </a:p>
            </p:txBody>
          </p:sp>
          <p:sp>
            <p:nvSpPr>
              <p:cNvPr id="85" name="矩形 84"/>
              <p:cNvSpPr/>
              <p:nvPr/>
            </p:nvSpPr>
            <p:spPr>
              <a:xfrm>
                <a:off x="218190" y="5363726"/>
                <a:ext cx="3239170" cy="572464"/>
              </a:xfrm>
              <a:prstGeom prst="rect">
                <a:avLst/>
              </a:prstGeom>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lumMod val="75000"/>
                        <a:lumOff val="25000"/>
                      </a:prstClr>
                    </a:solidFill>
                    <a:effectLst/>
                    <a:uLnTx/>
                    <a:uFillTx/>
                    <a:cs typeface="+mn-ea"/>
                    <a:sym typeface="+mn-lt"/>
                  </a:rPr>
                  <a:t>Something was broken in my engine. And as I had with me neither a mechanic nor any</a:t>
                </a:r>
                <a:endParaRPr kumimoji="0" lang="zh-CN" altLang="en-US" sz="1200" b="0" i="0" u="none" strike="noStrike" kern="1200" cap="none" spc="0" normalizeH="0" baseline="0" noProof="0" dirty="0">
                  <a:ln>
                    <a:noFill/>
                  </a:ln>
                  <a:solidFill>
                    <a:prstClr val="black">
                      <a:lumMod val="75000"/>
                      <a:lumOff val="25000"/>
                    </a:prstClr>
                  </a:solidFill>
                  <a:effectLst/>
                  <a:uLnTx/>
                  <a:uFillTx/>
                  <a:cs typeface="+mn-ea"/>
                  <a:sym typeface="+mn-lt"/>
                </a:endParaRPr>
              </a:p>
            </p:txBody>
          </p:sp>
        </p:grpSp>
      </p:grpSp>
      <p:grpSp>
        <p:nvGrpSpPr>
          <p:cNvPr id="86" name="组合 85"/>
          <p:cNvGrpSpPr/>
          <p:nvPr/>
        </p:nvGrpSpPr>
        <p:grpSpPr>
          <a:xfrm>
            <a:off x="7467544" y="3822080"/>
            <a:ext cx="4724457" cy="3035920"/>
            <a:chOff x="7467544" y="3822080"/>
            <a:chExt cx="4724457" cy="3035920"/>
          </a:xfrm>
        </p:grpSpPr>
        <p:sp>
          <p:nvSpPr>
            <p:cNvPr id="87" name="任意多边形 86"/>
            <p:cNvSpPr/>
            <p:nvPr/>
          </p:nvSpPr>
          <p:spPr>
            <a:xfrm>
              <a:off x="8231182" y="3822080"/>
              <a:ext cx="3960819" cy="3035920"/>
            </a:xfrm>
            <a:custGeom>
              <a:avLst/>
              <a:gdLst>
                <a:gd name="connsiteX0" fmla="*/ 2207717 w 3960819"/>
                <a:gd name="connsiteY0" fmla="*/ 0 h 3035920"/>
                <a:gd name="connsiteX1" fmla="*/ 3911299 w 3960819"/>
                <a:gd name="connsiteY1" fmla="*/ 803404 h 3035920"/>
                <a:gd name="connsiteX2" fmla="*/ 3960819 w 3960819"/>
                <a:gd name="connsiteY2" fmla="*/ 869627 h 3035920"/>
                <a:gd name="connsiteX3" fmla="*/ 3960819 w 3960819"/>
                <a:gd name="connsiteY3" fmla="*/ 3035920 h 3035920"/>
                <a:gd name="connsiteX4" fmla="*/ 162096 w 3960819"/>
                <a:gd name="connsiteY4" fmla="*/ 3035920 h 3035920"/>
                <a:gd name="connsiteX5" fmla="*/ 99255 w 3960819"/>
                <a:gd name="connsiteY5" fmla="*/ 2864225 h 3035920"/>
                <a:gd name="connsiteX6" fmla="*/ 0 w 3960819"/>
                <a:gd name="connsiteY6" fmla="*/ 2207717 h 3035920"/>
                <a:gd name="connsiteX7" fmla="*/ 2207717 w 3960819"/>
                <a:gd name="connsiteY7" fmla="*/ 0 h 303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60819" h="3035920">
                  <a:moveTo>
                    <a:pt x="2207717" y="0"/>
                  </a:moveTo>
                  <a:cubicBezTo>
                    <a:pt x="2893567" y="0"/>
                    <a:pt x="3506371" y="312745"/>
                    <a:pt x="3911299" y="803404"/>
                  </a:cubicBezTo>
                  <a:lnTo>
                    <a:pt x="3960819" y="869627"/>
                  </a:lnTo>
                  <a:lnTo>
                    <a:pt x="3960819" y="3035920"/>
                  </a:lnTo>
                  <a:lnTo>
                    <a:pt x="162096" y="3035920"/>
                  </a:lnTo>
                  <a:lnTo>
                    <a:pt x="99255" y="2864225"/>
                  </a:lnTo>
                  <a:cubicBezTo>
                    <a:pt x="34750" y="2656834"/>
                    <a:pt x="0" y="2436334"/>
                    <a:pt x="0" y="2207717"/>
                  </a:cubicBezTo>
                  <a:cubicBezTo>
                    <a:pt x="0" y="988429"/>
                    <a:pt x="988429" y="0"/>
                    <a:pt x="220771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sp>
          <p:nvSpPr>
            <p:cNvPr id="91" name="任意多边形 90"/>
            <p:cNvSpPr/>
            <p:nvPr/>
          </p:nvSpPr>
          <p:spPr>
            <a:xfrm>
              <a:off x="7467544" y="6131996"/>
              <a:ext cx="1452008" cy="726004"/>
            </a:xfrm>
            <a:custGeom>
              <a:avLst/>
              <a:gdLst>
                <a:gd name="connsiteX0" fmla="*/ 726004 w 1452008"/>
                <a:gd name="connsiteY0" fmla="*/ 0 h 726004"/>
                <a:gd name="connsiteX1" fmla="*/ 1452008 w 1452008"/>
                <a:gd name="connsiteY1" fmla="*/ 726004 h 726004"/>
                <a:gd name="connsiteX2" fmla="*/ 0 w 1452008"/>
                <a:gd name="connsiteY2" fmla="*/ 726004 h 726004"/>
                <a:gd name="connsiteX3" fmla="*/ 726004 w 1452008"/>
                <a:gd name="connsiteY3" fmla="*/ 0 h 726004"/>
              </a:gdLst>
              <a:ahLst/>
              <a:cxnLst>
                <a:cxn ang="0">
                  <a:pos x="connsiteX0" y="connsiteY0"/>
                </a:cxn>
                <a:cxn ang="0">
                  <a:pos x="connsiteX1" y="connsiteY1"/>
                </a:cxn>
                <a:cxn ang="0">
                  <a:pos x="connsiteX2" y="connsiteY2"/>
                </a:cxn>
                <a:cxn ang="0">
                  <a:pos x="connsiteX3" y="connsiteY3"/>
                </a:cxn>
              </a:cxnLst>
              <a:rect l="l" t="t" r="r" b="b"/>
              <a:pathLst>
                <a:path w="1452008" h="726004">
                  <a:moveTo>
                    <a:pt x="726004" y="0"/>
                  </a:moveTo>
                  <a:cubicBezTo>
                    <a:pt x="1126965" y="0"/>
                    <a:pt x="1452008" y="325043"/>
                    <a:pt x="1452008" y="726004"/>
                  </a:cubicBezTo>
                  <a:lnTo>
                    <a:pt x="0" y="726004"/>
                  </a:lnTo>
                  <a:cubicBezTo>
                    <a:pt x="0" y="325043"/>
                    <a:pt x="325043" y="0"/>
                    <a:pt x="726004" y="0"/>
                  </a:cubicBezTo>
                  <a:close/>
                </a:path>
              </a:pathLst>
            </a:custGeom>
            <a:solidFill>
              <a:schemeClr val="accent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cs typeface="+mn-ea"/>
                <a:sym typeface="+mn-lt"/>
              </a:endParaRPr>
            </a:p>
          </p:txBody>
        </p:sp>
        <p:sp>
          <p:nvSpPr>
            <p:cNvPr id="92" name="文本框 91"/>
            <p:cNvSpPr txBox="1"/>
            <p:nvPr/>
          </p:nvSpPr>
          <p:spPr>
            <a:xfrm>
              <a:off x="9057441" y="5051335"/>
              <a:ext cx="276378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cs typeface="+mn-ea"/>
                  <a:sym typeface="+mn-lt"/>
                </a:rPr>
                <a:t>Information</a:t>
              </a:r>
              <a:endParaRPr kumimoji="0" lang="zh-CN" altLang="en-US" sz="2000" b="1" i="0" u="none" strike="noStrike" kern="1200" cap="none" spc="0" normalizeH="0" baseline="0" noProof="0" dirty="0">
                <a:ln>
                  <a:noFill/>
                </a:ln>
                <a:solidFill>
                  <a:prstClr val="white"/>
                </a:solidFill>
                <a:effectLst/>
                <a:uLnTx/>
                <a:uFillTx/>
                <a:cs typeface="+mn-ea"/>
                <a:sym typeface="+mn-lt"/>
              </a:endParaRPr>
            </a:p>
          </p:txBody>
        </p:sp>
        <p:sp>
          <p:nvSpPr>
            <p:cNvPr id="93" name="矩形 92"/>
            <p:cNvSpPr/>
            <p:nvPr/>
          </p:nvSpPr>
          <p:spPr>
            <a:xfrm>
              <a:off x="9012862" y="5497475"/>
              <a:ext cx="2808364" cy="812530"/>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white"/>
                  </a:solidFill>
                  <a:effectLst/>
                  <a:uLnTx/>
                  <a:uFillTx/>
                  <a:cs typeface="+mn-ea"/>
                  <a:sym typeface="+mn-lt"/>
                </a:rPr>
                <a:t>Something was broken in my engine. And as I had with me neither a mechanic nor any</a:t>
              </a:r>
              <a:endParaRPr kumimoji="0" lang="zh-CN" altLang="en-US" sz="1200" b="0" i="0" u="none" strike="noStrike" kern="1200" cap="none" spc="0" normalizeH="0" baseline="0" noProof="0" dirty="0">
                <a:ln>
                  <a:noFill/>
                </a:ln>
                <a:solidFill>
                  <a:prstClr val="white"/>
                </a:solidFill>
                <a:effectLst/>
                <a:uLnTx/>
                <a:uFillTx/>
                <a:cs typeface="+mn-ea"/>
                <a:sym typeface="+mn-lt"/>
              </a:endParaRPr>
            </a:p>
          </p:txBody>
        </p:sp>
        <p:sp>
          <p:nvSpPr>
            <p:cNvPr id="94" name="文本框 93"/>
            <p:cNvSpPr txBox="1"/>
            <p:nvPr/>
          </p:nvSpPr>
          <p:spPr>
            <a:xfrm>
              <a:off x="8392887" y="4693500"/>
              <a:ext cx="559769"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8800" b="0" i="0" u="none" strike="noStrike" kern="1200" cap="none" spc="0" normalizeH="0" baseline="0" noProof="0" dirty="0">
                  <a:ln>
                    <a:noFill/>
                  </a:ln>
                  <a:solidFill>
                    <a:prstClr val="white"/>
                  </a:solidFill>
                  <a:effectLst/>
                  <a:uLnTx/>
                  <a:uFillTx/>
                  <a:cs typeface="+mn-ea"/>
                  <a:sym typeface="+mn-lt"/>
                </a:rPr>
                <a:t>“</a:t>
              </a:r>
              <a:endParaRPr kumimoji="0" lang="zh-CN" altLang="en-US" sz="8800" b="0" i="0" u="none" strike="noStrike" kern="1200" cap="none" spc="0" normalizeH="0" baseline="0" noProof="0" dirty="0">
                <a:ln>
                  <a:noFill/>
                </a:ln>
                <a:solidFill>
                  <a:prstClr val="white"/>
                </a:solidFill>
                <a:effectLst/>
                <a:uLnTx/>
                <a:uFillTx/>
                <a:cs typeface="+mn-ea"/>
                <a:sym typeface="+mn-lt"/>
              </a:endParaRPr>
            </a:p>
          </p:txBody>
        </p:sp>
      </p:grpSp>
      <p:sp>
        <p:nvSpPr>
          <p:cNvPr id="54" name="KSO_GT2"/>
          <p:cNvSpPr txBox="1">
            <a:spLocks noChangeArrowheads="1"/>
          </p:cNvSpPr>
          <p:nvPr/>
        </p:nvSpPr>
        <p:spPr bwMode="auto">
          <a:xfrm>
            <a:off x="5387921" y="306168"/>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胜任能力展示</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fade">
                                      <p:cBhvr>
                                        <p:cTn id="11" dur="500"/>
                                        <p:tgtEl>
                                          <p:spTgt spid="43"/>
                                        </p:tgtEl>
                                      </p:cBhvr>
                                    </p:animEffect>
                                    <p:anim calcmode="lin" valueType="num">
                                      <p:cBhvr>
                                        <p:cTn id="12" dur="500" fill="hold"/>
                                        <p:tgtEl>
                                          <p:spTgt spid="43"/>
                                        </p:tgtEl>
                                        <p:attrNameLst>
                                          <p:attrName>ppt_x</p:attrName>
                                        </p:attrNameLst>
                                      </p:cBhvr>
                                      <p:tavLst>
                                        <p:tav tm="0">
                                          <p:val>
                                            <p:strVal val="#ppt_x"/>
                                          </p:val>
                                        </p:tav>
                                        <p:tav tm="100000">
                                          <p:val>
                                            <p:strVal val="#ppt_x"/>
                                          </p:val>
                                        </p:tav>
                                      </p:tavLst>
                                    </p:anim>
                                    <p:anim calcmode="lin" valueType="num">
                                      <p:cBhvr>
                                        <p:cTn id="13" dur="500" fill="hold"/>
                                        <p:tgtEl>
                                          <p:spTgt spid="43"/>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fade">
                                      <p:cBhvr>
                                        <p:cTn id="16" dur="500"/>
                                        <p:tgtEl>
                                          <p:spTgt spid="48"/>
                                        </p:tgtEl>
                                      </p:cBhvr>
                                    </p:animEffect>
                                    <p:anim calcmode="lin" valueType="num">
                                      <p:cBhvr>
                                        <p:cTn id="17" dur="500" fill="hold"/>
                                        <p:tgtEl>
                                          <p:spTgt spid="48"/>
                                        </p:tgtEl>
                                        <p:attrNameLst>
                                          <p:attrName>ppt_x</p:attrName>
                                        </p:attrNameLst>
                                      </p:cBhvr>
                                      <p:tavLst>
                                        <p:tav tm="0">
                                          <p:val>
                                            <p:strVal val="#ppt_x"/>
                                          </p:val>
                                        </p:tav>
                                        <p:tav tm="100000">
                                          <p:val>
                                            <p:strVal val="#ppt_x"/>
                                          </p:val>
                                        </p:tav>
                                      </p:tavLst>
                                    </p:anim>
                                    <p:anim calcmode="lin" valueType="num">
                                      <p:cBhvr>
                                        <p:cTn id="18" dur="500" fill="hold"/>
                                        <p:tgtEl>
                                          <p:spTgt spid="48"/>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74"/>
                                        </p:tgtEl>
                                        <p:attrNameLst>
                                          <p:attrName>style.visibility</p:attrName>
                                        </p:attrNameLst>
                                      </p:cBhvr>
                                      <p:to>
                                        <p:strVal val="visible"/>
                                      </p:to>
                                    </p:set>
                                    <p:animEffect transition="in" filter="fade">
                                      <p:cBhvr>
                                        <p:cTn id="21" dur="500"/>
                                        <p:tgtEl>
                                          <p:spTgt spid="74"/>
                                        </p:tgtEl>
                                      </p:cBhvr>
                                    </p:animEffect>
                                    <p:anim calcmode="lin" valueType="num">
                                      <p:cBhvr>
                                        <p:cTn id="22" dur="500" fill="hold"/>
                                        <p:tgtEl>
                                          <p:spTgt spid="74"/>
                                        </p:tgtEl>
                                        <p:attrNameLst>
                                          <p:attrName>ppt_x</p:attrName>
                                        </p:attrNameLst>
                                      </p:cBhvr>
                                      <p:tavLst>
                                        <p:tav tm="0">
                                          <p:val>
                                            <p:strVal val="#ppt_x"/>
                                          </p:val>
                                        </p:tav>
                                        <p:tav tm="100000">
                                          <p:val>
                                            <p:strVal val="#ppt_x"/>
                                          </p:val>
                                        </p:tav>
                                      </p:tavLst>
                                    </p:anim>
                                    <p:anim calcmode="lin" valueType="num">
                                      <p:cBhvr>
                                        <p:cTn id="23" dur="500" fill="hold"/>
                                        <p:tgtEl>
                                          <p:spTgt spid="74"/>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anim calcmode="lin" valueType="num">
                                      <p:cBhvr>
                                        <p:cTn id="27" dur="500" fill="hold"/>
                                        <p:tgtEl>
                                          <p:spTgt spid="80"/>
                                        </p:tgtEl>
                                        <p:attrNameLst>
                                          <p:attrName>ppt_x</p:attrName>
                                        </p:attrNameLst>
                                      </p:cBhvr>
                                      <p:tavLst>
                                        <p:tav tm="0">
                                          <p:val>
                                            <p:strVal val="#ppt_x"/>
                                          </p:val>
                                        </p:tav>
                                        <p:tav tm="100000">
                                          <p:val>
                                            <p:strVal val="#ppt_x"/>
                                          </p:val>
                                        </p:tav>
                                      </p:tavLst>
                                    </p:anim>
                                    <p:anim calcmode="lin" valueType="num">
                                      <p:cBhvr>
                                        <p:cTn id="28" dur="500" fill="hold"/>
                                        <p:tgtEl>
                                          <p:spTgt spid="80"/>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anim calcmode="lin" valueType="num">
                                      <p:cBhvr>
                                        <p:cTn id="32" dur="500" fill="hold"/>
                                        <p:tgtEl>
                                          <p:spTgt spid="40"/>
                                        </p:tgtEl>
                                        <p:attrNameLst>
                                          <p:attrName>ppt_x</p:attrName>
                                        </p:attrNameLst>
                                      </p:cBhvr>
                                      <p:tavLst>
                                        <p:tav tm="0">
                                          <p:val>
                                            <p:strVal val="#ppt_x"/>
                                          </p:val>
                                        </p:tav>
                                        <p:tav tm="100000">
                                          <p:val>
                                            <p:strVal val="#ppt_x"/>
                                          </p:val>
                                        </p:tav>
                                      </p:tavLst>
                                    </p:anim>
                                    <p:anim calcmode="lin" valueType="num">
                                      <p:cBhvr>
                                        <p:cTn id="33" dur="500" fill="hold"/>
                                        <p:tgtEl>
                                          <p:spTgt spid="40"/>
                                        </p:tgtEl>
                                        <p:attrNameLst>
                                          <p:attrName>ppt_y</p:attrName>
                                        </p:attrNameLst>
                                      </p:cBhvr>
                                      <p:tavLst>
                                        <p:tav tm="0">
                                          <p:val>
                                            <p:strVal val="#ppt_y-.1"/>
                                          </p:val>
                                        </p:tav>
                                        <p:tav tm="100000">
                                          <p:val>
                                            <p:strVal val="#ppt_y"/>
                                          </p:val>
                                        </p:tav>
                                      </p:tavLst>
                                    </p:anim>
                                  </p:childTnLst>
                                </p:cTn>
                              </p:par>
                            </p:childTnLst>
                          </p:cTn>
                        </p:par>
                        <p:par>
                          <p:cTn id="34" fill="hold">
                            <p:stCondLst>
                              <p:cond delay="1000"/>
                            </p:stCondLst>
                            <p:childTnLst>
                              <p:par>
                                <p:cTn id="35" presetID="2" presetClass="entr" presetSubtype="4" decel="100000" fill="hold" nodeType="afterEffect">
                                  <p:stCondLst>
                                    <p:cond delay="0"/>
                                  </p:stCondLst>
                                  <p:childTnLst>
                                    <p:set>
                                      <p:cBhvr>
                                        <p:cTn id="36" dur="1" fill="hold">
                                          <p:stCondLst>
                                            <p:cond delay="0"/>
                                          </p:stCondLst>
                                        </p:cTn>
                                        <p:tgtEl>
                                          <p:spTgt spid="86"/>
                                        </p:tgtEl>
                                        <p:attrNameLst>
                                          <p:attrName>style.visibility</p:attrName>
                                        </p:attrNameLst>
                                      </p:cBhvr>
                                      <p:to>
                                        <p:strVal val="visible"/>
                                      </p:to>
                                    </p:set>
                                    <p:anim calcmode="lin" valueType="num">
                                      <p:cBhvr additive="base">
                                        <p:cTn id="37" dur="500" fill="hold"/>
                                        <p:tgtEl>
                                          <p:spTgt spid="86"/>
                                        </p:tgtEl>
                                        <p:attrNameLst>
                                          <p:attrName>ppt_x</p:attrName>
                                        </p:attrNameLst>
                                      </p:cBhvr>
                                      <p:tavLst>
                                        <p:tav tm="0">
                                          <p:val>
                                            <p:strVal val="#ppt_x"/>
                                          </p:val>
                                        </p:tav>
                                        <p:tav tm="100000">
                                          <p:val>
                                            <p:strVal val="#ppt_x"/>
                                          </p:val>
                                        </p:tav>
                                      </p:tavLst>
                                    </p:anim>
                                    <p:anim calcmode="lin" valueType="num">
                                      <p:cBhvr additive="base">
                                        <p:cTn id="38"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399932" y="2588719"/>
            <a:ext cx="1691618" cy="2989772"/>
            <a:chOff x="927684" y="2589319"/>
            <a:chExt cx="1692010" cy="2990464"/>
          </a:xfrm>
        </p:grpSpPr>
        <p:grpSp>
          <p:nvGrpSpPr>
            <p:cNvPr id="40" name="组合 39"/>
            <p:cNvGrpSpPr/>
            <p:nvPr/>
          </p:nvGrpSpPr>
          <p:grpSpPr bwMode="auto">
            <a:xfrm>
              <a:off x="1342678" y="2589319"/>
              <a:ext cx="942224" cy="1480329"/>
              <a:chOff x="778084" y="1038958"/>
              <a:chExt cx="1850186" cy="2900945"/>
            </a:xfrm>
          </p:grpSpPr>
          <p:sp>
            <p:nvSpPr>
              <p:cNvPr id="41" name="圆角矩形 40"/>
              <p:cNvSpPr/>
              <p:nvPr/>
            </p:nvSpPr>
            <p:spPr>
              <a:xfrm>
                <a:off x="886816" y="1038958"/>
                <a:ext cx="1632723" cy="1926317"/>
              </a:xfrm>
              <a:prstGeom prst="roundRect">
                <a:avLst>
                  <a:gd name="adj" fmla="val 935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p>
            </p:txBody>
          </p:sp>
          <p:sp>
            <p:nvSpPr>
              <p:cNvPr id="42" name="任意多边形 41"/>
              <p:cNvSpPr/>
              <p:nvPr/>
            </p:nvSpPr>
            <p:spPr>
              <a:xfrm>
                <a:off x="778084" y="2765011"/>
                <a:ext cx="1850186" cy="1174892"/>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solidFill>
                    <a:schemeClr val="bg1"/>
                  </a:solidFill>
                </a:endParaRPr>
              </a:p>
            </p:txBody>
          </p:sp>
          <p:sp>
            <p:nvSpPr>
              <p:cNvPr id="43" name="椭圆 42"/>
              <p:cNvSpPr/>
              <p:nvPr/>
            </p:nvSpPr>
            <p:spPr>
              <a:xfrm>
                <a:off x="1402412" y="2364778"/>
                <a:ext cx="601529" cy="60049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latin typeface="Impact" panose="020B0806030902050204" pitchFamily="34" charset="0"/>
                </a:endParaRPr>
              </a:p>
            </p:txBody>
          </p:sp>
          <p:sp>
            <p:nvSpPr>
              <p:cNvPr id="44" name="文本框 11"/>
              <p:cNvSpPr txBox="1">
                <a:spLocks noChangeArrowheads="1"/>
              </p:cNvSpPr>
              <p:nvPr/>
            </p:nvSpPr>
            <p:spPr bwMode="auto">
              <a:xfrm>
                <a:off x="1106532" y="1317295"/>
                <a:ext cx="1193294" cy="98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4" tIns="34282" rIns="68564" bIns="34282">
                <a:spAutoFit/>
              </a:bodyPr>
              <a:lstStyle/>
              <a:p>
                <a:pPr algn="ctr"/>
                <a:r>
                  <a:rPr lang="en-US" altLang="zh-HK" sz="2800" dirty="0">
                    <a:solidFill>
                      <a:schemeClr val="bg1"/>
                    </a:solidFill>
                    <a:latin typeface="Impact" panose="020B0806030902050204" pitchFamily="34" charset="0"/>
                    <a:ea typeface="张海山锐谐体2.0-授权联系：Samtype@QQ.com" pitchFamily="2" charset="-122"/>
                  </a:rPr>
                  <a:t>01</a:t>
                </a:r>
                <a:endParaRPr lang="zh-HK" altLang="en-US" sz="2800" dirty="0">
                  <a:solidFill>
                    <a:schemeClr val="bg1"/>
                  </a:solidFill>
                  <a:latin typeface="Impact" panose="020B0806030902050204" pitchFamily="34" charset="0"/>
                  <a:ea typeface="张海山锐谐体2.0-授权联系：Samtype@QQ.com" pitchFamily="2" charset="-122"/>
                </a:endParaRPr>
              </a:p>
            </p:txBody>
          </p:sp>
        </p:grpSp>
        <p:sp>
          <p:nvSpPr>
            <p:cNvPr id="60" name="KSO_GT2"/>
            <p:cNvSpPr txBox="1">
              <a:spLocks noChangeArrowheads="1"/>
            </p:cNvSpPr>
            <p:nvPr/>
          </p:nvSpPr>
          <p:spPr bwMode="auto">
            <a:xfrm>
              <a:off x="927684" y="4315820"/>
              <a:ext cx="169201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80000"/>
                </a:lnSpc>
              </a:pPr>
              <a:r>
                <a:rPr lang="zh-CN" altLang="en-US" sz="2000" b="1" dirty="0">
                  <a:solidFill>
                    <a:schemeClr val="tx1">
                      <a:lumMod val="65000"/>
                      <a:lumOff val="35000"/>
                    </a:schemeClr>
                  </a:solidFill>
                  <a:latin typeface="+mn-ea"/>
                  <a:ea typeface="+mn-ea"/>
                  <a:cs typeface="Segoe UI" panose="020B0502040204020203" pitchFamily="34" charset="0"/>
                </a:rPr>
                <a:t>个人简历介绍</a:t>
              </a:r>
              <a:endParaRPr lang="zh-CN" altLang="en-US" sz="2000" b="1" dirty="0">
                <a:solidFill>
                  <a:schemeClr val="tx1">
                    <a:lumMod val="65000"/>
                    <a:lumOff val="35000"/>
                  </a:schemeClr>
                </a:solidFill>
                <a:latin typeface="+mn-ea"/>
                <a:ea typeface="+mn-ea"/>
                <a:cs typeface="Segoe UI" panose="020B0502040204020203" pitchFamily="34" charset="0"/>
              </a:endParaRPr>
            </a:p>
          </p:txBody>
        </p:sp>
        <p:sp>
          <p:nvSpPr>
            <p:cNvPr id="61" name="TextBox 60"/>
            <p:cNvSpPr txBox="1"/>
            <p:nvPr/>
          </p:nvSpPr>
          <p:spPr>
            <a:xfrm>
              <a:off x="927684" y="4841119"/>
              <a:ext cx="1692010" cy="738664"/>
            </a:xfrm>
            <a:prstGeom prst="rect">
              <a:avLst/>
            </a:prstGeom>
            <a:noFill/>
          </p:spPr>
          <p:txBody>
            <a:bodyPr wrap="square" rtlCol="0">
              <a:spAutoFit/>
            </a:bodyPr>
            <a:lstStyle/>
            <a:p>
              <a:pPr algn="ctr">
                <a:defRPr/>
              </a:pPr>
              <a:r>
                <a:rPr lang="zh-CN" altLang="en-US" sz="1400" dirty="0">
                  <a:solidFill>
                    <a:schemeClr val="tx1">
                      <a:lumMod val="65000"/>
                      <a:lumOff val="35000"/>
                    </a:schemeClr>
                  </a:solidFill>
                  <a:latin typeface="+mn-ea"/>
                </a:rPr>
                <a:t>单击此处添加文字阐述，添加简短问题说明文字。</a:t>
              </a:r>
              <a:endParaRPr lang="en-US" altLang="zh-CN" sz="1400" dirty="0">
                <a:solidFill>
                  <a:schemeClr val="tx1">
                    <a:lumMod val="65000"/>
                    <a:lumOff val="35000"/>
                  </a:schemeClr>
                </a:solidFill>
                <a:latin typeface="+mn-ea"/>
              </a:endParaRPr>
            </a:p>
          </p:txBody>
        </p:sp>
      </p:grpSp>
      <p:grpSp>
        <p:nvGrpSpPr>
          <p:cNvPr id="62" name="组合 61"/>
          <p:cNvGrpSpPr/>
          <p:nvPr/>
        </p:nvGrpSpPr>
        <p:grpSpPr>
          <a:xfrm>
            <a:off x="3807837" y="2588719"/>
            <a:ext cx="1691618" cy="2989772"/>
            <a:chOff x="927684" y="2589319"/>
            <a:chExt cx="1692010" cy="2990464"/>
          </a:xfrm>
        </p:grpSpPr>
        <p:grpSp>
          <p:nvGrpSpPr>
            <p:cNvPr id="63" name="组合 62"/>
            <p:cNvGrpSpPr/>
            <p:nvPr/>
          </p:nvGrpSpPr>
          <p:grpSpPr bwMode="auto">
            <a:xfrm>
              <a:off x="1342678" y="2589319"/>
              <a:ext cx="942224" cy="1480329"/>
              <a:chOff x="778084" y="1038958"/>
              <a:chExt cx="1850186" cy="2900945"/>
            </a:xfrm>
          </p:grpSpPr>
          <p:sp>
            <p:nvSpPr>
              <p:cNvPr id="66" name="圆角矩形 65"/>
              <p:cNvSpPr/>
              <p:nvPr/>
            </p:nvSpPr>
            <p:spPr>
              <a:xfrm>
                <a:off x="886816" y="1038958"/>
                <a:ext cx="1632723" cy="1926317"/>
              </a:xfrm>
              <a:prstGeom prst="roundRect">
                <a:avLst>
                  <a:gd name="adj" fmla="val 935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p>
            </p:txBody>
          </p:sp>
          <p:sp>
            <p:nvSpPr>
              <p:cNvPr id="67" name="任意多边形 66"/>
              <p:cNvSpPr/>
              <p:nvPr/>
            </p:nvSpPr>
            <p:spPr>
              <a:xfrm>
                <a:off x="778084" y="2765011"/>
                <a:ext cx="1850186" cy="1174892"/>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solidFill>
                    <a:schemeClr val="bg1"/>
                  </a:solidFill>
                </a:endParaRPr>
              </a:p>
            </p:txBody>
          </p:sp>
          <p:sp>
            <p:nvSpPr>
              <p:cNvPr id="68" name="椭圆 67"/>
              <p:cNvSpPr/>
              <p:nvPr/>
            </p:nvSpPr>
            <p:spPr>
              <a:xfrm>
                <a:off x="1402412" y="2364778"/>
                <a:ext cx="601529" cy="60049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latin typeface="Impact" panose="020B0806030902050204" pitchFamily="34" charset="0"/>
                </a:endParaRPr>
              </a:p>
            </p:txBody>
          </p:sp>
          <p:sp>
            <p:nvSpPr>
              <p:cNvPr id="69" name="文本框 11"/>
              <p:cNvSpPr txBox="1">
                <a:spLocks noChangeArrowheads="1"/>
              </p:cNvSpPr>
              <p:nvPr/>
            </p:nvSpPr>
            <p:spPr bwMode="auto">
              <a:xfrm>
                <a:off x="1106532" y="1317295"/>
                <a:ext cx="1193294" cy="98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4" tIns="34282" rIns="68564" bIns="34282">
                <a:spAutoFit/>
              </a:bodyPr>
              <a:lstStyle/>
              <a:p>
                <a:pPr algn="ctr"/>
                <a:r>
                  <a:rPr lang="en-US" altLang="zh-CN" sz="2800" dirty="0">
                    <a:solidFill>
                      <a:schemeClr val="bg1"/>
                    </a:solidFill>
                    <a:latin typeface="Impact" panose="020B0806030902050204" pitchFamily="34" charset="0"/>
                    <a:ea typeface="张海山锐谐体2.0-授权联系：Samtype@QQ.com" pitchFamily="2" charset="-122"/>
                  </a:rPr>
                  <a:t>02</a:t>
                </a:r>
                <a:endParaRPr lang="zh-HK" altLang="en-US" sz="2800" dirty="0">
                  <a:solidFill>
                    <a:schemeClr val="bg1"/>
                  </a:solidFill>
                  <a:latin typeface="Impact" panose="020B0806030902050204" pitchFamily="34" charset="0"/>
                  <a:ea typeface="张海山锐谐体2.0-授权联系：Samtype@QQ.com" pitchFamily="2" charset="-122"/>
                </a:endParaRPr>
              </a:p>
            </p:txBody>
          </p:sp>
        </p:grpSp>
        <p:sp>
          <p:nvSpPr>
            <p:cNvPr id="64" name="KSO_GT2"/>
            <p:cNvSpPr txBox="1">
              <a:spLocks noChangeArrowheads="1"/>
            </p:cNvSpPr>
            <p:nvPr/>
          </p:nvSpPr>
          <p:spPr bwMode="auto">
            <a:xfrm>
              <a:off x="1024318" y="4315820"/>
              <a:ext cx="1595376"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80000"/>
                </a:lnSpc>
              </a:pPr>
              <a:r>
                <a:rPr lang="zh-CN" altLang="en-US" sz="2000" b="1" dirty="0">
                  <a:solidFill>
                    <a:schemeClr val="tx1">
                      <a:lumMod val="65000"/>
                      <a:lumOff val="35000"/>
                    </a:schemeClr>
                  </a:solidFill>
                  <a:latin typeface="+mn-ea"/>
                  <a:ea typeface="+mn-ea"/>
                  <a:cs typeface="Segoe UI" panose="020B0502040204020203" pitchFamily="34" charset="0"/>
                </a:rPr>
                <a:t>行业认知概述</a:t>
              </a:r>
              <a:endParaRPr lang="zh-CN" altLang="en-US" sz="2000" b="1" dirty="0">
                <a:solidFill>
                  <a:schemeClr val="tx1">
                    <a:lumMod val="65000"/>
                    <a:lumOff val="35000"/>
                  </a:schemeClr>
                </a:solidFill>
                <a:latin typeface="+mn-ea"/>
                <a:ea typeface="+mn-ea"/>
                <a:cs typeface="Segoe UI" panose="020B0502040204020203" pitchFamily="34" charset="0"/>
              </a:endParaRPr>
            </a:p>
          </p:txBody>
        </p:sp>
        <p:sp>
          <p:nvSpPr>
            <p:cNvPr id="65" name="TextBox 64"/>
            <p:cNvSpPr txBox="1"/>
            <p:nvPr/>
          </p:nvSpPr>
          <p:spPr>
            <a:xfrm>
              <a:off x="927684" y="4841119"/>
              <a:ext cx="1692010" cy="738664"/>
            </a:xfrm>
            <a:prstGeom prst="rect">
              <a:avLst/>
            </a:prstGeom>
            <a:noFill/>
          </p:spPr>
          <p:txBody>
            <a:bodyPr wrap="square" rtlCol="0">
              <a:spAutoFit/>
            </a:bodyPr>
            <a:lstStyle/>
            <a:p>
              <a:pPr algn="ctr">
                <a:defRPr/>
              </a:pPr>
              <a:r>
                <a:rPr lang="zh-CN" altLang="en-US" sz="1400" dirty="0">
                  <a:solidFill>
                    <a:schemeClr val="tx1">
                      <a:lumMod val="65000"/>
                      <a:lumOff val="35000"/>
                    </a:schemeClr>
                  </a:solidFill>
                  <a:latin typeface="+mn-ea"/>
                </a:rPr>
                <a:t>单击此处添加文字阐述，添加简短问题说明文字。</a:t>
              </a:r>
              <a:endParaRPr lang="en-US" altLang="zh-CN" sz="1400" dirty="0">
                <a:solidFill>
                  <a:schemeClr val="tx1">
                    <a:lumMod val="65000"/>
                    <a:lumOff val="35000"/>
                  </a:schemeClr>
                </a:solidFill>
                <a:latin typeface="+mn-ea"/>
              </a:endParaRPr>
            </a:p>
          </p:txBody>
        </p:sp>
      </p:grpSp>
      <p:grpSp>
        <p:nvGrpSpPr>
          <p:cNvPr id="70" name="组合 69"/>
          <p:cNvGrpSpPr/>
          <p:nvPr/>
        </p:nvGrpSpPr>
        <p:grpSpPr>
          <a:xfrm>
            <a:off x="6111560" y="2588719"/>
            <a:ext cx="1691618" cy="2989772"/>
            <a:chOff x="927684" y="2589319"/>
            <a:chExt cx="1692010" cy="2990464"/>
          </a:xfrm>
        </p:grpSpPr>
        <p:grpSp>
          <p:nvGrpSpPr>
            <p:cNvPr id="71" name="组合 70"/>
            <p:cNvGrpSpPr/>
            <p:nvPr/>
          </p:nvGrpSpPr>
          <p:grpSpPr bwMode="auto">
            <a:xfrm>
              <a:off x="1342678" y="2589319"/>
              <a:ext cx="942224" cy="1480329"/>
              <a:chOff x="778084" y="1038958"/>
              <a:chExt cx="1850186" cy="2900945"/>
            </a:xfrm>
          </p:grpSpPr>
          <p:sp>
            <p:nvSpPr>
              <p:cNvPr id="74" name="圆角矩形 73"/>
              <p:cNvSpPr/>
              <p:nvPr/>
            </p:nvSpPr>
            <p:spPr>
              <a:xfrm>
                <a:off x="886816" y="1038958"/>
                <a:ext cx="1632723" cy="1926317"/>
              </a:xfrm>
              <a:prstGeom prst="roundRect">
                <a:avLst>
                  <a:gd name="adj" fmla="val 935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p>
            </p:txBody>
          </p:sp>
          <p:sp>
            <p:nvSpPr>
              <p:cNvPr id="75" name="任意多边形 74"/>
              <p:cNvSpPr/>
              <p:nvPr/>
            </p:nvSpPr>
            <p:spPr>
              <a:xfrm>
                <a:off x="778084" y="2765011"/>
                <a:ext cx="1850186" cy="1174892"/>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solidFill>
                    <a:schemeClr val="bg1"/>
                  </a:solidFill>
                </a:endParaRPr>
              </a:p>
            </p:txBody>
          </p:sp>
          <p:sp>
            <p:nvSpPr>
              <p:cNvPr id="76" name="椭圆 75"/>
              <p:cNvSpPr/>
              <p:nvPr/>
            </p:nvSpPr>
            <p:spPr>
              <a:xfrm>
                <a:off x="1402412" y="2364778"/>
                <a:ext cx="601529" cy="60049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latin typeface="Impact" panose="020B0806030902050204" pitchFamily="34" charset="0"/>
                </a:endParaRPr>
              </a:p>
            </p:txBody>
          </p:sp>
          <p:sp>
            <p:nvSpPr>
              <p:cNvPr id="77" name="文本框 11"/>
              <p:cNvSpPr txBox="1">
                <a:spLocks noChangeArrowheads="1"/>
              </p:cNvSpPr>
              <p:nvPr/>
            </p:nvSpPr>
            <p:spPr bwMode="auto">
              <a:xfrm>
                <a:off x="1106532" y="1317295"/>
                <a:ext cx="1193294" cy="98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4" tIns="34282" rIns="68564" bIns="34282">
                <a:spAutoFit/>
              </a:bodyPr>
              <a:lstStyle/>
              <a:p>
                <a:pPr algn="ctr"/>
                <a:r>
                  <a:rPr lang="en-US" altLang="zh-CN" sz="2800" dirty="0">
                    <a:solidFill>
                      <a:schemeClr val="bg1"/>
                    </a:solidFill>
                    <a:latin typeface="Impact" panose="020B0806030902050204" pitchFamily="34" charset="0"/>
                    <a:ea typeface="张海山锐谐体2.0-授权联系：Samtype@QQ.com" pitchFamily="2" charset="-122"/>
                  </a:rPr>
                  <a:t>03</a:t>
                </a:r>
                <a:endParaRPr lang="zh-HK" altLang="en-US" sz="2800" dirty="0">
                  <a:solidFill>
                    <a:schemeClr val="bg1"/>
                  </a:solidFill>
                  <a:latin typeface="Impact" panose="020B0806030902050204" pitchFamily="34" charset="0"/>
                  <a:ea typeface="张海山锐谐体2.0-授权联系：Samtype@QQ.com" pitchFamily="2" charset="-122"/>
                </a:endParaRPr>
              </a:p>
            </p:txBody>
          </p:sp>
        </p:grpSp>
        <p:sp>
          <p:nvSpPr>
            <p:cNvPr id="72" name="KSO_GT2"/>
            <p:cNvSpPr txBox="1">
              <a:spLocks noChangeArrowheads="1"/>
            </p:cNvSpPr>
            <p:nvPr/>
          </p:nvSpPr>
          <p:spPr bwMode="auto">
            <a:xfrm>
              <a:off x="927684" y="4315820"/>
              <a:ext cx="169201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80000"/>
                </a:lnSpc>
              </a:pPr>
              <a:r>
                <a:rPr lang="zh-CN" altLang="en-US" sz="2000" b="1" dirty="0">
                  <a:solidFill>
                    <a:schemeClr val="tx1">
                      <a:lumMod val="65000"/>
                      <a:lumOff val="35000"/>
                    </a:schemeClr>
                  </a:solidFill>
                  <a:latin typeface="+mn-ea"/>
                  <a:ea typeface="+mn-ea"/>
                  <a:cs typeface="Segoe UI" panose="020B0502040204020203" pitchFamily="34" charset="0"/>
                </a:rPr>
                <a:t>胜任能力展示</a:t>
              </a:r>
              <a:endParaRPr lang="zh-CN" altLang="en-US" sz="2000" b="1" dirty="0">
                <a:solidFill>
                  <a:schemeClr val="tx1">
                    <a:lumMod val="65000"/>
                    <a:lumOff val="35000"/>
                  </a:schemeClr>
                </a:solidFill>
                <a:latin typeface="+mn-ea"/>
                <a:ea typeface="+mn-ea"/>
                <a:cs typeface="Segoe UI" panose="020B0502040204020203" pitchFamily="34" charset="0"/>
              </a:endParaRPr>
            </a:p>
          </p:txBody>
        </p:sp>
        <p:sp>
          <p:nvSpPr>
            <p:cNvPr id="73" name="TextBox 72"/>
            <p:cNvSpPr txBox="1"/>
            <p:nvPr/>
          </p:nvSpPr>
          <p:spPr>
            <a:xfrm>
              <a:off x="927684" y="4841119"/>
              <a:ext cx="1692010" cy="738664"/>
            </a:xfrm>
            <a:prstGeom prst="rect">
              <a:avLst/>
            </a:prstGeom>
            <a:noFill/>
          </p:spPr>
          <p:txBody>
            <a:bodyPr wrap="square" rtlCol="0">
              <a:spAutoFit/>
            </a:bodyPr>
            <a:lstStyle/>
            <a:p>
              <a:pPr algn="ctr">
                <a:defRPr/>
              </a:pPr>
              <a:r>
                <a:rPr lang="zh-CN" altLang="en-US" sz="1400" dirty="0">
                  <a:solidFill>
                    <a:schemeClr val="tx1">
                      <a:lumMod val="65000"/>
                      <a:lumOff val="35000"/>
                    </a:schemeClr>
                  </a:solidFill>
                  <a:latin typeface="+mn-ea"/>
                </a:rPr>
                <a:t>单击此处添加文字阐述，添加简短问题说明文字。</a:t>
              </a:r>
              <a:endParaRPr lang="en-US" altLang="zh-CN" sz="1400" dirty="0">
                <a:solidFill>
                  <a:schemeClr val="tx1">
                    <a:lumMod val="65000"/>
                    <a:lumOff val="35000"/>
                  </a:schemeClr>
                </a:solidFill>
                <a:latin typeface="+mn-ea"/>
              </a:endParaRPr>
            </a:p>
          </p:txBody>
        </p:sp>
      </p:grpSp>
      <p:grpSp>
        <p:nvGrpSpPr>
          <p:cNvPr id="78" name="组合 77"/>
          <p:cNvGrpSpPr/>
          <p:nvPr/>
        </p:nvGrpSpPr>
        <p:grpSpPr>
          <a:xfrm>
            <a:off x="8725998" y="2588719"/>
            <a:ext cx="1691618" cy="2989772"/>
            <a:chOff x="927684" y="2589319"/>
            <a:chExt cx="1692010" cy="2990464"/>
          </a:xfrm>
        </p:grpSpPr>
        <p:grpSp>
          <p:nvGrpSpPr>
            <p:cNvPr id="79" name="组合 78"/>
            <p:cNvGrpSpPr/>
            <p:nvPr/>
          </p:nvGrpSpPr>
          <p:grpSpPr bwMode="auto">
            <a:xfrm>
              <a:off x="1342678" y="2589319"/>
              <a:ext cx="942224" cy="1480329"/>
              <a:chOff x="778084" y="1038958"/>
              <a:chExt cx="1850186" cy="2900945"/>
            </a:xfrm>
          </p:grpSpPr>
          <p:sp>
            <p:nvSpPr>
              <p:cNvPr id="82" name="圆角矩形 81"/>
              <p:cNvSpPr/>
              <p:nvPr/>
            </p:nvSpPr>
            <p:spPr>
              <a:xfrm>
                <a:off x="886816" y="1038958"/>
                <a:ext cx="1632723" cy="1926317"/>
              </a:xfrm>
              <a:prstGeom prst="roundRect">
                <a:avLst>
                  <a:gd name="adj" fmla="val 935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p>
            </p:txBody>
          </p:sp>
          <p:sp>
            <p:nvSpPr>
              <p:cNvPr id="83" name="任意多边形 82"/>
              <p:cNvSpPr/>
              <p:nvPr/>
            </p:nvSpPr>
            <p:spPr>
              <a:xfrm>
                <a:off x="778084" y="2765011"/>
                <a:ext cx="1850186" cy="1174892"/>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solidFill>
                    <a:schemeClr val="bg1"/>
                  </a:solidFill>
                </a:endParaRPr>
              </a:p>
            </p:txBody>
          </p:sp>
          <p:sp>
            <p:nvSpPr>
              <p:cNvPr id="84" name="椭圆 83"/>
              <p:cNvSpPr/>
              <p:nvPr/>
            </p:nvSpPr>
            <p:spPr>
              <a:xfrm>
                <a:off x="1402412" y="2364778"/>
                <a:ext cx="601529" cy="60049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latin typeface="Impact" panose="020B0806030902050204" pitchFamily="34" charset="0"/>
                </a:endParaRPr>
              </a:p>
            </p:txBody>
          </p:sp>
          <p:sp>
            <p:nvSpPr>
              <p:cNvPr id="85" name="文本框 11"/>
              <p:cNvSpPr txBox="1">
                <a:spLocks noChangeArrowheads="1"/>
              </p:cNvSpPr>
              <p:nvPr/>
            </p:nvSpPr>
            <p:spPr bwMode="auto">
              <a:xfrm>
                <a:off x="1106532" y="1317295"/>
                <a:ext cx="1193294" cy="98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4" tIns="34282" rIns="68564" bIns="34282">
                <a:spAutoFit/>
              </a:bodyPr>
              <a:lstStyle/>
              <a:p>
                <a:pPr algn="ctr"/>
                <a:r>
                  <a:rPr lang="en-US" altLang="zh-CN" sz="2800" dirty="0">
                    <a:solidFill>
                      <a:schemeClr val="bg1"/>
                    </a:solidFill>
                    <a:latin typeface="Impact" panose="020B0806030902050204" pitchFamily="34" charset="0"/>
                    <a:ea typeface="张海山锐谐体2.0-授权联系：Samtype@QQ.com" pitchFamily="2" charset="-122"/>
                  </a:rPr>
                  <a:t>04</a:t>
                </a:r>
                <a:endParaRPr lang="zh-HK" altLang="en-US" sz="2800" dirty="0">
                  <a:solidFill>
                    <a:schemeClr val="bg1"/>
                  </a:solidFill>
                  <a:latin typeface="Impact" panose="020B0806030902050204" pitchFamily="34" charset="0"/>
                  <a:ea typeface="张海山锐谐体2.0-授权联系：Samtype@QQ.com" pitchFamily="2" charset="-122"/>
                </a:endParaRPr>
              </a:p>
            </p:txBody>
          </p:sp>
        </p:grpSp>
        <p:sp>
          <p:nvSpPr>
            <p:cNvPr id="80" name="KSO_GT2"/>
            <p:cNvSpPr txBox="1">
              <a:spLocks noChangeArrowheads="1"/>
            </p:cNvSpPr>
            <p:nvPr/>
          </p:nvSpPr>
          <p:spPr bwMode="auto">
            <a:xfrm>
              <a:off x="927684" y="4315820"/>
              <a:ext cx="169201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80000"/>
                </a:lnSpc>
              </a:pPr>
              <a:r>
                <a:rPr lang="zh-CN" altLang="en-US" sz="2000" b="1" dirty="0">
                  <a:solidFill>
                    <a:schemeClr val="tx1">
                      <a:lumMod val="65000"/>
                      <a:lumOff val="35000"/>
                    </a:schemeClr>
                  </a:solidFill>
                  <a:latin typeface="+mn-ea"/>
                  <a:ea typeface="+mn-ea"/>
                  <a:cs typeface="Segoe UI" panose="020B0502040204020203" pitchFamily="34" charset="0"/>
                </a:rPr>
                <a:t>未来工作规划</a:t>
              </a:r>
              <a:endParaRPr lang="zh-CN" altLang="en-US" sz="2000" b="1" dirty="0">
                <a:solidFill>
                  <a:schemeClr val="tx1">
                    <a:lumMod val="65000"/>
                    <a:lumOff val="35000"/>
                  </a:schemeClr>
                </a:solidFill>
                <a:latin typeface="+mn-ea"/>
                <a:ea typeface="+mn-ea"/>
                <a:cs typeface="Segoe UI" panose="020B0502040204020203" pitchFamily="34" charset="0"/>
              </a:endParaRPr>
            </a:p>
          </p:txBody>
        </p:sp>
        <p:sp>
          <p:nvSpPr>
            <p:cNvPr id="81" name="TextBox 80"/>
            <p:cNvSpPr txBox="1"/>
            <p:nvPr/>
          </p:nvSpPr>
          <p:spPr>
            <a:xfrm>
              <a:off x="927684" y="4841119"/>
              <a:ext cx="1692010" cy="738664"/>
            </a:xfrm>
            <a:prstGeom prst="rect">
              <a:avLst/>
            </a:prstGeom>
            <a:noFill/>
          </p:spPr>
          <p:txBody>
            <a:bodyPr wrap="square" rtlCol="0">
              <a:spAutoFit/>
            </a:bodyPr>
            <a:lstStyle/>
            <a:p>
              <a:pPr algn="ctr">
                <a:defRPr/>
              </a:pPr>
              <a:r>
                <a:rPr lang="zh-CN" altLang="en-US" sz="1400" dirty="0">
                  <a:solidFill>
                    <a:schemeClr val="tx1">
                      <a:lumMod val="65000"/>
                      <a:lumOff val="35000"/>
                    </a:schemeClr>
                  </a:solidFill>
                  <a:latin typeface="+mn-ea"/>
                </a:rPr>
                <a:t>单击此处添加文字阐述，添加简短问题说明文字。</a:t>
              </a:r>
              <a:endParaRPr lang="en-US" altLang="zh-CN" sz="1400" dirty="0">
                <a:solidFill>
                  <a:schemeClr val="tx1">
                    <a:lumMod val="65000"/>
                    <a:lumOff val="35000"/>
                  </a:schemeClr>
                </a:solidFill>
                <a:latin typeface="+mn-ea"/>
              </a:endParaRPr>
            </a:p>
          </p:txBody>
        </p:sp>
      </p:grpSp>
      <p:sp>
        <p:nvSpPr>
          <p:cNvPr id="86" name="矩形 85"/>
          <p:cNvSpPr>
            <a:spLocks noChangeArrowheads="1"/>
          </p:cNvSpPr>
          <p:nvPr/>
        </p:nvSpPr>
        <p:spPr bwMode="auto">
          <a:xfrm>
            <a:off x="5499456" y="-5694"/>
            <a:ext cx="910896" cy="257115"/>
          </a:xfrm>
          <a:prstGeom prst="rect">
            <a:avLst/>
          </a:prstGeom>
          <a:solidFill>
            <a:schemeClr val="tx1">
              <a:lumMod val="65000"/>
              <a:lumOff val="35000"/>
            </a:schemeClr>
          </a:solidFill>
          <a:ln>
            <a:no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87" name="KSO_GT2"/>
          <p:cNvSpPr txBox="1">
            <a:spLocks noChangeArrowheads="1"/>
          </p:cNvSpPr>
          <p:nvPr/>
        </p:nvSpPr>
        <p:spPr bwMode="auto">
          <a:xfrm>
            <a:off x="5164740" y="549347"/>
            <a:ext cx="1595007"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80000"/>
              </a:lnSpc>
            </a:pPr>
            <a:r>
              <a:rPr lang="zh-CN" altLang="en-US" sz="3600" b="1" dirty="0">
                <a:solidFill>
                  <a:schemeClr val="tx1">
                    <a:lumMod val="65000"/>
                    <a:lumOff val="35000"/>
                  </a:schemeClr>
                </a:solidFill>
                <a:latin typeface="+mn-ea"/>
                <a:ea typeface="+mn-ea"/>
                <a:cs typeface="Segoe UI" panose="020B0502040204020203" pitchFamily="34" charset="0"/>
              </a:rPr>
              <a:t>目录</a:t>
            </a:r>
            <a:endParaRPr lang="zh-CN" altLang="en-US" sz="3600" b="1"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2"/>
                                        </p:tgtEl>
                                        <p:attrNameLst>
                                          <p:attrName>style.visibility</p:attrName>
                                        </p:attrNameLst>
                                      </p:cBhvr>
                                      <p:to>
                                        <p:strVal val="visible"/>
                                      </p:to>
                                    </p:set>
                                    <p:anim calcmode="lin" valueType="num">
                                      <p:cBhvr additive="base">
                                        <p:cTn id="12" dur="500" fill="hold"/>
                                        <p:tgtEl>
                                          <p:spTgt spid="62"/>
                                        </p:tgtEl>
                                        <p:attrNameLst>
                                          <p:attrName>ppt_x</p:attrName>
                                        </p:attrNameLst>
                                      </p:cBhvr>
                                      <p:tavLst>
                                        <p:tav tm="0">
                                          <p:val>
                                            <p:strVal val="#ppt_x"/>
                                          </p:val>
                                        </p:tav>
                                        <p:tav tm="100000">
                                          <p:val>
                                            <p:strVal val="#ppt_x"/>
                                          </p:val>
                                        </p:tav>
                                      </p:tavLst>
                                    </p:anim>
                                    <p:anim calcmode="lin" valueType="num">
                                      <p:cBhvr additive="base">
                                        <p:cTn id="13" dur="500" fill="hold"/>
                                        <p:tgtEl>
                                          <p:spTgt spid="6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70"/>
                                        </p:tgtEl>
                                        <p:attrNameLst>
                                          <p:attrName>style.visibility</p:attrName>
                                        </p:attrNameLst>
                                      </p:cBhvr>
                                      <p:to>
                                        <p:strVal val="visible"/>
                                      </p:to>
                                    </p:set>
                                    <p:anim calcmode="lin" valueType="num">
                                      <p:cBhvr additive="base">
                                        <p:cTn id="17" dur="500" fill="hold"/>
                                        <p:tgtEl>
                                          <p:spTgt spid="70"/>
                                        </p:tgtEl>
                                        <p:attrNameLst>
                                          <p:attrName>ppt_x</p:attrName>
                                        </p:attrNameLst>
                                      </p:cBhvr>
                                      <p:tavLst>
                                        <p:tav tm="0">
                                          <p:val>
                                            <p:strVal val="#ppt_x"/>
                                          </p:val>
                                        </p:tav>
                                        <p:tav tm="100000">
                                          <p:val>
                                            <p:strVal val="#ppt_x"/>
                                          </p:val>
                                        </p:tav>
                                      </p:tavLst>
                                    </p:anim>
                                    <p:anim calcmode="lin" valueType="num">
                                      <p:cBhvr additive="base">
                                        <p:cTn id="18" dur="500" fill="hold"/>
                                        <p:tgtEl>
                                          <p:spTgt spid="7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78"/>
                                        </p:tgtEl>
                                        <p:attrNameLst>
                                          <p:attrName>style.visibility</p:attrName>
                                        </p:attrNameLst>
                                      </p:cBhvr>
                                      <p:to>
                                        <p:strVal val="visible"/>
                                      </p:to>
                                    </p:set>
                                    <p:anim calcmode="lin" valueType="num">
                                      <p:cBhvr additive="base">
                                        <p:cTn id="22" dur="500" fill="hold"/>
                                        <p:tgtEl>
                                          <p:spTgt spid="78"/>
                                        </p:tgtEl>
                                        <p:attrNameLst>
                                          <p:attrName>ppt_x</p:attrName>
                                        </p:attrNameLst>
                                      </p:cBhvr>
                                      <p:tavLst>
                                        <p:tav tm="0">
                                          <p:val>
                                            <p:strVal val="#ppt_x"/>
                                          </p:val>
                                        </p:tav>
                                        <p:tav tm="100000">
                                          <p:val>
                                            <p:strVal val="#ppt_x"/>
                                          </p:val>
                                        </p:tav>
                                      </p:tavLst>
                                    </p:anim>
                                    <p:anim calcmode="lin" valueType="num">
                                      <p:cBhvr additive="base">
                                        <p:cTn id="23"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grpSp>
        <p:nvGrpSpPr>
          <p:cNvPr id="3" name="组合 2"/>
          <p:cNvGrpSpPr/>
          <p:nvPr/>
        </p:nvGrpSpPr>
        <p:grpSpPr>
          <a:xfrm>
            <a:off x="855465" y="2065249"/>
            <a:ext cx="10583238" cy="3421057"/>
            <a:chOff x="855465" y="1597819"/>
            <a:chExt cx="7834312" cy="2532460"/>
          </a:xfrm>
        </p:grpSpPr>
        <p:sp>
          <p:nvSpPr>
            <p:cNvPr id="90" name="TextBox 137"/>
            <p:cNvSpPr txBox="1"/>
            <p:nvPr/>
          </p:nvSpPr>
          <p:spPr>
            <a:xfrm>
              <a:off x="5794177" y="2180035"/>
              <a:ext cx="2895600" cy="304627"/>
            </a:xfrm>
            <a:prstGeom prst="rect">
              <a:avLst/>
            </a:prstGeom>
            <a:noFill/>
          </p:spPr>
          <p:txBody>
            <a:bodyPr lIns="68573" tIns="34286" rIns="68573" bIns="34286">
              <a:spAutoFit/>
            </a:bodyPr>
            <a:lstStyle/>
            <a:p>
              <a:pPr marL="0" marR="0" lvl="0" indent="0" defTabSz="685165" eaLnBrk="1" fontAlgn="auto" latinLnBrk="0" hangingPunct="1">
                <a:lnSpc>
                  <a:spcPct val="130000"/>
                </a:lnSpc>
                <a:spcBef>
                  <a:spcPts val="0"/>
                </a:spcBef>
                <a:spcAft>
                  <a:spcPts val="0"/>
                </a:spcAft>
                <a:buClrTx/>
                <a:buSzTx/>
                <a:buFontTx/>
                <a:buNone/>
                <a:defRPr/>
              </a:pPr>
              <a:r>
                <a:rPr kumimoji="0" lang="zh-CN" altLang="en-US" sz="900" b="0" i="0" u="none" strike="noStrike" kern="0" cap="none" spc="0" normalizeH="0" baseline="0" noProof="0" dirty="0">
                  <a:ln>
                    <a:noFill/>
                  </a:ln>
                  <a:solidFill>
                    <a:prstClr val="black">
                      <a:lumMod val="65000"/>
                      <a:lumOff val="35000"/>
                    </a:prstClr>
                  </a:solidFill>
                  <a:effectLst/>
                  <a:uLnTx/>
                  <a:uFillTx/>
                  <a:cs typeface="+mn-ea"/>
                  <a:sym typeface="+mn-lt"/>
                </a:rPr>
                <a:t>您的内容打在这里，或者通过复制您的内容，您的内容打在这里，或者通过复制您的内容，</a:t>
              </a:r>
              <a:endParaRPr kumimoji="0" lang="zh-CN" altLang="en-US" sz="900" b="0" i="0" u="none" strike="noStrike" kern="0" cap="none" spc="0" normalizeH="0" baseline="0" noProof="0" dirty="0">
                <a:ln>
                  <a:noFill/>
                </a:ln>
                <a:solidFill>
                  <a:prstClr val="black">
                    <a:lumMod val="65000"/>
                    <a:lumOff val="35000"/>
                  </a:prstClr>
                </a:solidFill>
                <a:effectLst/>
                <a:uLnTx/>
                <a:uFillTx/>
                <a:cs typeface="+mn-ea"/>
                <a:sym typeface="+mn-lt"/>
              </a:endParaRPr>
            </a:p>
          </p:txBody>
        </p:sp>
        <p:sp>
          <p:nvSpPr>
            <p:cNvPr id="91" name="空心弧 4"/>
            <p:cNvSpPr/>
            <p:nvPr/>
          </p:nvSpPr>
          <p:spPr bwMode="auto">
            <a:xfrm rot="16200000">
              <a:off x="855465" y="1597819"/>
              <a:ext cx="2532460" cy="2532460"/>
            </a:xfrm>
            <a:custGeom>
              <a:avLst/>
              <a:gdLst>
                <a:gd name="T0" fmla="*/ 954518 w 21600"/>
                <a:gd name="T1" fmla="*/ 2897635 h 21600"/>
                <a:gd name="T2" fmla="*/ 273724 w 21600"/>
                <a:gd name="T3" fmla="*/ 1688307 h 21600"/>
                <a:gd name="T4" fmla="*/ 1688306 w 21600"/>
                <a:gd name="T5" fmla="*/ 273725 h 21600"/>
                <a:gd name="T6" fmla="*/ 3102888 w 21600"/>
                <a:gd name="T7" fmla="*/ 1688307 h 21600"/>
                <a:gd name="T8" fmla="*/ 2421937 w 21600"/>
                <a:gd name="T9" fmla="*/ 2897635 h 21600"/>
                <a:gd name="T10" fmla="*/ 2563880 w 21600"/>
                <a:gd name="T11" fmla="*/ 3131653 h 21600"/>
                <a:gd name="T12" fmla="*/ 3376612 w 21600"/>
                <a:gd name="T13" fmla="*/ 1688307 h 21600"/>
                <a:gd name="T14" fmla="*/ 1688306 w 21600"/>
                <a:gd name="T15" fmla="*/ 0 h 21600"/>
                <a:gd name="T16" fmla="*/ 0 w 21600"/>
                <a:gd name="T17" fmla="*/ 1688307 h 21600"/>
                <a:gd name="T18" fmla="*/ 812575 w 21600"/>
                <a:gd name="T19" fmla="*/ 3131653 h 21600"/>
                <a:gd name="T20" fmla="*/ 954518 w 21600"/>
                <a:gd name="T21" fmla="*/ 2897635 h 2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600"/>
                <a:gd name="T34" fmla="*/ 0 h 21600"/>
                <a:gd name="T35" fmla="*/ 21600 w 21600"/>
                <a:gd name="T36" fmla="*/ 18772 h 21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600" h="21600">
                  <a:moveTo>
                    <a:pt x="6106" y="18536"/>
                  </a:moveTo>
                  <a:cubicBezTo>
                    <a:pt x="3402" y="16896"/>
                    <a:pt x="1751" y="13962"/>
                    <a:pt x="1751" y="10800"/>
                  </a:cubicBezTo>
                  <a:cubicBezTo>
                    <a:pt x="1751" y="5802"/>
                    <a:pt x="5802" y="1751"/>
                    <a:pt x="10800" y="1751"/>
                  </a:cubicBezTo>
                  <a:cubicBezTo>
                    <a:pt x="15797" y="1751"/>
                    <a:pt x="19849" y="5802"/>
                    <a:pt x="19849" y="10800"/>
                  </a:cubicBezTo>
                  <a:cubicBezTo>
                    <a:pt x="19849" y="13962"/>
                    <a:pt x="18197" y="16896"/>
                    <a:pt x="15493" y="18536"/>
                  </a:cubicBezTo>
                  <a:lnTo>
                    <a:pt x="16401" y="20033"/>
                  </a:lnTo>
                  <a:cubicBezTo>
                    <a:pt x="19628" y="18075"/>
                    <a:pt x="21600" y="14574"/>
                    <a:pt x="21600" y="10800"/>
                  </a:cubicBezTo>
                  <a:cubicBezTo>
                    <a:pt x="21600" y="4835"/>
                    <a:pt x="16764" y="0"/>
                    <a:pt x="10800" y="0"/>
                  </a:cubicBezTo>
                  <a:cubicBezTo>
                    <a:pt x="4835" y="0"/>
                    <a:pt x="0" y="4835"/>
                    <a:pt x="0" y="10800"/>
                  </a:cubicBezTo>
                  <a:cubicBezTo>
                    <a:pt x="-1" y="14574"/>
                    <a:pt x="1971" y="18075"/>
                    <a:pt x="5198" y="20033"/>
                  </a:cubicBezTo>
                  <a:lnTo>
                    <a:pt x="6106" y="18536"/>
                  </a:lnTo>
                  <a:close/>
                </a:path>
              </a:pathLst>
            </a:custGeom>
            <a:solidFill>
              <a:schemeClr val="tx1">
                <a:lumMod val="85000"/>
                <a:lumOff val="15000"/>
              </a:schemeClr>
            </a:solidFill>
            <a:ln>
              <a:noFill/>
            </a:ln>
          </p:spPr>
          <p:txBody>
            <a:bodyPr anchor="ctr"/>
            <a:lstStyle/>
            <a:p>
              <a:pPr marL="0" marR="0" lvl="0" indent="0" defTabSz="685800" eaLnBrk="1" fontAlgn="auto" latinLnBrk="0" hangingPunct="1">
                <a:lnSpc>
                  <a:spcPct val="100000"/>
                </a:lnSpc>
                <a:spcBef>
                  <a:spcPts val="0"/>
                </a:spcBef>
                <a:spcAft>
                  <a:spcPts val="0"/>
                </a:spcAft>
                <a:buClrTx/>
                <a:buSzTx/>
                <a:buFontTx/>
                <a:buNone/>
                <a:defRPr/>
              </a:pPr>
              <a:endParaRPr kumimoji="0" lang="zh-CN" altLang="en-US" sz="1070" b="0" i="0" u="none" strike="noStrike" kern="0" cap="none" spc="0" normalizeH="0" baseline="0" noProof="0">
                <a:ln>
                  <a:noFill/>
                </a:ln>
                <a:solidFill>
                  <a:srgbClr val="5B9BD5"/>
                </a:solidFill>
                <a:effectLst/>
                <a:uLnTx/>
                <a:uFillTx/>
                <a:cs typeface="+mn-ea"/>
                <a:sym typeface="+mn-lt"/>
              </a:endParaRPr>
            </a:p>
          </p:txBody>
        </p:sp>
        <p:sp>
          <p:nvSpPr>
            <p:cNvPr id="92" name="矩形 91"/>
            <p:cNvSpPr>
              <a:spLocks noChangeArrowheads="1"/>
            </p:cNvSpPr>
            <p:nvPr/>
          </p:nvSpPr>
          <p:spPr bwMode="auto">
            <a:xfrm>
              <a:off x="1537181" y="2605087"/>
              <a:ext cx="1323814" cy="30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defTabSz="685800"/>
              <a:r>
                <a:rPr lang="zh-CN" altLang="en-US" sz="2100" b="1" dirty="0">
                  <a:solidFill>
                    <a:prstClr val="black">
                      <a:lumMod val="65000"/>
                      <a:lumOff val="35000"/>
                    </a:prstClr>
                  </a:solidFill>
                  <a:latin typeface="+mn-lt"/>
                  <a:ea typeface="+mn-ea"/>
                  <a:cs typeface="+mn-ea"/>
                  <a:sym typeface="+mn-lt"/>
                </a:rPr>
                <a:t>添加内容</a:t>
              </a:r>
              <a:endParaRPr lang="zh-CN" altLang="en-US" sz="2100" b="1" dirty="0">
                <a:solidFill>
                  <a:prstClr val="black">
                    <a:lumMod val="65000"/>
                    <a:lumOff val="35000"/>
                  </a:prstClr>
                </a:solidFill>
                <a:latin typeface="+mn-lt"/>
                <a:ea typeface="+mn-ea"/>
                <a:cs typeface="+mn-ea"/>
                <a:sym typeface="+mn-lt"/>
              </a:endParaRPr>
            </a:p>
          </p:txBody>
        </p:sp>
        <p:grpSp>
          <p:nvGrpSpPr>
            <p:cNvPr id="93" name="组合 92"/>
            <p:cNvGrpSpPr/>
            <p:nvPr/>
          </p:nvGrpSpPr>
          <p:grpSpPr bwMode="auto">
            <a:xfrm>
              <a:off x="5306021" y="1831179"/>
              <a:ext cx="1600200" cy="273233"/>
              <a:chOff x="7073484" y="2441806"/>
              <a:chExt cx="2134334" cy="363688"/>
            </a:xfrm>
          </p:grpSpPr>
          <p:sp>
            <p:nvSpPr>
              <p:cNvPr id="94" name="TextBox 138"/>
              <p:cNvSpPr txBox="1">
                <a:spLocks noChangeArrowheads="1"/>
              </p:cNvSpPr>
              <p:nvPr/>
            </p:nvSpPr>
            <p:spPr bwMode="auto">
              <a:xfrm>
                <a:off x="7433542" y="2441806"/>
                <a:ext cx="1774276" cy="300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0" rIns="68573" bIns="0">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algn="ctr" defTabSz="685800">
                  <a:lnSpc>
                    <a:spcPct val="150000"/>
                  </a:lnSpc>
                </a:pPr>
                <a:r>
                  <a:rPr lang="zh-CN" altLang="en-US" sz="1500" dirty="0">
                    <a:solidFill>
                      <a:srgbClr val="534E4B"/>
                    </a:solidFill>
                    <a:latin typeface="+mn-lt"/>
                    <a:ea typeface="+mn-ea"/>
                    <a:cs typeface="+mn-ea"/>
                    <a:sym typeface="+mn-lt"/>
                  </a:rPr>
                  <a:t>添加标题</a:t>
                </a:r>
                <a:endParaRPr lang="zh-CN" altLang="en-US" sz="1500" dirty="0">
                  <a:solidFill>
                    <a:srgbClr val="534E4B"/>
                  </a:solidFill>
                  <a:latin typeface="+mn-lt"/>
                  <a:ea typeface="+mn-ea"/>
                  <a:cs typeface="+mn-ea"/>
                  <a:sym typeface="+mn-lt"/>
                </a:endParaRPr>
              </a:p>
            </p:txBody>
          </p:sp>
          <p:sp>
            <p:nvSpPr>
              <p:cNvPr id="95" name="矩形 22"/>
              <p:cNvSpPr>
                <a:spLocks noChangeArrowheads="1"/>
              </p:cNvSpPr>
              <p:nvPr/>
            </p:nvSpPr>
            <p:spPr bwMode="auto">
              <a:xfrm>
                <a:off x="7073484" y="2574698"/>
                <a:ext cx="360058" cy="230796"/>
              </a:xfrm>
              <a:prstGeom prst="rect">
                <a:avLst/>
              </a:prstGeom>
              <a:solidFill>
                <a:schemeClr val="tx1">
                  <a:lumMod val="85000"/>
                  <a:lumOff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algn="ctr" defTabSz="685800"/>
                <a:endParaRPr lang="zh-CN" altLang="en-US" sz="1425">
                  <a:solidFill>
                    <a:srgbClr val="CEA8F1"/>
                  </a:solidFill>
                  <a:latin typeface="+mn-lt"/>
                  <a:ea typeface="+mn-ea"/>
                  <a:cs typeface="+mn-ea"/>
                  <a:sym typeface="+mn-lt"/>
                </a:endParaRPr>
              </a:p>
            </p:txBody>
          </p:sp>
        </p:grpSp>
        <p:sp>
          <p:nvSpPr>
            <p:cNvPr id="96" name="TextBox 71"/>
            <p:cNvSpPr txBox="1"/>
            <p:nvPr/>
          </p:nvSpPr>
          <p:spPr>
            <a:xfrm>
              <a:off x="5794177" y="2953941"/>
              <a:ext cx="2787254" cy="304627"/>
            </a:xfrm>
            <a:prstGeom prst="rect">
              <a:avLst/>
            </a:prstGeom>
            <a:noFill/>
          </p:spPr>
          <p:txBody>
            <a:bodyPr lIns="68573" tIns="34286" rIns="68573" bIns="34286">
              <a:spAutoFit/>
            </a:bodyPr>
            <a:lstStyle/>
            <a:p>
              <a:pPr marL="0" marR="0" lvl="0" indent="0" defTabSz="685165" eaLnBrk="1" fontAlgn="auto" latinLnBrk="0" hangingPunct="1">
                <a:lnSpc>
                  <a:spcPct val="130000"/>
                </a:lnSpc>
                <a:spcBef>
                  <a:spcPts val="0"/>
                </a:spcBef>
                <a:spcAft>
                  <a:spcPts val="0"/>
                </a:spcAft>
                <a:buClrTx/>
                <a:buSzTx/>
                <a:buFontTx/>
                <a:buNone/>
                <a:defRPr/>
              </a:pPr>
              <a:r>
                <a:rPr kumimoji="0" lang="zh-CN" altLang="en-US" sz="900" b="0" i="0" u="none" strike="noStrike" kern="0" cap="none" spc="0" normalizeH="0" baseline="0" noProof="0" dirty="0">
                  <a:ln>
                    <a:noFill/>
                  </a:ln>
                  <a:solidFill>
                    <a:prstClr val="black">
                      <a:lumMod val="65000"/>
                      <a:lumOff val="35000"/>
                    </a:prstClr>
                  </a:solidFill>
                  <a:effectLst/>
                  <a:uLnTx/>
                  <a:uFillTx/>
                  <a:cs typeface="+mn-ea"/>
                  <a:sym typeface="+mn-lt"/>
                </a:rPr>
                <a:t>您的内容打在这里，或者通过复制您的内容，您的内容打在这里，或者通过复制您的内容，</a:t>
              </a:r>
              <a:endParaRPr kumimoji="0" lang="zh-CN" altLang="en-US" sz="900" b="0" i="0" u="none" strike="noStrike" kern="0" cap="none" spc="0" normalizeH="0" baseline="0" noProof="0" dirty="0">
                <a:ln>
                  <a:noFill/>
                </a:ln>
                <a:solidFill>
                  <a:prstClr val="black">
                    <a:lumMod val="65000"/>
                    <a:lumOff val="35000"/>
                  </a:prstClr>
                </a:solidFill>
                <a:effectLst/>
                <a:uLnTx/>
                <a:uFillTx/>
                <a:cs typeface="+mn-ea"/>
                <a:sym typeface="+mn-lt"/>
              </a:endParaRPr>
            </a:p>
          </p:txBody>
        </p:sp>
        <p:grpSp>
          <p:nvGrpSpPr>
            <p:cNvPr id="97" name="组合 96"/>
            <p:cNvGrpSpPr/>
            <p:nvPr/>
          </p:nvGrpSpPr>
          <p:grpSpPr bwMode="auto">
            <a:xfrm>
              <a:off x="5306021" y="2605089"/>
              <a:ext cx="1600200" cy="272004"/>
              <a:chOff x="7073484" y="3472766"/>
              <a:chExt cx="2134334" cy="363688"/>
            </a:xfrm>
          </p:grpSpPr>
          <p:sp>
            <p:nvSpPr>
              <p:cNvPr id="161" name="TextBox 72"/>
              <p:cNvSpPr txBox="1">
                <a:spLocks noChangeArrowheads="1"/>
              </p:cNvSpPr>
              <p:nvPr/>
            </p:nvSpPr>
            <p:spPr bwMode="auto">
              <a:xfrm>
                <a:off x="7433542" y="3472766"/>
                <a:ext cx="1774276" cy="301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0" rIns="68573" bIns="0">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algn="ctr" defTabSz="685800">
                  <a:lnSpc>
                    <a:spcPct val="150000"/>
                  </a:lnSpc>
                </a:pPr>
                <a:r>
                  <a:rPr lang="zh-CN" altLang="en-US" sz="1500" dirty="0">
                    <a:solidFill>
                      <a:srgbClr val="534E4B"/>
                    </a:solidFill>
                    <a:latin typeface="+mn-lt"/>
                    <a:ea typeface="+mn-ea"/>
                    <a:cs typeface="+mn-ea"/>
                    <a:sym typeface="+mn-lt"/>
                  </a:rPr>
                  <a:t>添加标题</a:t>
                </a:r>
                <a:endParaRPr lang="zh-CN" altLang="en-US" sz="1500" dirty="0">
                  <a:solidFill>
                    <a:srgbClr val="534E4B"/>
                  </a:solidFill>
                  <a:latin typeface="+mn-lt"/>
                  <a:ea typeface="+mn-ea"/>
                  <a:cs typeface="+mn-ea"/>
                  <a:sym typeface="+mn-lt"/>
                </a:endParaRPr>
              </a:p>
            </p:txBody>
          </p:sp>
          <p:sp>
            <p:nvSpPr>
              <p:cNvPr id="162" name="矩形 22"/>
              <p:cNvSpPr>
                <a:spLocks noChangeArrowheads="1"/>
              </p:cNvSpPr>
              <p:nvPr/>
            </p:nvSpPr>
            <p:spPr bwMode="auto">
              <a:xfrm>
                <a:off x="7073484" y="3605658"/>
                <a:ext cx="360058" cy="230796"/>
              </a:xfrm>
              <a:prstGeom prst="rect">
                <a:avLst/>
              </a:prstGeom>
              <a:solidFill>
                <a:schemeClr val="tx1">
                  <a:lumMod val="85000"/>
                  <a:lumOff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algn="ctr" defTabSz="685800"/>
                <a:endParaRPr lang="zh-CN" altLang="en-US" sz="1425">
                  <a:solidFill>
                    <a:srgbClr val="CEA8F1"/>
                  </a:solidFill>
                  <a:latin typeface="+mn-lt"/>
                  <a:ea typeface="+mn-ea"/>
                  <a:cs typeface="+mn-ea"/>
                  <a:sym typeface="+mn-lt"/>
                </a:endParaRPr>
              </a:p>
            </p:txBody>
          </p:sp>
        </p:grpSp>
        <p:sp>
          <p:nvSpPr>
            <p:cNvPr id="163" name="TextBox 74"/>
            <p:cNvSpPr txBox="1"/>
            <p:nvPr/>
          </p:nvSpPr>
          <p:spPr>
            <a:xfrm>
              <a:off x="5794177" y="3750469"/>
              <a:ext cx="2895600" cy="304627"/>
            </a:xfrm>
            <a:prstGeom prst="rect">
              <a:avLst/>
            </a:prstGeom>
            <a:noFill/>
          </p:spPr>
          <p:txBody>
            <a:bodyPr lIns="68573" tIns="34286" rIns="68573" bIns="34286">
              <a:spAutoFit/>
            </a:bodyPr>
            <a:lstStyle/>
            <a:p>
              <a:pPr marL="0" marR="0" lvl="0" indent="0" defTabSz="685165" eaLnBrk="1" fontAlgn="auto" latinLnBrk="0" hangingPunct="1">
                <a:lnSpc>
                  <a:spcPct val="130000"/>
                </a:lnSpc>
                <a:spcBef>
                  <a:spcPts val="0"/>
                </a:spcBef>
                <a:spcAft>
                  <a:spcPts val="0"/>
                </a:spcAft>
                <a:buClrTx/>
                <a:buSzTx/>
                <a:buFontTx/>
                <a:buNone/>
                <a:defRPr/>
              </a:pPr>
              <a:r>
                <a:rPr kumimoji="0" lang="zh-CN" altLang="en-US" sz="900" b="0" i="0" u="none" strike="noStrike" kern="0" cap="none" spc="0" normalizeH="0" baseline="0" noProof="0" dirty="0">
                  <a:ln>
                    <a:noFill/>
                  </a:ln>
                  <a:solidFill>
                    <a:prstClr val="black">
                      <a:lumMod val="65000"/>
                      <a:lumOff val="35000"/>
                    </a:prstClr>
                  </a:solidFill>
                  <a:effectLst/>
                  <a:uLnTx/>
                  <a:uFillTx/>
                  <a:cs typeface="+mn-ea"/>
                  <a:sym typeface="+mn-lt"/>
                </a:rPr>
                <a:t>您的内容打在这里，或者通过复制您的内容，您的内容打在这里，或者通过复制您的内容，</a:t>
              </a:r>
              <a:endParaRPr kumimoji="0" lang="zh-CN" altLang="en-US" sz="900" b="0" i="0" u="none" strike="noStrike" kern="0" cap="none" spc="0" normalizeH="0" baseline="0" noProof="0" dirty="0">
                <a:ln>
                  <a:noFill/>
                </a:ln>
                <a:solidFill>
                  <a:prstClr val="black">
                    <a:lumMod val="65000"/>
                    <a:lumOff val="35000"/>
                  </a:prstClr>
                </a:solidFill>
                <a:effectLst/>
                <a:uLnTx/>
                <a:uFillTx/>
                <a:cs typeface="+mn-ea"/>
                <a:sym typeface="+mn-lt"/>
              </a:endParaRPr>
            </a:p>
          </p:txBody>
        </p:sp>
        <p:grpSp>
          <p:nvGrpSpPr>
            <p:cNvPr id="164" name="组合 163"/>
            <p:cNvGrpSpPr/>
            <p:nvPr/>
          </p:nvGrpSpPr>
          <p:grpSpPr bwMode="auto">
            <a:xfrm>
              <a:off x="5306021" y="3401618"/>
              <a:ext cx="1600200" cy="272004"/>
              <a:chOff x="7073484" y="4534743"/>
              <a:chExt cx="2134334" cy="363688"/>
            </a:xfrm>
          </p:grpSpPr>
          <p:sp>
            <p:nvSpPr>
              <p:cNvPr id="165" name="TextBox 75"/>
              <p:cNvSpPr txBox="1">
                <a:spLocks noChangeArrowheads="1"/>
              </p:cNvSpPr>
              <p:nvPr/>
            </p:nvSpPr>
            <p:spPr bwMode="auto">
              <a:xfrm>
                <a:off x="7433542" y="4534743"/>
                <a:ext cx="1774276" cy="301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0" rIns="68573" bIns="0">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algn="ctr" defTabSz="685800">
                  <a:lnSpc>
                    <a:spcPct val="150000"/>
                  </a:lnSpc>
                </a:pPr>
                <a:r>
                  <a:rPr lang="zh-CN" altLang="en-US" sz="1500" dirty="0">
                    <a:solidFill>
                      <a:srgbClr val="534E4B"/>
                    </a:solidFill>
                    <a:latin typeface="+mn-lt"/>
                    <a:ea typeface="+mn-ea"/>
                    <a:cs typeface="+mn-ea"/>
                    <a:sym typeface="+mn-lt"/>
                  </a:rPr>
                  <a:t>添加标题</a:t>
                </a:r>
                <a:endParaRPr lang="zh-CN" altLang="en-US" sz="1500" dirty="0">
                  <a:solidFill>
                    <a:srgbClr val="534E4B"/>
                  </a:solidFill>
                  <a:latin typeface="+mn-lt"/>
                  <a:ea typeface="+mn-ea"/>
                  <a:cs typeface="+mn-ea"/>
                  <a:sym typeface="+mn-lt"/>
                </a:endParaRPr>
              </a:p>
            </p:txBody>
          </p:sp>
          <p:sp>
            <p:nvSpPr>
              <p:cNvPr id="166" name="矩形 22"/>
              <p:cNvSpPr>
                <a:spLocks noChangeArrowheads="1"/>
              </p:cNvSpPr>
              <p:nvPr/>
            </p:nvSpPr>
            <p:spPr bwMode="auto">
              <a:xfrm>
                <a:off x="7073484" y="4667635"/>
                <a:ext cx="360058" cy="230796"/>
              </a:xfrm>
              <a:prstGeom prst="rect">
                <a:avLst/>
              </a:prstGeom>
              <a:solidFill>
                <a:schemeClr val="tx1">
                  <a:lumMod val="85000"/>
                  <a:lumOff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2495"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algn="ctr" defTabSz="685800"/>
                <a:endParaRPr lang="zh-CN" altLang="en-US" sz="1425">
                  <a:solidFill>
                    <a:srgbClr val="CEA8F1"/>
                  </a:solidFill>
                  <a:latin typeface="+mn-lt"/>
                  <a:ea typeface="+mn-ea"/>
                  <a:cs typeface="+mn-ea"/>
                  <a:sym typeface="+mn-lt"/>
                </a:endParaRPr>
              </a:p>
            </p:txBody>
          </p:sp>
        </p:grpSp>
        <p:grpSp>
          <p:nvGrpSpPr>
            <p:cNvPr id="167" name="组合 166"/>
            <p:cNvGrpSpPr/>
            <p:nvPr/>
          </p:nvGrpSpPr>
          <p:grpSpPr bwMode="auto">
            <a:xfrm>
              <a:off x="1232893" y="1960960"/>
              <a:ext cx="1804988" cy="1803797"/>
              <a:chOff x="1642796" y="2615022"/>
              <a:chExt cx="2407382" cy="2405286"/>
            </a:xfrm>
            <a:solidFill>
              <a:srgbClr val="FDABB2"/>
            </a:solidFill>
          </p:grpSpPr>
          <p:sp>
            <p:nvSpPr>
              <p:cNvPr id="168" name="空心弧 3"/>
              <p:cNvSpPr/>
              <p:nvPr/>
            </p:nvSpPr>
            <p:spPr bwMode="auto">
              <a:xfrm rot="-6297671">
                <a:off x="1643844" y="2613974"/>
                <a:ext cx="2405286" cy="2407382"/>
              </a:xfrm>
              <a:custGeom>
                <a:avLst/>
                <a:gdLst>
                  <a:gd name="T0" fmla="*/ 294313 w 21600"/>
                  <a:gd name="T1" fmla="*/ 859859 h 21600"/>
                  <a:gd name="T2" fmla="*/ 1202532 w 21600"/>
                  <a:gd name="T3" fmla="*/ 231822 h 21600"/>
                  <a:gd name="T4" fmla="*/ 2110861 w 21600"/>
                  <a:gd name="T5" fmla="*/ 859859 h 21600"/>
                  <a:gd name="T6" fmla="*/ 2327448 w 21600"/>
                  <a:gd name="T7" fmla="*/ 777830 h 21600"/>
                  <a:gd name="T8" fmla="*/ 1202643 w 21600"/>
                  <a:gd name="T9" fmla="*/ 0 h 21600"/>
                  <a:gd name="T10" fmla="*/ 77726 w 21600"/>
                  <a:gd name="T11" fmla="*/ 777830 h 21600"/>
                  <a:gd name="T12" fmla="*/ 294313 w 21600"/>
                  <a:gd name="T13" fmla="*/ 859859 h 21600"/>
                  <a:gd name="T14" fmla="*/ 0 60000 65536"/>
                  <a:gd name="T15" fmla="*/ 0 60000 65536"/>
                  <a:gd name="T16" fmla="*/ 0 60000 65536"/>
                  <a:gd name="T17" fmla="*/ 0 60000 65536"/>
                  <a:gd name="T18" fmla="*/ 0 60000 65536"/>
                  <a:gd name="T19" fmla="*/ 0 60000 65536"/>
                  <a:gd name="T20" fmla="*/ 0 60000 65536"/>
                  <a:gd name="T21" fmla="*/ 0 w 21600"/>
                  <a:gd name="T22" fmla="*/ 0 h 21600"/>
                  <a:gd name="T23" fmla="*/ 21600 w 21600"/>
                  <a:gd name="T24" fmla="*/ 3969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2643" y="7715"/>
                    </a:moveTo>
                    <a:cubicBezTo>
                      <a:pt x="3926" y="4323"/>
                      <a:pt x="7173" y="2080"/>
                      <a:pt x="10799" y="2080"/>
                    </a:cubicBezTo>
                    <a:cubicBezTo>
                      <a:pt x="14426" y="2079"/>
                      <a:pt x="17673" y="4323"/>
                      <a:pt x="18956" y="7715"/>
                    </a:cubicBezTo>
                    <a:lnTo>
                      <a:pt x="20901" y="6979"/>
                    </a:lnTo>
                    <a:cubicBezTo>
                      <a:pt x="19313" y="2779"/>
                      <a:pt x="15290" y="0"/>
                      <a:pt x="10800" y="0"/>
                    </a:cubicBezTo>
                    <a:cubicBezTo>
                      <a:pt x="6309" y="-1"/>
                      <a:pt x="2286" y="2779"/>
                      <a:pt x="698" y="6979"/>
                    </a:cubicBezTo>
                    <a:lnTo>
                      <a:pt x="2643" y="7715"/>
                    </a:ln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defTabSz="685800" eaLnBrk="1" fontAlgn="auto" latinLnBrk="0" hangingPunct="1">
                  <a:lnSpc>
                    <a:spcPct val="100000"/>
                  </a:lnSpc>
                  <a:spcBef>
                    <a:spcPts val="0"/>
                  </a:spcBef>
                  <a:spcAft>
                    <a:spcPts val="0"/>
                  </a:spcAft>
                  <a:buClrTx/>
                  <a:buSzTx/>
                  <a:buFontTx/>
                  <a:buNone/>
                  <a:defRPr/>
                </a:pPr>
                <a:endParaRPr kumimoji="0" lang="zh-CN" altLang="en-US" sz="1070" b="0" i="0" u="none" strike="noStrike" kern="0" cap="none" spc="0" normalizeH="0" baseline="0" noProof="0">
                  <a:ln>
                    <a:noFill/>
                  </a:ln>
                  <a:solidFill>
                    <a:srgbClr val="5B9BD5"/>
                  </a:solidFill>
                  <a:effectLst/>
                  <a:uLnTx/>
                  <a:uFillTx/>
                  <a:cs typeface="+mn-ea"/>
                  <a:sym typeface="+mn-lt"/>
                </a:endParaRPr>
              </a:p>
            </p:txBody>
          </p:sp>
          <p:sp>
            <p:nvSpPr>
              <p:cNvPr id="169" name="空心弧 3"/>
              <p:cNvSpPr/>
              <p:nvPr/>
            </p:nvSpPr>
            <p:spPr bwMode="auto">
              <a:xfrm rot="7872149">
                <a:off x="1643844" y="2613974"/>
                <a:ext cx="2405286" cy="2407382"/>
              </a:xfrm>
              <a:custGeom>
                <a:avLst/>
                <a:gdLst>
                  <a:gd name="T0" fmla="*/ 294313 w 21600"/>
                  <a:gd name="T1" fmla="*/ 859859 h 21600"/>
                  <a:gd name="T2" fmla="*/ 1202532 w 21600"/>
                  <a:gd name="T3" fmla="*/ 231822 h 21600"/>
                  <a:gd name="T4" fmla="*/ 2110861 w 21600"/>
                  <a:gd name="T5" fmla="*/ 859859 h 21600"/>
                  <a:gd name="T6" fmla="*/ 2327448 w 21600"/>
                  <a:gd name="T7" fmla="*/ 777830 h 21600"/>
                  <a:gd name="T8" fmla="*/ 1202643 w 21600"/>
                  <a:gd name="T9" fmla="*/ 0 h 21600"/>
                  <a:gd name="T10" fmla="*/ 77726 w 21600"/>
                  <a:gd name="T11" fmla="*/ 777830 h 21600"/>
                  <a:gd name="T12" fmla="*/ 294313 w 21600"/>
                  <a:gd name="T13" fmla="*/ 859859 h 21600"/>
                  <a:gd name="T14" fmla="*/ 0 60000 65536"/>
                  <a:gd name="T15" fmla="*/ 0 60000 65536"/>
                  <a:gd name="T16" fmla="*/ 0 60000 65536"/>
                  <a:gd name="T17" fmla="*/ 0 60000 65536"/>
                  <a:gd name="T18" fmla="*/ 0 60000 65536"/>
                  <a:gd name="T19" fmla="*/ 0 60000 65536"/>
                  <a:gd name="T20" fmla="*/ 0 60000 65536"/>
                  <a:gd name="T21" fmla="*/ 0 w 21600"/>
                  <a:gd name="T22" fmla="*/ 0 h 21600"/>
                  <a:gd name="T23" fmla="*/ 21600 w 21600"/>
                  <a:gd name="T24" fmla="*/ 3969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2643" y="7715"/>
                    </a:moveTo>
                    <a:cubicBezTo>
                      <a:pt x="3926" y="4323"/>
                      <a:pt x="7173" y="2080"/>
                      <a:pt x="10799" y="2080"/>
                    </a:cubicBezTo>
                    <a:cubicBezTo>
                      <a:pt x="14426" y="2079"/>
                      <a:pt x="17673" y="4323"/>
                      <a:pt x="18956" y="7715"/>
                    </a:cubicBezTo>
                    <a:lnTo>
                      <a:pt x="20901" y="6979"/>
                    </a:lnTo>
                    <a:cubicBezTo>
                      <a:pt x="19313" y="2779"/>
                      <a:pt x="15290" y="0"/>
                      <a:pt x="10800" y="0"/>
                    </a:cubicBezTo>
                    <a:cubicBezTo>
                      <a:pt x="6309" y="-1"/>
                      <a:pt x="2286" y="2779"/>
                      <a:pt x="698" y="6979"/>
                    </a:cubicBezTo>
                    <a:lnTo>
                      <a:pt x="2643" y="7715"/>
                    </a:ln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defTabSz="685800" eaLnBrk="1" fontAlgn="auto" latinLnBrk="0" hangingPunct="1">
                  <a:lnSpc>
                    <a:spcPct val="100000"/>
                  </a:lnSpc>
                  <a:spcBef>
                    <a:spcPts val="0"/>
                  </a:spcBef>
                  <a:spcAft>
                    <a:spcPts val="0"/>
                  </a:spcAft>
                  <a:buClrTx/>
                  <a:buSzTx/>
                  <a:buFontTx/>
                  <a:buNone/>
                  <a:defRPr/>
                </a:pPr>
                <a:endParaRPr kumimoji="0" lang="zh-CN" altLang="en-US" sz="1070" b="0" i="0" u="none" strike="noStrike" kern="0" cap="none" spc="0" normalizeH="0" baseline="0" noProof="0">
                  <a:ln>
                    <a:noFill/>
                  </a:ln>
                  <a:solidFill>
                    <a:srgbClr val="5B9BD5"/>
                  </a:solidFill>
                  <a:effectLst/>
                  <a:uLnTx/>
                  <a:uFillTx/>
                  <a:cs typeface="+mn-ea"/>
                  <a:sym typeface="+mn-lt"/>
                </a:endParaRPr>
              </a:p>
            </p:txBody>
          </p:sp>
        </p:grpSp>
        <p:grpSp>
          <p:nvGrpSpPr>
            <p:cNvPr id="170" name="组合 169"/>
            <p:cNvGrpSpPr/>
            <p:nvPr/>
          </p:nvGrpSpPr>
          <p:grpSpPr bwMode="auto">
            <a:xfrm>
              <a:off x="3010496" y="1999060"/>
              <a:ext cx="2295525" cy="1588294"/>
              <a:chOff x="4013318" y="2665635"/>
              <a:chExt cx="3060168" cy="2117398"/>
            </a:xfrm>
          </p:grpSpPr>
          <p:cxnSp>
            <p:nvCxnSpPr>
              <p:cNvPr id="171" name="直接连接符 170"/>
              <p:cNvCxnSpPr/>
              <p:nvPr/>
            </p:nvCxnSpPr>
            <p:spPr>
              <a:xfrm flipH="1">
                <a:off x="4151407" y="2665635"/>
                <a:ext cx="2922079" cy="241263"/>
              </a:xfrm>
              <a:prstGeom prst="line">
                <a:avLst/>
              </a:prstGeom>
              <a:noFill/>
              <a:ln w="6350" cap="flat" cmpd="sng" algn="ctr">
                <a:solidFill>
                  <a:srgbClr val="534E4B"/>
                </a:solidFill>
                <a:prstDash val="solid"/>
                <a:miter lim="800000"/>
              </a:ln>
              <a:effectLst/>
            </p:spPr>
          </p:cxnSp>
          <p:cxnSp>
            <p:nvCxnSpPr>
              <p:cNvPr id="172" name="直接连接符 171"/>
              <p:cNvCxnSpPr>
                <a:stCxn id="166" idx="1"/>
              </p:cNvCxnSpPr>
              <p:nvPr/>
            </p:nvCxnSpPr>
            <p:spPr>
              <a:xfrm flipH="1" flipV="1">
                <a:off x="4151407" y="4535421"/>
                <a:ext cx="2922079" cy="247612"/>
              </a:xfrm>
              <a:prstGeom prst="line">
                <a:avLst/>
              </a:prstGeom>
              <a:noFill/>
              <a:ln w="6350" cap="flat" cmpd="sng" algn="ctr">
                <a:solidFill>
                  <a:srgbClr val="534E4B"/>
                </a:solidFill>
                <a:prstDash val="solid"/>
                <a:miter lim="800000"/>
              </a:ln>
              <a:effectLst/>
            </p:spPr>
          </p:cxnSp>
          <p:cxnSp>
            <p:nvCxnSpPr>
              <p:cNvPr id="173" name="直接连接符 172"/>
              <p:cNvCxnSpPr/>
              <p:nvPr/>
            </p:nvCxnSpPr>
            <p:spPr>
              <a:xfrm flipH="1">
                <a:off x="4013318" y="3708461"/>
                <a:ext cx="3060168" cy="109521"/>
              </a:xfrm>
              <a:prstGeom prst="line">
                <a:avLst/>
              </a:prstGeom>
              <a:noFill/>
              <a:ln w="6350" cap="flat" cmpd="sng" algn="ctr">
                <a:solidFill>
                  <a:srgbClr val="473F3B"/>
                </a:solidFill>
                <a:prstDash val="solid"/>
                <a:miter lim="800000"/>
              </a:ln>
              <a:effectLst/>
            </p:spPr>
          </p:cxnSp>
        </p:grpSp>
      </p:grpSp>
      <p:sp>
        <p:nvSpPr>
          <p:cNvPr id="25" name="KSO_GT2"/>
          <p:cNvSpPr txBox="1">
            <a:spLocks noChangeArrowheads="1"/>
          </p:cNvSpPr>
          <p:nvPr/>
        </p:nvSpPr>
        <p:spPr bwMode="auto">
          <a:xfrm>
            <a:off x="5387921" y="306168"/>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胜任能力展示</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3000">
        <p14:prism/>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SO_GT2"/>
          <p:cNvSpPr txBox="1">
            <a:spLocks noChangeArrowheads="1"/>
          </p:cNvSpPr>
          <p:nvPr/>
        </p:nvSpPr>
        <p:spPr bwMode="auto">
          <a:xfrm>
            <a:off x="5217842" y="3029656"/>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80000"/>
              </a:lnSpc>
            </a:pPr>
            <a:r>
              <a:rPr lang="zh-CN" altLang="en-US" sz="3200" b="1" dirty="0" smtClean="0">
                <a:solidFill>
                  <a:schemeClr val="tx1">
                    <a:lumMod val="65000"/>
                    <a:lumOff val="35000"/>
                  </a:schemeClr>
                </a:solidFill>
                <a:latin typeface="+mn-ea"/>
                <a:ea typeface="+mn-ea"/>
                <a:cs typeface="Segoe UI" panose="020B0502040204020203" pitchFamily="34" charset="0"/>
              </a:rPr>
              <a:t>未来工作规划</a:t>
            </a:r>
            <a:endParaRPr lang="zh-CN" altLang="en-US" sz="3200" b="1" dirty="0">
              <a:solidFill>
                <a:schemeClr val="tx1">
                  <a:lumMod val="65000"/>
                  <a:lumOff val="35000"/>
                </a:schemeClr>
              </a:solidFill>
              <a:latin typeface="+mn-ea"/>
              <a:ea typeface="+mn-ea"/>
              <a:cs typeface="Segoe UI" panose="020B0502040204020203" pitchFamily="34" charset="0"/>
            </a:endParaRPr>
          </a:p>
        </p:txBody>
      </p:sp>
      <p:sp>
        <p:nvSpPr>
          <p:cNvPr id="3" name="TextBox 2"/>
          <p:cNvSpPr txBox="1"/>
          <p:nvPr/>
        </p:nvSpPr>
        <p:spPr>
          <a:xfrm>
            <a:off x="5217842" y="3662593"/>
            <a:ext cx="4194851" cy="307706"/>
          </a:xfrm>
          <a:prstGeom prst="rect">
            <a:avLst/>
          </a:prstGeom>
          <a:noFill/>
        </p:spPr>
        <p:txBody>
          <a:bodyPr wrap="square" rtlCol="0">
            <a:spAutoFit/>
          </a:bodyPr>
          <a:lstStyle/>
          <a:p>
            <a:pPr algn="just">
              <a:defRPr/>
            </a:pPr>
            <a:r>
              <a:rPr lang="zh-CN" altLang="en-US" sz="1400" dirty="0">
                <a:solidFill>
                  <a:schemeClr val="tx1">
                    <a:lumMod val="65000"/>
                    <a:lumOff val="35000"/>
                  </a:schemeClr>
                </a:solidFill>
                <a:latin typeface="+mn-ea"/>
              </a:rPr>
              <a:t>单击此处添加文字阐述，添加简短问题说明文字。</a:t>
            </a:r>
            <a:endParaRPr lang="en-US" altLang="zh-CN" sz="1400" dirty="0">
              <a:solidFill>
                <a:schemeClr val="tx1">
                  <a:lumMod val="65000"/>
                  <a:lumOff val="35000"/>
                </a:schemeClr>
              </a:solidFill>
              <a:latin typeface="+mn-ea"/>
            </a:endParaRPr>
          </a:p>
        </p:txBody>
      </p:sp>
      <p:grpSp>
        <p:nvGrpSpPr>
          <p:cNvPr id="4" name="组合 3"/>
          <p:cNvGrpSpPr/>
          <p:nvPr/>
        </p:nvGrpSpPr>
        <p:grpSpPr bwMode="auto">
          <a:xfrm>
            <a:off x="3275833" y="2097342"/>
            <a:ext cx="1674424" cy="2630690"/>
            <a:chOff x="778084" y="1038958"/>
            <a:chExt cx="1850186" cy="2900945"/>
          </a:xfrm>
        </p:grpSpPr>
        <p:sp>
          <p:nvSpPr>
            <p:cNvPr id="5" name="圆角矩形 4"/>
            <p:cNvSpPr/>
            <p:nvPr/>
          </p:nvSpPr>
          <p:spPr>
            <a:xfrm>
              <a:off x="886816" y="1038958"/>
              <a:ext cx="1632723" cy="1926317"/>
            </a:xfrm>
            <a:prstGeom prst="roundRect">
              <a:avLst>
                <a:gd name="adj" fmla="val 935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p>
          </p:txBody>
        </p:sp>
        <p:sp>
          <p:nvSpPr>
            <p:cNvPr id="6" name="任意多边形 5"/>
            <p:cNvSpPr/>
            <p:nvPr/>
          </p:nvSpPr>
          <p:spPr>
            <a:xfrm>
              <a:off x="778084" y="2765010"/>
              <a:ext cx="1850186" cy="1174893"/>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solidFill>
                  <a:schemeClr val="bg1"/>
                </a:solidFill>
              </a:endParaRPr>
            </a:p>
          </p:txBody>
        </p:sp>
        <p:sp>
          <p:nvSpPr>
            <p:cNvPr id="7" name="椭圆 6"/>
            <p:cNvSpPr/>
            <p:nvPr/>
          </p:nvSpPr>
          <p:spPr>
            <a:xfrm>
              <a:off x="1402412" y="2364778"/>
              <a:ext cx="601529" cy="60049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latin typeface="Impact" panose="020B0806030902050204" pitchFamily="34" charset="0"/>
              </a:endParaRPr>
            </a:p>
          </p:txBody>
        </p:sp>
        <p:sp>
          <p:nvSpPr>
            <p:cNvPr id="8" name="文本框 11"/>
            <p:cNvSpPr txBox="1">
              <a:spLocks noChangeArrowheads="1"/>
            </p:cNvSpPr>
            <p:nvPr/>
          </p:nvSpPr>
          <p:spPr bwMode="auto">
            <a:xfrm>
              <a:off x="1106531" y="1317295"/>
              <a:ext cx="1193295" cy="1094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4" tIns="34282" rIns="68564" bIns="34282">
              <a:spAutoFit/>
            </a:bodyPr>
            <a:lstStyle/>
            <a:p>
              <a:pPr algn="ctr"/>
              <a:r>
                <a:rPr lang="en-US" altLang="zh-CN" sz="6000" dirty="0">
                  <a:solidFill>
                    <a:schemeClr val="bg1"/>
                  </a:solidFill>
                  <a:latin typeface="Impact" panose="020B0806030902050204" pitchFamily="34" charset="0"/>
                  <a:ea typeface="张海山锐谐体2.0-授权联系：Samtype@QQ.com" pitchFamily="2" charset="-122"/>
                </a:rPr>
                <a:t>04</a:t>
              </a:r>
              <a:endParaRPr lang="zh-HK" altLang="en-US" sz="6000" dirty="0">
                <a:solidFill>
                  <a:schemeClr val="bg1"/>
                </a:solidFill>
                <a:latin typeface="Impact" panose="020B0806030902050204" pitchFamily="34" charset="0"/>
                <a:ea typeface="张海山锐谐体2.0-授权联系：Samtype@QQ.com" pitchFamily="2" charset="-122"/>
              </a:endParaRPr>
            </a:p>
          </p:txBody>
        </p:sp>
      </p:grpSp>
      <p:sp>
        <p:nvSpPr>
          <p:cNvPr id="9" name="矩形 8"/>
          <p:cNvSpPr>
            <a:spLocks noChangeArrowheads="1"/>
          </p:cNvSpPr>
          <p:nvPr/>
        </p:nvSpPr>
        <p:spPr bwMode="auto">
          <a:xfrm>
            <a:off x="-239237" y="693330"/>
            <a:ext cx="910896" cy="257115"/>
          </a:xfrm>
          <a:prstGeom prst="rect">
            <a:avLst/>
          </a:prstGeom>
          <a:solidFill>
            <a:schemeClr val="tx1">
              <a:lumMod val="65000"/>
              <a:lumOff val="35000"/>
            </a:schemeClr>
          </a:solidFill>
          <a:ln>
            <a:no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10" name="矩形 9"/>
          <p:cNvSpPr>
            <a:spLocks noChangeArrowheads="1"/>
          </p:cNvSpPr>
          <p:nvPr/>
        </p:nvSpPr>
        <p:spPr bwMode="auto">
          <a:xfrm>
            <a:off x="11495351" y="5948697"/>
            <a:ext cx="914069" cy="255528"/>
          </a:xfrm>
          <a:prstGeom prst="rect">
            <a:avLst/>
          </a:prstGeom>
          <a:solidFill>
            <a:schemeClr val="tx1">
              <a:lumMod val="65000"/>
              <a:lumOff val="35000"/>
            </a:schemeClr>
          </a:solidFill>
          <a:ln>
            <a:no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grpSp>
        <p:nvGrpSpPr>
          <p:cNvPr id="3" name="组合 2"/>
          <p:cNvGrpSpPr/>
          <p:nvPr/>
        </p:nvGrpSpPr>
        <p:grpSpPr>
          <a:xfrm>
            <a:off x="848448" y="1954106"/>
            <a:ext cx="10216103" cy="3403289"/>
            <a:chOff x="848449" y="1408510"/>
            <a:chExt cx="7488184" cy="2494538"/>
          </a:xfrm>
        </p:grpSpPr>
        <p:sp>
          <p:nvSpPr>
            <p:cNvPr id="58" name="Oval 5"/>
            <p:cNvSpPr>
              <a:spLocks noChangeArrowheads="1"/>
            </p:cNvSpPr>
            <p:nvPr/>
          </p:nvSpPr>
          <p:spPr bwMode="auto">
            <a:xfrm>
              <a:off x="978243" y="1538883"/>
              <a:ext cx="1141358" cy="1141810"/>
            </a:xfrm>
            <a:prstGeom prst="ellipse">
              <a:avLst/>
            </a:pr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lIns="68563" tIns="34281" rIns="68563" bIns="34281"/>
            <a:lstStyle/>
            <a:p>
              <a:endParaRPr lang="id-ID" sz="1400">
                <a:solidFill>
                  <a:schemeClr val="tx1">
                    <a:lumMod val="85000"/>
                    <a:lumOff val="15000"/>
                  </a:schemeClr>
                </a:solidFill>
                <a:cs typeface="+mn-ea"/>
                <a:sym typeface="+mn-lt"/>
              </a:endParaRPr>
            </a:p>
          </p:txBody>
        </p:sp>
        <p:grpSp>
          <p:nvGrpSpPr>
            <p:cNvPr id="59" name="Group 24"/>
            <p:cNvGrpSpPr/>
            <p:nvPr/>
          </p:nvGrpSpPr>
          <p:grpSpPr bwMode="auto">
            <a:xfrm>
              <a:off x="848449" y="1408510"/>
              <a:ext cx="1400946" cy="1401365"/>
              <a:chOff x="1119258" y="2257147"/>
              <a:chExt cx="1868076" cy="1868076"/>
            </a:xfrm>
          </p:grpSpPr>
          <p:sp>
            <p:nvSpPr>
              <p:cNvPr id="60" name="Freeform 6"/>
              <p:cNvSpPr/>
              <p:nvPr/>
            </p:nvSpPr>
            <p:spPr bwMode="auto">
              <a:xfrm>
                <a:off x="2495041" y="2394505"/>
                <a:ext cx="356034" cy="354935"/>
              </a:xfrm>
              <a:custGeom>
                <a:avLst/>
                <a:gdLst>
                  <a:gd name="T0" fmla="*/ 612368160 w 207"/>
                  <a:gd name="T1" fmla="*/ 537330238 h 206"/>
                  <a:gd name="T2" fmla="*/ 76915384 w 207"/>
                  <a:gd name="T3" fmla="*/ 0 h 206"/>
                  <a:gd name="T4" fmla="*/ 0 w 207"/>
                  <a:gd name="T5" fmla="*/ 130621249 h 206"/>
                  <a:gd name="T6" fmla="*/ 482202474 w 207"/>
                  <a:gd name="T7" fmla="*/ 611547836 h 206"/>
                  <a:gd name="T8" fmla="*/ 612368160 w 207"/>
                  <a:gd name="T9" fmla="*/ 537330238 h 2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06">
                    <a:moveTo>
                      <a:pt x="207" y="181"/>
                    </a:moveTo>
                    <a:cubicBezTo>
                      <a:pt x="162" y="107"/>
                      <a:pt x="100" y="45"/>
                      <a:pt x="26" y="0"/>
                    </a:cubicBezTo>
                    <a:cubicBezTo>
                      <a:pt x="0" y="44"/>
                      <a:pt x="0" y="44"/>
                      <a:pt x="0" y="44"/>
                    </a:cubicBezTo>
                    <a:cubicBezTo>
                      <a:pt x="66" y="85"/>
                      <a:pt x="122" y="140"/>
                      <a:pt x="163" y="206"/>
                    </a:cubicBezTo>
                    <a:lnTo>
                      <a:pt x="207" y="181"/>
                    </a:ln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61" name="Freeform 7"/>
              <p:cNvSpPr/>
              <p:nvPr/>
            </p:nvSpPr>
            <p:spPr bwMode="auto">
              <a:xfrm>
                <a:off x="2075273" y="2257147"/>
                <a:ext cx="427460" cy="191203"/>
              </a:xfrm>
              <a:custGeom>
                <a:avLst/>
                <a:gdLst>
                  <a:gd name="T0" fmla="*/ 0 w 248"/>
                  <a:gd name="T1" fmla="*/ 0 h 111"/>
                  <a:gd name="T2" fmla="*/ 0 w 248"/>
                  <a:gd name="T3" fmla="*/ 151325978 h 111"/>
                  <a:gd name="T4" fmla="*/ 659539755 w 248"/>
                  <a:gd name="T5" fmla="*/ 329356642 h 111"/>
                  <a:gd name="T6" fmla="*/ 736782466 w 248"/>
                  <a:gd name="T7" fmla="*/ 198801166 h 111"/>
                  <a:gd name="T8" fmla="*/ 0 w 248"/>
                  <a:gd name="T9" fmla="*/ 0 h 1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8" h="111">
                    <a:moveTo>
                      <a:pt x="0" y="0"/>
                    </a:moveTo>
                    <a:cubicBezTo>
                      <a:pt x="0" y="51"/>
                      <a:pt x="0" y="51"/>
                      <a:pt x="0" y="51"/>
                    </a:cubicBezTo>
                    <a:cubicBezTo>
                      <a:pt x="80" y="53"/>
                      <a:pt x="156" y="75"/>
                      <a:pt x="222" y="111"/>
                    </a:cubicBezTo>
                    <a:cubicBezTo>
                      <a:pt x="248" y="67"/>
                      <a:pt x="248" y="67"/>
                      <a:pt x="248" y="67"/>
                    </a:cubicBezTo>
                    <a:cubicBezTo>
                      <a:pt x="174" y="26"/>
                      <a:pt x="90" y="2"/>
                      <a:pt x="0" y="0"/>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62" name="Freeform 8"/>
              <p:cNvSpPr/>
              <p:nvPr/>
            </p:nvSpPr>
            <p:spPr bwMode="auto">
              <a:xfrm>
                <a:off x="2796131" y="2743946"/>
                <a:ext cx="191203" cy="425262"/>
              </a:xfrm>
              <a:custGeom>
                <a:avLst/>
                <a:gdLst>
                  <a:gd name="T0" fmla="*/ 133523428 w 111"/>
                  <a:gd name="T1" fmla="*/ 0 h 247"/>
                  <a:gd name="T2" fmla="*/ 0 w 111"/>
                  <a:gd name="T3" fmla="*/ 77070559 h 247"/>
                  <a:gd name="T4" fmla="*/ 178030664 w 111"/>
                  <a:gd name="T5" fmla="*/ 732177201 h 247"/>
                  <a:gd name="T6" fmla="*/ 329356642 w 111"/>
                  <a:gd name="T7" fmla="*/ 732177201 h 247"/>
                  <a:gd name="T8" fmla="*/ 133523428 w 111"/>
                  <a:gd name="T9" fmla="*/ 0 h 2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 h="247">
                    <a:moveTo>
                      <a:pt x="45" y="0"/>
                    </a:moveTo>
                    <a:cubicBezTo>
                      <a:pt x="0" y="26"/>
                      <a:pt x="0" y="26"/>
                      <a:pt x="0" y="26"/>
                    </a:cubicBezTo>
                    <a:cubicBezTo>
                      <a:pt x="37" y="92"/>
                      <a:pt x="58" y="167"/>
                      <a:pt x="60" y="247"/>
                    </a:cubicBezTo>
                    <a:cubicBezTo>
                      <a:pt x="111" y="247"/>
                      <a:pt x="111" y="247"/>
                      <a:pt x="111" y="247"/>
                    </a:cubicBezTo>
                    <a:cubicBezTo>
                      <a:pt x="109" y="158"/>
                      <a:pt x="85" y="74"/>
                      <a:pt x="45" y="0"/>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63" name="Freeform 9"/>
              <p:cNvSpPr/>
              <p:nvPr/>
            </p:nvSpPr>
            <p:spPr bwMode="auto">
              <a:xfrm>
                <a:off x="2796131" y="3213162"/>
                <a:ext cx="191203" cy="427460"/>
              </a:xfrm>
              <a:custGeom>
                <a:avLst/>
                <a:gdLst>
                  <a:gd name="T0" fmla="*/ 178030664 w 111"/>
                  <a:gd name="T1" fmla="*/ 0 h 248"/>
                  <a:gd name="T2" fmla="*/ 0 w 111"/>
                  <a:gd name="T3" fmla="*/ 659539755 h 248"/>
                  <a:gd name="T4" fmla="*/ 133523428 w 111"/>
                  <a:gd name="T5" fmla="*/ 736782466 h 248"/>
                  <a:gd name="T6" fmla="*/ 329356642 w 111"/>
                  <a:gd name="T7" fmla="*/ 0 h 248"/>
                  <a:gd name="T8" fmla="*/ 178030664 w 111"/>
                  <a:gd name="T9" fmla="*/ 0 h 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 h="248">
                    <a:moveTo>
                      <a:pt x="60" y="0"/>
                    </a:moveTo>
                    <a:cubicBezTo>
                      <a:pt x="58" y="80"/>
                      <a:pt x="37" y="156"/>
                      <a:pt x="0" y="222"/>
                    </a:cubicBezTo>
                    <a:cubicBezTo>
                      <a:pt x="45" y="248"/>
                      <a:pt x="45" y="248"/>
                      <a:pt x="45" y="248"/>
                    </a:cubicBezTo>
                    <a:cubicBezTo>
                      <a:pt x="85" y="174"/>
                      <a:pt x="109" y="90"/>
                      <a:pt x="111" y="0"/>
                    </a:cubicBezTo>
                    <a:lnTo>
                      <a:pt x="60" y="0"/>
                    </a:ln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64" name="Freeform 10"/>
              <p:cNvSpPr/>
              <p:nvPr/>
            </p:nvSpPr>
            <p:spPr bwMode="auto">
              <a:xfrm>
                <a:off x="2495041" y="3632930"/>
                <a:ext cx="356034" cy="356034"/>
              </a:xfrm>
              <a:custGeom>
                <a:avLst/>
                <a:gdLst>
                  <a:gd name="T0" fmla="*/ 612368160 w 207"/>
                  <a:gd name="T1" fmla="*/ 76915384 h 207"/>
                  <a:gd name="T2" fmla="*/ 482202474 w 207"/>
                  <a:gd name="T3" fmla="*/ 0 h 207"/>
                  <a:gd name="T4" fmla="*/ 0 w 207"/>
                  <a:gd name="T5" fmla="*/ 482202474 h 207"/>
                  <a:gd name="T6" fmla="*/ 76915384 w 207"/>
                  <a:gd name="T7" fmla="*/ 612368160 h 207"/>
                  <a:gd name="T8" fmla="*/ 612368160 w 207"/>
                  <a:gd name="T9" fmla="*/ 76915384 h 2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07">
                    <a:moveTo>
                      <a:pt x="207" y="26"/>
                    </a:moveTo>
                    <a:cubicBezTo>
                      <a:pt x="163" y="0"/>
                      <a:pt x="163" y="0"/>
                      <a:pt x="163" y="0"/>
                    </a:cubicBezTo>
                    <a:cubicBezTo>
                      <a:pt x="122" y="66"/>
                      <a:pt x="66" y="122"/>
                      <a:pt x="0" y="163"/>
                    </a:cubicBezTo>
                    <a:cubicBezTo>
                      <a:pt x="26" y="207"/>
                      <a:pt x="26" y="207"/>
                      <a:pt x="26" y="207"/>
                    </a:cubicBezTo>
                    <a:cubicBezTo>
                      <a:pt x="100" y="162"/>
                      <a:pt x="162" y="100"/>
                      <a:pt x="207" y="26"/>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65" name="Freeform 11"/>
              <p:cNvSpPr/>
              <p:nvPr/>
            </p:nvSpPr>
            <p:spPr bwMode="auto">
              <a:xfrm>
                <a:off x="2075273" y="3936217"/>
                <a:ext cx="427460" cy="189006"/>
              </a:xfrm>
              <a:custGeom>
                <a:avLst/>
                <a:gdLst>
                  <a:gd name="T0" fmla="*/ 736782466 w 248"/>
                  <a:gd name="T1" fmla="*/ 129902106 h 110"/>
                  <a:gd name="T2" fmla="*/ 659539755 w 248"/>
                  <a:gd name="T3" fmla="*/ 0 h 110"/>
                  <a:gd name="T4" fmla="*/ 0 w 248"/>
                  <a:gd name="T5" fmla="*/ 174187930 h 110"/>
                  <a:gd name="T6" fmla="*/ 0 w 248"/>
                  <a:gd name="T7" fmla="*/ 324756982 h 110"/>
                  <a:gd name="T8" fmla="*/ 736782466 w 248"/>
                  <a:gd name="T9" fmla="*/ 129902106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8" h="110">
                    <a:moveTo>
                      <a:pt x="248" y="44"/>
                    </a:moveTo>
                    <a:cubicBezTo>
                      <a:pt x="222" y="0"/>
                      <a:pt x="222" y="0"/>
                      <a:pt x="222" y="0"/>
                    </a:cubicBezTo>
                    <a:cubicBezTo>
                      <a:pt x="156" y="36"/>
                      <a:pt x="80" y="57"/>
                      <a:pt x="0" y="59"/>
                    </a:cubicBezTo>
                    <a:cubicBezTo>
                      <a:pt x="0" y="110"/>
                      <a:pt x="0" y="110"/>
                      <a:pt x="0" y="110"/>
                    </a:cubicBezTo>
                    <a:cubicBezTo>
                      <a:pt x="90" y="108"/>
                      <a:pt x="174" y="84"/>
                      <a:pt x="248" y="44"/>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66" name="Freeform 12"/>
              <p:cNvSpPr/>
              <p:nvPr/>
            </p:nvSpPr>
            <p:spPr bwMode="auto">
              <a:xfrm>
                <a:off x="1605927" y="3936352"/>
                <a:ext cx="425537" cy="188871"/>
              </a:xfrm>
              <a:custGeom>
                <a:avLst/>
                <a:gdLst>
                  <a:gd name="T0" fmla="*/ 0 w 247"/>
                  <a:gd name="T1" fmla="*/ 44 h 110"/>
                  <a:gd name="T2" fmla="*/ 247 w 247"/>
                  <a:gd name="T3" fmla="*/ 110 h 110"/>
                  <a:gd name="T4" fmla="*/ 247 w 247"/>
                  <a:gd name="T5" fmla="*/ 59 h 110"/>
                  <a:gd name="T6" fmla="*/ 26 w 247"/>
                  <a:gd name="T7" fmla="*/ 0 h 110"/>
                  <a:gd name="T8" fmla="*/ 0 w 247"/>
                  <a:gd name="T9" fmla="*/ 44 h 110"/>
                </a:gdLst>
                <a:ahLst/>
                <a:cxnLst>
                  <a:cxn ang="0">
                    <a:pos x="T0" y="T1"/>
                  </a:cxn>
                  <a:cxn ang="0">
                    <a:pos x="T2" y="T3"/>
                  </a:cxn>
                  <a:cxn ang="0">
                    <a:pos x="T4" y="T5"/>
                  </a:cxn>
                  <a:cxn ang="0">
                    <a:pos x="T6" y="T7"/>
                  </a:cxn>
                  <a:cxn ang="0">
                    <a:pos x="T8" y="T9"/>
                  </a:cxn>
                </a:cxnLst>
                <a:rect l="0" t="0" r="r" b="b"/>
                <a:pathLst>
                  <a:path w="247" h="110">
                    <a:moveTo>
                      <a:pt x="0" y="44"/>
                    </a:moveTo>
                    <a:cubicBezTo>
                      <a:pt x="74" y="84"/>
                      <a:pt x="158" y="108"/>
                      <a:pt x="247" y="110"/>
                    </a:cubicBezTo>
                    <a:cubicBezTo>
                      <a:pt x="247" y="59"/>
                      <a:pt x="247" y="59"/>
                      <a:pt x="247" y="59"/>
                    </a:cubicBezTo>
                    <a:cubicBezTo>
                      <a:pt x="167" y="57"/>
                      <a:pt x="92" y="36"/>
                      <a:pt x="26" y="0"/>
                    </a:cubicBezTo>
                    <a:lnTo>
                      <a:pt x="0" y="44"/>
                    </a:lnTo>
                    <a:close/>
                  </a:path>
                </a:pathLst>
              </a:custGeom>
              <a:solidFill>
                <a:schemeClr val="bg1">
                  <a:lumMod val="8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67" name="Freeform 13"/>
              <p:cNvSpPr/>
              <p:nvPr/>
            </p:nvSpPr>
            <p:spPr bwMode="auto">
              <a:xfrm>
                <a:off x="1256605" y="3633206"/>
                <a:ext cx="354879" cy="355522"/>
              </a:xfrm>
              <a:custGeom>
                <a:avLst/>
                <a:gdLst>
                  <a:gd name="T0" fmla="*/ 44 w 206"/>
                  <a:gd name="T1" fmla="*/ 0 h 207"/>
                  <a:gd name="T2" fmla="*/ 0 w 206"/>
                  <a:gd name="T3" fmla="*/ 26 h 207"/>
                  <a:gd name="T4" fmla="*/ 181 w 206"/>
                  <a:gd name="T5" fmla="*/ 207 h 207"/>
                  <a:gd name="T6" fmla="*/ 206 w 206"/>
                  <a:gd name="T7" fmla="*/ 163 h 207"/>
                  <a:gd name="T8" fmla="*/ 44 w 206"/>
                  <a:gd name="T9" fmla="*/ 0 h 207"/>
                </a:gdLst>
                <a:ahLst/>
                <a:cxnLst>
                  <a:cxn ang="0">
                    <a:pos x="T0" y="T1"/>
                  </a:cxn>
                  <a:cxn ang="0">
                    <a:pos x="T2" y="T3"/>
                  </a:cxn>
                  <a:cxn ang="0">
                    <a:pos x="T4" y="T5"/>
                  </a:cxn>
                  <a:cxn ang="0">
                    <a:pos x="T6" y="T7"/>
                  </a:cxn>
                  <a:cxn ang="0">
                    <a:pos x="T8" y="T9"/>
                  </a:cxn>
                </a:cxnLst>
                <a:rect l="0" t="0" r="r" b="b"/>
                <a:pathLst>
                  <a:path w="206" h="207">
                    <a:moveTo>
                      <a:pt x="44" y="0"/>
                    </a:moveTo>
                    <a:cubicBezTo>
                      <a:pt x="0" y="26"/>
                      <a:pt x="0" y="26"/>
                      <a:pt x="0" y="26"/>
                    </a:cubicBezTo>
                    <a:cubicBezTo>
                      <a:pt x="45" y="100"/>
                      <a:pt x="107" y="162"/>
                      <a:pt x="181" y="207"/>
                    </a:cubicBezTo>
                    <a:cubicBezTo>
                      <a:pt x="206" y="163"/>
                      <a:pt x="206" y="163"/>
                      <a:pt x="206" y="163"/>
                    </a:cubicBezTo>
                    <a:cubicBezTo>
                      <a:pt x="140" y="122"/>
                      <a:pt x="85" y="66"/>
                      <a:pt x="44" y="0"/>
                    </a:cubicBezTo>
                    <a:close/>
                  </a:path>
                </a:pathLst>
              </a:custGeom>
              <a:solidFill>
                <a:schemeClr val="bg1">
                  <a:lumMod val="8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68" name="Freeform 14"/>
              <p:cNvSpPr/>
              <p:nvPr/>
            </p:nvSpPr>
            <p:spPr bwMode="auto">
              <a:xfrm>
                <a:off x="1119258" y="3213405"/>
                <a:ext cx="191333" cy="426943"/>
              </a:xfrm>
              <a:custGeom>
                <a:avLst/>
                <a:gdLst>
                  <a:gd name="T0" fmla="*/ 0 w 111"/>
                  <a:gd name="T1" fmla="*/ 0 h 248"/>
                  <a:gd name="T2" fmla="*/ 67 w 111"/>
                  <a:gd name="T3" fmla="*/ 248 h 248"/>
                  <a:gd name="T4" fmla="*/ 111 w 111"/>
                  <a:gd name="T5" fmla="*/ 222 h 248"/>
                  <a:gd name="T6" fmla="*/ 51 w 111"/>
                  <a:gd name="T7" fmla="*/ 0 h 248"/>
                  <a:gd name="T8" fmla="*/ 0 w 111"/>
                  <a:gd name="T9" fmla="*/ 0 h 248"/>
                </a:gdLst>
                <a:ahLst/>
                <a:cxnLst>
                  <a:cxn ang="0">
                    <a:pos x="T0" y="T1"/>
                  </a:cxn>
                  <a:cxn ang="0">
                    <a:pos x="T2" y="T3"/>
                  </a:cxn>
                  <a:cxn ang="0">
                    <a:pos x="T4" y="T5"/>
                  </a:cxn>
                  <a:cxn ang="0">
                    <a:pos x="T6" y="T7"/>
                  </a:cxn>
                  <a:cxn ang="0">
                    <a:pos x="T8" y="T9"/>
                  </a:cxn>
                </a:cxnLst>
                <a:rect l="0" t="0" r="r" b="b"/>
                <a:pathLst>
                  <a:path w="111" h="248">
                    <a:moveTo>
                      <a:pt x="0" y="0"/>
                    </a:moveTo>
                    <a:cubicBezTo>
                      <a:pt x="2" y="90"/>
                      <a:pt x="26" y="174"/>
                      <a:pt x="67" y="248"/>
                    </a:cubicBezTo>
                    <a:cubicBezTo>
                      <a:pt x="111" y="222"/>
                      <a:pt x="111" y="222"/>
                      <a:pt x="111" y="222"/>
                    </a:cubicBezTo>
                    <a:cubicBezTo>
                      <a:pt x="75" y="156"/>
                      <a:pt x="53" y="80"/>
                      <a:pt x="51" y="0"/>
                    </a:cubicBezTo>
                    <a:lnTo>
                      <a:pt x="0" y="0"/>
                    </a:lnTo>
                    <a:close/>
                  </a:path>
                </a:pathLst>
              </a:custGeom>
              <a:solidFill>
                <a:schemeClr val="bg1">
                  <a:lumMod val="8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69" name="Freeform 15"/>
              <p:cNvSpPr/>
              <p:nvPr/>
            </p:nvSpPr>
            <p:spPr bwMode="auto">
              <a:xfrm>
                <a:off x="1119258" y="2743609"/>
                <a:ext cx="191333" cy="425356"/>
              </a:xfrm>
              <a:custGeom>
                <a:avLst/>
                <a:gdLst>
                  <a:gd name="T0" fmla="*/ 51 w 111"/>
                  <a:gd name="T1" fmla="*/ 247 h 247"/>
                  <a:gd name="T2" fmla="*/ 111 w 111"/>
                  <a:gd name="T3" fmla="*/ 26 h 247"/>
                  <a:gd name="T4" fmla="*/ 67 w 111"/>
                  <a:gd name="T5" fmla="*/ 0 h 247"/>
                  <a:gd name="T6" fmla="*/ 0 w 111"/>
                  <a:gd name="T7" fmla="*/ 247 h 247"/>
                  <a:gd name="T8" fmla="*/ 51 w 111"/>
                  <a:gd name="T9" fmla="*/ 247 h 247"/>
                </a:gdLst>
                <a:ahLst/>
                <a:cxnLst>
                  <a:cxn ang="0">
                    <a:pos x="T0" y="T1"/>
                  </a:cxn>
                  <a:cxn ang="0">
                    <a:pos x="T2" y="T3"/>
                  </a:cxn>
                  <a:cxn ang="0">
                    <a:pos x="T4" y="T5"/>
                  </a:cxn>
                  <a:cxn ang="0">
                    <a:pos x="T6" y="T7"/>
                  </a:cxn>
                  <a:cxn ang="0">
                    <a:pos x="T8" y="T9"/>
                  </a:cxn>
                </a:cxnLst>
                <a:rect l="0" t="0" r="r" b="b"/>
                <a:pathLst>
                  <a:path w="111" h="247">
                    <a:moveTo>
                      <a:pt x="51" y="247"/>
                    </a:moveTo>
                    <a:cubicBezTo>
                      <a:pt x="53" y="167"/>
                      <a:pt x="75" y="92"/>
                      <a:pt x="111" y="26"/>
                    </a:cubicBezTo>
                    <a:cubicBezTo>
                      <a:pt x="67" y="0"/>
                      <a:pt x="67" y="0"/>
                      <a:pt x="67" y="0"/>
                    </a:cubicBezTo>
                    <a:cubicBezTo>
                      <a:pt x="26" y="74"/>
                      <a:pt x="2" y="158"/>
                      <a:pt x="0" y="247"/>
                    </a:cubicBezTo>
                    <a:lnTo>
                      <a:pt x="51" y="247"/>
                    </a:lnTo>
                    <a:close/>
                  </a:path>
                </a:pathLst>
              </a:custGeom>
              <a:solidFill>
                <a:schemeClr val="bg1">
                  <a:lumMod val="8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70" name="Freeform 16"/>
              <p:cNvSpPr/>
              <p:nvPr/>
            </p:nvSpPr>
            <p:spPr bwMode="auto">
              <a:xfrm>
                <a:off x="1256605" y="2394436"/>
                <a:ext cx="354879" cy="354728"/>
              </a:xfrm>
              <a:custGeom>
                <a:avLst/>
                <a:gdLst>
                  <a:gd name="T0" fmla="*/ 0 w 206"/>
                  <a:gd name="T1" fmla="*/ 181 h 206"/>
                  <a:gd name="T2" fmla="*/ 44 w 206"/>
                  <a:gd name="T3" fmla="*/ 206 h 206"/>
                  <a:gd name="T4" fmla="*/ 206 w 206"/>
                  <a:gd name="T5" fmla="*/ 44 h 206"/>
                  <a:gd name="T6" fmla="*/ 181 w 206"/>
                  <a:gd name="T7" fmla="*/ 0 h 206"/>
                  <a:gd name="T8" fmla="*/ 0 w 206"/>
                  <a:gd name="T9" fmla="*/ 181 h 206"/>
                </a:gdLst>
                <a:ahLst/>
                <a:cxnLst>
                  <a:cxn ang="0">
                    <a:pos x="T0" y="T1"/>
                  </a:cxn>
                  <a:cxn ang="0">
                    <a:pos x="T2" y="T3"/>
                  </a:cxn>
                  <a:cxn ang="0">
                    <a:pos x="T4" y="T5"/>
                  </a:cxn>
                  <a:cxn ang="0">
                    <a:pos x="T6" y="T7"/>
                  </a:cxn>
                  <a:cxn ang="0">
                    <a:pos x="T8" y="T9"/>
                  </a:cxn>
                </a:cxnLst>
                <a:rect l="0" t="0" r="r" b="b"/>
                <a:pathLst>
                  <a:path w="206" h="206">
                    <a:moveTo>
                      <a:pt x="0" y="181"/>
                    </a:moveTo>
                    <a:cubicBezTo>
                      <a:pt x="44" y="206"/>
                      <a:pt x="44" y="206"/>
                      <a:pt x="44" y="206"/>
                    </a:cubicBezTo>
                    <a:cubicBezTo>
                      <a:pt x="85" y="140"/>
                      <a:pt x="140" y="85"/>
                      <a:pt x="206" y="44"/>
                    </a:cubicBezTo>
                    <a:cubicBezTo>
                      <a:pt x="181" y="0"/>
                      <a:pt x="181" y="0"/>
                      <a:pt x="181" y="0"/>
                    </a:cubicBezTo>
                    <a:cubicBezTo>
                      <a:pt x="107" y="45"/>
                      <a:pt x="45" y="107"/>
                      <a:pt x="0" y="181"/>
                    </a:cubicBezTo>
                    <a:close/>
                  </a:path>
                </a:pathLst>
              </a:custGeom>
              <a:solidFill>
                <a:schemeClr val="bg1">
                  <a:lumMod val="8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71" name="Freeform 17"/>
              <p:cNvSpPr/>
              <p:nvPr/>
            </p:nvSpPr>
            <p:spPr bwMode="auto">
              <a:xfrm>
                <a:off x="1605927" y="2257147"/>
                <a:ext cx="425537" cy="191252"/>
              </a:xfrm>
              <a:custGeom>
                <a:avLst/>
                <a:gdLst>
                  <a:gd name="T0" fmla="*/ 0 w 247"/>
                  <a:gd name="T1" fmla="*/ 67 h 111"/>
                  <a:gd name="T2" fmla="*/ 25 w 247"/>
                  <a:gd name="T3" fmla="*/ 111 h 111"/>
                  <a:gd name="T4" fmla="*/ 247 w 247"/>
                  <a:gd name="T5" fmla="*/ 51 h 111"/>
                  <a:gd name="T6" fmla="*/ 247 w 247"/>
                  <a:gd name="T7" fmla="*/ 0 h 111"/>
                  <a:gd name="T8" fmla="*/ 0 w 247"/>
                  <a:gd name="T9" fmla="*/ 67 h 111"/>
                </a:gdLst>
                <a:ahLst/>
                <a:cxnLst>
                  <a:cxn ang="0">
                    <a:pos x="T0" y="T1"/>
                  </a:cxn>
                  <a:cxn ang="0">
                    <a:pos x="T2" y="T3"/>
                  </a:cxn>
                  <a:cxn ang="0">
                    <a:pos x="T4" y="T5"/>
                  </a:cxn>
                  <a:cxn ang="0">
                    <a:pos x="T6" y="T7"/>
                  </a:cxn>
                  <a:cxn ang="0">
                    <a:pos x="T8" y="T9"/>
                  </a:cxn>
                </a:cxnLst>
                <a:rect l="0" t="0" r="r" b="b"/>
                <a:pathLst>
                  <a:path w="247" h="111">
                    <a:moveTo>
                      <a:pt x="0" y="67"/>
                    </a:moveTo>
                    <a:cubicBezTo>
                      <a:pt x="25" y="111"/>
                      <a:pt x="25" y="111"/>
                      <a:pt x="25" y="111"/>
                    </a:cubicBezTo>
                    <a:cubicBezTo>
                      <a:pt x="92" y="75"/>
                      <a:pt x="167" y="53"/>
                      <a:pt x="247" y="51"/>
                    </a:cubicBezTo>
                    <a:cubicBezTo>
                      <a:pt x="247" y="0"/>
                      <a:pt x="247" y="0"/>
                      <a:pt x="247" y="0"/>
                    </a:cubicBezTo>
                    <a:cubicBezTo>
                      <a:pt x="158" y="2"/>
                      <a:pt x="74" y="26"/>
                      <a:pt x="0" y="67"/>
                    </a:cubicBezTo>
                    <a:close/>
                  </a:path>
                </a:pathLst>
              </a:custGeom>
              <a:solidFill>
                <a:schemeClr val="bg1">
                  <a:lumMod val="8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grpSp>
        <p:sp>
          <p:nvSpPr>
            <p:cNvPr id="72" name="Oval 5"/>
            <p:cNvSpPr>
              <a:spLocks noChangeArrowheads="1"/>
            </p:cNvSpPr>
            <p:nvPr/>
          </p:nvSpPr>
          <p:spPr bwMode="auto">
            <a:xfrm>
              <a:off x="2988867" y="1538883"/>
              <a:ext cx="1141357" cy="1141810"/>
            </a:xfrm>
            <a:prstGeom prst="ellipse">
              <a:avLst/>
            </a:prstGeom>
            <a:solidFill>
              <a:schemeClr val="tx1">
                <a:lumMod val="85000"/>
                <a:lumOff val="15000"/>
              </a:schemeClr>
            </a:solidFill>
            <a:ln>
              <a:noFill/>
            </a:ln>
          </p:spPr>
          <p:txBody>
            <a:bodyPr lIns="68563" tIns="34281" rIns="68563" bIns="34281"/>
            <a:lstStyle/>
            <a:p>
              <a:endParaRPr lang="id-ID" sz="1400">
                <a:solidFill>
                  <a:schemeClr val="tx1">
                    <a:lumMod val="85000"/>
                    <a:lumOff val="15000"/>
                  </a:schemeClr>
                </a:solidFill>
                <a:cs typeface="+mn-ea"/>
                <a:sym typeface="+mn-lt"/>
              </a:endParaRPr>
            </a:p>
          </p:txBody>
        </p:sp>
        <p:grpSp>
          <p:nvGrpSpPr>
            <p:cNvPr id="73" name="Group 38"/>
            <p:cNvGrpSpPr/>
            <p:nvPr/>
          </p:nvGrpSpPr>
          <p:grpSpPr bwMode="auto">
            <a:xfrm>
              <a:off x="2858477" y="1408510"/>
              <a:ext cx="1400946" cy="1401365"/>
              <a:chOff x="3800237" y="2257147"/>
              <a:chExt cx="1868076" cy="1868076"/>
            </a:xfrm>
          </p:grpSpPr>
          <p:sp>
            <p:nvSpPr>
              <p:cNvPr id="74" name="Freeform 6"/>
              <p:cNvSpPr/>
              <p:nvPr/>
            </p:nvSpPr>
            <p:spPr bwMode="auto">
              <a:xfrm>
                <a:off x="5176087" y="2394436"/>
                <a:ext cx="355673" cy="354728"/>
              </a:xfrm>
              <a:custGeom>
                <a:avLst/>
                <a:gdLst>
                  <a:gd name="T0" fmla="*/ 207 w 207"/>
                  <a:gd name="T1" fmla="*/ 181 h 206"/>
                  <a:gd name="T2" fmla="*/ 26 w 207"/>
                  <a:gd name="T3" fmla="*/ 0 h 206"/>
                  <a:gd name="T4" fmla="*/ 0 w 207"/>
                  <a:gd name="T5" fmla="*/ 44 h 206"/>
                  <a:gd name="T6" fmla="*/ 163 w 207"/>
                  <a:gd name="T7" fmla="*/ 206 h 206"/>
                  <a:gd name="T8" fmla="*/ 207 w 207"/>
                  <a:gd name="T9" fmla="*/ 181 h 206"/>
                </a:gdLst>
                <a:ahLst/>
                <a:cxnLst>
                  <a:cxn ang="0">
                    <a:pos x="T0" y="T1"/>
                  </a:cxn>
                  <a:cxn ang="0">
                    <a:pos x="T2" y="T3"/>
                  </a:cxn>
                  <a:cxn ang="0">
                    <a:pos x="T4" y="T5"/>
                  </a:cxn>
                  <a:cxn ang="0">
                    <a:pos x="T6" y="T7"/>
                  </a:cxn>
                  <a:cxn ang="0">
                    <a:pos x="T8" y="T9"/>
                  </a:cxn>
                </a:cxnLst>
                <a:rect l="0" t="0" r="r" b="b"/>
                <a:pathLst>
                  <a:path w="207" h="206">
                    <a:moveTo>
                      <a:pt x="207" y="181"/>
                    </a:moveTo>
                    <a:cubicBezTo>
                      <a:pt x="162" y="107"/>
                      <a:pt x="100" y="45"/>
                      <a:pt x="26" y="0"/>
                    </a:cubicBezTo>
                    <a:cubicBezTo>
                      <a:pt x="0" y="44"/>
                      <a:pt x="0" y="44"/>
                      <a:pt x="0" y="44"/>
                    </a:cubicBezTo>
                    <a:cubicBezTo>
                      <a:pt x="66" y="85"/>
                      <a:pt x="122" y="140"/>
                      <a:pt x="163" y="206"/>
                    </a:cubicBezTo>
                    <a:lnTo>
                      <a:pt x="207" y="181"/>
                    </a:ln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75" name="Freeform 7"/>
              <p:cNvSpPr/>
              <p:nvPr/>
            </p:nvSpPr>
            <p:spPr bwMode="auto">
              <a:xfrm>
                <a:off x="4756107" y="2257147"/>
                <a:ext cx="427919" cy="191252"/>
              </a:xfrm>
              <a:custGeom>
                <a:avLst/>
                <a:gdLst>
                  <a:gd name="T0" fmla="*/ 0 w 248"/>
                  <a:gd name="T1" fmla="*/ 0 h 111"/>
                  <a:gd name="T2" fmla="*/ 0 w 248"/>
                  <a:gd name="T3" fmla="*/ 51 h 111"/>
                  <a:gd name="T4" fmla="*/ 222 w 248"/>
                  <a:gd name="T5" fmla="*/ 111 h 111"/>
                  <a:gd name="T6" fmla="*/ 248 w 248"/>
                  <a:gd name="T7" fmla="*/ 67 h 111"/>
                  <a:gd name="T8" fmla="*/ 0 w 248"/>
                  <a:gd name="T9" fmla="*/ 0 h 111"/>
                </a:gdLst>
                <a:ahLst/>
                <a:cxnLst>
                  <a:cxn ang="0">
                    <a:pos x="T0" y="T1"/>
                  </a:cxn>
                  <a:cxn ang="0">
                    <a:pos x="T2" y="T3"/>
                  </a:cxn>
                  <a:cxn ang="0">
                    <a:pos x="T4" y="T5"/>
                  </a:cxn>
                  <a:cxn ang="0">
                    <a:pos x="T6" y="T7"/>
                  </a:cxn>
                  <a:cxn ang="0">
                    <a:pos x="T8" y="T9"/>
                  </a:cxn>
                </a:cxnLst>
                <a:rect l="0" t="0" r="r" b="b"/>
                <a:pathLst>
                  <a:path w="248" h="111">
                    <a:moveTo>
                      <a:pt x="0" y="0"/>
                    </a:moveTo>
                    <a:cubicBezTo>
                      <a:pt x="0" y="51"/>
                      <a:pt x="0" y="51"/>
                      <a:pt x="0" y="51"/>
                    </a:cubicBezTo>
                    <a:cubicBezTo>
                      <a:pt x="80" y="53"/>
                      <a:pt x="156" y="75"/>
                      <a:pt x="222" y="111"/>
                    </a:cubicBezTo>
                    <a:cubicBezTo>
                      <a:pt x="248" y="67"/>
                      <a:pt x="248" y="67"/>
                      <a:pt x="248" y="67"/>
                    </a:cubicBezTo>
                    <a:cubicBezTo>
                      <a:pt x="174" y="26"/>
                      <a:pt x="90" y="2"/>
                      <a:pt x="0" y="0"/>
                    </a:cubicBez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76" name="Freeform 8"/>
              <p:cNvSpPr/>
              <p:nvPr/>
            </p:nvSpPr>
            <p:spPr bwMode="auto">
              <a:xfrm>
                <a:off x="5476980" y="2743609"/>
                <a:ext cx="191333" cy="425356"/>
              </a:xfrm>
              <a:custGeom>
                <a:avLst/>
                <a:gdLst>
                  <a:gd name="T0" fmla="*/ 45 w 111"/>
                  <a:gd name="T1" fmla="*/ 0 h 247"/>
                  <a:gd name="T2" fmla="*/ 0 w 111"/>
                  <a:gd name="T3" fmla="*/ 26 h 247"/>
                  <a:gd name="T4" fmla="*/ 60 w 111"/>
                  <a:gd name="T5" fmla="*/ 247 h 247"/>
                  <a:gd name="T6" fmla="*/ 111 w 111"/>
                  <a:gd name="T7" fmla="*/ 247 h 247"/>
                  <a:gd name="T8" fmla="*/ 45 w 111"/>
                  <a:gd name="T9" fmla="*/ 0 h 247"/>
                </a:gdLst>
                <a:ahLst/>
                <a:cxnLst>
                  <a:cxn ang="0">
                    <a:pos x="T0" y="T1"/>
                  </a:cxn>
                  <a:cxn ang="0">
                    <a:pos x="T2" y="T3"/>
                  </a:cxn>
                  <a:cxn ang="0">
                    <a:pos x="T4" y="T5"/>
                  </a:cxn>
                  <a:cxn ang="0">
                    <a:pos x="T6" y="T7"/>
                  </a:cxn>
                  <a:cxn ang="0">
                    <a:pos x="T8" y="T9"/>
                  </a:cxn>
                </a:cxnLst>
                <a:rect l="0" t="0" r="r" b="b"/>
                <a:pathLst>
                  <a:path w="111" h="247">
                    <a:moveTo>
                      <a:pt x="45" y="0"/>
                    </a:moveTo>
                    <a:cubicBezTo>
                      <a:pt x="0" y="26"/>
                      <a:pt x="0" y="26"/>
                      <a:pt x="0" y="26"/>
                    </a:cubicBezTo>
                    <a:cubicBezTo>
                      <a:pt x="37" y="92"/>
                      <a:pt x="58" y="167"/>
                      <a:pt x="60" y="247"/>
                    </a:cubicBezTo>
                    <a:cubicBezTo>
                      <a:pt x="111" y="247"/>
                      <a:pt x="111" y="247"/>
                      <a:pt x="111" y="247"/>
                    </a:cubicBezTo>
                    <a:cubicBezTo>
                      <a:pt x="109" y="158"/>
                      <a:pt x="85" y="74"/>
                      <a:pt x="45" y="0"/>
                    </a:cubicBez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77" name="Freeform 9"/>
              <p:cNvSpPr/>
              <p:nvPr/>
            </p:nvSpPr>
            <p:spPr bwMode="auto">
              <a:xfrm>
                <a:off x="5476980" y="3213405"/>
                <a:ext cx="191333" cy="426943"/>
              </a:xfrm>
              <a:custGeom>
                <a:avLst/>
                <a:gdLst>
                  <a:gd name="T0" fmla="*/ 60 w 111"/>
                  <a:gd name="T1" fmla="*/ 0 h 248"/>
                  <a:gd name="T2" fmla="*/ 0 w 111"/>
                  <a:gd name="T3" fmla="*/ 222 h 248"/>
                  <a:gd name="T4" fmla="*/ 45 w 111"/>
                  <a:gd name="T5" fmla="*/ 248 h 248"/>
                  <a:gd name="T6" fmla="*/ 111 w 111"/>
                  <a:gd name="T7" fmla="*/ 0 h 248"/>
                  <a:gd name="T8" fmla="*/ 60 w 111"/>
                  <a:gd name="T9" fmla="*/ 0 h 248"/>
                </a:gdLst>
                <a:ahLst/>
                <a:cxnLst>
                  <a:cxn ang="0">
                    <a:pos x="T0" y="T1"/>
                  </a:cxn>
                  <a:cxn ang="0">
                    <a:pos x="T2" y="T3"/>
                  </a:cxn>
                  <a:cxn ang="0">
                    <a:pos x="T4" y="T5"/>
                  </a:cxn>
                  <a:cxn ang="0">
                    <a:pos x="T6" y="T7"/>
                  </a:cxn>
                  <a:cxn ang="0">
                    <a:pos x="T8" y="T9"/>
                  </a:cxn>
                </a:cxnLst>
                <a:rect l="0" t="0" r="r" b="b"/>
                <a:pathLst>
                  <a:path w="111" h="248">
                    <a:moveTo>
                      <a:pt x="60" y="0"/>
                    </a:moveTo>
                    <a:cubicBezTo>
                      <a:pt x="58" y="80"/>
                      <a:pt x="37" y="156"/>
                      <a:pt x="0" y="222"/>
                    </a:cubicBezTo>
                    <a:cubicBezTo>
                      <a:pt x="45" y="248"/>
                      <a:pt x="45" y="248"/>
                      <a:pt x="45" y="248"/>
                    </a:cubicBezTo>
                    <a:cubicBezTo>
                      <a:pt x="85" y="174"/>
                      <a:pt x="109" y="90"/>
                      <a:pt x="111" y="0"/>
                    </a:cubicBezTo>
                    <a:lnTo>
                      <a:pt x="60" y="0"/>
                    </a:ln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78" name="Freeform 10"/>
              <p:cNvSpPr/>
              <p:nvPr/>
            </p:nvSpPr>
            <p:spPr bwMode="auto">
              <a:xfrm>
                <a:off x="5176087" y="3633206"/>
                <a:ext cx="355673" cy="355522"/>
              </a:xfrm>
              <a:custGeom>
                <a:avLst/>
                <a:gdLst>
                  <a:gd name="T0" fmla="*/ 207 w 207"/>
                  <a:gd name="T1" fmla="*/ 26 h 207"/>
                  <a:gd name="T2" fmla="*/ 163 w 207"/>
                  <a:gd name="T3" fmla="*/ 0 h 207"/>
                  <a:gd name="T4" fmla="*/ 0 w 207"/>
                  <a:gd name="T5" fmla="*/ 163 h 207"/>
                  <a:gd name="T6" fmla="*/ 26 w 207"/>
                  <a:gd name="T7" fmla="*/ 207 h 207"/>
                  <a:gd name="T8" fmla="*/ 207 w 207"/>
                  <a:gd name="T9" fmla="*/ 26 h 207"/>
                </a:gdLst>
                <a:ahLst/>
                <a:cxnLst>
                  <a:cxn ang="0">
                    <a:pos x="T0" y="T1"/>
                  </a:cxn>
                  <a:cxn ang="0">
                    <a:pos x="T2" y="T3"/>
                  </a:cxn>
                  <a:cxn ang="0">
                    <a:pos x="T4" y="T5"/>
                  </a:cxn>
                  <a:cxn ang="0">
                    <a:pos x="T6" y="T7"/>
                  </a:cxn>
                  <a:cxn ang="0">
                    <a:pos x="T8" y="T9"/>
                  </a:cxn>
                </a:cxnLst>
                <a:rect l="0" t="0" r="r" b="b"/>
                <a:pathLst>
                  <a:path w="207" h="207">
                    <a:moveTo>
                      <a:pt x="207" y="26"/>
                    </a:moveTo>
                    <a:cubicBezTo>
                      <a:pt x="163" y="0"/>
                      <a:pt x="163" y="0"/>
                      <a:pt x="163" y="0"/>
                    </a:cubicBezTo>
                    <a:cubicBezTo>
                      <a:pt x="122" y="66"/>
                      <a:pt x="66" y="122"/>
                      <a:pt x="0" y="163"/>
                    </a:cubicBezTo>
                    <a:cubicBezTo>
                      <a:pt x="26" y="207"/>
                      <a:pt x="26" y="207"/>
                      <a:pt x="26" y="207"/>
                    </a:cubicBezTo>
                    <a:cubicBezTo>
                      <a:pt x="100" y="162"/>
                      <a:pt x="162" y="100"/>
                      <a:pt x="207" y="26"/>
                    </a:cubicBez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79" name="Freeform 11"/>
              <p:cNvSpPr/>
              <p:nvPr/>
            </p:nvSpPr>
            <p:spPr bwMode="auto">
              <a:xfrm>
                <a:off x="4756107" y="3936352"/>
                <a:ext cx="427919" cy="188871"/>
              </a:xfrm>
              <a:custGeom>
                <a:avLst/>
                <a:gdLst>
                  <a:gd name="T0" fmla="*/ 248 w 248"/>
                  <a:gd name="T1" fmla="*/ 44 h 110"/>
                  <a:gd name="T2" fmla="*/ 222 w 248"/>
                  <a:gd name="T3" fmla="*/ 0 h 110"/>
                  <a:gd name="T4" fmla="*/ 0 w 248"/>
                  <a:gd name="T5" fmla="*/ 59 h 110"/>
                  <a:gd name="T6" fmla="*/ 0 w 248"/>
                  <a:gd name="T7" fmla="*/ 110 h 110"/>
                  <a:gd name="T8" fmla="*/ 248 w 248"/>
                  <a:gd name="T9" fmla="*/ 44 h 110"/>
                </a:gdLst>
                <a:ahLst/>
                <a:cxnLst>
                  <a:cxn ang="0">
                    <a:pos x="T0" y="T1"/>
                  </a:cxn>
                  <a:cxn ang="0">
                    <a:pos x="T2" y="T3"/>
                  </a:cxn>
                  <a:cxn ang="0">
                    <a:pos x="T4" y="T5"/>
                  </a:cxn>
                  <a:cxn ang="0">
                    <a:pos x="T6" y="T7"/>
                  </a:cxn>
                  <a:cxn ang="0">
                    <a:pos x="T8" y="T9"/>
                  </a:cxn>
                </a:cxnLst>
                <a:rect l="0" t="0" r="r" b="b"/>
                <a:pathLst>
                  <a:path w="248" h="110">
                    <a:moveTo>
                      <a:pt x="248" y="44"/>
                    </a:moveTo>
                    <a:cubicBezTo>
                      <a:pt x="222" y="0"/>
                      <a:pt x="222" y="0"/>
                      <a:pt x="222" y="0"/>
                    </a:cubicBezTo>
                    <a:cubicBezTo>
                      <a:pt x="156" y="36"/>
                      <a:pt x="80" y="57"/>
                      <a:pt x="0" y="59"/>
                    </a:cubicBezTo>
                    <a:cubicBezTo>
                      <a:pt x="0" y="110"/>
                      <a:pt x="0" y="110"/>
                      <a:pt x="0" y="110"/>
                    </a:cubicBezTo>
                    <a:cubicBezTo>
                      <a:pt x="90" y="108"/>
                      <a:pt x="174" y="84"/>
                      <a:pt x="248" y="44"/>
                    </a:cubicBez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80" name="Freeform 12"/>
              <p:cNvSpPr/>
              <p:nvPr/>
            </p:nvSpPr>
            <p:spPr bwMode="auto">
              <a:xfrm>
                <a:off x="4286906" y="3936352"/>
                <a:ext cx="425537" cy="188871"/>
              </a:xfrm>
              <a:custGeom>
                <a:avLst/>
                <a:gdLst>
                  <a:gd name="T0" fmla="*/ 0 w 247"/>
                  <a:gd name="T1" fmla="*/ 44 h 110"/>
                  <a:gd name="T2" fmla="*/ 247 w 247"/>
                  <a:gd name="T3" fmla="*/ 110 h 110"/>
                  <a:gd name="T4" fmla="*/ 247 w 247"/>
                  <a:gd name="T5" fmla="*/ 59 h 110"/>
                  <a:gd name="T6" fmla="*/ 26 w 247"/>
                  <a:gd name="T7" fmla="*/ 0 h 110"/>
                  <a:gd name="T8" fmla="*/ 0 w 247"/>
                  <a:gd name="T9" fmla="*/ 44 h 110"/>
                </a:gdLst>
                <a:ahLst/>
                <a:cxnLst>
                  <a:cxn ang="0">
                    <a:pos x="T0" y="T1"/>
                  </a:cxn>
                  <a:cxn ang="0">
                    <a:pos x="T2" y="T3"/>
                  </a:cxn>
                  <a:cxn ang="0">
                    <a:pos x="T4" y="T5"/>
                  </a:cxn>
                  <a:cxn ang="0">
                    <a:pos x="T6" y="T7"/>
                  </a:cxn>
                  <a:cxn ang="0">
                    <a:pos x="T8" y="T9"/>
                  </a:cxn>
                </a:cxnLst>
                <a:rect l="0" t="0" r="r" b="b"/>
                <a:pathLst>
                  <a:path w="247" h="110">
                    <a:moveTo>
                      <a:pt x="0" y="44"/>
                    </a:moveTo>
                    <a:cubicBezTo>
                      <a:pt x="74" y="84"/>
                      <a:pt x="158" y="108"/>
                      <a:pt x="247" y="110"/>
                    </a:cubicBezTo>
                    <a:cubicBezTo>
                      <a:pt x="247" y="59"/>
                      <a:pt x="247" y="59"/>
                      <a:pt x="247" y="59"/>
                    </a:cubicBezTo>
                    <a:cubicBezTo>
                      <a:pt x="167" y="57"/>
                      <a:pt x="92" y="36"/>
                      <a:pt x="26" y="0"/>
                    </a:cubicBezTo>
                    <a:lnTo>
                      <a:pt x="0" y="44"/>
                    </a:ln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81" name="Freeform 13"/>
              <p:cNvSpPr/>
              <p:nvPr/>
            </p:nvSpPr>
            <p:spPr bwMode="auto">
              <a:xfrm>
                <a:off x="3937584" y="3633206"/>
                <a:ext cx="354879" cy="355522"/>
              </a:xfrm>
              <a:custGeom>
                <a:avLst/>
                <a:gdLst>
                  <a:gd name="T0" fmla="*/ 44 w 206"/>
                  <a:gd name="T1" fmla="*/ 0 h 207"/>
                  <a:gd name="T2" fmla="*/ 0 w 206"/>
                  <a:gd name="T3" fmla="*/ 26 h 207"/>
                  <a:gd name="T4" fmla="*/ 181 w 206"/>
                  <a:gd name="T5" fmla="*/ 207 h 207"/>
                  <a:gd name="T6" fmla="*/ 206 w 206"/>
                  <a:gd name="T7" fmla="*/ 163 h 207"/>
                  <a:gd name="T8" fmla="*/ 44 w 206"/>
                  <a:gd name="T9" fmla="*/ 0 h 207"/>
                </a:gdLst>
                <a:ahLst/>
                <a:cxnLst>
                  <a:cxn ang="0">
                    <a:pos x="T0" y="T1"/>
                  </a:cxn>
                  <a:cxn ang="0">
                    <a:pos x="T2" y="T3"/>
                  </a:cxn>
                  <a:cxn ang="0">
                    <a:pos x="T4" y="T5"/>
                  </a:cxn>
                  <a:cxn ang="0">
                    <a:pos x="T6" y="T7"/>
                  </a:cxn>
                  <a:cxn ang="0">
                    <a:pos x="T8" y="T9"/>
                  </a:cxn>
                </a:cxnLst>
                <a:rect l="0" t="0" r="r" b="b"/>
                <a:pathLst>
                  <a:path w="206" h="207">
                    <a:moveTo>
                      <a:pt x="44" y="0"/>
                    </a:moveTo>
                    <a:cubicBezTo>
                      <a:pt x="0" y="26"/>
                      <a:pt x="0" y="26"/>
                      <a:pt x="0" y="26"/>
                    </a:cubicBezTo>
                    <a:cubicBezTo>
                      <a:pt x="45" y="100"/>
                      <a:pt x="107" y="162"/>
                      <a:pt x="181" y="207"/>
                    </a:cubicBezTo>
                    <a:cubicBezTo>
                      <a:pt x="206" y="163"/>
                      <a:pt x="206" y="163"/>
                      <a:pt x="206" y="163"/>
                    </a:cubicBezTo>
                    <a:cubicBezTo>
                      <a:pt x="140" y="122"/>
                      <a:pt x="85" y="66"/>
                      <a:pt x="44" y="0"/>
                    </a:cubicBez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82" name="Freeform 14"/>
              <p:cNvSpPr/>
              <p:nvPr/>
            </p:nvSpPr>
            <p:spPr bwMode="auto">
              <a:xfrm>
                <a:off x="3800237" y="3213405"/>
                <a:ext cx="191333" cy="426943"/>
              </a:xfrm>
              <a:custGeom>
                <a:avLst/>
                <a:gdLst>
                  <a:gd name="T0" fmla="*/ 0 w 111"/>
                  <a:gd name="T1" fmla="*/ 0 h 248"/>
                  <a:gd name="T2" fmla="*/ 67 w 111"/>
                  <a:gd name="T3" fmla="*/ 248 h 248"/>
                  <a:gd name="T4" fmla="*/ 111 w 111"/>
                  <a:gd name="T5" fmla="*/ 222 h 248"/>
                  <a:gd name="T6" fmla="*/ 51 w 111"/>
                  <a:gd name="T7" fmla="*/ 0 h 248"/>
                  <a:gd name="T8" fmla="*/ 0 w 111"/>
                  <a:gd name="T9" fmla="*/ 0 h 248"/>
                </a:gdLst>
                <a:ahLst/>
                <a:cxnLst>
                  <a:cxn ang="0">
                    <a:pos x="T0" y="T1"/>
                  </a:cxn>
                  <a:cxn ang="0">
                    <a:pos x="T2" y="T3"/>
                  </a:cxn>
                  <a:cxn ang="0">
                    <a:pos x="T4" y="T5"/>
                  </a:cxn>
                  <a:cxn ang="0">
                    <a:pos x="T6" y="T7"/>
                  </a:cxn>
                  <a:cxn ang="0">
                    <a:pos x="T8" y="T9"/>
                  </a:cxn>
                </a:cxnLst>
                <a:rect l="0" t="0" r="r" b="b"/>
                <a:pathLst>
                  <a:path w="111" h="248">
                    <a:moveTo>
                      <a:pt x="0" y="0"/>
                    </a:moveTo>
                    <a:cubicBezTo>
                      <a:pt x="2" y="90"/>
                      <a:pt x="26" y="174"/>
                      <a:pt x="67" y="248"/>
                    </a:cubicBezTo>
                    <a:cubicBezTo>
                      <a:pt x="111" y="222"/>
                      <a:pt x="111" y="222"/>
                      <a:pt x="111" y="222"/>
                    </a:cubicBezTo>
                    <a:cubicBezTo>
                      <a:pt x="75" y="156"/>
                      <a:pt x="53" y="80"/>
                      <a:pt x="51" y="0"/>
                    </a:cubicBezTo>
                    <a:lnTo>
                      <a:pt x="0" y="0"/>
                    </a:ln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83" name="Freeform 15"/>
              <p:cNvSpPr/>
              <p:nvPr/>
            </p:nvSpPr>
            <p:spPr bwMode="auto">
              <a:xfrm>
                <a:off x="3800237" y="2743609"/>
                <a:ext cx="191333" cy="425356"/>
              </a:xfrm>
              <a:custGeom>
                <a:avLst/>
                <a:gdLst>
                  <a:gd name="T0" fmla="*/ 51 w 111"/>
                  <a:gd name="T1" fmla="*/ 247 h 247"/>
                  <a:gd name="T2" fmla="*/ 111 w 111"/>
                  <a:gd name="T3" fmla="*/ 26 h 247"/>
                  <a:gd name="T4" fmla="*/ 67 w 111"/>
                  <a:gd name="T5" fmla="*/ 0 h 247"/>
                  <a:gd name="T6" fmla="*/ 0 w 111"/>
                  <a:gd name="T7" fmla="*/ 247 h 247"/>
                  <a:gd name="T8" fmla="*/ 51 w 111"/>
                  <a:gd name="T9" fmla="*/ 247 h 247"/>
                </a:gdLst>
                <a:ahLst/>
                <a:cxnLst>
                  <a:cxn ang="0">
                    <a:pos x="T0" y="T1"/>
                  </a:cxn>
                  <a:cxn ang="0">
                    <a:pos x="T2" y="T3"/>
                  </a:cxn>
                  <a:cxn ang="0">
                    <a:pos x="T4" y="T5"/>
                  </a:cxn>
                  <a:cxn ang="0">
                    <a:pos x="T6" y="T7"/>
                  </a:cxn>
                  <a:cxn ang="0">
                    <a:pos x="T8" y="T9"/>
                  </a:cxn>
                </a:cxnLst>
                <a:rect l="0" t="0" r="r" b="b"/>
                <a:pathLst>
                  <a:path w="111" h="247">
                    <a:moveTo>
                      <a:pt x="51" y="247"/>
                    </a:moveTo>
                    <a:cubicBezTo>
                      <a:pt x="53" y="167"/>
                      <a:pt x="75" y="92"/>
                      <a:pt x="111" y="26"/>
                    </a:cubicBezTo>
                    <a:cubicBezTo>
                      <a:pt x="67" y="0"/>
                      <a:pt x="67" y="0"/>
                      <a:pt x="67" y="0"/>
                    </a:cubicBezTo>
                    <a:cubicBezTo>
                      <a:pt x="26" y="74"/>
                      <a:pt x="2" y="158"/>
                      <a:pt x="0" y="247"/>
                    </a:cubicBezTo>
                    <a:lnTo>
                      <a:pt x="51" y="247"/>
                    </a:ln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84" name="Freeform 16"/>
              <p:cNvSpPr/>
              <p:nvPr/>
            </p:nvSpPr>
            <p:spPr bwMode="auto">
              <a:xfrm>
                <a:off x="3937584" y="2394436"/>
                <a:ext cx="354879" cy="354728"/>
              </a:xfrm>
              <a:custGeom>
                <a:avLst/>
                <a:gdLst>
                  <a:gd name="T0" fmla="*/ 0 w 206"/>
                  <a:gd name="T1" fmla="*/ 181 h 206"/>
                  <a:gd name="T2" fmla="*/ 44 w 206"/>
                  <a:gd name="T3" fmla="*/ 206 h 206"/>
                  <a:gd name="T4" fmla="*/ 206 w 206"/>
                  <a:gd name="T5" fmla="*/ 44 h 206"/>
                  <a:gd name="T6" fmla="*/ 181 w 206"/>
                  <a:gd name="T7" fmla="*/ 0 h 206"/>
                  <a:gd name="T8" fmla="*/ 0 w 206"/>
                  <a:gd name="T9" fmla="*/ 181 h 206"/>
                </a:gdLst>
                <a:ahLst/>
                <a:cxnLst>
                  <a:cxn ang="0">
                    <a:pos x="T0" y="T1"/>
                  </a:cxn>
                  <a:cxn ang="0">
                    <a:pos x="T2" y="T3"/>
                  </a:cxn>
                  <a:cxn ang="0">
                    <a:pos x="T4" y="T5"/>
                  </a:cxn>
                  <a:cxn ang="0">
                    <a:pos x="T6" y="T7"/>
                  </a:cxn>
                  <a:cxn ang="0">
                    <a:pos x="T8" y="T9"/>
                  </a:cxn>
                </a:cxnLst>
                <a:rect l="0" t="0" r="r" b="b"/>
                <a:pathLst>
                  <a:path w="206" h="206">
                    <a:moveTo>
                      <a:pt x="0" y="181"/>
                    </a:moveTo>
                    <a:cubicBezTo>
                      <a:pt x="44" y="206"/>
                      <a:pt x="44" y="206"/>
                      <a:pt x="44" y="206"/>
                    </a:cubicBezTo>
                    <a:cubicBezTo>
                      <a:pt x="85" y="140"/>
                      <a:pt x="140" y="85"/>
                      <a:pt x="206" y="44"/>
                    </a:cubicBezTo>
                    <a:cubicBezTo>
                      <a:pt x="181" y="0"/>
                      <a:pt x="181" y="0"/>
                      <a:pt x="181" y="0"/>
                    </a:cubicBezTo>
                    <a:cubicBezTo>
                      <a:pt x="107" y="45"/>
                      <a:pt x="45" y="107"/>
                      <a:pt x="0" y="181"/>
                    </a:cubicBezTo>
                    <a:close/>
                  </a:path>
                </a:pathLst>
              </a:custGeom>
              <a:solidFill>
                <a:srgbClr val="D9D9D9"/>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85" name="Freeform 17"/>
              <p:cNvSpPr/>
              <p:nvPr/>
            </p:nvSpPr>
            <p:spPr bwMode="auto">
              <a:xfrm>
                <a:off x="4286906" y="2257147"/>
                <a:ext cx="425537" cy="191252"/>
              </a:xfrm>
              <a:custGeom>
                <a:avLst/>
                <a:gdLst>
                  <a:gd name="T0" fmla="*/ 0 w 247"/>
                  <a:gd name="T1" fmla="*/ 67 h 111"/>
                  <a:gd name="T2" fmla="*/ 25 w 247"/>
                  <a:gd name="T3" fmla="*/ 111 h 111"/>
                  <a:gd name="T4" fmla="*/ 247 w 247"/>
                  <a:gd name="T5" fmla="*/ 51 h 111"/>
                  <a:gd name="T6" fmla="*/ 247 w 247"/>
                  <a:gd name="T7" fmla="*/ 0 h 111"/>
                  <a:gd name="T8" fmla="*/ 0 w 247"/>
                  <a:gd name="T9" fmla="*/ 67 h 111"/>
                </a:gdLst>
                <a:ahLst/>
                <a:cxnLst>
                  <a:cxn ang="0">
                    <a:pos x="T0" y="T1"/>
                  </a:cxn>
                  <a:cxn ang="0">
                    <a:pos x="T2" y="T3"/>
                  </a:cxn>
                  <a:cxn ang="0">
                    <a:pos x="T4" y="T5"/>
                  </a:cxn>
                  <a:cxn ang="0">
                    <a:pos x="T6" y="T7"/>
                  </a:cxn>
                  <a:cxn ang="0">
                    <a:pos x="T8" y="T9"/>
                  </a:cxn>
                </a:cxnLst>
                <a:rect l="0" t="0" r="r" b="b"/>
                <a:pathLst>
                  <a:path w="247" h="111">
                    <a:moveTo>
                      <a:pt x="0" y="67"/>
                    </a:moveTo>
                    <a:cubicBezTo>
                      <a:pt x="25" y="111"/>
                      <a:pt x="25" y="111"/>
                      <a:pt x="25" y="111"/>
                    </a:cubicBezTo>
                    <a:cubicBezTo>
                      <a:pt x="92" y="75"/>
                      <a:pt x="167" y="53"/>
                      <a:pt x="247" y="51"/>
                    </a:cubicBezTo>
                    <a:cubicBezTo>
                      <a:pt x="247" y="0"/>
                      <a:pt x="247" y="0"/>
                      <a:pt x="247" y="0"/>
                    </a:cubicBezTo>
                    <a:cubicBezTo>
                      <a:pt x="158" y="2"/>
                      <a:pt x="74" y="26"/>
                      <a:pt x="0" y="67"/>
                    </a:cubicBezTo>
                    <a:close/>
                  </a:path>
                </a:pathLst>
              </a:custGeom>
              <a:solidFill>
                <a:srgbClr val="D9D9D9"/>
              </a:solidFill>
              <a:ln>
                <a:noFill/>
              </a:ln>
            </p:spPr>
            <p:txBody>
              <a:bodyPr/>
              <a:lstStyle/>
              <a:p>
                <a:pPr defTabSz="685165">
                  <a:defRPr/>
                </a:pPr>
                <a:endParaRPr lang="id-ID" sz="1400">
                  <a:solidFill>
                    <a:schemeClr val="tx1">
                      <a:lumMod val="85000"/>
                      <a:lumOff val="15000"/>
                    </a:schemeClr>
                  </a:solidFill>
                  <a:cs typeface="+mn-ea"/>
                  <a:sym typeface="+mn-lt"/>
                </a:endParaRPr>
              </a:p>
            </p:txBody>
          </p:sp>
        </p:grpSp>
        <p:sp>
          <p:nvSpPr>
            <p:cNvPr id="86" name="Oval 5"/>
            <p:cNvSpPr>
              <a:spLocks noChangeArrowheads="1"/>
            </p:cNvSpPr>
            <p:nvPr/>
          </p:nvSpPr>
          <p:spPr bwMode="auto">
            <a:xfrm>
              <a:off x="5048310" y="1538883"/>
              <a:ext cx="1141358" cy="1141810"/>
            </a:xfrm>
            <a:prstGeom prst="ellipse">
              <a:avLst/>
            </a:pr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lIns="68563" tIns="34281" rIns="68563" bIns="34281"/>
            <a:lstStyle/>
            <a:p>
              <a:endParaRPr lang="id-ID" sz="1400">
                <a:solidFill>
                  <a:schemeClr val="tx1">
                    <a:lumMod val="85000"/>
                    <a:lumOff val="15000"/>
                  </a:schemeClr>
                </a:solidFill>
                <a:cs typeface="+mn-ea"/>
                <a:sym typeface="+mn-lt"/>
              </a:endParaRPr>
            </a:p>
          </p:txBody>
        </p:sp>
        <p:grpSp>
          <p:nvGrpSpPr>
            <p:cNvPr id="87" name="Group 61"/>
            <p:cNvGrpSpPr/>
            <p:nvPr/>
          </p:nvGrpSpPr>
          <p:grpSpPr bwMode="auto">
            <a:xfrm>
              <a:off x="4917921" y="1408510"/>
              <a:ext cx="1400946" cy="1401365"/>
              <a:chOff x="6546413" y="2257147"/>
              <a:chExt cx="1868076" cy="1868076"/>
            </a:xfrm>
          </p:grpSpPr>
          <p:sp>
            <p:nvSpPr>
              <p:cNvPr id="88" name="Freeform 6"/>
              <p:cNvSpPr/>
              <p:nvPr/>
            </p:nvSpPr>
            <p:spPr bwMode="auto">
              <a:xfrm>
                <a:off x="7922196" y="2394505"/>
                <a:ext cx="356034" cy="354935"/>
              </a:xfrm>
              <a:custGeom>
                <a:avLst/>
                <a:gdLst>
                  <a:gd name="T0" fmla="*/ 612368160 w 207"/>
                  <a:gd name="T1" fmla="*/ 537330238 h 206"/>
                  <a:gd name="T2" fmla="*/ 76915384 w 207"/>
                  <a:gd name="T3" fmla="*/ 0 h 206"/>
                  <a:gd name="T4" fmla="*/ 0 w 207"/>
                  <a:gd name="T5" fmla="*/ 130621249 h 206"/>
                  <a:gd name="T6" fmla="*/ 482202474 w 207"/>
                  <a:gd name="T7" fmla="*/ 611547836 h 206"/>
                  <a:gd name="T8" fmla="*/ 612368160 w 207"/>
                  <a:gd name="T9" fmla="*/ 537330238 h 2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06">
                    <a:moveTo>
                      <a:pt x="207" y="181"/>
                    </a:moveTo>
                    <a:cubicBezTo>
                      <a:pt x="162" y="107"/>
                      <a:pt x="100" y="45"/>
                      <a:pt x="26" y="0"/>
                    </a:cubicBezTo>
                    <a:cubicBezTo>
                      <a:pt x="0" y="44"/>
                      <a:pt x="0" y="44"/>
                      <a:pt x="0" y="44"/>
                    </a:cubicBezTo>
                    <a:cubicBezTo>
                      <a:pt x="66" y="85"/>
                      <a:pt x="122" y="140"/>
                      <a:pt x="163" y="206"/>
                    </a:cubicBezTo>
                    <a:lnTo>
                      <a:pt x="207" y="181"/>
                    </a:ln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89" name="Freeform 7"/>
              <p:cNvSpPr/>
              <p:nvPr/>
            </p:nvSpPr>
            <p:spPr bwMode="auto">
              <a:xfrm>
                <a:off x="7502428" y="2257147"/>
                <a:ext cx="427460" cy="191203"/>
              </a:xfrm>
              <a:custGeom>
                <a:avLst/>
                <a:gdLst>
                  <a:gd name="T0" fmla="*/ 0 w 248"/>
                  <a:gd name="T1" fmla="*/ 0 h 111"/>
                  <a:gd name="T2" fmla="*/ 0 w 248"/>
                  <a:gd name="T3" fmla="*/ 151325978 h 111"/>
                  <a:gd name="T4" fmla="*/ 659539755 w 248"/>
                  <a:gd name="T5" fmla="*/ 329356642 h 111"/>
                  <a:gd name="T6" fmla="*/ 736782466 w 248"/>
                  <a:gd name="T7" fmla="*/ 198801166 h 111"/>
                  <a:gd name="T8" fmla="*/ 0 w 248"/>
                  <a:gd name="T9" fmla="*/ 0 h 1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8" h="111">
                    <a:moveTo>
                      <a:pt x="0" y="0"/>
                    </a:moveTo>
                    <a:cubicBezTo>
                      <a:pt x="0" y="51"/>
                      <a:pt x="0" y="51"/>
                      <a:pt x="0" y="51"/>
                    </a:cubicBezTo>
                    <a:cubicBezTo>
                      <a:pt x="80" y="53"/>
                      <a:pt x="156" y="75"/>
                      <a:pt x="222" y="111"/>
                    </a:cubicBezTo>
                    <a:cubicBezTo>
                      <a:pt x="248" y="67"/>
                      <a:pt x="248" y="67"/>
                      <a:pt x="248" y="67"/>
                    </a:cubicBezTo>
                    <a:cubicBezTo>
                      <a:pt x="174" y="26"/>
                      <a:pt x="90" y="2"/>
                      <a:pt x="0" y="0"/>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90" name="Freeform 8"/>
              <p:cNvSpPr/>
              <p:nvPr/>
            </p:nvSpPr>
            <p:spPr bwMode="auto">
              <a:xfrm>
                <a:off x="8223286" y="2743946"/>
                <a:ext cx="191203" cy="425262"/>
              </a:xfrm>
              <a:custGeom>
                <a:avLst/>
                <a:gdLst>
                  <a:gd name="T0" fmla="*/ 133523428 w 111"/>
                  <a:gd name="T1" fmla="*/ 0 h 247"/>
                  <a:gd name="T2" fmla="*/ 0 w 111"/>
                  <a:gd name="T3" fmla="*/ 77070559 h 247"/>
                  <a:gd name="T4" fmla="*/ 178030664 w 111"/>
                  <a:gd name="T5" fmla="*/ 732177201 h 247"/>
                  <a:gd name="T6" fmla="*/ 329356642 w 111"/>
                  <a:gd name="T7" fmla="*/ 732177201 h 247"/>
                  <a:gd name="T8" fmla="*/ 133523428 w 111"/>
                  <a:gd name="T9" fmla="*/ 0 h 2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 h="247">
                    <a:moveTo>
                      <a:pt x="45" y="0"/>
                    </a:moveTo>
                    <a:cubicBezTo>
                      <a:pt x="0" y="26"/>
                      <a:pt x="0" y="26"/>
                      <a:pt x="0" y="26"/>
                    </a:cubicBezTo>
                    <a:cubicBezTo>
                      <a:pt x="37" y="92"/>
                      <a:pt x="58" y="167"/>
                      <a:pt x="60" y="247"/>
                    </a:cubicBezTo>
                    <a:cubicBezTo>
                      <a:pt x="111" y="247"/>
                      <a:pt x="111" y="247"/>
                      <a:pt x="111" y="247"/>
                    </a:cubicBezTo>
                    <a:cubicBezTo>
                      <a:pt x="109" y="158"/>
                      <a:pt x="85" y="74"/>
                      <a:pt x="45" y="0"/>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91" name="Freeform 9"/>
              <p:cNvSpPr/>
              <p:nvPr/>
            </p:nvSpPr>
            <p:spPr bwMode="auto">
              <a:xfrm>
                <a:off x="8223286" y="3213162"/>
                <a:ext cx="191203" cy="427460"/>
              </a:xfrm>
              <a:custGeom>
                <a:avLst/>
                <a:gdLst>
                  <a:gd name="T0" fmla="*/ 178030664 w 111"/>
                  <a:gd name="T1" fmla="*/ 0 h 248"/>
                  <a:gd name="T2" fmla="*/ 0 w 111"/>
                  <a:gd name="T3" fmla="*/ 659539755 h 248"/>
                  <a:gd name="T4" fmla="*/ 133523428 w 111"/>
                  <a:gd name="T5" fmla="*/ 736782466 h 248"/>
                  <a:gd name="T6" fmla="*/ 329356642 w 111"/>
                  <a:gd name="T7" fmla="*/ 0 h 248"/>
                  <a:gd name="T8" fmla="*/ 178030664 w 111"/>
                  <a:gd name="T9" fmla="*/ 0 h 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 h="248">
                    <a:moveTo>
                      <a:pt x="60" y="0"/>
                    </a:moveTo>
                    <a:cubicBezTo>
                      <a:pt x="58" y="80"/>
                      <a:pt x="37" y="156"/>
                      <a:pt x="0" y="222"/>
                    </a:cubicBezTo>
                    <a:cubicBezTo>
                      <a:pt x="45" y="248"/>
                      <a:pt x="45" y="248"/>
                      <a:pt x="45" y="248"/>
                    </a:cubicBezTo>
                    <a:cubicBezTo>
                      <a:pt x="85" y="174"/>
                      <a:pt x="109" y="90"/>
                      <a:pt x="111" y="0"/>
                    </a:cubicBezTo>
                    <a:lnTo>
                      <a:pt x="60" y="0"/>
                    </a:ln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92" name="Freeform 10"/>
              <p:cNvSpPr/>
              <p:nvPr/>
            </p:nvSpPr>
            <p:spPr bwMode="auto">
              <a:xfrm>
                <a:off x="7922196" y="3632930"/>
                <a:ext cx="356034" cy="356034"/>
              </a:xfrm>
              <a:custGeom>
                <a:avLst/>
                <a:gdLst>
                  <a:gd name="T0" fmla="*/ 612368160 w 207"/>
                  <a:gd name="T1" fmla="*/ 76915384 h 207"/>
                  <a:gd name="T2" fmla="*/ 482202474 w 207"/>
                  <a:gd name="T3" fmla="*/ 0 h 207"/>
                  <a:gd name="T4" fmla="*/ 0 w 207"/>
                  <a:gd name="T5" fmla="*/ 482202474 h 207"/>
                  <a:gd name="T6" fmla="*/ 76915384 w 207"/>
                  <a:gd name="T7" fmla="*/ 612368160 h 207"/>
                  <a:gd name="T8" fmla="*/ 612368160 w 207"/>
                  <a:gd name="T9" fmla="*/ 76915384 h 2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07">
                    <a:moveTo>
                      <a:pt x="207" y="26"/>
                    </a:moveTo>
                    <a:cubicBezTo>
                      <a:pt x="163" y="0"/>
                      <a:pt x="163" y="0"/>
                      <a:pt x="163" y="0"/>
                    </a:cubicBezTo>
                    <a:cubicBezTo>
                      <a:pt x="122" y="66"/>
                      <a:pt x="66" y="122"/>
                      <a:pt x="0" y="163"/>
                    </a:cubicBezTo>
                    <a:cubicBezTo>
                      <a:pt x="26" y="207"/>
                      <a:pt x="26" y="207"/>
                      <a:pt x="26" y="207"/>
                    </a:cubicBezTo>
                    <a:cubicBezTo>
                      <a:pt x="100" y="162"/>
                      <a:pt x="162" y="100"/>
                      <a:pt x="207" y="26"/>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93" name="Freeform 11"/>
              <p:cNvSpPr/>
              <p:nvPr/>
            </p:nvSpPr>
            <p:spPr bwMode="auto">
              <a:xfrm>
                <a:off x="7502428" y="3936217"/>
                <a:ext cx="427460" cy="189006"/>
              </a:xfrm>
              <a:custGeom>
                <a:avLst/>
                <a:gdLst>
                  <a:gd name="T0" fmla="*/ 736782466 w 248"/>
                  <a:gd name="T1" fmla="*/ 129902106 h 110"/>
                  <a:gd name="T2" fmla="*/ 659539755 w 248"/>
                  <a:gd name="T3" fmla="*/ 0 h 110"/>
                  <a:gd name="T4" fmla="*/ 0 w 248"/>
                  <a:gd name="T5" fmla="*/ 174187930 h 110"/>
                  <a:gd name="T6" fmla="*/ 0 w 248"/>
                  <a:gd name="T7" fmla="*/ 324756982 h 110"/>
                  <a:gd name="T8" fmla="*/ 736782466 w 248"/>
                  <a:gd name="T9" fmla="*/ 129902106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8" h="110">
                    <a:moveTo>
                      <a:pt x="248" y="44"/>
                    </a:moveTo>
                    <a:cubicBezTo>
                      <a:pt x="222" y="0"/>
                      <a:pt x="222" y="0"/>
                      <a:pt x="222" y="0"/>
                    </a:cubicBezTo>
                    <a:cubicBezTo>
                      <a:pt x="156" y="36"/>
                      <a:pt x="80" y="57"/>
                      <a:pt x="0" y="59"/>
                    </a:cubicBezTo>
                    <a:cubicBezTo>
                      <a:pt x="0" y="110"/>
                      <a:pt x="0" y="110"/>
                      <a:pt x="0" y="110"/>
                    </a:cubicBezTo>
                    <a:cubicBezTo>
                      <a:pt x="90" y="108"/>
                      <a:pt x="174" y="84"/>
                      <a:pt x="248" y="44"/>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94" name="Freeform 12"/>
              <p:cNvSpPr/>
              <p:nvPr/>
            </p:nvSpPr>
            <p:spPr bwMode="auto">
              <a:xfrm>
                <a:off x="7033212" y="3936217"/>
                <a:ext cx="425262" cy="189006"/>
              </a:xfrm>
              <a:custGeom>
                <a:avLst/>
                <a:gdLst>
                  <a:gd name="T0" fmla="*/ 0 w 247"/>
                  <a:gd name="T1" fmla="*/ 129902106 h 110"/>
                  <a:gd name="T2" fmla="*/ 732177201 w 247"/>
                  <a:gd name="T3" fmla="*/ 324756982 h 110"/>
                  <a:gd name="T4" fmla="*/ 732177201 w 247"/>
                  <a:gd name="T5" fmla="*/ 174187930 h 110"/>
                  <a:gd name="T6" fmla="*/ 77070559 w 247"/>
                  <a:gd name="T7" fmla="*/ 0 h 110"/>
                  <a:gd name="T8" fmla="*/ 0 w 247"/>
                  <a:gd name="T9" fmla="*/ 129902106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7" h="110">
                    <a:moveTo>
                      <a:pt x="0" y="44"/>
                    </a:moveTo>
                    <a:cubicBezTo>
                      <a:pt x="74" y="84"/>
                      <a:pt x="158" y="108"/>
                      <a:pt x="247" y="110"/>
                    </a:cubicBezTo>
                    <a:cubicBezTo>
                      <a:pt x="247" y="59"/>
                      <a:pt x="247" y="59"/>
                      <a:pt x="247" y="59"/>
                    </a:cubicBezTo>
                    <a:cubicBezTo>
                      <a:pt x="167" y="57"/>
                      <a:pt x="92" y="36"/>
                      <a:pt x="26" y="0"/>
                    </a:cubicBezTo>
                    <a:lnTo>
                      <a:pt x="0" y="44"/>
                    </a:ln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95" name="Freeform 13"/>
              <p:cNvSpPr/>
              <p:nvPr/>
            </p:nvSpPr>
            <p:spPr bwMode="auto">
              <a:xfrm>
                <a:off x="6683771" y="3632930"/>
                <a:ext cx="354935" cy="356034"/>
              </a:xfrm>
              <a:custGeom>
                <a:avLst/>
                <a:gdLst>
                  <a:gd name="T0" fmla="*/ 130621249 w 206"/>
                  <a:gd name="T1" fmla="*/ 0 h 207"/>
                  <a:gd name="T2" fmla="*/ 0 w 206"/>
                  <a:gd name="T3" fmla="*/ 76915384 h 207"/>
                  <a:gd name="T4" fmla="*/ 537330238 w 206"/>
                  <a:gd name="T5" fmla="*/ 612368160 h 207"/>
                  <a:gd name="T6" fmla="*/ 611547836 w 206"/>
                  <a:gd name="T7" fmla="*/ 482202474 h 207"/>
                  <a:gd name="T8" fmla="*/ 130621249 w 206"/>
                  <a:gd name="T9" fmla="*/ 0 h 2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6" h="207">
                    <a:moveTo>
                      <a:pt x="44" y="0"/>
                    </a:moveTo>
                    <a:cubicBezTo>
                      <a:pt x="0" y="26"/>
                      <a:pt x="0" y="26"/>
                      <a:pt x="0" y="26"/>
                    </a:cubicBezTo>
                    <a:cubicBezTo>
                      <a:pt x="45" y="100"/>
                      <a:pt x="107" y="162"/>
                      <a:pt x="181" y="207"/>
                    </a:cubicBezTo>
                    <a:cubicBezTo>
                      <a:pt x="206" y="163"/>
                      <a:pt x="206" y="163"/>
                      <a:pt x="206" y="163"/>
                    </a:cubicBezTo>
                    <a:cubicBezTo>
                      <a:pt x="140" y="122"/>
                      <a:pt x="85" y="66"/>
                      <a:pt x="44" y="0"/>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96" name="Freeform 14"/>
              <p:cNvSpPr/>
              <p:nvPr/>
            </p:nvSpPr>
            <p:spPr bwMode="auto">
              <a:xfrm>
                <a:off x="6546413" y="3213162"/>
                <a:ext cx="191203" cy="427460"/>
              </a:xfrm>
              <a:custGeom>
                <a:avLst/>
                <a:gdLst>
                  <a:gd name="T0" fmla="*/ 0 w 111"/>
                  <a:gd name="T1" fmla="*/ 0 h 248"/>
                  <a:gd name="T2" fmla="*/ 198801166 w 111"/>
                  <a:gd name="T3" fmla="*/ 736782466 h 248"/>
                  <a:gd name="T4" fmla="*/ 329356642 w 111"/>
                  <a:gd name="T5" fmla="*/ 659539755 h 248"/>
                  <a:gd name="T6" fmla="*/ 151325978 w 111"/>
                  <a:gd name="T7" fmla="*/ 0 h 248"/>
                  <a:gd name="T8" fmla="*/ 0 w 111"/>
                  <a:gd name="T9" fmla="*/ 0 h 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 h="248">
                    <a:moveTo>
                      <a:pt x="0" y="0"/>
                    </a:moveTo>
                    <a:cubicBezTo>
                      <a:pt x="2" y="90"/>
                      <a:pt x="26" y="174"/>
                      <a:pt x="67" y="248"/>
                    </a:cubicBezTo>
                    <a:cubicBezTo>
                      <a:pt x="111" y="222"/>
                      <a:pt x="111" y="222"/>
                      <a:pt x="111" y="222"/>
                    </a:cubicBezTo>
                    <a:cubicBezTo>
                      <a:pt x="75" y="156"/>
                      <a:pt x="53" y="80"/>
                      <a:pt x="51" y="0"/>
                    </a:cubicBezTo>
                    <a:lnTo>
                      <a:pt x="0" y="0"/>
                    </a:ln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97" name="Freeform 15"/>
              <p:cNvSpPr/>
              <p:nvPr/>
            </p:nvSpPr>
            <p:spPr bwMode="auto">
              <a:xfrm>
                <a:off x="6546413" y="2743946"/>
                <a:ext cx="191203" cy="425262"/>
              </a:xfrm>
              <a:custGeom>
                <a:avLst/>
                <a:gdLst>
                  <a:gd name="T0" fmla="*/ 151325978 w 111"/>
                  <a:gd name="T1" fmla="*/ 732177201 h 247"/>
                  <a:gd name="T2" fmla="*/ 329356642 w 111"/>
                  <a:gd name="T3" fmla="*/ 77070559 h 247"/>
                  <a:gd name="T4" fmla="*/ 198801166 w 111"/>
                  <a:gd name="T5" fmla="*/ 0 h 247"/>
                  <a:gd name="T6" fmla="*/ 0 w 111"/>
                  <a:gd name="T7" fmla="*/ 732177201 h 247"/>
                  <a:gd name="T8" fmla="*/ 151325978 w 111"/>
                  <a:gd name="T9" fmla="*/ 732177201 h 2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 h="247">
                    <a:moveTo>
                      <a:pt x="51" y="247"/>
                    </a:moveTo>
                    <a:cubicBezTo>
                      <a:pt x="53" y="167"/>
                      <a:pt x="75" y="92"/>
                      <a:pt x="111" y="26"/>
                    </a:cubicBezTo>
                    <a:cubicBezTo>
                      <a:pt x="67" y="0"/>
                      <a:pt x="67" y="0"/>
                      <a:pt x="67" y="0"/>
                    </a:cubicBezTo>
                    <a:cubicBezTo>
                      <a:pt x="26" y="74"/>
                      <a:pt x="2" y="158"/>
                      <a:pt x="0" y="247"/>
                    </a:cubicBezTo>
                    <a:lnTo>
                      <a:pt x="51" y="247"/>
                    </a:ln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98" name="Freeform 16"/>
              <p:cNvSpPr/>
              <p:nvPr/>
            </p:nvSpPr>
            <p:spPr bwMode="auto">
              <a:xfrm>
                <a:off x="6683771" y="2394505"/>
                <a:ext cx="354935" cy="354935"/>
              </a:xfrm>
              <a:custGeom>
                <a:avLst/>
                <a:gdLst>
                  <a:gd name="T0" fmla="*/ 0 w 206"/>
                  <a:gd name="T1" fmla="*/ 537330238 h 206"/>
                  <a:gd name="T2" fmla="*/ 130621249 w 206"/>
                  <a:gd name="T3" fmla="*/ 611547836 h 206"/>
                  <a:gd name="T4" fmla="*/ 611547836 w 206"/>
                  <a:gd name="T5" fmla="*/ 130621249 h 206"/>
                  <a:gd name="T6" fmla="*/ 537330238 w 206"/>
                  <a:gd name="T7" fmla="*/ 0 h 206"/>
                  <a:gd name="T8" fmla="*/ 0 w 206"/>
                  <a:gd name="T9" fmla="*/ 537330238 h 2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6" h="206">
                    <a:moveTo>
                      <a:pt x="0" y="181"/>
                    </a:moveTo>
                    <a:cubicBezTo>
                      <a:pt x="44" y="206"/>
                      <a:pt x="44" y="206"/>
                      <a:pt x="44" y="206"/>
                    </a:cubicBezTo>
                    <a:cubicBezTo>
                      <a:pt x="85" y="140"/>
                      <a:pt x="140" y="85"/>
                      <a:pt x="206" y="44"/>
                    </a:cubicBezTo>
                    <a:cubicBezTo>
                      <a:pt x="181" y="0"/>
                      <a:pt x="181" y="0"/>
                      <a:pt x="181" y="0"/>
                    </a:cubicBezTo>
                    <a:cubicBezTo>
                      <a:pt x="107" y="45"/>
                      <a:pt x="45" y="107"/>
                      <a:pt x="0" y="181"/>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sp>
            <p:nvSpPr>
              <p:cNvPr id="99" name="Freeform 17"/>
              <p:cNvSpPr/>
              <p:nvPr/>
            </p:nvSpPr>
            <p:spPr bwMode="auto">
              <a:xfrm>
                <a:off x="7033212" y="2257147"/>
                <a:ext cx="425262" cy="191203"/>
              </a:xfrm>
              <a:custGeom>
                <a:avLst/>
                <a:gdLst>
                  <a:gd name="T0" fmla="*/ 0 w 247"/>
                  <a:gd name="T1" fmla="*/ 198801166 h 111"/>
                  <a:gd name="T2" fmla="*/ 74107499 w 247"/>
                  <a:gd name="T3" fmla="*/ 329356642 h 111"/>
                  <a:gd name="T4" fmla="*/ 732177201 w 247"/>
                  <a:gd name="T5" fmla="*/ 151325978 h 111"/>
                  <a:gd name="T6" fmla="*/ 732177201 w 247"/>
                  <a:gd name="T7" fmla="*/ 0 h 111"/>
                  <a:gd name="T8" fmla="*/ 0 w 247"/>
                  <a:gd name="T9" fmla="*/ 198801166 h 1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7" h="111">
                    <a:moveTo>
                      <a:pt x="0" y="67"/>
                    </a:moveTo>
                    <a:cubicBezTo>
                      <a:pt x="25" y="111"/>
                      <a:pt x="25" y="111"/>
                      <a:pt x="25" y="111"/>
                    </a:cubicBezTo>
                    <a:cubicBezTo>
                      <a:pt x="92" y="75"/>
                      <a:pt x="167" y="53"/>
                      <a:pt x="247" y="51"/>
                    </a:cubicBezTo>
                    <a:cubicBezTo>
                      <a:pt x="247" y="0"/>
                      <a:pt x="247" y="0"/>
                      <a:pt x="247" y="0"/>
                    </a:cubicBezTo>
                    <a:cubicBezTo>
                      <a:pt x="158" y="2"/>
                      <a:pt x="74" y="26"/>
                      <a:pt x="0" y="67"/>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1400">
                  <a:solidFill>
                    <a:schemeClr val="tx1">
                      <a:lumMod val="85000"/>
                      <a:lumOff val="15000"/>
                    </a:schemeClr>
                  </a:solidFill>
                  <a:cs typeface="+mn-ea"/>
                  <a:sym typeface="+mn-lt"/>
                </a:endParaRPr>
              </a:p>
            </p:txBody>
          </p:sp>
        </p:grpSp>
        <p:sp>
          <p:nvSpPr>
            <p:cNvPr id="100" name="Oval 5"/>
            <p:cNvSpPr>
              <a:spLocks noChangeArrowheads="1"/>
            </p:cNvSpPr>
            <p:nvPr/>
          </p:nvSpPr>
          <p:spPr bwMode="auto">
            <a:xfrm>
              <a:off x="7066079" y="1538883"/>
              <a:ext cx="1141357" cy="1141810"/>
            </a:xfrm>
            <a:prstGeom prst="ellipse">
              <a:avLst/>
            </a:prstGeom>
            <a:solidFill>
              <a:schemeClr val="tx1">
                <a:lumMod val="85000"/>
                <a:lumOff val="15000"/>
              </a:schemeClr>
            </a:solidFill>
            <a:ln>
              <a:noFill/>
            </a:ln>
          </p:spPr>
          <p:txBody>
            <a:bodyPr lIns="68563" tIns="34281" rIns="68563" bIns="34281"/>
            <a:lstStyle/>
            <a:p>
              <a:endParaRPr lang="id-ID" sz="1400">
                <a:solidFill>
                  <a:schemeClr val="tx1">
                    <a:lumMod val="85000"/>
                    <a:lumOff val="15000"/>
                  </a:schemeClr>
                </a:solidFill>
                <a:cs typeface="+mn-ea"/>
                <a:sym typeface="+mn-lt"/>
              </a:endParaRPr>
            </a:p>
          </p:txBody>
        </p:sp>
        <p:grpSp>
          <p:nvGrpSpPr>
            <p:cNvPr id="101" name="Group 86"/>
            <p:cNvGrpSpPr/>
            <p:nvPr/>
          </p:nvGrpSpPr>
          <p:grpSpPr bwMode="auto">
            <a:xfrm>
              <a:off x="6935687" y="1408510"/>
              <a:ext cx="1400946" cy="1401365"/>
              <a:chOff x="9237196" y="2257147"/>
              <a:chExt cx="1868076" cy="1868076"/>
            </a:xfrm>
          </p:grpSpPr>
          <p:sp>
            <p:nvSpPr>
              <p:cNvPr id="102" name="Freeform 6"/>
              <p:cNvSpPr/>
              <p:nvPr/>
            </p:nvSpPr>
            <p:spPr bwMode="auto">
              <a:xfrm>
                <a:off x="10613046" y="2394436"/>
                <a:ext cx="355673" cy="354728"/>
              </a:xfrm>
              <a:custGeom>
                <a:avLst/>
                <a:gdLst>
                  <a:gd name="T0" fmla="*/ 207 w 207"/>
                  <a:gd name="T1" fmla="*/ 181 h 206"/>
                  <a:gd name="T2" fmla="*/ 26 w 207"/>
                  <a:gd name="T3" fmla="*/ 0 h 206"/>
                  <a:gd name="T4" fmla="*/ 0 w 207"/>
                  <a:gd name="T5" fmla="*/ 44 h 206"/>
                  <a:gd name="T6" fmla="*/ 163 w 207"/>
                  <a:gd name="T7" fmla="*/ 206 h 206"/>
                  <a:gd name="T8" fmla="*/ 207 w 207"/>
                  <a:gd name="T9" fmla="*/ 181 h 206"/>
                </a:gdLst>
                <a:ahLst/>
                <a:cxnLst>
                  <a:cxn ang="0">
                    <a:pos x="T0" y="T1"/>
                  </a:cxn>
                  <a:cxn ang="0">
                    <a:pos x="T2" y="T3"/>
                  </a:cxn>
                  <a:cxn ang="0">
                    <a:pos x="T4" y="T5"/>
                  </a:cxn>
                  <a:cxn ang="0">
                    <a:pos x="T6" y="T7"/>
                  </a:cxn>
                  <a:cxn ang="0">
                    <a:pos x="T8" y="T9"/>
                  </a:cxn>
                </a:cxnLst>
                <a:rect l="0" t="0" r="r" b="b"/>
                <a:pathLst>
                  <a:path w="207" h="206">
                    <a:moveTo>
                      <a:pt x="207" y="181"/>
                    </a:moveTo>
                    <a:cubicBezTo>
                      <a:pt x="162" y="107"/>
                      <a:pt x="100" y="45"/>
                      <a:pt x="26" y="0"/>
                    </a:cubicBezTo>
                    <a:cubicBezTo>
                      <a:pt x="0" y="44"/>
                      <a:pt x="0" y="44"/>
                      <a:pt x="0" y="44"/>
                    </a:cubicBezTo>
                    <a:cubicBezTo>
                      <a:pt x="66" y="85"/>
                      <a:pt x="122" y="140"/>
                      <a:pt x="163" y="206"/>
                    </a:cubicBezTo>
                    <a:lnTo>
                      <a:pt x="207" y="181"/>
                    </a:ln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103" name="Freeform 7"/>
              <p:cNvSpPr/>
              <p:nvPr/>
            </p:nvSpPr>
            <p:spPr bwMode="auto">
              <a:xfrm>
                <a:off x="10193066" y="2257147"/>
                <a:ext cx="427919" cy="191252"/>
              </a:xfrm>
              <a:custGeom>
                <a:avLst/>
                <a:gdLst>
                  <a:gd name="T0" fmla="*/ 0 w 248"/>
                  <a:gd name="T1" fmla="*/ 0 h 111"/>
                  <a:gd name="T2" fmla="*/ 0 w 248"/>
                  <a:gd name="T3" fmla="*/ 51 h 111"/>
                  <a:gd name="T4" fmla="*/ 222 w 248"/>
                  <a:gd name="T5" fmla="*/ 111 h 111"/>
                  <a:gd name="T6" fmla="*/ 248 w 248"/>
                  <a:gd name="T7" fmla="*/ 67 h 111"/>
                  <a:gd name="T8" fmla="*/ 0 w 248"/>
                  <a:gd name="T9" fmla="*/ 0 h 111"/>
                </a:gdLst>
                <a:ahLst/>
                <a:cxnLst>
                  <a:cxn ang="0">
                    <a:pos x="T0" y="T1"/>
                  </a:cxn>
                  <a:cxn ang="0">
                    <a:pos x="T2" y="T3"/>
                  </a:cxn>
                  <a:cxn ang="0">
                    <a:pos x="T4" y="T5"/>
                  </a:cxn>
                  <a:cxn ang="0">
                    <a:pos x="T6" y="T7"/>
                  </a:cxn>
                  <a:cxn ang="0">
                    <a:pos x="T8" y="T9"/>
                  </a:cxn>
                </a:cxnLst>
                <a:rect l="0" t="0" r="r" b="b"/>
                <a:pathLst>
                  <a:path w="248" h="111">
                    <a:moveTo>
                      <a:pt x="0" y="0"/>
                    </a:moveTo>
                    <a:cubicBezTo>
                      <a:pt x="0" y="51"/>
                      <a:pt x="0" y="51"/>
                      <a:pt x="0" y="51"/>
                    </a:cubicBezTo>
                    <a:cubicBezTo>
                      <a:pt x="80" y="53"/>
                      <a:pt x="156" y="75"/>
                      <a:pt x="222" y="111"/>
                    </a:cubicBezTo>
                    <a:cubicBezTo>
                      <a:pt x="248" y="67"/>
                      <a:pt x="248" y="67"/>
                      <a:pt x="248" y="67"/>
                    </a:cubicBezTo>
                    <a:cubicBezTo>
                      <a:pt x="174" y="26"/>
                      <a:pt x="90" y="2"/>
                      <a:pt x="0" y="0"/>
                    </a:cubicBez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104" name="Freeform 8"/>
              <p:cNvSpPr/>
              <p:nvPr/>
            </p:nvSpPr>
            <p:spPr bwMode="auto">
              <a:xfrm>
                <a:off x="10913939" y="2743609"/>
                <a:ext cx="191333" cy="425356"/>
              </a:xfrm>
              <a:custGeom>
                <a:avLst/>
                <a:gdLst>
                  <a:gd name="T0" fmla="*/ 45 w 111"/>
                  <a:gd name="T1" fmla="*/ 0 h 247"/>
                  <a:gd name="T2" fmla="*/ 0 w 111"/>
                  <a:gd name="T3" fmla="*/ 26 h 247"/>
                  <a:gd name="T4" fmla="*/ 60 w 111"/>
                  <a:gd name="T5" fmla="*/ 247 h 247"/>
                  <a:gd name="T6" fmla="*/ 111 w 111"/>
                  <a:gd name="T7" fmla="*/ 247 h 247"/>
                  <a:gd name="T8" fmla="*/ 45 w 111"/>
                  <a:gd name="T9" fmla="*/ 0 h 247"/>
                </a:gdLst>
                <a:ahLst/>
                <a:cxnLst>
                  <a:cxn ang="0">
                    <a:pos x="T0" y="T1"/>
                  </a:cxn>
                  <a:cxn ang="0">
                    <a:pos x="T2" y="T3"/>
                  </a:cxn>
                  <a:cxn ang="0">
                    <a:pos x="T4" y="T5"/>
                  </a:cxn>
                  <a:cxn ang="0">
                    <a:pos x="T6" y="T7"/>
                  </a:cxn>
                  <a:cxn ang="0">
                    <a:pos x="T8" y="T9"/>
                  </a:cxn>
                </a:cxnLst>
                <a:rect l="0" t="0" r="r" b="b"/>
                <a:pathLst>
                  <a:path w="111" h="247">
                    <a:moveTo>
                      <a:pt x="45" y="0"/>
                    </a:moveTo>
                    <a:cubicBezTo>
                      <a:pt x="0" y="26"/>
                      <a:pt x="0" y="26"/>
                      <a:pt x="0" y="26"/>
                    </a:cubicBezTo>
                    <a:cubicBezTo>
                      <a:pt x="37" y="92"/>
                      <a:pt x="58" y="167"/>
                      <a:pt x="60" y="247"/>
                    </a:cubicBezTo>
                    <a:cubicBezTo>
                      <a:pt x="111" y="247"/>
                      <a:pt x="111" y="247"/>
                      <a:pt x="111" y="247"/>
                    </a:cubicBezTo>
                    <a:cubicBezTo>
                      <a:pt x="109" y="158"/>
                      <a:pt x="85" y="74"/>
                      <a:pt x="45" y="0"/>
                    </a:cubicBez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105" name="Freeform 9"/>
              <p:cNvSpPr/>
              <p:nvPr/>
            </p:nvSpPr>
            <p:spPr bwMode="auto">
              <a:xfrm>
                <a:off x="10913939" y="3213405"/>
                <a:ext cx="191333" cy="426943"/>
              </a:xfrm>
              <a:custGeom>
                <a:avLst/>
                <a:gdLst>
                  <a:gd name="T0" fmla="*/ 60 w 111"/>
                  <a:gd name="T1" fmla="*/ 0 h 248"/>
                  <a:gd name="T2" fmla="*/ 0 w 111"/>
                  <a:gd name="T3" fmla="*/ 222 h 248"/>
                  <a:gd name="T4" fmla="*/ 45 w 111"/>
                  <a:gd name="T5" fmla="*/ 248 h 248"/>
                  <a:gd name="T6" fmla="*/ 111 w 111"/>
                  <a:gd name="T7" fmla="*/ 0 h 248"/>
                  <a:gd name="T8" fmla="*/ 60 w 111"/>
                  <a:gd name="T9" fmla="*/ 0 h 248"/>
                </a:gdLst>
                <a:ahLst/>
                <a:cxnLst>
                  <a:cxn ang="0">
                    <a:pos x="T0" y="T1"/>
                  </a:cxn>
                  <a:cxn ang="0">
                    <a:pos x="T2" y="T3"/>
                  </a:cxn>
                  <a:cxn ang="0">
                    <a:pos x="T4" y="T5"/>
                  </a:cxn>
                  <a:cxn ang="0">
                    <a:pos x="T6" y="T7"/>
                  </a:cxn>
                  <a:cxn ang="0">
                    <a:pos x="T8" y="T9"/>
                  </a:cxn>
                </a:cxnLst>
                <a:rect l="0" t="0" r="r" b="b"/>
                <a:pathLst>
                  <a:path w="111" h="248">
                    <a:moveTo>
                      <a:pt x="60" y="0"/>
                    </a:moveTo>
                    <a:cubicBezTo>
                      <a:pt x="58" y="80"/>
                      <a:pt x="37" y="156"/>
                      <a:pt x="0" y="222"/>
                    </a:cubicBezTo>
                    <a:cubicBezTo>
                      <a:pt x="45" y="248"/>
                      <a:pt x="45" y="248"/>
                      <a:pt x="45" y="248"/>
                    </a:cubicBezTo>
                    <a:cubicBezTo>
                      <a:pt x="85" y="174"/>
                      <a:pt x="109" y="90"/>
                      <a:pt x="111" y="0"/>
                    </a:cubicBezTo>
                    <a:lnTo>
                      <a:pt x="60" y="0"/>
                    </a:ln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106" name="Freeform 10"/>
              <p:cNvSpPr/>
              <p:nvPr/>
            </p:nvSpPr>
            <p:spPr bwMode="auto">
              <a:xfrm>
                <a:off x="10613046" y="3633206"/>
                <a:ext cx="355673" cy="355522"/>
              </a:xfrm>
              <a:custGeom>
                <a:avLst/>
                <a:gdLst>
                  <a:gd name="T0" fmla="*/ 207 w 207"/>
                  <a:gd name="T1" fmla="*/ 26 h 207"/>
                  <a:gd name="T2" fmla="*/ 163 w 207"/>
                  <a:gd name="T3" fmla="*/ 0 h 207"/>
                  <a:gd name="T4" fmla="*/ 0 w 207"/>
                  <a:gd name="T5" fmla="*/ 163 h 207"/>
                  <a:gd name="T6" fmla="*/ 26 w 207"/>
                  <a:gd name="T7" fmla="*/ 207 h 207"/>
                  <a:gd name="T8" fmla="*/ 207 w 207"/>
                  <a:gd name="T9" fmla="*/ 26 h 207"/>
                </a:gdLst>
                <a:ahLst/>
                <a:cxnLst>
                  <a:cxn ang="0">
                    <a:pos x="T0" y="T1"/>
                  </a:cxn>
                  <a:cxn ang="0">
                    <a:pos x="T2" y="T3"/>
                  </a:cxn>
                  <a:cxn ang="0">
                    <a:pos x="T4" y="T5"/>
                  </a:cxn>
                  <a:cxn ang="0">
                    <a:pos x="T6" y="T7"/>
                  </a:cxn>
                  <a:cxn ang="0">
                    <a:pos x="T8" y="T9"/>
                  </a:cxn>
                </a:cxnLst>
                <a:rect l="0" t="0" r="r" b="b"/>
                <a:pathLst>
                  <a:path w="207" h="207">
                    <a:moveTo>
                      <a:pt x="207" y="26"/>
                    </a:moveTo>
                    <a:cubicBezTo>
                      <a:pt x="163" y="0"/>
                      <a:pt x="163" y="0"/>
                      <a:pt x="163" y="0"/>
                    </a:cubicBezTo>
                    <a:cubicBezTo>
                      <a:pt x="122" y="66"/>
                      <a:pt x="66" y="122"/>
                      <a:pt x="0" y="163"/>
                    </a:cubicBezTo>
                    <a:cubicBezTo>
                      <a:pt x="26" y="207"/>
                      <a:pt x="26" y="207"/>
                      <a:pt x="26" y="207"/>
                    </a:cubicBezTo>
                    <a:cubicBezTo>
                      <a:pt x="100" y="162"/>
                      <a:pt x="162" y="100"/>
                      <a:pt x="207" y="26"/>
                    </a:cubicBez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107" name="Freeform 11"/>
              <p:cNvSpPr/>
              <p:nvPr/>
            </p:nvSpPr>
            <p:spPr bwMode="auto">
              <a:xfrm>
                <a:off x="10193066" y="3936352"/>
                <a:ext cx="427919" cy="188871"/>
              </a:xfrm>
              <a:custGeom>
                <a:avLst/>
                <a:gdLst>
                  <a:gd name="T0" fmla="*/ 248 w 248"/>
                  <a:gd name="T1" fmla="*/ 44 h 110"/>
                  <a:gd name="T2" fmla="*/ 222 w 248"/>
                  <a:gd name="T3" fmla="*/ 0 h 110"/>
                  <a:gd name="T4" fmla="*/ 0 w 248"/>
                  <a:gd name="T5" fmla="*/ 59 h 110"/>
                  <a:gd name="T6" fmla="*/ 0 w 248"/>
                  <a:gd name="T7" fmla="*/ 110 h 110"/>
                  <a:gd name="T8" fmla="*/ 248 w 248"/>
                  <a:gd name="T9" fmla="*/ 44 h 110"/>
                </a:gdLst>
                <a:ahLst/>
                <a:cxnLst>
                  <a:cxn ang="0">
                    <a:pos x="T0" y="T1"/>
                  </a:cxn>
                  <a:cxn ang="0">
                    <a:pos x="T2" y="T3"/>
                  </a:cxn>
                  <a:cxn ang="0">
                    <a:pos x="T4" y="T5"/>
                  </a:cxn>
                  <a:cxn ang="0">
                    <a:pos x="T6" y="T7"/>
                  </a:cxn>
                  <a:cxn ang="0">
                    <a:pos x="T8" y="T9"/>
                  </a:cxn>
                </a:cxnLst>
                <a:rect l="0" t="0" r="r" b="b"/>
                <a:pathLst>
                  <a:path w="248" h="110">
                    <a:moveTo>
                      <a:pt x="248" y="44"/>
                    </a:moveTo>
                    <a:cubicBezTo>
                      <a:pt x="222" y="0"/>
                      <a:pt x="222" y="0"/>
                      <a:pt x="222" y="0"/>
                    </a:cubicBezTo>
                    <a:cubicBezTo>
                      <a:pt x="156" y="36"/>
                      <a:pt x="80" y="57"/>
                      <a:pt x="0" y="59"/>
                    </a:cubicBezTo>
                    <a:cubicBezTo>
                      <a:pt x="0" y="110"/>
                      <a:pt x="0" y="110"/>
                      <a:pt x="0" y="110"/>
                    </a:cubicBezTo>
                    <a:cubicBezTo>
                      <a:pt x="90" y="108"/>
                      <a:pt x="174" y="84"/>
                      <a:pt x="248" y="44"/>
                    </a:cubicBez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108" name="Freeform 12"/>
              <p:cNvSpPr/>
              <p:nvPr/>
            </p:nvSpPr>
            <p:spPr bwMode="auto">
              <a:xfrm>
                <a:off x="9723865" y="3936352"/>
                <a:ext cx="425537" cy="188871"/>
              </a:xfrm>
              <a:custGeom>
                <a:avLst/>
                <a:gdLst>
                  <a:gd name="T0" fmla="*/ 0 w 247"/>
                  <a:gd name="T1" fmla="*/ 44 h 110"/>
                  <a:gd name="T2" fmla="*/ 247 w 247"/>
                  <a:gd name="T3" fmla="*/ 110 h 110"/>
                  <a:gd name="T4" fmla="*/ 247 w 247"/>
                  <a:gd name="T5" fmla="*/ 59 h 110"/>
                  <a:gd name="T6" fmla="*/ 26 w 247"/>
                  <a:gd name="T7" fmla="*/ 0 h 110"/>
                  <a:gd name="T8" fmla="*/ 0 w 247"/>
                  <a:gd name="T9" fmla="*/ 44 h 110"/>
                </a:gdLst>
                <a:ahLst/>
                <a:cxnLst>
                  <a:cxn ang="0">
                    <a:pos x="T0" y="T1"/>
                  </a:cxn>
                  <a:cxn ang="0">
                    <a:pos x="T2" y="T3"/>
                  </a:cxn>
                  <a:cxn ang="0">
                    <a:pos x="T4" y="T5"/>
                  </a:cxn>
                  <a:cxn ang="0">
                    <a:pos x="T6" y="T7"/>
                  </a:cxn>
                  <a:cxn ang="0">
                    <a:pos x="T8" y="T9"/>
                  </a:cxn>
                </a:cxnLst>
                <a:rect l="0" t="0" r="r" b="b"/>
                <a:pathLst>
                  <a:path w="247" h="110">
                    <a:moveTo>
                      <a:pt x="0" y="44"/>
                    </a:moveTo>
                    <a:cubicBezTo>
                      <a:pt x="74" y="84"/>
                      <a:pt x="158" y="108"/>
                      <a:pt x="247" y="110"/>
                    </a:cubicBezTo>
                    <a:cubicBezTo>
                      <a:pt x="247" y="59"/>
                      <a:pt x="247" y="59"/>
                      <a:pt x="247" y="59"/>
                    </a:cubicBezTo>
                    <a:cubicBezTo>
                      <a:pt x="167" y="57"/>
                      <a:pt x="92" y="36"/>
                      <a:pt x="26" y="0"/>
                    </a:cubicBezTo>
                    <a:lnTo>
                      <a:pt x="0" y="44"/>
                    </a:lnTo>
                    <a:close/>
                  </a:path>
                </a:pathLst>
              </a:custGeom>
              <a:solidFill>
                <a:schemeClr val="tx1">
                  <a:lumMod val="85000"/>
                  <a:lumOff val="1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109" name="Freeform 13"/>
              <p:cNvSpPr/>
              <p:nvPr/>
            </p:nvSpPr>
            <p:spPr bwMode="auto">
              <a:xfrm>
                <a:off x="9374543" y="3633206"/>
                <a:ext cx="354879" cy="355522"/>
              </a:xfrm>
              <a:custGeom>
                <a:avLst/>
                <a:gdLst>
                  <a:gd name="T0" fmla="*/ 44 w 206"/>
                  <a:gd name="T1" fmla="*/ 0 h 207"/>
                  <a:gd name="T2" fmla="*/ 0 w 206"/>
                  <a:gd name="T3" fmla="*/ 26 h 207"/>
                  <a:gd name="T4" fmla="*/ 181 w 206"/>
                  <a:gd name="T5" fmla="*/ 207 h 207"/>
                  <a:gd name="T6" fmla="*/ 206 w 206"/>
                  <a:gd name="T7" fmla="*/ 163 h 207"/>
                  <a:gd name="T8" fmla="*/ 44 w 206"/>
                  <a:gd name="T9" fmla="*/ 0 h 207"/>
                </a:gdLst>
                <a:ahLst/>
                <a:cxnLst>
                  <a:cxn ang="0">
                    <a:pos x="T0" y="T1"/>
                  </a:cxn>
                  <a:cxn ang="0">
                    <a:pos x="T2" y="T3"/>
                  </a:cxn>
                  <a:cxn ang="0">
                    <a:pos x="T4" y="T5"/>
                  </a:cxn>
                  <a:cxn ang="0">
                    <a:pos x="T6" y="T7"/>
                  </a:cxn>
                  <a:cxn ang="0">
                    <a:pos x="T8" y="T9"/>
                  </a:cxn>
                </a:cxnLst>
                <a:rect l="0" t="0" r="r" b="b"/>
                <a:pathLst>
                  <a:path w="206" h="207">
                    <a:moveTo>
                      <a:pt x="44" y="0"/>
                    </a:moveTo>
                    <a:cubicBezTo>
                      <a:pt x="0" y="26"/>
                      <a:pt x="0" y="26"/>
                      <a:pt x="0" y="26"/>
                    </a:cubicBezTo>
                    <a:cubicBezTo>
                      <a:pt x="45" y="100"/>
                      <a:pt x="107" y="162"/>
                      <a:pt x="181" y="207"/>
                    </a:cubicBezTo>
                    <a:cubicBezTo>
                      <a:pt x="206" y="163"/>
                      <a:pt x="206" y="163"/>
                      <a:pt x="206" y="163"/>
                    </a:cubicBezTo>
                    <a:cubicBezTo>
                      <a:pt x="140" y="122"/>
                      <a:pt x="85" y="66"/>
                      <a:pt x="44" y="0"/>
                    </a:cubicBezTo>
                    <a:close/>
                  </a:path>
                </a:pathLst>
              </a:custGeom>
              <a:solidFill>
                <a:schemeClr val="bg1">
                  <a:lumMod val="8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110" name="Freeform 14"/>
              <p:cNvSpPr/>
              <p:nvPr/>
            </p:nvSpPr>
            <p:spPr bwMode="auto">
              <a:xfrm>
                <a:off x="9237196" y="3213405"/>
                <a:ext cx="191333" cy="426943"/>
              </a:xfrm>
              <a:custGeom>
                <a:avLst/>
                <a:gdLst>
                  <a:gd name="T0" fmla="*/ 0 w 111"/>
                  <a:gd name="T1" fmla="*/ 0 h 248"/>
                  <a:gd name="T2" fmla="*/ 67 w 111"/>
                  <a:gd name="T3" fmla="*/ 248 h 248"/>
                  <a:gd name="T4" fmla="*/ 111 w 111"/>
                  <a:gd name="T5" fmla="*/ 222 h 248"/>
                  <a:gd name="T6" fmla="*/ 51 w 111"/>
                  <a:gd name="T7" fmla="*/ 0 h 248"/>
                  <a:gd name="T8" fmla="*/ 0 w 111"/>
                  <a:gd name="T9" fmla="*/ 0 h 248"/>
                </a:gdLst>
                <a:ahLst/>
                <a:cxnLst>
                  <a:cxn ang="0">
                    <a:pos x="T0" y="T1"/>
                  </a:cxn>
                  <a:cxn ang="0">
                    <a:pos x="T2" y="T3"/>
                  </a:cxn>
                  <a:cxn ang="0">
                    <a:pos x="T4" y="T5"/>
                  </a:cxn>
                  <a:cxn ang="0">
                    <a:pos x="T6" y="T7"/>
                  </a:cxn>
                  <a:cxn ang="0">
                    <a:pos x="T8" y="T9"/>
                  </a:cxn>
                </a:cxnLst>
                <a:rect l="0" t="0" r="r" b="b"/>
                <a:pathLst>
                  <a:path w="111" h="248">
                    <a:moveTo>
                      <a:pt x="0" y="0"/>
                    </a:moveTo>
                    <a:cubicBezTo>
                      <a:pt x="2" y="90"/>
                      <a:pt x="26" y="174"/>
                      <a:pt x="67" y="248"/>
                    </a:cubicBezTo>
                    <a:cubicBezTo>
                      <a:pt x="111" y="222"/>
                      <a:pt x="111" y="222"/>
                      <a:pt x="111" y="222"/>
                    </a:cubicBezTo>
                    <a:cubicBezTo>
                      <a:pt x="75" y="156"/>
                      <a:pt x="53" y="80"/>
                      <a:pt x="51" y="0"/>
                    </a:cubicBezTo>
                    <a:lnTo>
                      <a:pt x="0" y="0"/>
                    </a:lnTo>
                    <a:close/>
                  </a:path>
                </a:pathLst>
              </a:custGeom>
              <a:solidFill>
                <a:schemeClr val="bg1">
                  <a:lumMod val="8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111" name="Freeform 15"/>
              <p:cNvSpPr/>
              <p:nvPr/>
            </p:nvSpPr>
            <p:spPr bwMode="auto">
              <a:xfrm>
                <a:off x="9237196" y="2743609"/>
                <a:ext cx="191333" cy="425356"/>
              </a:xfrm>
              <a:custGeom>
                <a:avLst/>
                <a:gdLst>
                  <a:gd name="T0" fmla="*/ 51 w 111"/>
                  <a:gd name="T1" fmla="*/ 247 h 247"/>
                  <a:gd name="T2" fmla="*/ 111 w 111"/>
                  <a:gd name="T3" fmla="*/ 26 h 247"/>
                  <a:gd name="T4" fmla="*/ 67 w 111"/>
                  <a:gd name="T5" fmla="*/ 0 h 247"/>
                  <a:gd name="T6" fmla="*/ 0 w 111"/>
                  <a:gd name="T7" fmla="*/ 247 h 247"/>
                  <a:gd name="T8" fmla="*/ 51 w 111"/>
                  <a:gd name="T9" fmla="*/ 247 h 247"/>
                </a:gdLst>
                <a:ahLst/>
                <a:cxnLst>
                  <a:cxn ang="0">
                    <a:pos x="T0" y="T1"/>
                  </a:cxn>
                  <a:cxn ang="0">
                    <a:pos x="T2" y="T3"/>
                  </a:cxn>
                  <a:cxn ang="0">
                    <a:pos x="T4" y="T5"/>
                  </a:cxn>
                  <a:cxn ang="0">
                    <a:pos x="T6" y="T7"/>
                  </a:cxn>
                  <a:cxn ang="0">
                    <a:pos x="T8" y="T9"/>
                  </a:cxn>
                </a:cxnLst>
                <a:rect l="0" t="0" r="r" b="b"/>
                <a:pathLst>
                  <a:path w="111" h="247">
                    <a:moveTo>
                      <a:pt x="51" y="247"/>
                    </a:moveTo>
                    <a:cubicBezTo>
                      <a:pt x="53" y="167"/>
                      <a:pt x="75" y="92"/>
                      <a:pt x="111" y="26"/>
                    </a:cubicBezTo>
                    <a:cubicBezTo>
                      <a:pt x="67" y="0"/>
                      <a:pt x="67" y="0"/>
                      <a:pt x="67" y="0"/>
                    </a:cubicBezTo>
                    <a:cubicBezTo>
                      <a:pt x="26" y="74"/>
                      <a:pt x="2" y="158"/>
                      <a:pt x="0" y="247"/>
                    </a:cubicBezTo>
                    <a:lnTo>
                      <a:pt x="51" y="247"/>
                    </a:lnTo>
                    <a:close/>
                  </a:path>
                </a:pathLst>
              </a:custGeom>
              <a:solidFill>
                <a:schemeClr val="bg1">
                  <a:lumMod val="8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112" name="Freeform 16"/>
              <p:cNvSpPr/>
              <p:nvPr/>
            </p:nvSpPr>
            <p:spPr bwMode="auto">
              <a:xfrm>
                <a:off x="9374543" y="2394436"/>
                <a:ext cx="354879" cy="354728"/>
              </a:xfrm>
              <a:custGeom>
                <a:avLst/>
                <a:gdLst>
                  <a:gd name="T0" fmla="*/ 0 w 206"/>
                  <a:gd name="T1" fmla="*/ 181 h 206"/>
                  <a:gd name="T2" fmla="*/ 44 w 206"/>
                  <a:gd name="T3" fmla="*/ 206 h 206"/>
                  <a:gd name="T4" fmla="*/ 206 w 206"/>
                  <a:gd name="T5" fmla="*/ 44 h 206"/>
                  <a:gd name="T6" fmla="*/ 181 w 206"/>
                  <a:gd name="T7" fmla="*/ 0 h 206"/>
                  <a:gd name="T8" fmla="*/ 0 w 206"/>
                  <a:gd name="T9" fmla="*/ 181 h 206"/>
                </a:gdLst>
                <a:ahLst/>
                <a:cxnLst>
                  <a:cxn ang="0">
                    <a:pos x="T0" y="T1"/>
                  </a:cxn>
                  <a:cxn ang="0">
                    <a:pos x="T2" y="T3"/>
                  </a:cxn>
                  <a:cxn ang="0">
                    <a:pos x="T4" y="T5"/>
                  </a:cxn>
                  <a:cxn ang="0">
                    <a:pos x="T6" y="T7"/>
                  </a:cxn>
                  <a:cxn ang="0">
                    <a:pos x="T8" y="T9"/>
                  </a:cxn>
                </a:cxnLst>
                <a:rect l="0" t="0" r="r" b="b"/>
                <a:pathLst>
                  <a:path w="206" h="206">
                    <a:moveTo>
                      <a:pt x="0" y="181"/>
                    </a:moveTo>
                    <a:cubicBezTo>
                      <a:pt x="44" y="206"/>
                      <a:pt x="44" y="206"/>
                      <a:pt x="44" y="206"/>
                    </a:cubicBezTo>
                    <a:cubicBezTo>
                      <a:pt x="85" y="140"/>
                      <a:pt x="140" y="85"/>
                      <a:pt x="206" y="44"/>
                    </a:cubicBezTo>
                    <a:cubicBezTo>
                      <a:pt x="181" y="0"/>
                      <a:pt x="181" y="0"/>
                      <a:pt x="181" y="0"/>
                    </a:cubicBezTo>
                    <a:cubicBezTo>
                      <a:pt x="107" y="45"/>
                      <a:pt x="45" y="107"/>
                      <a:pt x="0" y="181"/>
                    </a:cubicBezTo>
                    <a:close/>
                  </a:path>
                </a:pathLst>
              </a:custGeom>
              <a:solidFill>
                <a:schemeClr val="bg1">
                  <a:lumMod val="8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sp>
            <p:nvSpPr>
              <p:cNvPr id="113" name="Freeform 17"/>
              <p:cNvSpPr/>
              <p:nvPr/>
            </p:nvSpPr>
            <p:spPr bwMode="auto">
              <a:xfrm>
                <a:off x="9723865" y="2257147"/>
                <a:ext cx="425537" cy="191252"/>
              </a:xfrm>
              <a:custGeom>
                <a:avLst/>
                <a:gdLst>
                  <a:gd name="T0" fmla="*/ 0 w 247"/>
                  <a:gd name="T1" fmla="*/ 67 h 111"/>
                  <a:gd name="T2" fmla="*/ 25 w 247"/>
                  <a:gd name="T3" fmla="*/ 111 h 111"/>
                  <a:gd name="T4" fmla="*/ 247 w 247"/>
                  <a:gd name="T5" fmla="*/ 51 h 111"/>
                  <a:gd name="T6" fmla="*/ 247 w 247"/>
                  <a:gd name="T7" fmla="*/ 0 h 111"/>
                  <a:gd name="T8" fmla="*/ 0 w 247"/>
                  <a:gd name="T9" fmla="*/ 67 h 111"/>
                </a:gdLst>
                <a:ahLst/>
                <a:cxnLst>
                  <a:cxn ang="0">
                    <a:pos x="T0" y="T1"/>
                  </a:cxn>
                  <a:cxn ang="0">
                    <a:pos x="T2" y="T3"/>
                  </a:cxn>
                  <a:cxn ang="0">
                    <a:pos x="T4" y="T5"/>
                  </a:cxn>
                  <a:cxn ang="0">
                    <a:pos x="T6" y="T7"/>
                  </a:cxn>
                  <a:cxn ang="0">
                    <a:pos x="T8" y="T9"/>
                  </a:cxn>
                </a:cxnLst>
                <a:rect l="0" t="0" r="r" b="b"/>
                <a:pathLst>
                  <a:path w="247" h="111">
                    <a:moveTo>
                      <a:pt x="0" y="67"/>
                    </a:moveTo>
                    <a:cubicBezTo>
                      <a:pt x="25" y="111"/>
                      <a:pt x="25" y="111"/>
                      <a:pt x="25" y="111"/>
                    </a:cubicBezTo>
                    <a:cubicBezTo>
                      <a:pt x="92" y="75"/>
                      <a:pt x="167" y="53"/>
                      <a:pt x="247" y="51"/>
                    </a:cubicBezTo>
                    <a:cubicBezTo>
                      <a:pt x="247" y="0"/>
                      <a:pt x="247" y="0"/>
                      <a:pt x="247" y="0"/>
                    </a:cubicBezTo>
                    <a:cubicBezTo>
                      <a:pt x="158" y="2"/>
                      <a:pt x="74" y="26"/>
                      <a:pt x="0" y="67"/>
                    </a:cubicBezTo>
                    <a:close/>
                  </a:path>
                </a:pathLst>
              </a:custGeom>
              <a:solidFill>
                <a:schemeClr val="bg1">
                  <a:lumMod val="85000"/>
                </a:schemeClr>
              </a:solidFill>
              <a:ln>
                <a:noFill/>
              </a:ln>
            </p:spPr>
            <p:txBody>
              <a:bodyPr/>
              <a:lstStyle/>
              <a:p>
                <a:pPr defTabSz="685165">
                  <a:defRPr/>
                </a:pPr>
                <a:endParaRPr lang="id-ID" sz="1400">
                  <a:solidFill>
                    <a:schemeClr val="tx1">
                      <a:lumMod val="85000"/>
                      <a:lumOff val="15000"/>
                    </a:schemeClr>
                  </a:solidFill>
                  <a:cs typeface="+mn-ea"/>
                  <a:sym typeface="+mn-lt"/>
                </a:endParaRPr>
              </a:p>
            </p:txBody>
          </p:sp>
        </p:grpSp>
        <p:sp>
          <p:nvSpPr>
            <p:cNvPr id="114" name="TextBox 113"/>
            <p:cNvSpPr txBox="1"/>
            <p:nvPr/>
          </p:nvSpPr>
          <p:spPr>
            <a:xfrm>
              <a:off x="848449" y="3220641"/>
              <a:ext cx="1400946" cy="682407"/>
            </a:xfrm>
            <a:prstGeom prst="rect">
              <a:avLst/>
            </a:prstGeom>
            <a:noFill/>
          </p:spPr>
          <p:txBody>
            <a:bodyPr lIns="68563" tIns="34281" rIns="68563" bIns="34281">
              <a:spAutoFit/>
            </a:bodyPr>
            <a:lstStyle>
              <a:lvl1pPr eaLnBrk="0" hangingPunct="0">
                <a:defRPr sz="3600">
                  <a:solidFill>
                    <a:schemeClr val="tx1"/>
                  </a:solidFill>
                  <a:latin typeface="Lato Light" charset="0"/>
                  <a:ea typeface="MS PGothic" panose="020B0600070205080204" pitchFamily="34" charset="-128"/>
                </a:defRPr>
              </a:lvl1pPr>
              <a:lvl2pPr marL="742950" indent="-285750" eaLnBrk="0" hangingPunct="0">
                <a:defRPr sz="3600">
                  <a:solidFill>
                    <a:schemeClr val="tx1"/>
                  </a:solidFill>
                  <a:latin typeface="Lato Light" charset="0"/>
                  <a:ea typeface="MS PGothic" panose="020B0600070205080204" pitchFamily="34" charset="-128"/>
                </a:defRPr>
              </a:lvl2pPr>
              <a:lvl3pPr marL="1143000" indent="-228600" eaLnBrk="0" hangingPunct="0">
                <a:defRPr sz="3600">
                  <a:solidFill>
                    <a:schemeClr val="tx1"/>
                  </a:solidFill>
                  <a:latin typeface="Lato Light" charset="0"/>
                  <a:ea typeface="MS PGothic" panose="020B0600070205080204" pitchFamily="34" charset="-128"/>
                </a:defRPr>
              </a:lvl3pPr>
              <a:lvl4pPr marL="1600200" indent="-228600" eaLnBrk="0" hangingPunct="0">
                <a:defRPr sz="3600">
                  <a:solidFill>
                    <a:schemeClr val="tx1"/>
                  </a:solidFill>
                  <a:latin typeface="Lato Light" charset="0"/>
                  <a:ea typeface="MS PGothic" panose="020B0600070205080204" pitchFamily="34" charset="-128"/>
                </a:defRPr>
              </a:lvl4pPr>
              <a:lvl5pPr marL="2057400" indent="-228600" eaLnBrk="0" hangingPunct="0">
                <a:defRPr sz="3600">
                  <a:solidFill>
                    <a:schemeClr val="tx1"/>
                  </a:solidFill>
                  <a:latin typeface="Lato Light" charset="0"/>
                  <a:ea typeface="MS PGothic" panose="020B0600070205080204" pitchFamily="34" charset="-128"/>
                </a:defRPr>
              </a:lvl5pPr>
              <a:lvl6pPr marL="25146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pPr algn="ctr" eaLnBrk="1" hangingPunct="1">
                <a:buFont typeface="Arial" panose="020B0604020202020204" pitchFamily="34" charset="0"/>
                <a:buNone/>
              </a:pPr>
              <a:r>
                <a:rPr lang="zh-CN" altLang="en-US" sz="1400" dirty="0">
                  <a:solidFill>
                    <a:schemeClr val="tx1">
                      <a:lumMod val="85000"/>
                      <a:lumOff val="15000"/>
                    </a:schemeClr>
                  </a:solidFill>
                  <a:latin typeface="+mn-lt"/>
                  <a:ea typeface="+mn-ea"/>
                  <a:cs typeface="+mn-ea"/>
                  <a:sym typeface="+mn-lt"/>
                </a:rPr>
                <a:t>请在这里输入内容</a:t>
              </a:r>
              <a:endParaRPr lang="en-US" altLang="zh-CN" sz="1400" dirty="0">
                <a:solidFill>
                  <a:schemeClr val="tx1">
                    <a:lumMod val="85000"/>
                    <a:lumOff val="15000"/>
                  </a:schemeClr>
                </a:solidFill>
                <a:latin typeface="+mn-lt"/>
                <a:ea typeface="+mn-ea"/>
                <a:cs typeface="+mn-ea"/>
                <a:sym typeface="+mn-lt"/>
              </a:endParaRPr>
            </a:p>
            <a:p>
              <a:pPr algn="ctr" eaLnBrk="1" hangingPunct="1"/>
              <a:endParaRPr lang="en-US" altLang="zh-CN" sz="1400" dirty="0">
                <a:solidFill>
                  <a:schemeClr val="tx1">
                    <a:lumMod val="85000"/>
                    <a:lumOff val="15000"/>
                  </a:schemeClr>
                </a:solidFill>
                <a:latin typeface="+mn-lt"/>
                <a:ea typeface="+mn-ea"/>
                <a:cs typeface="+mn-ea"/>
                <a:sym typeface="+mn-lt"/>
              </a:endParaRPr>
            </a:p>
            <a:p>
              <a:pPr algn="ctr" eaLnBrk="1" hangingPunct="1"/>
              <a:r>
                <a:rPr lang="zh-CN" altLang="en-US" sz="1400" dirty="0">
                  <a:solidFill>
                    <a:schemeClr val="tx1">
                      <a:lumMod val="85000"/>
                      <a:lumOff val="15000"/>
                    </a:schemeClr>
                  </a:solidFill>
                  <a:latin typeface="+mn-lt"/>
                  <a:ea typeface="+mn-ea"/>
                  <a:cs typeface="+mn-ea"/>
                  <a:sym typeface="+mn-lt"/>
                </a:rPr>
                <a:t>请在这里输入内容</a:t>
              </a:r>
              <a:endParaRPr lang="en-US" altLang="zh-CN" sz="1400" dirty="0">
                <a:solidFill>
                  <a:schemeClr val="tx1">
                    <a:lumMod val="85000"/>
                    <a:lumOff val="15000"/>
                  </a:schemeClr>
                </a:solidFill>
                <a:latin typeface="+mn-lt"/>
                <a:ea typeface="+mn-ea"/>
                <a:cs typeface="+mn-ea"/>
                <a:sym typeface="+mn-lt"/>
              </a:endParaRPr>
            </a:p>
            <a:p>
              <a:pPr algn="ctr" eaLnBrk="1" hangingPunct="1"/>
              <a:endParaRPr lang="en-US" altLang="zh-CN" sz="1400" dirty="0">
                <a:solidFill>
                  <a:schemeClr val="tx1">
                    <a:lumMod val="85000"/>
                    <a:lumOff val="15000"/>
                  </a:schemeClr>
                </a:solidFill>
                <a:latin typeface="+mn-lt"/>
                <a:ea typeface="+mn-ea"/>
                <a:cs typeface="+mn-ea"/>
                <a:sym typeface="+mn-lt"/>
              </a:endParaRPr>
            </a:p>
          </p:txBody>
        </p:sp>
        <p:sp>
          <p:nvSpPr>
            <p:cNvPr id="115" name="TextBox 114"/>
            <p:cNvSpPr txBox="1"/>
            <p:nvPr/>
          </p:nvSpPr>
          <p:spPr>
            <a:xfrm>
              <a:off x="2858477" y="3220641"/>
              <a:ext cx="1400946" cy="682407"/>
            </a:xfrm>
            <a:prstGeom prst="rect">
              <a:avLst/>
            </a:prstGeom>
            <a:noFill/>
          </p:spPr>
          <p:txBody>
            <a:bodyPr lIns="68563" tIns="34281" rIns="68563" bIns="34281">
              <a:spAutoFit/>
            </a:bodyPr>
            <a:lstStyle>
              <a:lvl1pPr eaLnBrk="0" hangingPunct="0">
                <a:defRPr sz="3600">
                  <a:solidFill>
                    <a:schemeClr val="tx1"/>
                  </a:solidFill>
                  <a:latin typeface="Lato Light" charset="0"/>
                  <a:ea typeface="MS PGothic" panose="020B0600070205080204" pitchFamily="34" charset="-128"/>
                </a:defRPr>
              </a:lvl1pPr>
              <a:lvl2pPr marL="742950" indent="-285750" eaLnBrk="0" hangingPunct="0">
                <a:defRPr sz="3600">
                  <a:solidFill>
                    <a:schemeClr val="tx1"/>
                  </a:solidFill>
                  <a:latin typeface="Lato Light" charset="0"/>
                  <a:ea typeface="MS PGothic" panose="020B0600070205080204" pitchFamily="34" charset="-128"/>
                </a:defRPr>
              </a:lvl2pPr>
              <a:lvl3pPr marL="1143000" indent="-228600" eaLnBrk="0" hangingPunct="0">
                <a:defRPr sz="3600">
                  <a:solidFill>
                    <a:schemeClr val="tx1"/>
                  </a:solidFill>
                  <a:latin typeface="Lato Light" charset="0"/>
                  <a:ea typeface="MS PGothic" panose="020B0600070205080204" pitchFamily="34" charset="-128"/>
                </a:defRPr>
              </a:lvl3pPr>
              <a:lvl4pPr marL="1600200" indent="-228600" eaLnBrk="0" hangingPunct="0">
                <a:defRPr sz="3600">
                  <a:solidFill>
                    <a:schemeClr val="tx1"/>
                  </a:solidFill>
                  <a:latin typeface="Lato Light" charset="0"/>
                  <a:ea typeface="MS PGothic" panose="020B0600070205080204" pitchFamily="34" charset="-128"/>
                </a:defRPr>
              </a:lvl4pPr>
              <a:lvl5pPr marL="2057400" indent="-228600" eaLnBrk="0" hangingPunct="0">
                <a:defRPr sz="3600">
                  <a:solidFill>
                    <a:schemeClr val="tx1"/>
                  </a:solidFill>
                  <a:latin typeface="Lato Light" charset="0"/>
                  <a:ea typeface="MS PGothic" panose="020B0600070205080204" pitchFamily="34" charset="-128"/>
                </a:defRPr>
              </a:lvl5pPr>
              <a:lvl6pPr marL="25146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pPr algn="ctr" eaLnBrk="1" hangingPunct="1">
                <a:buFont typeface="Arial" panose="020B0604020202020204" pitchFamily="34" charset="0"/>
                <a:buNone/>
              </a:pPr>
              <a:r>
                <a:rPr lang="zh-CN" altLang="en-US" sz="1400" dirty="0">
                  <a:solidFill>
                    <a:schemeClr val="tx1">
                      <a:lumMod val="85000"/>
                      <a:lumOff val="15000"/>
                    </a:schemeClr>
                  </a:solidFill>
                  <a:latin typeface="+mn-lt"/>
                  <a:ea typeface="+mn-ea"/>
                  <a:cs typeface="+mn-ea"/>
                  <a:sym typeface="+mn-lt"/>
                </a:rPr>
                <a:t>请在这里输入内容</a:t>
              </a:r>
              <a:endParaRPr lang="en-US" altLang="zh-CN" sz="1400" dirty="0">
                <a:solidFill>
                  <a:schemeClr val="tx1">
                    <a:lumMod val="85000"/>
                    <a:lumOff val="15000"/>
                  </a:schemeClr>
                </a:solidFill>
                <a:latin typeface="+mn-lt"/>
                <a:ea typeface="+mn-ea"/>
                <a:cs typeface="+mn-ea"/>
                <a:sym typeface="+mn-lt"/>
              </a:endParaRPr>
            </a:p>
            <a:p>
              <a:pPr algn="ctr" eaLnBrk="1" hangingPunct="1"/>
              <a:endParaRPr lang="en-US" altLang="zh-CN" sz="1400" dirty="0">
                <a:solidFill>
                  <a:schemeClr val="tx1">
                    <a:lumMod val="85000"/>
                    <a:lumOff val="15000"/>
                  </a:schemeClr>
                </a:solidFill>
                <a:latin typeface="+mn-lt"/>
                <a:ea typeface="+mn-ea"/>
                <a:cs typeface="+mn-ea"/>
                <a:sym typeface="+mn-lt"/>
              </a:endParaRPr>
            </a:p>
            <a:p>
              <a:pPr algn="ctr" eaLnBrk="1" hangingPunct="1"/>
              <a:r>
                <a:rPr lang="zh-CN" altLang="en-US" sz="1400" dirty="0">
                  <a:solidFill>
                    <a:schemeClr val="tx1">
                      <a:lumMod val="85000"/>
                      <a:lumOff val="15000"/>
                    </a:schemeClr>
                  </a:solidFill>
                  <a:latin typeface="+mn-lt"/>
                  <a:ea typeface="+mn-ea"/>
                  <a:cs typeface="+mn-ea"/>
                  <a:sym typeface="+mn-lt"/>
                </a:rPr>
                <a:t>请在这里输入内容</a:t>
              </a:r>
              <a:endParaRPr lang="en-US" altLang="zh-CN" sz="1400" dirty="0">
                <a:solidFill>
                  <a:schemeClr val="tx1">
                    <a:lumMod val="85000"/>
                    <a:lumOff val="15000"/>
                  </a:schemeClr>
                </a:solidFill>
                <a:latin typeface="+mn-lt"/>
                <a:ea typeface="+mn-ea"/>
                <a:cs typeface="+mn-ea"/>
                <a:sym typeface="+mn-lt"/>
              </a:endParaRPr>
            </a:p>
            <a:p>
              <a:pPr algn="ctr" eaLnBrk="1" hangingPunct="1"/>
              <a:endParaRPr lang="en-US" altLang="zh-CN" sz="1400" dirty="0">
                <a:solidFill>
                  <a:schemeClr val="tx1">
                    <a:lumMod val="85000"/>
                    <a:lumOff val="15000"/>
                  </a:schemeClr>
                </a:solidFill>
                <a:latin typeface="+mn-lt"/>
                <a:ea typeface="+mn-ea"/>
                <a:cs typeface="+mn-ea"/>
                <a:sym typeface="+mn-lt"/>
              </a:endParaRPr>
            </a:p>
          </p:txBody>
        </p:sp>
        <p:sp>
          <p:nvSpPr>
            <p:cNvPr id="116" name="TextBox 115"/>
            <p:cNvSpPr txBox="1"/>
            <p:nvPr/>
          </p:nvSpPr>
          <p:spPr>
            <a:xfrm>
              <a:off x="4917921" y="3220641"/>
              <a:ext cx="1400946" cy="682407"/>
            </a:xfrm>
            <a:prstGeom prst="rect">
              <a:avLst/>
            </a:prstGeom>
            <a:noFill/>
          </p:spPr>
          <p:txBody>
            <a:bodyPr lIns="68563" tIns="34281" rIns="68563" bIns="34281">
              <a:spAutoFit/>
            </a:bodyPr>
            <a:lstStyle>
              <a:lvl1pPr eaLnBrk="0" hangingPunct="0">
                <a:defRPr sz="3600">
                  <a:solidFill>
                    <a:schemeClr val="tx1"/>
                  </a:solidFill>
                  <a:latin typeface="Lato Light" charset="0"/>
                  <a:ea typeface="MS PGothic" panose="020B0600070205080204" pitchFamily="34" charset="-128"/>
                </a:defRPr>
              </a:lvl1pPr>
              <a:lvl2pPr marL="742950" indent="-285750" eaLnBrk="0" hangingPunct="0">
                <a:defRPr sz="3600">
                  <a:solidFill>
                    <a:schemeClr val="tx1"/>
                  </a:solidFill>
                  <a:latin typeface="Lato Light" charset="0"/>
                  <a:ea typeface="MS PGothic" panose="020B0600070205080204" pitchFamily="34" charset="-128"/>
                </a:defRPr>
              </a:lvl2pPr>
              <a:lvl3pPr marL="1143000" indent="-228600" eaLnBrk="0" hangingPunct="0">
                <a:defRPr sz="3600">
                  <a:solidFill>
                    <a:schemeClr val="tx1"/>
                  </a:solidFill>
                  <a:latin typeface="Lato Light" charset="0"/>
                  <a:ea typeface="MS PGothic" panose="020B0600070205080204" pitchFamily="34" charset="-128"/>
                </a:defRPr>
              </a:lvl3pPr>
              <a:lvl4pPr marL="1600200" indent="-228600" eaLnBrk="0" hangingPunct="0">
                <a:defRPr sz="3600">
                  <a:solidFill>
                    <a:schemeClr val="tx1"/>
                  </a:solidFill>
                  <a:latin typeface="Lato Light" charset="0"/>
                  <a:ea typeface="MS PGothic" panose="020B0600070205080204" pitchFamily="34" charset="-128"/>
                </a:defRPr>
              </a:lvl4pPr>
              <a:lvl5pPr marL="2057400" indent="-228600" eaLnBrk="0" hangingPunct="0">
                <a:defRPr sz="3600">
                  <a:solidFill>
                    <a:schemeClr val="tx1"/>
                  </a:solidFill>
                  <a:latin typeface="Lato Light" charset="0"/>
                  <a:ea typeface="MS PGothic" panose="020B0600070205080204" pitchFamily="34" charset="-128"/>
                </a:defRPr>
              </a:lvl5pPr>
              <a:lvl6pPr marL="25146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pPr algn="ctr" eaLnBrk="1" hangingPunct="1">
                <a:buFont typeface="Arial" panose="020B0604020202020204" pitchFamily="34" charset="0"/>
                <a:buNone/>
              </a:pPr>
              <a:r>
                <a:rPr lang="zh-CN" altLang="en-US" sz="1400" dirty="0">
                  <a:solidFill>
                    <a:schemeClr val="tx1">
                      <a:lumMod val="85000"/>
                      <a:lumOff val="15000"/>
                    </a:schemeClr>
                  </a:solidFill>
                  <a:latin typeface="+mn-lt"/>
                  <a:ea typeface="+mn-ea"/>
                  <a:cs typeface="+mn-ea"/>
                  <a:sym typeface="+mn-lt"/>
                </a:rPr>
                <a:t>请在这里输入内容</a:t>
              </a:r>
              <a:endParaRPr lang="en-US" altLang="zh-CN" sz="1400" dirty="0">
                <a:solidFill>
                  <a:schemeClr val="tx1">
                    <a:lumMod val="85000"/>
                    <a:lumOff val="15000"/>
                  </a:schemeClr>
                </a:solidFill>
                <a:latin typeface="+mn-lt"/>
                <a:ea typeface="+mn-ea"/>
                <a:cs typeface="+mn-ea"/>
                <a:sym typeface="+mn-lt"/>
              </a:endParaRPr>
            </a:p>
            <a:p>
              <a:pPr algn="ctr" eaLnBrk="1" hangingPunct="1"/>
              <a:endParaRPr lang="en-US" altLang="zh-CN" sz="1400" dirty="0">
                <a:solidFill>
                  <a:schemeClr val="tx1">
                    <a:lumMod val="85000"/>
                    <a:lumOff val="15000"/>
                  </a:schemeClr>
                </a:solidFill>
                <a:latin typeface="+mn-lt"/>
                <a:ea typeface="+mn-ea"/>
                <a:cs typeface="+mn-ea"/>
                <a:sym typeface="+mn-lt"/>
              </a:endParaRPr>
            </a:p>
            <a:p>
              <a:pPr algn="ctr" eaLnBrk="1" hangingPunct="1"/>
              <a:r>
                <a:rPr lang="zh-CN" altLang="en-US" sz="1400" dirty="0">
                  <a:solidFill>
                    <a:schemeClr val="tx1">
                      <a:lumMod val="85000"/>
                      <a:lumOff val="15000"/>
                    </a:schemeClr>
                  </a:solidFill>
                  <a:latin typeface="+mn-lt"/>
                  <a:ea typeface="+mn-ea"/>
                  <a:cs typeface="+mn-ea"/>
                  <a:sym typeface="+mn-lt"/>
                </a:rPr>
                <a:t>请在这里输入内容</a:t>
              </a:r>
              <a:endParaRPr lang="en-US" altLang="zh-CN" sz="1400" dirty="0">
                <a:solidFill>
                  <a:schemeClr val="tx1">
                    <a:lumMod val="85000"/>
                    <a:lumOff val="15000"/>
                  </a:schemeClr>
                </a:solidFill>
                <a:latin typeface="+mn-lt"/>
                <a:ea typeface="+mn-ea"/>
                <a:cs typeface="+mn-ea"/>
                <a:sym typeface="+mn-lt"/>
              </a:endParaRPr>
            </a:p>
            <a:p>
              <a:pPr algn="ctr" eaLnBrk="1" hangingPunct="1"/>
              <a:endParaRPr lang="en-US" altLang="zh-CN" sz="1400" dirty="0">
                <a:solidFill>
                  <a:schemeClr val="tx1">
                    <a:lumMod val="85000"/>
                    <a:lumOff val="15000"/>
                  </a:schemeClr>
                </a:solidFill>
                <a:latin typeface="+mn-lt"/>
                <a:ea typeface="+mn-ea"/>
                <a:cs typeface="+mn-ea"/>
                <a:sym typeface="+mn-lt"/>
              </a:endParaRPr>
            </a:p>
          </p:txBody>
        </p:sp>
        <p:sp>
          <p:nvSpPr>
            <p:cNvPr id="117" name="TextBox 116"/>
            <p:cNvSpPr txBox="1">
              <a:spLocks noChangeArrowheads="1"/>
            </p:cNvSpPr>
            <p:nvPr/>
          </p:nvSpPr>
          <p:spPr bwMode="auto">
            <a:xfrm>
              <a:off x="6935687" y="3220641"/>
              <a:ext cx="1400946" cy="682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3" tIns="34281" rIns="68563" bIns="34281">
              <a:spAutoFit/>
            </a:bodyPr>
            <a:lstStyle>
              <a:lvl1pPr eaLnBrk="0" hangingPunct="0">
                <a:defRPr sz="3600">
                  <a:solidFill>
                    <a:schemeClr val="tx1"/>
                  </a:solidFill>
                  <a:latin typeface="Lato Light" charset="0"/>
                  <a:ea typeface="MS PGothic" panose="020B0600070205080204" pitchFamily="34" charset="-128"/>
                </a:defRPr>
              </a:lvl1pPr>
              <a:lvl2pPr marL="742950" indent="-285750" eaLnBrk="0" hangingPunct="0">
                <a:defRPr sz="3600">
                  <a:solidFill>
                    <a:schemeClr val="tx1"/>
                  </a:solidFill>
                  <a:latin typeface="Lato Light" charset="0"/>
                  <a:ea typeface="MS PGothic" panose="020B0600070205080204" pitchFamily="34" charset="-128"/>
                </a:defRPr>
              </a:lvl2pPr>
              <a:lvl3pPr marL="1143000" indent="-228600" eaLnBrk="0" hangingPunct="0">
                <a:defRPr sz="3600">
                  <a:solidFill>
                    <a:schemeClr val="tx1"/>
                  </a:solidFill>
                  <a:latin typeface="Lato Light" charset="0"/>
                  <a:ea typeface="MS PGothic" panose="020B0600070205080204" pitchFamily="34" charset="-128"/>
                </a:defRPr>
              </a:lvl3pPr>
              <a:lvl4pPr marL="1600200" indent="-228600" eaLnBrk="0" hangingPunct="0">
                <a:defRPr sz="3600">
                  <a:solidFill>
                    <a:schemeClr val="tx1"/>
                  </a:solidFill>
                  <a:latin typeface="Lato Light" charset="0"/>
                  <a:ea typeface="MS PGothic" panose="020B0600070205080204" pitchFamily="34" charset="-128"/>
                </a:defRPr>
              </a:lvl4pPr>
              <a:lvl5pPr marL="2057400" indent="-228600" eaLnBrk="0" hangingPunct="0">
                <a:defRPr sz="3600">
                  <a:solidFill>
                    <a:schemeClr val="tx1"/>
                  </a:solidFill>
                  <a:latin typeface="Lato Light" charset="0"/>
                  <a:ea typeface="MS PGothic" panose="020B0600070205080204" pitchFamily="34" charset="-128"/>
                </a:defRPr>
              </a:lvl5pPr>
              <a:lvl6pPr marL="25146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6895"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pPr algn="ctr" eaLnBrk="1" hangingPunct="1">
                <a:buFont typeface="Arial" panose="020B0604020202020204" pitchFamily="34" charset="0"/>
                <a:buNone/>
              </a:pPr>
              <a:r>
                <a:rPr lang="zh-CN" altLang="en-US" sz="1400" dirty="0">
                  <a:solidFill>
                    <a:schemeClr val="tx1">
                      <a:lumMod val="85000"/>
                      <a:lumOff val="15000"/>
                    </a:schemeClr>
                  </a:solidFill>
                  <a:latin typeface="+mn-lt"/>
                  <a:ea typeface="+mn-ea"/>
                  <a:cs typeface="+mn-ea"/>
                  <a:sym typeface="+mn-lt"/>
                </a:rPr>
                <a:t>请在这里输入内容</a:t>
              </a:r>
              <a:endParaRPr lang="en-US" altLang="zh-CN" sz="1400" dirty="0">
                <a:solidFill>
                  <a:schemeClr val="tx1">
                    <a:lumMod val="85000"/>
                    <a:lumOff val="15000"/>
                  </a:schemeClr>
                </a:solidFill>
                <a:latin typeface="+mn-lt"/>
                <a:ea typeface="+mn-ea"/>
                <a:cs typeface="+mn-ea"/>
                <a:sym typeface="+mn-lt"/>
              </a:endParaRPr>
            </a:p>
            <a:p>
              <a:pPr algn="ctr" eaLnBrk="1" hangingPunct="1"/>
              <a:endParaRPr lang="en-US" altLang="zh-CN" sz="1400" dirty="0">
                <a:solidFill>
                  <a:schemeClr val="tx1">
                    <a:lumMod val="85000"/>
                    <a:lumOff val="15000"/>
                  </a:schemeClr>
                </a:solidFill>
                <a:latin typeface="+mn-lt"/>
                <a:ea typeface="+mn-ea"/>
                <a:cs typeface="+mn-ea"/>
                <a:sym typeface="+mn-lt"/>
              </a:endParaRPr>
            </a:p>
            <a:p>
              <a:pPr algn="ctr" eaLnBrk="1" hangingPunct="1"/>
              <a:r>
                <a:rPr lang="zh-CN" altLang="en-US" sz="1400" dirty="0">
                  <a:solidFill>
                    <a:schemeClr val="tx1">
                      <a:lumMod val="85000"/>
                      <a:lumOff val="15000"/>
                    </a:schemeClr>
                  </a:solidFill>
                  <a:latin typeface="+mn-lt"/>
                  <a:ea typeface="+mn-ea"/>
                  <a:cs typeface="+mn-ea"/>
                  <a:sym typeface="+mn-lt"/>
                </a:rPr>
                <a:t>请在这里输入内容</a:t>
              </a:r>
              <a:endParaRPr lang="en-US" altLang="zh-CN" sz="1400" dirty="0">
                <a:solidFill>
                  <a:schemeClr val="tx1">
                    <a:lumMod val="85000"/>
                    <a:lumOff val="15000"/>
                  </a:schemeClr>
                </a:solidFill>
                <a:latin typeface="+mn-lt"/>
                <a:ea typeface="+mn-ea"/>
                <a:cs typeface="+mn-ea"/>
                <a:sym typeface="+mn-lt"/>
              </a:endParaRPr>
            </a:p>
            <a:p>
              <a:pPr algn="ctr" eaLnBrk="1" hangingPunct="1"/>
              <a:endParaRPr lang="en-US" altLang="zh-CN" sz="1400" dirty="0">
                <a:solidFill>
                  <a:schemeClr val="tx1">
                    <a:lumMod val="85000"/>
                    <a:lumOff val="15000"/>
                  </a:schemeClr>
                </a:solidFill>
                <a:latin typeface="+mn-lt"/>
                <a:ea typeface="+mn-ea"/>
                <a:cs typeface="+mn-ea"/>
                <a:sym typeface="+mn-lt"/>
              </a:endParaRPr>
            </a:p>
          </p:txBody>
        </p:sp>
        <p:sp>
          <p:nvSpPr>
            <p:cNvPr id="118" name="AutoShape 8"/>
            <p:cNvSpPr/>
            <p:nvPr/>
          </p:nvSpPr>
          <p:spPr bwMode="auto">
            <a:xfrm>
              <a:off x="7422119" y="1882975"/>
              <a:ext cx="478691" cy="398860"/>
            </a:xfrm>
            <a:custGeom>
              <a:avLst/>
              <a:gdLst>
                <a:gd name="T0" fmla="*/ 2147483647 w 21600"/>
                <a:gd name="T1" fmla="*/ 2147483647 h 21579"/>
                <a:gd name="T2" fmla="*/ 2147483647 w 21600"/>
                <a:gd name="T3" fmla="*/ 2147483647 h 21579"/>
                <a:gd name="T4" fmla="*/ 2147483647 w 21600"/>
                <a:gd name="T5" fmla="*/ 2147483647 h 21579"/>
                <a:gd name="T6" fmla="*/ 2147483647 w 21600"/>
                <a:gd name="T7" fmla="*/ 2147483647 h 21579"/>
                <a:gd name="T8" fmla="*/ 2147483647 w 21600"/>
                <a:gd name="T9" fmla="*/ 2147483647 h 21579"/>
                <a:gd name="T10" fmla="*/ 2147483647 w 21600"/>
                <a:gd name="T11" fmla="*/ 2147483647 h 21579"/>
                <a:gd name="T12" fmla="*/ 2147483647 w 21600"/>
                <a:gd name="T13" fmla="*/ 2147483647 h 21579"/>
                <a:gd name="T14" fmla="*/ 2147483647 w 21600"/>
                <a:gd name="T15" fmla="*/ 2147483647 h 21579"/>
                <a:gd name="T16" fmla="*/ 2147483647 w 21600"/>
                <a:gd name="T17" fmla="*/ 2147483647 h 21579"/>
                <a:gd name="T18" fmla="*/ 2147483647 w 21600"/>
                <a:gd name="T19" fmla="*/ 2147483647 h 21579"/>
                <a:gd name="T20" fmla="*/ 2147483647 w 21600"/>
                <a:gd name="T21" fmla="*/ 2147483647 h 21579"/>
                <a:gd name="T22" fmla="*/ 2147483647 w 21600"/>
                <a:gd name="T23" fmla="*/ 2147483647 h 21579"/>
                <a:gd name="T24" fmla="*/ 2147483647 w 21600"/>
                <a:gd name="T25" fmla="*/ 2147483647 h 21579"/>
                <a:gd name="T26" fmla="*/ 2147483647 w 21600"/>
                <a:gd name="T27" fmla="*/ 2147483647 h 21579"/>
                <a:gd name="T28" fmla="*/ 2147483647 w 21600"/>
                <a:gd name="T29" fmla="*/ 2147483647 h 21579"/>
                <a:gd name="T30" fmla="*/ 2147483647 w 21600"/>
                <a:gd name="T31" fmla="*/ 2147483647 h 21579"/>
                <a:gd name="T32" fmla="*/ 2147483647 w 21600"/>
                <a:gd name="T33" fmla="*/ 2147483647 h 21579"/>
                <a:gd name="T34" fmla="*/ 2147483647 w 21600"/>
                <a:gd name="T35" fmla="*/ 2147483647 h 21579"/>
                <a:gd name="T36" fmla="*/ 2147483647 w 21600"/>
                <a:gd name="T37" fmla="*/ 2147483647 h 21579"/>
                <a:gd name="T38" fmla="*/ 2147483647 w 21600"/>
                <a:gd name="T39" fmla="*/ 2147483647 h 21579"/>
                <a:gd name="T40" fmla="*/ 2147483647 w 21600"/>
                <a:gd name="T41" fmla="*/ 2147483647 h 21579"/>
                <a:gd name="T42" fmla="*/ 2147483647 w 21600"/>
                <a:gd name="T43" fmla="*/ 2147483647 h 21579"/>
                <a:gd name="T44" fmla="*/ 2147483647 w 21600"/>
                <a:gd name="T45" fmla="*/ 2147483647 h 21579"/>
                <a:gd name="T46" fmla="*/ 2147483647 w 21600"/>
                <a:gd name="T47" fmla="*/ 2147483647 h 21579"/>
                <a:gd name="T48" fmla="*/ 2147483647 w 21600"/>
                <a:gd name="T49" fmla="*/ 2147483647 h 21579"/>
                <a:gd name="T50" fmla="*/ 2147483647 w 21600"/>
                <a:gd name="T51" fmla="*/ 2147483647 h 21579"/>
                <a:gd name="T52" fmla="*/ 2147483647 w 21600"/>
                <a:gd name="T53" fmla="*/ 2147483647 h 21579"/>
                <a:gd name="T54" fmla="*/ 2147483647 w 21600"/>
                <a:gd name="T55" fmla="*/ 2147483647 h 21579"/>
                <a:gd name="T56" fmla="*/ 0 w 21600"/>
                <a:gd name="T57" fmla="*/ 2147483647 h 21579"/>
                <a:gd name="T58" fmla="*/ 0 w 21600"/>
                <a:gd name="T59" fmla="*/ 2147483647 h 21579"/>
                <a:gd name="T60" fmla="*/ 2147483647 w 21600"/>
                <a:gd name="T61" fmla="*/ 2147483647 h 21579"/>
                <a:gd name="T62" fmla="*/ 2147483647 w 21600"/>
                <a:gd name="T63" fmla="*/ 2147483647 h 21579"/>
                <a:gd name="T64" fmla="*/ 2147483647 w 21600"/>
                <a:gd name="T65" fmla="*/ 2147483647 h 21579"/>
                <a:gd name="T66" fmla="*/ 2147483647 w 21600"/>
                <a:gd name="T67" fmla="*/ 2147483647 h 21579"/>
                <a:gd name="T68" fmla="*/ 2147483647 w 21600"/>
                <a:gd name="T69" fmla="*/ 2147483647 h 21579"/>
                <a:gd name="T70" fmla="*/ 2147483647 w 21600"/>
                <a:gd name="T71" fmla="*/ 2147483647 h 21579"/>
                <a:gd name="T72" fmla="*/ 2147483647 w 21600"/>
                <a:gd name="T73" fmla="*/ 0 h 21579"/>
                <a:gd name="T74" fmla="*/ 2147483647 w 21600"/>
                <a:gd name="T75" fmla="*/ 2147483647 h 21579"/>
                <a:gd name="T76" fmla="*/ 2147483647 w 21600"/>
                <a:gd name="T77" fmla="*/ 2147483647 h 21579"/>
                <a:gd name="T78" fmla="*/ 2147483647 w 21600"/>
                <a:gd name="T79" fmla="*/ 2147483647 h 21579"/>
                <a:gd name="T80" fmla="*/ 2147483647 w 21600"/>
                <a:gd name="T81" fmla="*/ 2147483647 h 21579"/>
                <a:gd name="T82" fmla="*/ 2147483647 w 21600"/>
                <a:gd name="T83" fmla="*/ 2147483647 h 21579"/>
                <a:gd name="T84" fmla="*/ 2147483647 w 21600"/>
                <a:gd name="T85" fmla="*/ 2147483647 h 21579"/>
                <a:gd name="T86" fmla="*/ 2147483647 w 21600"/>
                <a:gd name="T87" fmla="*/ 2147483647 h 21579"/>
                <a:gd name="T88" fmla="*/ 2147483647 w 21600"/>
                <a:gd name="T89" fmla="*/ 2147483647 h 21579"/>
                <a:gd name="T90" fmla="*/ 2147483647 w 21600"/>
                <a:gd name="T91" fmla="*/ 2147483647 h 21579"/>
                <a:gd name="T92" fmla="*/ 2147483647 w 21600"/>
                <a:gd name="T93" fmla="*/ 2147483647 h 21579"/>
                <a:gd name="T94" fmla="*/ 2147483647 w 21600"/>
                <a:gd name="T95" fmla="*/ 2147483647 h 21579"/>
                <a:gd name="T96" fmla="*/ 2147483647 w 21600"/>
                <a:gd name="T97" fmla="*/ 2147483647 h 21579"/>
                <a:gd name="T98" fmla="*/ 2147483647 w 21600"/>
                <a:gd name="T99" fmla="*/ 2147483647 h 21579"/>
                <a:gd name="T100" fmla="*/ 2147483647 w 21600"/>
                <a:gd name="T101" fmla="*/ 2147483647 h 21579"/>
                <a:gd name="T102" fmla="*/ 2147483647 w 21600"/>
                <a:gd name="T103" fmla="*/ 2147483647 h 21579"/>
                <a:gd name="T104" fmla="*/ 2147483647 w 21600"/>
                <a:gd name="T105" fmla="*/ 2147483647 h 21579"/>
                <a:gd name="T106" fmla="*/ 2147483647 w 21600"/>
                <a:gd name="T107" fmla="*/ 2147483647 h 2157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1600" h="21579">
                  <a:moveTo>
                    <a:pt x="21600" y="9391"/>
                  </a:moveTo>
                  <a:cubicBezTo>
                    <a:pt x="21600" y="9887"/>
                    <a:pt x="21473" y="10321"/>
                    <a:pt x="21218" y="10697"/>
                  </a:cubicBezTo>
                  <a:cubicBezTo>
                    <a:pt x="20963" y="11073"/>
                    <a:pt x="20648" y="11313"/>
                    <a:pt x="20263" y="11428"/>
                  </a:cubicBezTo>
                  <a:lnTo>
                    <a:pt x="20263" y="16611"/>
                  </a:lnTo>
                  <a:cubicBezTo>
                    <a:pt x="20263" y="17201"/>
                    <a:pt x="20087" y="17708"/>
                    <a:pt x="19730" y="18128"/>
                  </a:cubicBezTo>
                  <a:cubicBezTo>
                    <a:pt x="19375" y="18551"/>
                    <a:pt x="18951" y="18759"/>
                    <a:pt x="18459" y="18759"/>
                  </a:cubicBezTo>
                  <a:cubicBezTo>
                    <a:pt x="17928" y="18122"/>
                    <a:pt x="17286" y="17506"/>
                    <a:pt x="16537" y="16904"/>
                  </a:cubicBezTo>
                  <a:cubicBezTo>
                    <a:pt x="15786" y="16306"/>
                    <a:pt x="14980" y="15757"/>
                    <a:pt x="14116" y="15255"/>
                  </a:cubicBezTo>
                  <a:cubicBezTo>
                    <a:pt x="13254" y="14756"/>
                    <a:pt x="12363" y="14325"/>
                    <a:pt x="11450" y="13969"/>
                  </a:cubicBezTo>
                  <a:cubicBezTo>
                    <a:pt x="10537" y="13614"/>
                    <a:pt x="9648" y="13380"/>
                    <a:pt x="8789" y="13268"/>
                  </a:cubicBezTo>
                  <a:cubicBezTo>
                    <a:pt x="8453" y="13379"/>
                    <a:pt x="8179" y="13564"/>
                    <a:pt x="7969" y="13829"/>
                  </a:cubicBezTo>
                  <a:cubicBezTo>
                    <a:pt x="7758" y="14093"/>
                    <a:pt x="7614" y="14386"/>
                    <a:pt x="7535" y="14706"/>
                  </a:cubicBezTo>
                  <a:cubicBezTo>
                    <a:pt x="7457" y="15029"/>
                    <a:pt x="7450" y="15361"/>
                    <a:pt x="7511" y="15698"/>
                  </a:cubicBezTo>
                  <a:cubicBezTo>
                    <a:pt x="7575" y="16036"/>
                    <a:pt x="7719" y="16341"/>
                    <a:pt x="7947" y="16611"/>
                  </a:cubicBezTo>
                  <a:cubicBezTo>
                    <a:pt x="7751" y="16992"/>
                    <a:pt x="7660" y="17347"/>
                    <a:pt x="7677" y="17673"/>
                  </a:cubicBezTo>
                  <a:cubicBezTo>
                    <a:pt x="7692" y="17993"/>
                    <a:pt x="7773" y="18307"/>
                    <a:pt x="7917" y="18606"/>
                  </a:cubicBezTo>
                  <a:cubicBezTo>
                    <a:pt x="8059" y="18909"/>
                    <a:pt x="8255" y="19193"/>
                    <a:pt x="8498" y="19469"/>
                  </a:cubicBezTo>
                  <a:cubicBezTo>
                    <a:pt x="8737" y="19745"/>
                    <a:pt x="8997" y="20021"/>
                    <a:pt x="9271" y="20291"/>
                  </a:cubicBezTo>
                  <a:cubicBezTo>
                    <a:pt x="9114" y="20696"/>
                    <a:pt x="8843" y="21001"/>
                    <a:pt x="8456" y="21213"/>
                  </a:cubicBezTo>
                  <a:cubicBezTo>
                    <a:pt x="8069" y="21424"/>
                    <a:pt x="7655" y="21541"/>
                    <a:pt x="7212" y="21571"/>
                  </a:cubicBezTo>
                  <a:cubicBezTo>
                    <a:pt x="6772" y="21600"/>
                    <a:pt x="6341" y="21550"/>
                    <a:pt x="5917" y="21424"/>
                  </a:cubicBezTo>
                  <a:cubicBezTo>
                    <a:pt x="5496" y="21295"/>
                    <a:pt x="5163" y="21092"/>
                    <a:pt x="4923" y="20811"/>
                  </a:cubicBezTo>
                  <a:cubicBezTo>
                    <a:pt x="4781" y="20241"/>
                    <a:pt x="4625" y="19657"/>
                    <a:pt x="4453" y="19056"/>
                  </a:cubicBezTo>
                  <a:cubicBezTo>
                    <a:pt x="4282" y="18454"/>
                    <a:pt x="4140" y="17843"/>
                    <a:pt x="4032" y="17224"/>
                  </a:cubicBezTo>
                  <a:cubicBezTo>
                    <a:pt x="3922" y="16599"/>
                    <a:pt x="3868" y="15953"/>
                    <a:pt x="3868" y="15281"/>
                  </a:cubicBezTo>
                  <a:cubicBezTo>
                    <a:pt x="3868" y="14615"/>
                    <a:pt x="3961" y="13905"/>
                    <a:pt x="4150" y="13154"/>
                  </a:cubicBezTo>
                  <a:lnTo>
                    <a:pt x="1804" y="13154"/>
                  </a:lnTo>
                  <a:cubicBezTo>
                    <a:pt x="1312" y="13154"/>
                    <a:pt x="889" y="12945"/>
                    <a:pt x="534" y="12523"/>
                  </a:cubicBezTo>
                  <a:cubicBezTo>
                    <a:pt x="176" y="12100"/>
                    <a:pt x="0" y="11592"/>
                    <a:pt x="0" y="10991"/>
                  </a:cubicBezTo>
                  <a:lnTo>
                    <a:pt x="0" y="7774"/>
                  </a:lnTo>
                  <a:cubicBezTo>
                    <a:pt x="0" y="7184"/>
                    <a:pt x="176" y="6677"/>
                    <a:pt x="526" y="6245"/>
                  </a:cubicBezTo>
                  <a:cubicBezTo>
                    <a:pt x="879" y="5820"/>
                    <a:pt x="1305" y="5605"/>
                    <a:pt x="1804" y="5605"/>
                  </a:cubicBezTo>
                  <a:lnTo>
                    <a:pt x="7653" y="5605"/>
                  </a:lnTo>
                  <a:cubicBezTo>
                    <a:pt x="8551" y="5605"/>
                    <a:pt x="9509" y="5450"/>
                    <a:pt x="10525" y="5136"/>
                  </a:cubicBezTo>
                  <a:cubicBezTo>
                    <a:pt x="11541" y="4822"/>
                    <a:pt x="12537" y="4399"/>
                    <a:pt x="13511" y="3874"/>
                  </a:cubicBezTo>
                  <a:cubicBezTo>
                    <a:pt x="14488" y="3343"/>
                    <a:pt x="15409" y="2744"/>
                    <a:pt x="16273" y="2072"/>
                  </a:cubicBezTo>
                  <a:cubicBezTo>
                    <a:pt x="17135" y="1406"/>
                    <a:pt x="17864" y="713"/>
                    <a:pt x="18459" y="0"/>
                  </a:cubicBezTo>
                  <a:cubicBezTo>
                    <a:pt x="18951" y="0"/>
                    <a:pt x="19375" y="214"/>
                    <a:pt x="19730" y="634"/>
                  </a:cubicBezTo>
                  <a:cubicBezTo>
                    <a:pt x="20087" y="1057"/>
                    <a:pt x="20263" y="1567"/>
                    <a:pt x="20263" y="2166"/>
                  </a:cubicBezTo>
                  <a:lnTo>
                    <a:pt x="20263" y="7334"/>
                  </a:lnTo>
                  <a:cubicBezTo>
                    <a:pt x="20648" y="7446"/>
                    <a:pt x="20963" y="7692"/>
                    <a:pt x="21218" y="8071"/>
                  </a:cubicBezTo>
                  <a:cubicBezTo>
                    <a:pt x="21473" y="8455"/>
                    <a:pt x="21600" y="8895"/>
                    <a:pt x="21600" y="9391"/>
                  </a:cubicBezTo>
                  <a:moveTo>
                    <a:pt x="18459" y="2855"/>
                  </a:moveTo>
                  <a:cubicBezTo>
                    <a:pt x="17864" y="3407"/>
                    <a:pt x="17215" y="3941"/>
                    <a:pt x="16513" y="4452"/>
                  </a:cubicBezTo>
                  <a:cubicBezTo>
                    <a:pt x="15810" y="4963"/>
                    <a:pt x="15066" y="5423"/>
                    <a:pt x="14280" y="5834"/>
                  </a:cubicBezTo>
                  <a:cubicBezTo>
                    <a:pt x="13494" y="6245"/>
                    <a:pt x="12694" y="6609"/>
                    <a:pt x="11878" y="6923"/>
                  </a:cubicBezTo>
                  <a:cubicBezTo>
                    <a:pt x="11061" y="7237"/>
                    <a:pt x="10255" y="7463"/>
                    <a:pt x="9457" y="7604"/>
                  </a:cubicBezTo>
                  <a:lnTo>
                    <a:pt x="9457" y="11173"/>
                  </a:lnTo>
                  <a:cubicBezTo>
                    <a:pt x="10255" y="11325"/>
                    <a:pt x="11061" y="11554"/>
                    <a:pt x="11878" y="11862"/>
                  </a:cubicBezTo>
                  <a:cubicBezTo>
                    <a:pt x="12694" y="12170"/>
                    <a:pt x="13494" y="12537"/>
                    <a:pt x="14280" y="12957"/>
                  </a:cubicBezTo>
                  <a:cubicBezTo>
                    <a:pt x="15066" y="13379"/>
                    <a:pt x="15813" y="13843"/>
                    <a:pt x="16525" y="14348"/>
                  </a:cubicBezTo>
                  <a:cubicBezTo>
                    <a:pt x="17235" y="14856"/>
                    <a:pt x="17881" y="15381"/>
                    <a:pt x="18459" y="15921"/>
                  </a:cubicBezTo>
                  <a:lnTo>
                    <a:pt x="18459" y="2855"/>
                  </a:lnTo>
                  <a:close/>
                  <a:moveTo>
                    <a:pt x="18459" y="2855"/>
                  </a:moveTo>
                </a:path>
              </a:pathLst>
            </a:custGeom>
            <a:solidFill>
              <a:srgbClr val="FFFFFF"/>
            </a:solidFill>
            <a:ln>
              <a:noFill/>
            </a:ln>
            <a:extLs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zh-CN" altLang="en-US" sz="1400">
                <a:solidFill>
                  <a:schemeClr val="tx1">
                    <a:lumMod val="85000"/>
                    <a:lumOff val="15000"/>
                  </a:schemeClr>
                </a:solidFill>
                <a:cs typeface="+mn-ea"/>
                <a:sym typeface="+mn-lt"/>
              </a:endParaRPr>
            </a:p>
          </p:txBody>
        </p:sp>
        <p:grpSp>
          <p:nvGrpSpPr>
            <p:cNvPr id="119" name="Group 4700"/>
            <p:cNvGrpSpPr/>
            <p:nvPr/>
          </p:nvGrpSpPr>
          <p:grpSpPr bwMode="auto">
            <a:xfrm>
              <a:off x="3380566" y="1914877"/>
              <a:ext cx="407545" cy="407600"/>
              <a:chOff x="3062288" y="3998912"/>
              <a:chExt cx="412750" cy="412750"/>
            </a:xfrm>
            <a:solidFill>
              <a:schemeClr val="bg1"/>
            </a:solidFill>
          </p:grpSpPr>
          <p:sp>
            <p:nvSpPr>
              <p:cNvPr id="120" name="Freeform 408"/>
              <p:cNvSpPr>
                <a:spLocks noChangeArrowheads="1"/>
              </p:cNvSpPr>
              <p:nvPr/>
            </p:nvSpPr>
            <p:spPr bwMode="auto">
              <a:xfrm>
                <a:off x="3062288" y="3998912"/>
                <a:ext cx="328612" cy="315912"/>
              </a:xfrm>
              <a:custGeom>
                <a:avLst/>
                <a:gdLst>
                  <a:gd name="T0" fmla="*/ 911 w 912"/>
                  <a:gd name="T1" fmla="*/ 242 h 879"/>
                  <a:gd name="T2" fmla="*/ 594 w 912"/>
                  <a:gd name="T3" fmla="*/ 33 h 879"/>
                  <a:gd name="T4" fmla="*/ 75 w 912"/>
                  <a:gd name="T5" fmla="*/ 435 h 879"/>
                  <a:gd name="T6" fmla="*/ 242 w 912"/>
                  <a:gd name="T7" fmla="*/ 878 h 879"/>
                  <a:gd name="T8" fmla="*/ 343 w 912"/>
                  <a:gd name="T9" fmla="*/ 819 h 879"/>
                  <a:gd name="T10" fmla="*/ 911 w 912"/>
                  <a:gd name="T11" fmla="*/ 242 h 879"/>
                  <a:gd name="T12" fmla="*/ 451 w 912"/>
                  <a:gd name="T13" fmla="*/ 226 h 879"/>
                  <a:gd name="T14" fmla="*/ 577 w 912"/>
                  <a:gd name="T15" fmla="*/ 125 h 879"/>
                  <a:gd name="T16" fmla="*/ 669 w 912"/>
                  <a:gd name="T17" fmla="*/ 251 h 879"/>
                  <a:gd name="T18" fmla="*/ 543 w 912"/>
                  <a:gd name="T19" fmla="*/ 351 h 879"/>
                  <a:gd name="T20" fmla="*/ 451 w 912"/>
                  <a:gd name="T21" fmla="*/ 226 h 879"/>
                  <a:gd name="T22" fmla="*/ 226 w 912"/>
                  <a:gd name="T23" fmla="*/ 343 h 879"/>
                  <a:gd name="T24" fmla="*/ 318 w 912"/>
                  <a:gd name="T25" fmla="*/ 276 h 879"/>
                  <a:gd name="T26" fmla="*/ 385 w 912"/>
                  <a:gd name="T27" fmla="*/ 368 h 879"/>
                  <a:gd name="T28" fmla="*/ 293 w 912"/>
                  <a:gd name="T29" fmla="*/ 435 h 879"/>
                  <a:gd name="T30" fmla="*/ 226 w 912"/>
                  <a:gd name="T31" fmla="*/ 343 h 879"/>
                  <a:gd name="T32" fmla="*/ 251 w 912"/>
                  <a:gd name="T33" fmla="*/ 710 h 879"/>
                  <a:gd name="T34" fmla="*/ 176 w 912"/>
                  <a:gd name="T35" fmla="*/ 618 h 879"/>
                  <a:gd name="T36" fmla="*/ 267 w 912"/>
                  <a:gd name="T37" fmla="*/ 552 h 879"/>
                  <a:gd name="T38" fmla="*/ 343 w 912"/>
                  <a:gd name="T39" fmla="*/ 644 h 879"/>
                  <a:gd name="T40" fmla="*/ 251 w 912"/>
                  <a:gd name="T41" fmla="*/ 710 h 879"/>
                  <a:gd name="T42" fmla="*/ 251 w 912"/>
                  <a:gd name="T43" fmla="*/ 710 h 879"/>
                  <a:gd name="T44" fmla="*/ 251 w 912"/>
                  <a:gd name="T45" fmla="*/ 710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12" h="879">
                    <a:moveTo>
                      <a:pt x="911" y="242"/>
                    </a:moveTo>
                    <a:cubicBezTo>
                      <a:pt x="844" y="134"/>
                      <a:pt x="727" y="50"/>
                      <a:pt x="594" y="33"/>
                    </a:cubicBezTo>
                    <a:cubicBezTo>
                      <a:pt x="343" y="0"/>
                      <a:pt x="134" y="184"/>
                      <a:pt x="75" y="435"/>
                    </a:cubicBezTo>
                    <a:cubicBezTo>
                      <a:pt x="0" y="761"/>
                      <a:pt x="84" y="869"/>
                      <a:pt x="242" y="878"/>
                    </a:cubicBezTo>
                    <a:cubicBezTo>
                      <a:pt x="267" y="853"/>
                      <a:pt x="309" y="828"/>
                      <a:pt x="343" y="819"/>
                    </a:cubicBezTo>
                    <a:lnTo>
                      <a:pt x="911" y="242"/>
                    </a:lnTo>
                    <a:close/>
                    <a:moveTo>
                      <a:pt x="451" y="226"/>
                    </a:moveTo>
                    <a:cubicBezTo>
                      <a:pt x="460" y="167"/>
                      <a:pt x="518" y="117"/>
                      <a:pt x="577" y="125"/>
                    </a:cubicBezTo>
                    <a:cubicBezTo>
                      <a:pt x="635" y="134"/>
                      <a:pt x="677" y="192"/>
                      <a:pt x="669" y="251"/>
                    </a:cubicBezTo>
                    <a:cubicBezTo>
                      <a:pt x="660" y="317"/>
                      <a:pt x="610" y="359"/>
                      <a:pt x="543" y="351"/>
                    </a:cubicBezTo>
                    <a:cubicBezTo>
                      <a:pt x="485" y="343"/>
                      <a:pt x="443" y="284"/>
                      <a:pt x="451" y="226"/>
                    </a:cubicBezTo>
                    <a:close/>
                    <a:moveTo>
                      <a:pt x="226" y="343"/>
                    </a:moveTo>
                    <a:cubicBezTo>
                      <a:pt x="226" y="301"/>
                      <a:pt x="267" y="267"/>
                      <a:pt x="318" y="276"/>
                    </a:cubicBezTo>
                    <a:cubicBezTo>
                      <a:pt x="359" y="284"/>
                      <a:pt x="393" y="326"/>
                      <a:pt x="385" y="368"/>
                    </a:cubicBezTo>
                    <a:cubicBezTo>
                      <a:pt x="376" y="409"/>
                      <a:pt x="334" y="443"/>
                      <a:pt x="293" y="435"/>
                    </a:cubicBezTo>
                    <a:cubicBezTo>
                      <a:pt x="251" y="435"/>
                      <a:pt x="217" y="393"/>
                      <a:pt x="226" y="343"/>
                    </a:cubicBezTo>
                    <a:close/>
                    <a:moveTo>
                      <a:pt x="251" y="710"/>
                    </a:moveTo>
                    <a:cubicBezTo>
                      <a:pt x="200" y="710"/>
                      <a:pt x="167" y="669"/>
                      <a:pt x="176" y="618"/>
                    </a:cubicBezTo>
                    <a:cubicBezTo>
                      <a:pt x="184" y="577"/>
                      <a:pt x="226" y="543"/>
                      <a:pt x="267" y="552"/>
                    </a:cubicBezTo>
                    <a:cubicBezTo>
                      <a:pt x="318" y="560"/>
                      <a:pt x="343" y="602"/>
                      <a:pt x="343" y="644"/>
                    </a:cubicBezTo>
                    <a:cubicBezTo>
                      <a:pt x="334" y="685"/>
                      <a:pt x="293" y="719"/>
                      <a:pt x="251" y="710"/>
                    </a:cubicBezTo>
                    <a:close/>
                    <a:moveTo>
                      <a:pt x="251" y="710"/>
                    </a:moveTo>
                    <a:lnTo>
                      <a:pt x="251" y="710"/>
                    </a:lnTo>
                    <a:close/>
                  </a:path>
                </a:pathLst>
              </a:custGeom>
              <a:grpFill/>
              <a:ln>
                <a:noFill/>
              </a:ln>
              <a:effectLst/>
              <a:extLst>
                <a:ext uri="{91240B29-F687-4F45-9708-019B960494DF}">
                  <a14:hiddenLine xmlns:a14="http://schemas.microsoft.com/office/drawing/2010/main" w="9525">
                    <a:solidFill>
                      <a:srgbClr val="808080"/>
                    </a:solidFill>
                    <a:bevel/>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685165">
                  <a:defRPr/>
                </a:pPr>
                <a:endParaRPr lang="en-US" sz="1400" dirty="0">
                  <a:solidFill>
                    <a:schemeClr val="tx1">
                      <a:lumMod val="85000"/>
                      <a:lumOff val="15000"/>
                    </a:schemeClr>
                  </a:solidFill>
                  <a:cs typeface="+mn-ea"/>
                  <a:sym typeface="+mn-lt"/>
                </a:endParaRPr>
              </a:p>
            </p:txBody>
          </p:sp>
          <p:sp>
            <p:nvSpPr>
              <p:cNvPr id="121" name="Freeform 409"/>
              <p:cNvSpPr>
                <a:spLocks noChangeArrowheads="1"/>
              </p:cNvSpPr>
              <p:nvPr/>
            </p:nvSpPr>
            <p:spPr bwMode="auto">
              <a:xfrm>
                <a:off x="3270250" y="4052887"/>
                <a:ext cx="204788" cy="223837"/>
              </a:xfrm>
              <a:custGeom>
                <a:avLst/>
                <a:gdLst>
                  <a:gd name="T0" fmla="*/ 142 w 569"/>
                  <a:gd name="T1" fmla="*/ 619 h 620"/>
                  <a:gd name="T2" fmla="*/ 150 w 569"/>
                  <a:gd name="T3" fmla="*/ 611 h 620"/>
                  <a:gd name="T4" fmla="*/ 568 w 569"/>
                  <a:gd name="T5" fmla="*/ 67 h 620"/>
                  <a:gd name="T6" fmla="*/ 543 w 569"/>
                  <a:gd name="T7" fmla="*/ 25 h 620"/>
                  <a:gd name="T8" fmla="*/ 493 w 569"/>
                  <a:gd name="T9" fmla="*/ 17 h 620"/>
                  <a:gd name="T10" fmla="*/ 8 w 569"/>
                  <a:gd name="T11" fmla="*/ 485 h 620"/>
                  <a:gd name="T12" fmla="*/ 0 w 569"/>
                  <a:gd name="T13" fmla="*/ 494 h 620"/>
                  <a:gd name="T14" fmla="*/ 142 w 569"/>
                  <a:gd name="T15" fmla="*/ 619 h 620"/>
                  <a:gd name="T16" fmla="*/ 142 w 569"/>
                  <a:gd name="T17" fmla="*/ 619 h 620"/>
                  <a:gd name="T18" fmla="*/ 142 w 569"/>
                  <a:gd name="T19" fmla="*/ 619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9" h="620">
                    <a:moveTo>
                      <a:pt x="142" y="619"/>
                    </a:moveTo>
                    <a:cubicBezTo>
                      <a:pt x="150" y="611"/>
                      <a:pt x="150" y="611"/>
                      <a:pt x="150" y="611"/>
                    </a:cubicBezTo>
                    <a:cubicBezTo>
                      <a:pt x="568" y="67"/>
                      <a:pt x="568" y="67"/>
                      <a:pt x="568" y="67"/>
                    </a:cubicBezTo>
                    <a:cubicBezTo>
                      <a:pt x="568" y="59"/>
                      <a:pt x="560" y="42"/>
                      <a:pt x="543" y="25"/>
                    </a:cubicBezTo>
                    <a:cubicBezTo>
                      <a:pt x="518" y="0"/>
                      <a:pt x="493" y="17"/>
                      <a:pt x="493" y="17"/>
                    </a:cubicBezTo>
                    <a:cubicBezTo>
                      <a:pt x="8" y="485"/>
                      <a:pt x="8" y="485"/>
                      <a:pt x="8" y="485"/>
                    </a:cubicBezTo>
                    <a:cubicBezTo>
                      <a:pt x="0" y="494"/>
                      <a:pt x="0" y="494"/>
                      <a:pt x="0" y="494"/>
                    </a:cubicBezTo>
                    <a:lnTo>
                      <a:pt x="142" y="619"/>
                    </a:lnTo>
                    <a:close/>
                    <a:moveTo>
                      <a:pt x="142" y="619"/>
                    </a:moveTo>
                    <a:lnTo>
                      <a:pt x="142" y="619"/>
                    </a:lnTo>
                    <a:close/>
                  </a:path>
                </a:pathLst>
              </a:custGeom>
              <a:grpFill/>
              <a:ln>
                <a:noFill/>
              </a:ln>
              <a:effectLst/>
              <a:extLst>
                <a:ext uri="{91240B29-F687-4F45-9708-019B960494DF}">
                  <a14:hiddenLine xmlns:a14="http://schemas.microsoft.com/office/drawing/2010/main" w="9525">
                    <a:solidFill>
                      <a:srgbClr val="808080"/>
                    </a:solidFill>
                    <a:bevel/>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685165">
                  <a:defRPr/>
                </a:pPr>
                <a:endParaRPr lang="en-US" sz="1400" dirty="0">
                  <a:solidFill>
                    <a:schemeClr val="tx1">
                      <a:lumMod val="85000"/>
                      <a:lumOff val="15000"/>
                    </a:schemeClr>
                  </a:solidFill>
                  <a:cs typeface="+mn-ea"/>
                  <a:sym typeface="+mn-lt"/>
                </a:endParaRPr>
              </a:p>
            </p:txBody>
          </p:sp>
          <p:sp>
            <p:nvSpPr>
              <p:cNvPr id="122" name="Freeform 410"/>
              <p:cNvSpPr>
                <a:spLocks noChangeArrowheads="1"/>
              </p:cNvSpPr>
              <p:nvPr/>
            </p:nvSpPr>
            <p:spPr bwMode="auto">
              <a:xfrm>
                <a:off x="3209925" y="4241799"/>
                <a:ext cx="103188" cy="103188"/>
              </a:xfrm>
              <a:custGeom>
                <a:avLst/>
                <a:gdLst>
                  <a:gd name="T0" fmla="*/ 143 w 286"/>
                  <a:gd name="T1" fmla="*/ 284 h 285"/>
                  <a:gd name="T2" fmla="*/ 151 w 286"/>
                  <a:gd name="T3" fmla="*/ 268 h 285"/>
                  <a:gd name="T4" fmla="*/ 285 w 286"/>
                  <a:gd name="T5" fmla="*/ 125 h 285"/>
                  <a:gd name="T6" fmla="*/ 143 w 286"/>
                  <a:gd name="T7" fmla="*/ 0 h 285"/>
                  <a:gd name="T8" fmla="*/ 9 w 286"/>
                  <a:gd name="T9" fmla="*/ 142 h 285"/>
                  <a:gd name="T10" fmla="*/ 0 w 286"/>
                  <a:gd name="T11" fmla="*/ 151 h 285"/>
                  <a:gd name="T12" fmla="*/ 143 w 286"/>
                  <a:gd name="T13" fmla="*/ 284 h 285"/>
                  <a:gd name="T14" fmla="*/ 59 w 286"/>
                  <a:gd name="T15" fmla="*/ 134 h 285"/>
                  <a:gd name="T16" fmla="*/ 126 w 286"/>
                  <a:gd name="T17" fmla="*/ 59 h 285"/>
                  <a:gd name="T18" fmla="*/ 151 w 286"/>
                  <a:gd name="T19" fmla="*/ 59 h 285"/>
                  <a:gd name="T20" fmla="*/ 159 w 286"/>
                  <a:gd name="T21" fmla="*/ 67 h 285"/>
                  <a:gd name="T22" fmla="*/ 159 w 286"/>
                  <a:gd name="T23" fmla="*/ 75 h 285"/>
                  <a:gd name="T24" fmla="*/ 159 w 286"/>
                  <a:gd name="T25" fmla="*/ 92 h 285"/>
                  <a:gd name="T26" fmla="*/ 92 w 286"/>
                  <a:gd name="T27" fmla="*/ 159 h 285"/>
                  <a:gd name="T28" fmla="*/ 68 w 286"/>
                  <a:gd name="T29" fmla="*/ 167 h 285"/>
                  <a:gd name="T30" fmla="*/ 59 w 286"/>
                  <a:gd name="T31" fmla="*/ 159 h 285"/>
                  <a:gd name="T32" fmla="*/ 59 w 286"/>
                  <a:gd name="T33" fmla="*/ 142 h 285"/>
                  <a:gd name="T34" fmla="*/ 59 w 286"/>
                  <a:gd name="T35" fmla="*/ 134 h 285"/>
                  <a:gd name="T36" fmla="*/ 59 w 286"/>
                  <a:gd name="T37" fmla="*/ 134 h 285"/>
                  <a:gd name="T38" fmla="*/ 59 w 286"/>
                  <a:gd name="T39" fmla="*/ 134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6" h="285">
                    <a:moveTo>
                      <a:pt x="143" y="284"/>
                    </a:moveTo>
                    <a:cubicBezTo>
                      <a:pt x="151" y="268"/>
                      <a:pt x="151" y="268"/>
                      <a:pt x="151" y="268"/>
                    </a:cubicBezTo>
                    <a:cubicBezTo>
                      <a:pt x="285" y="125"/>
                      <a:pt x="285" y="125"/>
                      <a:pt x="285" y="125"/>
                    </a:cubicBezTo>
                    <a:cubicBezTo>
                      <a:pt x="143" y="0"/>
                      <a:pt x="143" y="0"/>
                      <a:pt x="143" y="0"/>
                    </a:cubicBezTo>
                    <a:cubicBezTo>
                      <a:pt x="9" y="142"/>
                      <a:pt x="9" y="142"/>
                      <a:pt x="9" y="142"/>
                    </a:cubicBezTo>
                    <a:cubicBezTo>
                      <a:pt x="0" y="151"/>
                      <a:pt x="0" y="151"/>
                      <a:pt x="0" y="151"/>
                    </a:cubicBezTo>
                    <a:lnTo>
                      <a:pt x="143" y="284"/>
                    </a:lnTo>
                    <a:close/>
                    <a:moveTo>
                      <a:pt x="59" y="134"/>
                    </a:moveTo>
                    <a:cubicBezTo>
                      <a:pt x="126" y="59"/>
                      <a:pt x="126" y="59"/>
                      <a:pt x="126" y="59"/>
                    </a:cubicBezTo>
                    <a:cubicBezTo>
                      <a:pt x="134" y="50"/>
                      <a:pt x="143" y="50"/>
                      <a:pt x="151" y="59"/>
                    </a:cubicBezTo>
                    <a:cubicBezTo>
                      <a:pt x="159" y="67"/>
                      <a:pt x="159" y="67"/>
                      <a:pt x="159" y="67"/>
                    </a:cubicBezTo>
                    <a:lnTo>
                      <a:pt x="159" y="75"/>
                    </a:lnTo>
                    <a:cubicBezTo>
                      <a:pt x="159" y="84"/>
                      <a:pt x="159" y="84"/>
                      <a:pt x="159" y="92"/>
                    </a:cubicBezTo>
                    <a:cubicBezTo>
                      <a:pt x="92" y="159"/>
                      <a:pt x="92" y="159"/>
                      <a:pt x="92" y="159"/>
                    </a:cubicBezTo>
                    <a:cubicBezTo>
                      <a:pt x="84" y="167"/>
                      <a:pt x="76" y="167"/>
                      <a:pt x="68" y="167"/>
                    </a:cubicBezTo>
                    <a:cubicBezTo>
                      <a:pt x="59" y="159"/>
                      <a:pt x="59" y="159"/>
                      <a:pt x="59" y="159"/>
                    </a:cubicBezTo>
                    <a:cubicBezTo>
                      <a:pt x="59" y="151"/>
                      <a:pt x="59" y="151"/>
                      <a:pt x="59" y="142"/>
                    </a:cubicBezTo>
                    <a:lnTo>
                      <a:pt x="59" y="134"/>
                    </a:lnTo>
                    <a:close/>
                    <a:moveTo>
                      <a:pt x="59" y="134"/>
                    </a:moveTo>
                    <a:lnTo>
                      <a:pt x="59" y="134"/>
                    </a:lnTo>
                    <a:close/>
                  </a:path>
                </a:pathLst>
              </a:custGeom>
              <a:grpFill/>
              <a:ln>
                <a:noFill/>
              </a:ln>
              <a:effectLst/>
              <a:extLst>
                <a:ext uri="{91240B29-F687-4F45-9708-019B960494DF}">
                  <a14:hiddenLine xmlns:a14="http://schemas.microsoft.com/office/drawing/2010/main" w="9525">
                    <a:solidFill>
                      <a:srgbClr val="808080"/>
                    </a:solidFill>
                    <a:bevel/>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685165">
                  <a:defRPr/>
                </a:pPr>
                <a:endParaRPr lang="en-US" sz="1400" dirty="0">
                  <a:solidFill>
                    <a:schemeClr val="tx1">
                      <a:lumMod val="85000"/>
                      <a:lumOff val="15000"/>
                    </a:schemeClr>
                  </a:solidFill>
                  <a:cs typeface="+mn-ea"/>
                  <a:sym typeface="+mn-lt"/>
                </a:endParaRPr>
              </a:p>
            </p:txBody>
          </p:sp>
          <p:sp>
            <p:nvSpPr>
              <p:cNvPr id="123" name="Freeform 411"/>
              <p:cNvSpPr>
                <a:spLocks noChangeArrowheads="1"/>
              </p:cNvSpPr>
              <p:nvPr/>
            </p:nvSpPr>
            <p:spPr bwMode="auto">
              <a:xfrm>
                <a:off x="3122613" y="4308474"/>
                <a:ext cx="127000" cy="103188"/>
              </a:xfrm>
              <a:custGeom>
                <a:avLst/>
                <a:gdLst>
                  <a:gd name="T0" fmla="*/ 343 w 352"/>
                  <a:gd name="T1" fmla="*/ 134 h 285"/>
                  <a:gd name="T2" fmla="*/ 351 w 352"/>
                  <a:gd name="T3" fmla="*/ 125 h 285"/>
                  <a:gd name="T4" fmla="*/ 218 w 352"/>
                  <a:gd name="T5" fmla="*/ 0 h 285"/>
                  <a:gd name="T6" fmla="*/ 209 w 352"/>
                  <a:gd name="T7" fmla="*/ 8 h 285"/>
                  <a:gd name="T8" fmla="*/ 100 w 352"/>
                  <a:gd name="T9" fmla="*/ 276 h 285"/>
                  <a:gd name="T10" fmla="*/ 126 w 352"/>
                  <a:gd name="T11" fmla="*/ 276 h 285"/>
                  <a:gd name="T12" fmla="*/ 134 w 352"/>
                  <a:gd name="T13" fmla="*/ 268 h 285"/>
                  <a:gd name="T14" fmla="*/ 159 w 352"/>
                  <a:gd name="T15" fmla="*/ 217 h 285"/>
                  <a:gd name="T16" fmla="*/ 343 w 352"/>
                  <a:gd name="T17" fmla="*/ 134 h 285"/>
                  <a:gd name="T18" fmla="*/ 218 w 352"/>
                  <a:gd name="T19" fmla="*/ 167 h 285"/>
                  <a:gd name="T20" fmla="*/ 142 w 352"/>
                  <a:gd name="T21" fmla="*/ 192 h 285"/>
                  <a:gd name="T22" fmla="*/ 126 w 352"/>
                  <a:gd name="T23" fmla="*/ 201 h 285"/>
                  <a:gd name="T24" fmla="*/ 109 w 352"/>
                  <a:gd name="T25" fmla="*/ 209 h 285"/>
                  <a:gd name="T26" fmla="*/ 100 w 352"/>
                  <a:gd name="T27" fmla="*/ 201 h 285"/>
                  <a:gd name="T28" fmla="*/ 100 w 352"/>
                  <a:gd name="T29" fmla="*/ 142 h 285"/>
                  <a:gd name="T30" fmla="*/ 109 w 352"/>
                  <a:gd name="T31" fmla="*/ 109 h 285"/>
                  <a:gd name="T32" fmla="*/ 209 w 352"/>
                  <a:gd name="T33" fmla="*/ 150 h 285"/>
                  <a:gd name="T34" fmla="*/ 284 w 352"/>
                  <a:gd name="T35" fmla="*/ 150 h 285"/>
                  <a:gd name="T36" fmla="*/ 218 w 352"/>
                  <a:gd name="T37" fmla="*/ 167 h 285"/>
                  <a:gd name="T38" fmla="*/ 218 w 352"/>
                  <a:gd name="T39" fmla="*/ 167 h 285"/>
                  <a:gd name="T40" fmla="*/ 218 w 352"/>
                  <a:gd name="T41" fmla="*/ 167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2" h="285">
                    <a:moveTo>
                      <a:pt x="343" y="134"/>
                    </a:moveTo>
                    <a:lnTo>
                      <a:pt x="351" y="125"/>
                    </a:lnTo>
                    <a:cubicBezTo>
                      <a:pt x="218" y="0"/>
                      <a:pt x="218" y="0"/>
                      <a:pt x="218" y="0"/>
                    </a:cubicBezTo>
                    <a:cubicBezTo>
                      <a:pt x="218" y="0"/>
                      <a:pt x="209" y="0"/>
                      <a:pt x="209" y="8"/>
                    </a:cubicBezTo>
                    <a:cubicBezTo>
                      <a:pt x="100" y="34"/>
                      <a:pt x="0" y="142"/>
                      <a:pt x="100" y="276"/>
                    </a:cubicBezTo>
                    <a:cubicBezTo>
                      <a:pt x="109" y="276"/>
                      <a:pt x="117" y="284"/>
                      <a:pt x="126" y="276"/>
                    </a:cubicBezTo>
                    <a:cubicBezTo>
                      <a:pt x="134" y="276"/>
                      <a:pt x="134" y="276"/>
                      <a:pt x="134" y="268"/>
                    </a:cubicBezTo>
                    <a:cubicBezTo>
                      <a:pt x="142" y="251"/>
                      <a:pt x="151" y="226"/>
                      <a:pt x="159" y="217"/>
                    </a:cubicBezTo>
                    <a:cubicBezTo>
                      <a:pt x="192" y="184"/>
                      <a:pt x="284" y="234"/>
                      <a:pt x="343" y="134"/>
                    </a:cubicBezTo>
                    <a:close/>
                    <a:moveTo>
                      <a:pt x="218" y="167"/>
                    </a:moveTo>
                    <a:cubicBezTo>
                      <a:pt x="184" y="167"/>
                      <a:pt x="159" y="167"/>
                      <a:pt x="142" y="192"/>
                    </a:cubicBezTo>
                    <a:cubicBezTo>
                      <a:pt x="134" y="192"/>
                      <a:pt x="134" y="201"/>
                      <a:pt x="126" y="201"/>
                    </a:cubicBezTo>
                    <a:cubicBezTo>
                      <a:pt x="126" y="209"/>
                      <a:pt x="117" y="209"/>
                      <a:pt x="109" y="209"/>
                    </a:cubicBezTo>
                    <a:lnTo>
                      <a:pt x="100" y="201"/>
                    </a:lnTo>
                    <a:cubicBezTo>
                      <a:pt x="92" y="176"/>
                      <a:pt x="92" y="159"/>
                      <a:pt x="100" y="142"/>
                    </a:cubicBezTo>
                    <a:cubicBezTo>
                      <a:pt x="100" y="125"/>
                      <a:pt x="109" y="117"/>
                      <a:pt x="109" y="109"/>
                    </a:cubicBezTo>
                    <a:cubicBezTo>
                      <a:pt x="142" y="134"/>
                      <a:pt x="167" y="150"/>
                      <a:pt x="209" y="150"/>
                    </a:cubicBezTo>
                    <a:cubicBezTo>
                      <a:pt x="234" y="142"/>
                      <a:pt x="259" y="150"/>
                      <a:pt x="284" y="150"/>
                    </a:cubicBezTo>
                    <a:cubicBezTo>
                      <a:pt x="259" y="167"/>
                      <a:pt x="234" y="167"/>
                      <a:pt x="218" y="167"/>
                    </a:cubicBezTo>
                    <a:close/>
                    <a:moveTo>
                      <a:pt x="218" y="167"/>
                    </a:moveTo>
                    <a:lnTo>
                      <a:pt x="218" y="167"/>
                    </a:lnTo>
                    <a:close/>
                  </a:path>
                </a:pathLst>
              </a:custGeom>
              <a:grpFill/>
              <a:ln>
                <a:noFill/>
              </a:ln>
              <a:effectLst/>
              <a:extLst>
                <a:ext uri="{91240B29-F687-4F45-9708-019B960494DF}">
                  <a14:hiddenLine xmlns:a14="http://schemas.microsoft.com/office/drawing/2010/main" w="9525">
                    <a:solidFill>
                      <a:srgbClr val="808080"/>
                    </a:solidFill>
                    <a:bevel/>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685165">
                  <a:defRPr/>
                </a:pPr>
                <a:endParaRPr lang="en-US" sz="1400" dirty="0">
                  <a:solidFill>
                    <a:schemeClr val="tx1">
                      <a:lumMod val="85000"/>
                      <a:lumOff val="15000"/>
                    </a:schemeClr>
                  </a:solidFill>
                  <a:cs typeface="+mn-ea"/>
                  <a:sym typeface="+mn-lt"/>
                </a:endParaRPr>
              </a:p>
            </p:txBody>
          </p:sp>
        </p:grpSp>
        <p:sp>
          <p:nvSpPr>
            <p:cNvPr id="124" name="AutoShape 96"/>
            <p:cNvSpPr/>
            <p:nvPr/>
          </p:nvSpPr>
          <p:spPr bwMode="auto">
            <a:xfrm>
              <a:off x="1358696" y="1933575"/>
              <a:ext cx="354256" cy="35421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45" y="434"/>
                  </a:moveTo>
                  <a:cubicBezTo>
                    <a:pt x="19000" y="276"/>
                    <a:pt x="19186" y="194"/>
                    <a:pt x="19399" y="194"/>
                  </a:cubicBezTo>
                  <a:cubicBezTo>
                    <a:pt x="19670" y="194"/>
                    <a:pt x="19900" y="332"/>
                    <a:pt x="20087" y="602"/>
                  </a:cubicBezTo>
                  <a:cubicBezTo>
                    <a:pt x="20165" y="716"/>
                    <a:pt x="20282" y="872"/>
                    <a:pt x="20432" y="1072"/>
                  </a:cubicBezTo>
                  <a:cubicBezTo>
                    <a:pt x="20586" y="1274"/>
                    <a:pt x="20733" y="1483"/>
                    <a:pt x="20880" y="1692"/>
                  </a:cubicBezTo>
                  <a:cubicBezTo>
                    <a:pt x="21024" y="1903"/>
                    <a:pt x="21147" y="2127"/>
                    <a:pt x="21252" y="2359"/>
                  </a:cubicBezTo>
                  <a:cubicBezTo>
                    <a:pt x="21357" y="2597"/>
                    <a:pt x="21411" y="2796"/>
                    <a:pt x="21411" y="2967"/>
                  </a:cubicBezTo>
                  <a:cubicBezTo>
                    <a:pt x="21411" y="3334"/>
                    <a:pt x="21298" y="3616"/>
                    <a:pt x="21071" y="3825"/>
                  </a:cubicBezTo>
                  <a:lnTo>
                    <a:pt x="2568" y="21376"/>
                  </a:lnTo>
                  <a:cubicBezTo>
                    <a:pt x="2408" y="21526"/>
                    <a:pt x="2227" y="21599"/>
                    <a:pt x="2017" y="21599"/>
                  </a:cubicBezTo>
                  <a:cubicBezTo>
                    <a:pt x="1725" y="21599"/>
                    <a:pt x="1495" y="21464"/>
                    <a:pt x="1324" y="21194"/>
                  </a:cubicBezTo>
                  <a:cubicBezTo>
                    <a:pt x="1248" y="21082"/>
                    <a:pt x="1128" y="20924"/>
                    <a:pt x="971" y="20724"/>
                  </a:cubicBezTo>
                  <a:cubicBezTo>
                    <a:pt x="817" y="20521"/>
                    <a:pt x="668" y="20316"/>
                    <a:pt x="528" y="20104"/>
                  </a:cubicBezTo>
                  <a:cubicBezTo>
                    <a:pt x="386" y="19893"/>
                    <a:pt x="261" y="19672"/>
                    <a:pt x="156" y="19443"/>
                  </a:cubicBezTo>
                  <a:cubicBezTo>
                    <a:pt x="51" y="19214"/>
                    <a:pt x="0" y="19008"/>
                    <a:pt x="0" y="18832"/>
                  </a:cubicBezTo>
                  <a:cubicBezTo>
                    <a:pt x="0" y="18465"/>
                    <a:pt x="115" y="18177"/>
                    <a:pt x="337" y="17971"/>
                  </a:cubicBezTo>
                  <a:lnTo>
                    <a:pt x="18845" y="434"/>
                  </a:lnTo>
                  <a:close/>
                  <a:moveTo>
                    <a:pt x="4372" y="9154"/>
                  </a:moveTo>
                  <a:lnTo>
                    <a:pt x="2998" y="8634"/>
                  </a:lnTo>
                  <a:lnTo>
                    <a:pt x="4372" y="8126"/>
                  </a:lnTo>
                  <a:lnTo>
                    <a:pt x="4805" y="6484"/>
                  </a:lnTo>
                  <a:lnTo>
                    <a:pt x="5204" y="8126"/>
                  </a:lnTo>
                  <a:lnTo>
                    <a:pt x="6597" y="8634"/>
                  </a:lnTo>
                  <a:lnTo>
                    <a:pt x="5204" y="9154"/>
                  </a:lnTo>
                  <a:lnTo>
                    <a:pt x="4805" y="10800"/>
                  </a:lnTo>
                  <a:lnTo>
                    <a:pt x="4372" y="9154"/>
                  </a:lnTo>
                  <a:close/>
                  <a:moveTo>
                    <a:pt x="7126" y="5329"/>
                  </a:moveTo>
                  <a:lnTo>
                    <a:pt x="4372" y="4316"/>
                  </a:lnTo>
                  <a:lnTo>
                    <a:pt x="7126" y="3317"/>
                  </a:lnTo>
                  <a:lnTo>
                    <a:pt x="7971" y="0"/>
                  </a:lnTo>
                  <a:lnTo>
                    <a:pt x="8810" y="3317"/>
                  </a:lnTo>
                  <a:lnTo>
                    <a:pt x="11565" y="4316"/>
                  </a:lnTo>
                  <a:lnTo>
                    <a:pt x="8810" y="5329"/>
                  </a:lnTo>
                  <a:lnTo>
                    <a:pt x="7971" y="8634"/>
                  </a:lnTo>
                  <a:lnTo>
                    <a:pt x="7126" y="5329"/>
                  </a:lnTo>
                  <a:close/>
                  <a:moveTo>
                    <a:pt x="12412" y="2670"/>
                  </a:moveTo>
                  <a:lnTo>
                    <a:pt x="11041" y="2162"/>
                  </a:lnTo>
                  <a:lnTo>
                    <a:pt x="12412" y="1642"/>
                  </a:lnTo>
                  <a:lnTo>
                    <a:pt x="12845" y="0"/>
                  </a:lnTo>
                  <a:lnTo>
                    <a:pt x="13278" y="1642"/>
                  </a:lnTo>
                  <a:lnTo>
                    <a:pt x="14637" y="2162"/>
                  </a:lnTo>
                  <a:lnTo>
                    <a:pt x="13278" y="2670"/>
                  </a:lnTo>
                  <a:lnTo>
                    <a:pt x="12845" y="4316"/>
                  </a:lnTo>
                  <a:lnTo>
                    <a:pt x="12412" y="2670"/>
                  </a:lnTo>
                  <a:close/>
                  <a:moveTo>
                    <a:pt x="20498" y="2993"/>
                  </a:moveTo>
                  <a:lnTo>
                    <a:pt x="19399" y="1289"/>
                  </a:lnTo>
                  <a:lnTo>
                    <a:pt x="15070" y="5385"/>
                  </a:lnTo>
                  <a:lnTo>
                    <a:pt x="16172" y="7086"/>
                  </a:lnTo>
                  <a:lnTo>
                    <a:pt x="20498" y="2993"/>
                  </a:lnTo>
                  <a:close/>
                  <a:moveTo>
                    <a:pt x="21599" y="9154"/>
                  </a:moveTo>
                  <a:lnTo>
                    <a:pt x="20229" y="9674"/>
                  </a:lnTo>
                  <a:lnTo>
                    <a:pt x="19807" y="11320"/>
                  </a:lnTo>
                  <a:lnTo>
                    <a:pt x="19374" y="9674"/>
                  </a:lnTo>
                  <a:lnTo>
                    <a:pt x="18001" y="9154"/>
                  </a:lnTo>
                  <a:lnTo>
                    <a:pt x="19374" y="8661"/>
                  </a:lnTo>
                  <a:lnTo>
                    <a:pt x="19807" y="7004"/>
                  </a:lnTo>
                  <a:lnTo>
                    <a:pt x="20229" y="8661"/>
                  </a:lnTo>
                  <a:lnTo>
                    <a:pt x="21599" y="9154"/>
                  </a:lnTo>
                  <a:close/>
                </a:path>
              </a:pathLst>
            </a:custGeom>
            <a:solidFill>
              <a:schemeClr val="bg1"/>
            </a:solidFill>
            <a:ln>
              <a:noFill/>
            </a:ln>
            <a:effectLst/>
          </p:spPr>
          <p:txBody>
            <a:bodyPr lIns="38090" tIns="38090" rIns="38090" bIns="38090" anchor="ctr"/>
            <a:lstStyle/>
            <a:p>
              <a:pPr defTabSz="342265">
                <a:defRPr/>
              </a:pPr>
              <a:endParaRPr lang="es-ES" sz="1400" dirty="0">
                <a:solidFill>
                  <a:schemeClr val="tx1">
                    <a:lumMod val="85000"/>
                    <a:lumOff val="15000"/>
                  </a:schemeClr>
                </a:solidFill>
                <a:effectLst>
                  <a:outerShdw blurRad="38100" dist="38100" dir="2700000" algn="tl">
                    <a:srgbClr val="000000"/>
                  </a:outerShdw>
                </a:effectLst>
                <a:cs typeface="+mn-ea"/>
                <a:sym typeface="+mn-lt"/>
              </a:endParaRPr>
            </a:p>
          </p:txBody>
        </p:sp>
        <p:sp>
          <p:nvSpPr>
            <p:cNvPr id="125" name="AutoShape 25"/>
            <p:cNvSpPr/>
            <p:nvPr/>
          </p:nvSpPr>
          <p:spPr bwMode="auto">
            <a:xfrm>
              <a:off x="5409116" y="1925836"/>
              <a:ext cx="452494" cy="359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708" y="0"/>
                  </a:moveTo>
                  <a:cubicBezTo>
                    <a:pt x="20811" y="10"/>
                    <a:pt x="20921" y="52"/>
                    <a:pt x="21049" y="116"/>
                  </a:cubicBezTo>
                  <a:cubicBezTo>
                    <a:pt x="21416" y="342"/>
                    <a:pt x="21599" y="730"/>
                    <a:pt x="21599" y="1281"/>
                  </a:cubicBezTo>
                  <a:lnTo>
                    <a:pt x="21599" y="20332"/>
                  </a:lnTo>
                  <a:cubicBezTo>
                    <a:pt x="21599" y="20883"/>
                    <a:pt x="21416" y="21271"/>
                    <a:pt x="21049" y="21497"/>
                  </a:cubicBezTo>
                  <a:cubicBezTo>
                    <a:pt x="20921" y="21564"/>
                    <a:pt x="20811" y="21599"/>
                    <a:pt x="20708" y="21599"/>
                  </a:cubicBezTo>
                  <a:cubicBezTo>
                    <a:pt x="20451" y="21599"/>
                    <a:pt x="20236" y="21476"/>
                    <a:pt x="20065" y="21229"/>
                  </a:cubicBezTo>
                  <a:lnTo>
                    <a:pt x="14402" y="13267"/>
                  </a:lnTo>
                  <a:lnTo>
                    <a:pt x="14402" y="17275"/>
                  </a:lnTo>
                  <a:cubicBezTo>
                    <a:pt x="14402" y="17801"/>
                    <a:pt x="14331" y="18305"/>
                    <a:pt x="14187" y="18775"/>
                  </a:cubicBezTo>
                  <a:cubicBezTo>
                    <a:pt x="14042" y="19248"/>
                    <a:pt x="13849" y="19665"/>
                    <a:pt x="13606" y="20028"/>
                  </a:cubicBezTo>
                  <a:cubicBezTo>
                    <a:pt x="13364" y="20385"/>
                    <a:pt x="13080" y="20671"/>
                    <a:pt x="12757" y="20879"/>
                  </a:cubicBezTo>
                  <a:cubicBezTo>
                    <a:pt x="12431" y="21091"/>
                    <a:pt x="12084" y="21193"/>
                    <a:pt x="11707" y="21193"/>
                  </a:cubicBezTo>
                  <a:lnTo>
                    <a:pt x="2705" y="21193"/>
                  </a:lnTo>
                  <a:cubicBezTo>
                    <a:pt x="2340" y="21193"/>
                    <a:pt x="1990" y="21091"/>
                    <a:pt x="1664" y="20879"/>
                  </a:cubicBezTo>
                  <a:cubicBezTo>
                    <a:pt x="1334" y="20671"/>
                    <a:pt x="1047" y="20385"/>
                    <a:pt x="802" y="20028"/>
                  </a:cubicBezTo>
                  <a:cubicBezTo>
                    <a:pt x="555" y="19665"/>
                    <a:pt x="359" y="19252"/>
                    <a:pt x="215" y="18786"/>
                  </a:cubicBezTo>
                  <a:cubicBezTo>
                    <a:pt x="71" y="18316"/>
                    <a:pt x="0" y="17815"/>
                    <a:pt x="0" y="17275"/>
                  </a:cubicBezTo>
                  <a:lnTo>
                    <a:pt x="0" y="4293"/>
                  </a:lnTo>
                  <a:cubicBezTo>
                    <a:pt x="0" y="3760"/>
                    <a:pt x="70" y="3262"/>
                    <a:pt x="215" y="2789"/>
                  </a:cubicBezTo>
                  <a:cubicBezTo>
                    <a:pt x="359" y="2312"/>
                    <a:pt x="555" y="1906"/>
                    <a:pt x="802" y="1560"/>
                  </a:cubicBezTo>
                  <a:cubicBezTo>
                    <a:pt x="1047" y="1221"/>
                    <a:pt x="1334" y="946"/>
                    <a:pt x="1664" y="734"/>
                  </a:cubicBezTo>
                  <a:cubicBezTo>
                    <a:pt x="1990" y="526"/>
                    <a:pt x="2340" y="420"/>
                    <a:pt x="2705" y="420"/>
                  </a:cubicBezTo>
                  <a:lnTo>
                    <a:pt x="11707" y="420"/>
                  </a:lnTo>
                  <a:cubicBezTo>
                    <a:pt x="12074" y="420"/>
                    <a:pt x="12421" y="526"/>
                    <a:pt x="12752" y="734"/>
                  </a:cubicBezTo>
                  <a:cubicBezTo>
                    <a:pt x="13078" y="946"/>
                    <a:pt x="13364" y="1221"/>
                    <a:pt x="13606" y="1560"/>
                  </a:cubicBezTo>
                  <a:cubicBezTo>
                    <a:pt x="13849" y="1906"/>
                    <a:pt x="14042" y="2312"/>
                    <a:pt x="14187" y="2789"/>
                  </a:cubicBezTo>
                  <a:cubicBezTo>
                    <a:pt x="14331" y="3262"/>
                    <a:pt x="14402" y="3760"/>
                    <a:pt x="14402" y="4293"/>
                  </a:cubicBezTo>
                  <a:lnTo>
                    <a:pt x="14402" y="8346"/>
                  </a:lnTo>
                  <a:lnTo>
                    <a:pt x="20065" y="388"/>
                  </a:lnTo>
                  <a:cubicBezTo>
                    <a:pt x="20243" y="127"/>
                    <a:pt x="20456" y="0"/>
                    <a:pt x="20708" y="0"/>
                  </a:cubicBezTo>
                </a:path>
              </a:pathLst>
            </a:custGeom>
            <a:solidFill>
              <a:schemeClr val="bg1"/>
            </a:solidFill>
            <a:ln>
              <a:noFill/>
            </a:ln>
            <a:effectLst/>
          </p:spPr>
          <p:txBody>
            <a:bodyPr lIns="38090" tIns="38090" rIns="38090" bIns="38090" anchor="ctr"/>
            <a:lstStyle/>
            <a:p>
              <a:pPr defTabSz="342265">
                <a:defRPr/>
              </a:pPr>
              <a:endParaRPr lang="es-ES" sz="1400" dirty="0">
                <a:solidFill>
                  <a:schemeClr val="tx1">
                    <a:lumMod val="85000"/>
                    <a:lumOff val="15000"/>
                  </a:schemeClr>
                </a:solidFill>
                <a:effectLst>
                  <a:outerShdw blurRad="38100" dist="38100" dir="2700000" algn="tl">
                    <a:srgbClr val="000000"/>
                  </a:outerShdw>
                </a:effectLst>
                <a:cs typeface="+mn-ea"/>
                <a:sym typeface="+mn-lt"/>
              </a:endParaRPr>
            </a:p>
          </p:txBody>
        </p:sp>
      </p:grpSp>
      <p:sp>
        <p:nvSpPr>
          <p:cNvPr id="126" name="KSO_GT2"/>
          <p:cNvSpPr txBox="1">
            <a:spLocks noChangeArrowheads="1"/>
          </p:cNvSpPr>
          <p:nvPr/>
        </p:nvSpPr>
        <p:spPr bwMode="auto">
          <a:xfrm>
            <a:off x="5387921" y="306168"/>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未来工作规划</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3000">
        <p14:prism/>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grpSp>
        <p:nvGrpSpPr>
          <p:cNvPr id="3" name="组合 2"/>
          <p:cNvGrpSpPr/>
          <p:nvPr/>
        </p:nvGrpSpPr>
        <p:grpSpPr>
          <a:xfrm>
            <a:off x="1476769" y="1510095"/>
            <a:ext cx="9321520" cy="4612115"/>
            <a:chOff x="1476769" y="1510095"/>
            <a:chExt cx="9321520" cy="4612115"/>
          </a:xfrm>
        </p:grpSpPr>
        <p:sp>
          <p:nvSpPr>
            <p:cNvPr id="49" name="任意多边形: 形状 20"/>
            <p:cNvSpPr/>
            <p:nvPr/>
          </p:nvSpPr>
          <p:spPr bwMode="auto">
            <a:xfrm rot="157607">
              <a:off x="5405367" y="1510095"/>
              <a:ext cx="1958034" cy="1322501"/>
            </a:xfrm>
            <a:custGeom>
              <a:avLst/>
              <a:gdLst>
                <a:gd name="T0" fmla="*/ 392 w 1081"/>
                <a:gd name="T1" fmla="*/ 0 h 731"/>
                <a:gd name="T2" fmla="*/ 0 w 1081"/>
                <a:gd name="T3" fmla="*/ 88 h 731"/>
                <a:gd name="T4" fmla="*/ 73 w 1081"/>
                <a:gd name="T5" fmla="*/ 82 h 731"/>
                <a:gd name="T6" fmla="*/ 346 w 1081"/>
                <a:gd name="T7" fmla="*/ 176 h 731"/>
                <a:gd name="T8" fmla="*/ 496 w 1081"/>
                <a:gd name="T9" fmla="*/ 389 h 731"/>
                <a:gd name="T10" fmla="*/ 496 w 1081"/>
                <a:gd name="T11" fmla="*/ 389 h 731"/>
                <a:gd name="T12" fmla="*/ 903 w 1081"/>
                <a:gd name="T13" fmla="*/ 654 h 731"/>
                <a:gd name="T14" fmla="*/ 950 w 1081"/>
                <a:gd name="T15" fmla="*/ 651 h 731"/>
                <a:gd name="T16" fmla="*/ 967 w 1081"/>
                <a:gd name="T17" fmla="*/ 649 h 731"/>
                <a:gd name="T18" fmla="*/ 1028 w 1081"/>
                <a:gd name="T19" fmla="*/ 709 h 731"/>
                <a:gd name="T20" fmla="*/ 1024 w 1081"/>
                <a:gd name="T21" fmla="*/ 731 h 731"/>
                <a:gd name="T22" fmla="*/ 1067 w 1081"/>
                <a:gd name="T23" fmla="*/ 621 h 731"/>
                <a:gd name="T24" fmla="*/ 1081 w 1081"/>
                <a:gd name="T25" fmla="*/ 512 h 731"/>
                <a:gd name="T26" fmla="*/ 878 w 1081"/>
                <a:gd name="T27" fmla="*/ 139 h 731"/>
                <a:gd name="T28" fmla="*/ 854 w 1081"/>
                <a:gd name="T29" fmla="*/ 124 h 731"/>
                <a:gd name="T30" fmla="*/ 506 w 1081"/>
                <a:gd name="T31" fmla="*/ 7 h 731"/>
                <a:gd name="T32" fmla="*/ 392 w 1081"/>
                <a:gd name="T33" fmla="*/ 0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1" h="731">
                  <a:moveTo>
                    <a:pt x="392" y="0"/>
                  </a:moveTo>
                  <a:cubicBezTo>
                    <a:pt x="252" y="0"/>
                    <a:pt x="119" y="32"/>
                    <a:pt x="0" y="88"/>
                  </a:cubicBezTo>
                  <a:cubicBezTo>
                    <a:pt x="24" y="84"/>
                    <a:pt x="48" y="82"/>
                    <a:pt x="73" y="82"/>
                  </a:cubicBezTo>
                  <a:cubicBezTo>
                    <a:pt x="176" y="82"/>
                    <a:pt x="270" y="117"/>
                    <a:pt x="346" y="176"/>
                  </a:cubicBezTo>
                  <a:cubicBezTo>
                    <a:pt x="415" y="229"/>
                    <a:pt x="468" y="303"/>
                    <a:pt x="496" y="389"/>
                  </a:cubicBezTo>
                  <a:cubicBezTo>
                    <a:pt x="496" y="389"/>
                    <a:pt x="496" y="389"/>
                    <a:pt x="496" y="389"/>
                  </a:cubicBezTo>
                  <a:cubicBezTo>
                    <a:pt x="565" y="545"/>
                    <a:pt x="721" y="654"/>
                    <a:pt x="903" y="654"/>
                  </a:cubicBezTo>
                  <a:cubicBezTo>
                    <a:pt x="919" y="654"/>
                    <a:pt x="934" y="653"/>
                    <a:pt x="950" y="651"/>
                  </a:cubicBezTo>
                  <a:cubicBezTo>
                    <a:pt x="955" y="649"/>
                    <a:pt x="961" y="649"/>
                    <a:pt x="967" y="649"/>
                  </a:cubicBezTo>
                  <a:cubicBezTo>
                    <a:pt x="1001" y="649"/>
                    <a:pt x="1028" y="676"/>
                    <a:pt x="1028" y="709"/>
                  </a:cubicBezTo>
                  <a:cubicBezTo>
                    <a:pt x="1028" y="717"/>
                    <a:pt x="1026" y="724"/>
                    <a:pt x="1024" y="731"/>
                  </a:cubicBezTo>
                  <a:cubicBezTo>
                    <a:pt x="1043" y="697"/>
                    <a:pt x="1058" y="660"/>
                    <a:pt x="1067" y="621"/>
                  </a:cubicBezTo>
                  <a:cubicBezTo>
                    <a:pt x="1076" y="586"/>
                    <a:pt x="1081" y="550"/>
                    <a:pt x="1081" y="512"/>
                  </a:cubicBezTo>
                  <a:cubicBezTo>
                    <a:pt x="1081" y="356"/>
                    <a:pt x="1000" y="218"/>
                    <a:pt x="878" y="139"/>
                  </a:cubicBezTo>
                  <a:cubicBezTo>
                    <a:pt x="870" y="134"/>
                    <a:pt x="862" y="129"/>
                    <a:pt x="854" y="124"/>
                  </a:cubicBezTo>
                  <a:cubicBezTo>
                    <a:pt x="749" y="64"/>
                    <a:pt x="632" y="23"/>
                    <a:pt x="506" y="7"/>
                  </a:cubicBezTo>
                  <a:cubicBezTo>
                    <a:pt x="469" y="2"/>
                    <a:pt x="431" y="0"/>
                    <a:pt x="392" y="0"/>
                  </a:cubicBezTo>
                </a:path>
              </a:pathLst>
            </a:custGeom>
            <a:solidFill>
              <a:schemeClr val="tx1">
                <a:lumMod val="85000"/>
                <a:lumOff val="15000"/>
              </a:scheme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sz="14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52" name="任意多边形: 形状 21"/>
            <p:cNvSpPr/>
            <p:nvPr/>
          </p:nvSpPr>
          <p:spPr bwMode="auto">
            <a:xfrm rot="157607">
              <a:off x="4401801" y="1657492"/>
              <a:ext cx="1708702" cy="1666857"/>
            </a:xfrm>
            <a:custGeom>
              <a:avLst/>
              <a:gdLst>
                <a:gd name="T0" fmla="*/ 616 w 943"/>
                <a:gd name="T1" fmla="*/ 0 h 921"/>
                <a:gd name="T2" fmla="*/ 336 w 943"/>
                <a:gd name="T3" fmla="*/ 101 h 921"/>
                <a:gd name="T4" fmla="*/ 314 w 943"/>
                <a:gd name="T5" fmla="*/ 119 h 921"/>
                <a:gd name="T6" fmla="*/ 96 w 943"/>
                <a:gd name="T7" fmla="*/ 414 h 921"/>
                <a:gd name="T8" fmla="*/ 54 w 943"/>
                <a:gd name="T9" fmla="*/ 520 h 921"/>
                <a:gd name="T10" fmla="*/ 18 w 943"/>
                <a:gd name="T11" fmla="*/ 921 h 921"/>
                <a:gd name="T12" fmla="*/ 34 w 943"/>
                <a:gd name="T13" fmla="*/ 850 h 921"/>
                <a:gd name="T14" fmla="*/ 207 w 943"/>
                <a:gd name="T15" fmla="*/ 619 h 921"/>
                <a:gd name="T16" fmla="*/ 456 w 943"/>
                <a:gd name="T17" fmla="*/ 541 h 921"/>
                <a:gd name="T18" fmla="*/ 456 w 943"/>
                <a:gd name="T19" fmla="*/ 541 h 921"/>
                <a:gd name="T20" fmla="*/ 833 w 943"/>
                <a:gd name="T21" fmla="*/ 235 h 921"/>
                <a:gd name="T22" fmla="*/ 845 w 943"/>
                <a:gd name="T23" fmla="*/ 189 h 921"/>
                <a:gd name="T24" fmla="*/ 848 w 943"/>
                <a:gd name="T25" fmla="*/ 172 h 921"/>
                <a:gd name="T26" fmla="*/ 905 w 943"/>
                <a:gd name="T27" fmla="*/ 130 h 921"/>
                <a:gd name="T28" fmla="*/ 924 w 943"/>
                <a:gd name="T29" fmla="*/ 133 h 921"/>
                <a:gd name="T30" fmla="*/ 943 w 943"/>
                <a:gd name="T31" fmla="*/ 143 h 921"/>
                <a:gd name="T32" fmla="*/ 852 w 943"/>
                <a:gd name="T33" fmla="*/ 68 h 921"/>
                <a:gd name="T34" fmla="*/ 753 w 943"/>
                <a:gd name="T35" fmla="*/ 22 h 921"/>
                <a:gd name="T36" fmla="*/ 616 w 943"/>
                <a:gd name="T37" fmla="*/ 0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3" h="921">
                  <a:moveTo>
                    <a:pt x="616" y="0"/>
                  </a:moveTo>
                  <a:cubicBezTo>
                    <a:pt x="513" y="0"/>
                    <a:pt x="414" y="37"/>
                    <a:pt x="336" y="101"/>
                  </a:cubicBezTo>
                  <a:cubicBezTo>
                    <a:pt x="328" y="107"/>
                    <a:pt x="321" y="113"/>
                    <a:pt x="314" y="119"/>
                  </a:cubicBezTo>
                  <a:cubicBezTo>
                    <a:pt x="224" y="200"/>
                    <a:pt x="149" y="299"/>
                    <a:pt x="96" y="414"/>
                  </a:cubicBezTo>
                  <a:cubicBezTo>
                    <a:pt x="80" y="448"/>
                    <a:pt x="66" y="483"/>
                    <a:pt x="54" y="520"/>
                  </a:cubicBezTo>
                  <a:cubicBezTo>
                    <a:pt x="11" y="654"/>
                    <a:pt x="0" y="790"/>
                    <a:pt x="18" y="921"/>
                  </a:cubicBezTo>
                  <a:cubicBezTo>
                    <a:pt x="21" y="897"/>
                    <a:pt x="27" y="873"/>
                    <a:pt x="34" y="850"/>
                  </a:cubicBezTo>
                  <a:cubicBezTo>
                    <a:pt x="66" y="752"/>
                    <a:pt x="128" y="672"/>
                    <a:pt x="207" y="619"/>
                  </a:cubicBezTo>
                  <a:cubicBezTo>
                    <a:pt x="279" y="569"/>
                    <a:pt x="366" y="541"/>
                    <a:pt x="456" y="541"/>
                  </a:cubicBezTo>
                  <a:cubicBezTo>
                    <a:pt x="456" y="541"/>
                    <a:pt x="456" y="541"/>
                    <a:pt x="456" y="541"/>
                  </a:cubicBezTo>
                  <a:cubicBezTo>
                    <a:pt x="626" y="523"/>
                    <a:pt x="777" y="408"/>
                    <a:pt x="833" y="235"/>
                  </a:cubicBezTo>
                  <a:cubicBezTo>
                    <a:pt x="838" y="220"/>
                    <a:pt x="842" y="204"/>
                    <a:pt x="845" y="189"/>
                  </a:cubicBezTo>
                  <a:cubicBezTo>
                    <a:pt x="845" y="184"/>
                    <a:pt x="846" y="178"/>
                    <a:pt x="848" y="172"/>
                  </a:cubicBezTo>
                  <a:cubicBezTo>
                    <a:pt x="856" y="146"/>
                    <a:pt x="880" y="130"/>
                    <a:pt x="905" y="130"/>
                  </a:cubicBezTo>
                  <a:cubicBezTo>
                    <a:pt x="911" y="130"/>
                    <a:pt x="918" y="131"/>
                    <a:pt x="924" y="133"/>
                  </a:cubicBezTo>
                  <a:cubicBezTo>
                    <a:pt x="931" y="135"/>
                    <a:pt x="938" y="139"/>
                    <a:pt x="943" y="143"/>
                  </a:cubicBezTo>
                  <a:cubicBezTo>
                    <a:pt x="917" y="115"/>
                    <a:pt x="886" y="89"/>
                    <a:pt x="852" y="68"/>
                  </a:cubicBezTo>
                  <a:cubicBezTo>
                    <a:pt x="822" y="49"/>
                    <a:pt x="789" y="33"/>
                    <a:pt x="753" y="22"/>
                  </a:cubicBezTo>
                  <a:cubicBezTo>
                    <a:pt x="708" y="7"/>
                    <a:pt x="662" y="0"/>
                    <a:pt x="616" y="0"/>
                  </a:cubicBezTo>
                </a:path>
              </a:pathLst>
            </a:custGeom>
            <a:solidFill>
              <a:schemeClr val="tx1">
                <a:lumMod val="85000"/>
                <a:lumOff val="15000"/>
              </a:scheme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sz="14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53" name="任意多边形: 形状 22"/>
            <p:cNvSpPr/>
            <p:nvPr/>
          </p:nvSpPr>
          <p:spPr bwMode="auto">
            <a:xfrm rot="157607">
              <a:off x="5324276" y="3933626"/>
              <a:ext cx="2186442" cy="883121"/>
            </a:xfrm>
            <a:custGeom>
              <a:avLst/>
              <a:gdLst>
                <a:gd name="T0" fmla="*/ 399 w 1207"/>
                <a:gd name="T1" fmla="*/ 0 h 488"/>
                <a:gd name="T2" fmla="*/ 143 w 1207"/>
                <a:gd name="T3" fmla="*/ 81 h 488"/>
                <a:gd name="T4" fmla="*/ 106 w 1207"/>
                <a:gd name="T5" fmla="*/ 110 h 488"/>
                <a:gd name="T6" fmla="*/ 93 w 1207"/>
                <a:gd name="T7" fmla="*/ 122 h 488"/>
                <a:gd name="T8" fmla="*/ 58 w 1207"/>
                <a:gd name="T9" fmla="*/ 133 h 488"/>
                <a:gd name="T10" fmla="*/ 9 w 1207"/>
                <a:gd name="T11" fmla="*/ 108 h 488"/>
                <a:gd name="T12" fmla="*/ 0 w 1207"/>
                <a:gd name="T13" fmla="*/ 87 h 488"/>
                <a:gd name="T14" fmla="*/ 27 w 1207"/>
                <a:gd name="T15" fmla="*/ 202 h 488"/>
                <a:gd name="T16" fmla="*/ 79 w 1207"/>
                <a:gd name="T17" fmla="*/ 299 h 488"/>
                <a:gd name="T18" fmla="*/ 443 w 1207"/>
                <a:gd name="T19" fmla="*/ 488 h 488"/>
                <a:gd name="T20" fmla="*/ 460 w 1207"/>
                <a:gd name="T21" fmla="*/ 487 h 488"/>
                <a:gd name="T22" fmla="*/ 488 w 1207"/>
                <a:gd name="T23" fmla="*/ 485 h 488"/>
                <a:gd name="T24" fmla="*/ 839 w 1207"/>
                <a:gd name="T25" fmla="*/ 381 h 488"/>
                <a:gd name="T26" fmla="*/ 937 w 1207"/>
                <a:gd name="T27" fmla="*/ 321 h 488"/>
                <a:gd name="T28" fmla="*/ 1207 w 1207"/>
                <a:gd name="T29" fmla="*/ 23 h 488"/>
                <a:gd name="T30" fmla="*/ 1151 w 1207"/>
                <a:gd name="T31" fmla="*/ 70 h 488"/>
                <a:gd name="T32" fmla="*/ 895 w 1207"/>
                <a:gd name="T33" fmla="*/ 151 h 488"/>
                <a:gd name="T34" fmla="*/ 874 w 1207"/>
                <a:gd name="T35" fmla="*/ 151 h 488"/>
                <a:gd name="T36" fmla="*/ 628 w 1207"/>
                <a:gd name="T37" fmla="*/ 63 h 488"/>
                <a:gd name="T38" fmla="*/ 628 w 1207"/>
                <a:gd name="T39" fmla="*/ 63 h 488"/>
                <a:gd name="T40" fmla="*/ 399 w 1207"/>
                <a:gd name="T41" fmla="*/ 0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07" h="488">
                  <a:moveTo>
                    <a:pt x="399" y="0"/>
                  </a:moveTo>
                  <a:cubicBezTo>
                    <a:pt x="310" y="0"/>
                    <a:pt x="221" y="26"/>
                    <a:pt x="143" y="81"/>
                  </a:cubicBezTo>
                  <a:cubicBezTo>
                    <a:pt x="130" y="90"/>
                    <a:pt x="118" y="100"/>
                    <a:pt x="106" y="110"/>
                  </a:cubicBezTo>
                  <a:cubicBezTo>
                    <a:pt x="102" y="115"/>
                    <a:pt x="98" y="119"/>
                    <a:pt x="93" y="122"/>
                  </a:cubicBezTo>
                  <a:cubicBezTo>
                    <a:pt x="83" y="130"/>
                    <a:pt x="71" y="133"/>
                    <a:pt x="58" y="133"/>
                  </a:cubicBezTo>
                  <a:cubicBezTo>
                    <a:pt x="39" y="133"/>
                    <a:pt x="21" y="124"/>
                    <a:pt x="9" y="108"/>
                  </a:cubicBezTo>
                  <a:cubicBezTo>
                    <a:pt x="5" y="101"/>
                    <a:pt x="2" y="94"/>
                    <a:pt x="0" y="87"/>
                  </a:cubicBezTo>
                  <a:cubicBezTo>
                    <a:pt x="4" y="126"/>
                    <a:pt x="13" y="165"/>
                    <a:pt x="27" y="202"/>
                  </a:cubicBezTo>
                  <a:cubicBezTo>
                    <a:pt x="40" y="236"/>
                    <a:pt x="57" y="268"/>
                    <a:pt x="79" y="299"/>
                  </a:cubicBezTo>
                  <a:cubicBezTo>
                    <a:pt x="165" y="422"/>
                    <a:pt x="303" y="488"/>
                    <a:pt x="443" y="488"/>
                  </a:cubicBezTo>
                  <a:cubicBezTo>
                    <a:pt x="448" y="488"/>
                    <a:pt x="454" y="487"/>
                    <a:pt x="460" y="487"/>
                  </a:cubicBezTo>
                  <a:cubicBezTo>
                    <a:pt x="469" y="487"/>
                    <a:pt x="478" y="486"/>
                    <a:pt x="488" y="485"/>
                  </a:cubicBezTo>
                  <a:cubicBezTo>
                    <a:pt x="608" y="475"/>
                    <a:pt x="728" y="441"/>
                    <a:pt x="839" y="381"/>
                  </a:cubicBezTo>
                  <a:cubicBezTo>
                    <a:pt x="873" y="363"/>
                    <a:pt x="905" y="343"/>
                    <a:pt x="937" y="321"/>
                  </a:cubicBezTo>
                  <a:cubicBezTo>
                    <a:pt x="1052" y="240"/>
                    <a:pt x="1142" y="138"/>
                    <a:pt x="1207" y="23"/>
                  </a:cubicBezTo>
                  <a:cubicBezTo>
                    <a:pt x="1190" y="40"/>
                    <a:pt x="1171" y="56"/>
                    <a:pt x="1151" y="70"/>
                  </a:cubicBezTo>
                  <a:cubicBezTo>
                    <a:pt x="1073" y="125"/>
                    <a:pt x="983" y="151"/>
                    <a:pt x="895" y="151"/>
                  </a:cubicBezTo>
                  <a:cubicBezTo>
                    <a:pt x="888" y="151"/>
                    <a:pt x="881" y="151"/>
                    <a:pt x="874" y="151"/>
                  </a:cubicBezTo>
                  <a:cubicBezTo>
                    <a:pt x="786" y="147"/>
                    <a:pt x="700" y="117"/>
                    <a:pt x="628" y="63"/>
                  </a:cubicBezTo>
                  <a:cubicBezTo>
                    <a:pt x="628" y="63"/>
                    <a:pt x="628" y="63"/>
                    <a:pt x="628" y="63"/>
                  </a:cubicBezTo>
                  <a:cubicBezTo>
                    <a:pt x="559" y="21"/>
                    <a:pt x="479" y="0"/>
                    <a:pt x="399" y="0"/>
                  </a:cubicBezTo>
                </a:path>
              </a:pathLst>
            </a:custGeom>
            <a:solidFill>
              <a:schemeClr val="tx1">
                <a:lumMod val="85000"/>
                <a:lumOff val="15000"/>
              </a:scheme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sz="14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54" name="任意多边形: 形状 23"/>
            <p:cNvSpPr/>
            <p:nvPr/>
          </p:nvSpPr>
          <p:spPr bwMode="auto">
            <a:xfrm rot="21542387">
              <a:off x="6774719" y="2036802"/>
              <a:ext cx="1028709" cy="2141981"/>
            </a:xfrm>
            <a:custGeom>
              <a:avLst/>
              <a:gdLst>
                <a:gd name="T0" fmla="*/ 302 w 568"/>
                <a:gd name="T1" fmla="*/ 0 h 1184"/>
                <a:gd name="T2" fmla="*/ 332 w 568"/>
                <a:gd name="T3" fmla="*/ 68 h 1184"/>
                <a:gd name="T4" fmla="*/ 331 w 568"/>
                <a:gd name="T5" fmla="*/ 356 h 1184"/>
                <a:gd name="T6" fmla="*/ 178 w 568"/>
                <a:gd name="T7" fmla="*/ 567 h 1184"/>
                <a:gd name="T8" fmla="*/ 178 w 568"/>
                <a:gd name="T9" fmla="*/ 567 h 1184"/>
                <a:gd name="T10" fmla="*/ 58 w 568"/>
                <a:gd name="T11" fmla="*/ 1038 h 1184"/>
                <a:gd name="T12" fmla="*/ 76 w 568"/>
                <a:gd name="T13" fmla="*/ 1081 h 1184"/>
                <a:gd name="T14" fmla="*/ 84 w 568"/>
                <a:gd name="T15" fmla="*/ 1097 h 1184"/>
                <a:gd name="T16" fmla="*/ 46 w 568"/>
                <a:gd name="T17" fmla="*/ 1174 h 1184"/>
                <a:gd name="T18" fmla="*/ 27 w 568"/>
                <a:gd name="T19" fmla="*/ 1177 h 1184"/>
                <a:gd name="T20" fmla="*/ 24 w 568"/>
                <a:gd name="T21" fmla="*/ 1177 h 1184"/>
                <a:gd name="T22" fmla="*/ 106 w 568"/>
                <a:gd name="T23" fmla="*/ 1184 h 1184"/>
                <a:gd name="T24" fmla="*/ 142 w 568"/>
                <a:gd name="T25" fmla="*/ 1183 h 1184"/>
                <a:gd name="T26" fmla="*/ 249 w 568"/>
                <a:gd name="T27" fmla="*/ 1161 h 1184"/>
                <a:gd name="T28" fmla="*/ 537 w 568"/>
                <a:gd name="T29" fmla="*/ 848 h 1184"/>
                <a:gd name="T30" fmla="*/ 543 w 568"/>
                <a:gd name="T31" fmla="*/ 821 h 1184"/>
                <a:gd name="T32" fmla="*/ 542 w 568"/>
                <a:gd name="T33" fmla="*/ 454 h 1184"/>
                <a:gd name="T34" fmla="*/ 512 w 568"/>
                <a:gd name="T35" fmla="*/ 344 h 1184"/>
                <a:gd name="T36" fmla="*/ 302 w 568"/>
                <a:gd name="T37" fmla="*/ 0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8" h="1184">
                  <a:moveTo>
                    <a:pt x="302" y="0"/>
                  </a:moveTo>
                  <a:cubicBezTo>
                    <a:pt x="314" y="22"/>
                    <a:pt x="324" y="44"/>
                    <a:pt x="332" y="68"/>
                  </a:cubicBezTo>
                  <a:cubicBezTo>
                    <a:pt x="365" y="165"/>
                    <a:pt x="362" y="266"/>
                    <a:pt x="331" y="356"/>
                  </a:cubicBezTo>
                  <a:cubicBezTo>
                    <a:pt x="302" y="439"/>
                    <a:pt x="249" y="513"/>
                    <a:pt x="178" y="567"/>
                  </a:cubicBezTo>
                  <a:cubicBezTo>
                    <a:pt x="178" y="567"/>
                    <a:pt x="178" y="567"/>
                    <a:pt x="178" y="567"/>
                  </a:cubicBezTo>
                  <a:cubicBezTo>
                    <a:pt x="52" y="683"/>
                    <a:pt x="0" y="866"/>
                    <a:pt x="58" y="1038"/>
                  </a:cubicBezTo>
                  <a:cubicBezTo>
                    <a:pt x="63" y="1053"/>
                    <a:pt x="69" y="1067"/>
                    <a:pt x="76" y="1081"/>
                  </a:cubicBezTo>
                  <a:cubicBezTo>
                    <a:pt x="79" y="1086"/>
                    <a:pt x="82" y="1091"/>
                    <a:pt x="84" y="1097"/>
                  </a:cubicBezTo>
                  <a:cubicBezTo>
                    <a:pt x="95" y="1128"/>
                    <a:pt x="78" y="1163"/>
                    <a:pt x="46" y="1174"/>
                  </a:cubicBezTo>
                  <a:cubicBezTo>
                    <a:pt x="39" y="1176"/>
                    <a:pt x="33" y="1177"/>
                    <a:pt x="27" y="1177"/>
                  </a:cubicBezTo>
                  <a:cubicBezTo>
                    <a:pt x="26" y="1177"/>
                    <a:pt x="25" y="1177"/>
                    <a:pt x="24" y="1177"/>
                  </a:cubicBezTo>
                  <a:cubicBezTo>
                    <a:pt x="51" y="1182"/>
                    <a:pt x="78" y="1184"/>
                    <a:pt x="106" y="1184"/>
                  </a:cubicBezTo>
                  <a:cubicBezTo>
                    <a:pt x="118" y="1184"/>
                    <a:pt x="130" y="1184"/>
                    <a:pt x="142" y="1183"/>
                  </a:cubicBezTo>
                  <a:cubicBezTo>
                    <a:pt x="178" y="1180"/>
                    <a:pt x="214" y="1173"/>
                    <a:pt x="249" y="1161"/>
                  </a:cubicBezTo>
                  <a:cubicBezTo>
                    <a:pt x="397" y="1110"/>
                    <a:pt x="502" y="989"/>
                    <a:pt x="537" y="848"/>
                  </a:cubicBezTo>
                  <a:cubicBezTo>
                    <a:pt x="539" y="839"/>
                    <a:pt x="541" y="830"/>
                    <a:pt x="543" y="821"/>
                  </a:cubicBezTo>
                  <a:cubicBezTo>
                    <a:pt x="567" y="702"/>
                    <a:pt x="568" y="578"/>
                    <a:pt x="542" y="454"/>
                  </a:cubicBezTo>
                  <a:cubicBezTo>
                    <a:pt x="535" y="417"/>
                    <a:pt x="525" y="380"/>
                    <a:pt x="512" y="344"/>
                  </a:cubicBezTo>
                  <a:cubicBezTo>
                    <a:pt x="467" y="211"/>
                    <a:pt x="394" y="95"/>
                    <a:pt x="302" y="0"/>
                  </a:cubicBezTo>
                </a:path>
              </a:pathLst>
            </a:custGeom>
            <a:solidFill>
              <a:schemeClr val="tx1">
                <a:lumMod val="85000"/>
                <a:lumOff val="15000"/>
              </a:scheme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sz="14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55" name="任意多边形: 形状 24"/>
            <p:cNvSpPr/>
            <p:nvPr/>
          </p:nvSpPr>
          <p:spPr bwMode="auto">
            <a:xfrm rot="157607">
              <a:off x="4388572" y="2740996"/>
              <a:ext cx="1395731" cy="1980700"/>
            </a:xfrm>
            <a:custGeom>
              <a:avLst/>
              <a:gdLst>
                <a:gd name="T0" fmla="*/ 258 w 770"/>
                <a:gd name="T1" fmla="*/ 0 h 1095"/>
                <a:gd name="T2" fmla="*/ 162 w 770"/>
                <a:gd name="T3" fmla="*/ 69 h 1095"/>
                <a:gd name="T4" fmla="*/ 92 w 770"/>
                <a:gd name="T5" fmla="*/ 153 h 1095"/>
                <a:gd name="T6" fmla="*/ 60 w 770"/>
                <a:gd name="T7" fmla="*/ 576 h 1095"/>
                <a:gd name="T8" fmla="*/ 72 w 770"/>
                <a:gd name="T9" fmla="*/ 602 h 1095"/>
                <a:gd name="T10" fmla="*/ 301 w 770"/>
                <a:gd name="T11" fmla="*/ 889 h 1095"/>
                <a:gd name="T12" fmla="*/ 393 w 770"/>
                <a:gd name="T13" fmla="*/ 957 h 1095"/>
                <a:gd name="T14" fmla="*/ 770 w 770"/>
                <a:gd name="T15" fmla="*/ 1095 h 1095"/>
                <a:gd name="T16" fmla="*/ 706 w 770"/>
                <a:gd name="T17" fmla="*/ 1061 h 1095"/>
                <a:gd name="T18" fmla="*/ 527 w 770"/>
                <a:gd name="T19" fmla="*/ 834 h 1095"/>
                <a:gd name="T20" fmla="*/ 517 w 770"/>
                <a:gd name="T21" fmla="*/ 574 h 1095"/>
                <a:gd name="T22" fmla="*/ 517 w 770"/>
                <a:gd name="T23" fmla="*/ 574 h 1095"/>
                <a:gd name="T24" fmla="*/ 318 w 770"/>
                <a:gd name="T25" fmla="*/ 131 h 1095"/>
                <a:gd name="T26" fmla="*/ 277 w 770"/>
                <a:gd name="T27" fmla="*/ 107 h 1095"/>
                <a:gd name="T28" fmla="*/ 261 w 770"/>
                <a:gd name="T29" fmla="*/ 100 h 1095"/>
                <a:gd name="T30" fmla="*/ 243 w 770"/>
                <a:gd name="T31" fmla="*/ 16 h 1095"/>
                <a:gd name="T32" fmla="*/ 258 w 770"/>
                <a:gd name="T33" fmla="*/ 0 h 1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0" h="1095">
                  <a:moveTo>
                    <a:pt x="258" y="0"/>
                  </a:moveTo>
                  <a:cubicBezTo>
                    <a:pt x="224" y="18"/>
                    <a:pt x="191" y="41"/>
                    <a:pt x="162" y="69"/>
                  </a:cubicBezTo>
                  <a:cubicBezTo>
                    <a:pt x="136" y="93"/>
                    <a:pt x="112" y="121"/>
                    <a:pt x="92" y="153"/>
                  </a:cubicBezTo>
                  <a:cubicBezTo>
                    <a:pt x="7" y="284"/>
                    <a:pt x="0" y="444"/>
                    <a:pt x="60" y="576"/>
                  </a:cubicBezTo>
                  <a:cubicBezTo>
                    <a:pt x="64" y="585"/>
                    <a:pt x="68" y="593"/>
                    <a:pt x="72" y="602"/>
                  </a:cubicBezTo>
                  <a:cubicBezTo>
                    <a:pt x="127" y="710"/>
                    <a:pt x="204" y="808"/>
                    <a:pt x="301" y="889"/>
                  </a:cubicBezTo>
                  <a:cubicBezTo>
                    <a:pt x="330" y="913"/>
                    <a:pt x="360" y="936"/>
                    <a:pt x="393" y="957"/>
                  </a:cubicBezTo>
                  <a:cubicBezTo>
                    <a:pt x="511" y="1033"/>
                    <a:pt x="640" y="1078"/>
                    <a:pt x="770" y="1095"/>
                  </a:cubicBezTo>
                  <a:cubicBezTo>
                    <a:pt x="748" y="1086"/>
                    <a:pt x="727" y="1074"/>
                    <a:pt x="706" y="1061"/>
                  </a:cubicBezTo>
                  <a:cubicBezTo>
                    <a:pt x="619" y="1005"/>
                    <a:pt x="559" y="924"/>
                    <a:pt x="527" y="834"/>
                  </a:cubicBezTo>
                  <a:cubicBezTo>
                    <a:pt x="498" y="751"/>
                    <a:pt x="494" y="661"/>
                    <a:pt x="517" y="574"/>
                  </a:cubicBezTo>
                  <a:cubicBezTo>
                    <a:pt x="517" y="574"/>
                    <a:pt x="517" y="574"/>
                    <a:pt x="517" y="574"/>
                  </a:cubicBezTo>
                  <a:cubicBezTo>
                    <a:pt x="543" y="405"/>
                    <a:pt x="470" y="229"/>
                    <a:pt x="318" y="131"/>
                  </a:cubicBezTo>
                  <a:cubicBezTo>
                    <a:pt x="304" y="122"/>
                    <a:pt x="291" y="114"/>
                    <a:pt x="277" y="107"/>
                  </a:cubicBezTo>
                  <a:cubicBezTo>
                    <a:pt x="272" y="106"/>
                    <a:pt x="266" y="103"/>
                    <a:pt x="261" y="100"/>
                  </a:cubicBezTo>
                  <a:cubicBezTo>
                    <a:pt x="233" y="82"/>
                    <a:pt x="225" y="44"/>
                    <a:pt x="243" y="16"/>
                  </a:cubicBezTo>
                  <a:cubicBezTo>
                    <a:pt x="247" y="10"/>
                    <a:pt x="252" y="5"/>
                    <a:pt x="258" y="0"/>
                  </a:cubicBezTo>
                </a:path>
              </a:pathLst>
            </a:custGeom>
            <a:solidFill>
              <a:schemeClr val="tx1">
                <a:lumMod val="85000"/>
                <a:lumOff val="15000"/>
              </a:scheme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sz="14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57" name="文本框 8"/>
            <p:cNvSpPr txBox="1"/>
            <p:nvPr/>
          </p:nvSpPr>
          <p:spPr>
            <a:xfrm>
              <a:off x="1476769" y="2006750"/>
              <a:ext cx="2407615" cy="589556"/>
            </a:xfrm>
            <a:prstGeom prst="rect">
              <a:avLst/>
            </a:prstGeom>
            <a:noFill/>
          </p:spPr>
          <p:txBody>
            <a:bodyPr wrap="square" lIns="72000" tIns="0" rIns="72000" bIns="0" anchor="ctr" anchorCtr="0">
              <a:normAutofit fontScale="77500" lnSpcReduction="20000"/>
            </a:bodyPr>
            <a:lstStyle/>
            <a:p>
              <a:pPr algn="r" defTabSz="913765">
                <a:lnSpc>
                  <a:spcPct val="120000"/>
                </a:lnSpc>
                <a:defRPr/>
              </a:pPr>
              <a:r>
                <a:rPr lang="zh-CN" altLang="en-US" sz="1400" dirty="0">
                  <a:solidFill>
                    <a:schemeClr val="tx1">
                      <a:lumMod val="85000"/>
                      <a:lumOff val="15000"/>
                    </a:schemeClr>
                  </a:solidFill>
                  <a:cs typeface="+mn-ea"/>
                  <a:sym typeface="+mn-lt"/>
                </a:rPr>
                <a:t>请替换文字内容复制你的内容到此</a:t>
              </a:r>
              <a:br>
                <a:rPr lang="zh-CN" altLang="en-US" sz="1400" dirty="0">
                  <a:solidFill>
                    <a:schemeClr val="tx1">
                      <a:lumMod val="85000"/>
                      <a:lumOff val="15000"/>
                    </a:schemeClr>
                  </a:solidFill>
                  <a:cs typeface="+mn-ea"/>
                  <a:sym typeface="+mn-lt"/>
                </a:rPr>
              </a:br>
              <a:r>
                <a:rPr lang="zh-CN" altLang="en-US" sz="1400" dirty="0">
                  <a:solidFill>
                    <a:schemeClr val="tx1">
                      <a:lumMod val="85000"/>
                      <a:lumOff val="15000"/>
                    </a:schemeClr>
                  </a:solidFill>
                  <a:cs typeface="+mn-ea"/>
                  <a:sym typeface="+mn-lt"/>
                </a:rPr>
                <a:t>请替换文字内容复制你的内容到此 </a:t>
              </a:r>
              <a:endParaRPr lang="zh-CN" altLang="en-US" sz="1400" dirty="0">
                <a:solidFill>
                  <a:schemeClr val="tx1">
                    <a:lumMod val="85000"/>
                    <a:lumOff val="15000"/>
                  </a:schemeClr>
                </a:solidFill>
                <a:cs typeface="+mn-ea"/>
                <a:sym typeface="+mn-lt"/>
              </a:endParaRPr>
            </a:p>
          </p:txBody>
        </p:sp>
        <p:sp>
          <p:nvSpPr>
            <p:cNvPr id="58" name="矩形 57"/>
            <p:cNvSpPr/>
            <p:nvPr/>
          </p:nvSpPr>
          <p:spPr>
            <a:xfrm>
              <a:off x="1476769" y="1760529"/>
              <a:ext cx="2407615" cy="246221"/>
            </a:xfrm>
            <a:prstGeom prst="rect">
              <a:avLst/>
            </a:prstGeom>
          </p:spPr>
          <p:txBody>
            <a:bodyPr wrap="none" lIns="72000" tIns="0" rIns="72000" bIns="0">
              <a:normAutofit/>
            </a:bodyPr>
            <a:lstStyle/>
            <a:p>
              <a:pPr algn="r" defTabSz="913765">
                <a:defRPr/>
              </a:pPr>
              <a:r>
                <a:rPr lang="zh-CN" altLang="en-US" sz="1400" b="1" dirty="0">
                  <a:solidFill>
                    <a:schemeClr val="tx1">
                      <a:lumMod val="85000"/>
                      <a:lumOff val="15000"/>
                    </a:schemeClr>
                  </a:solidFill>
                  <a:cs typeface="+mn-ea"/>
                  <a:sym typeface="+mn-lt"/>
                </a:rPr>
                <a:t>输入标题文本</a:t>
              </a:r>
              <a:endParaRPr lang="zh-CN" altLang="en-US" sz="1400" b="1" dirty="0">
                <a:solidFill>
                  <a:schemeClr val="tx1">
                    <a:lumMod val="85000"/>
                    <a:lumOff val="15000"/>
                  </a:schemeClr>
                </a:solidFill>
                <a:cs typeface="+mn-ea"/>
                <a:sym typeface="+mn-lt"/>
              </a:endParaRPr>
            </a:p>
          </p:txBody>
        </p:sp>
        <p:sp>
          <p:nvSpPr>
            <p:cNvPr id="60" name="文本框 11"/>
            <p:cNvSpPr txBox="1"/>
            <p:nvPr/>
          </p:nvSpPr>
          <p:spPr>
            <a:xfrm>
              <a:off x="8340960" y="2006750"/>
              <a:ext cx="2457329" cy="589556"/>
            </a:xfrm>
            <a:prstGeom prst="rect">
              <a:avLst/>
            </a:prstGeom>
            <a:noFill/>
          </p:spPr>
          <p:txBody>
            <a:bodyPr wrap="square" lIns="72000" tIns="0" rIns="72000" bIns="0" anchor="ctr" anchorCtr="0">
              <a:normAutofit fontScale="85000" lnSpcReduction="10000"/>
            </a:bodyPr>
            <a:lstStyle/>
            <a:p>
              <a:pPr defTabSz="913765">
                <a:lnSpc>
                  <a:spcPct val="120000"/>
                </a:lnSpc>
                <a:defRPr/>
              </a:pPr>
              <a:r>
                <a:rPr lang="zh-CN" altLang="en-US" sz="1400" dirty="0">
                  <a:solidFill>
                    <a:schemeClr val="tx1">
                      <a:lumMod val="85000"/>
                      <a:lumOff val="15000"/>
                    </a:schemeClr>
                  </a:solidFill>
                  <a:cs typeface="+mn-ea"/>
                  <a:sym typeface="+mn-lt"/>
                </a:rPr>
                <a:t>请替换文字内容复制你的内容到此</a:t>
              </a:r>
              <a:br>
                <a:rPr lang="zh-CN" altLang="en-US" sz="1400" dirty="0">
                  <a:solidFill>
                    <a:schemeClr val="tx1">
                      <a:lumMod val="85000"/>
                      <a:lumOff val="15000"/>
                    </a:schemeClr>
                  </a:solidFill>
                  <a:cs typeface="+mn-ea"/>
                  <a:sym typeface="+mn-lt"/>
                </a:rPr>
              </a:br>
              <a:r>
                <a:rPr lang="zh-CN" altLang="en-US" sz="1400" dirty="0">
                  <a:solidFill>
                    <a:schemeClr val="tx1">
                      <a:lumMod val="85000"/>
                      <a:lumOff val="15000"/>
                    </a:schemeClr>
                  </a:solidFill>
                  <a:cs typeface="+mn-ea"/>
                  <a:sym typeface="+mn-lt"/>
                </a:rPr>
                <a:t>请替换文字内容复制你的内容到此 </a:t>
              </a:r>
              <a:endParaRPr lang="zh-CN" altLang="en-US" sz="1400" dirty="0">
                <a:solidFill>
                  <a:schemeClr val="tx1">
                    <a:lumMod val="85000"/>
                    <a:lumOff val="15000"/>
                  </a:schemeClr>
                </a:solidFill>
                <a:cs typeface="+mn-ea"/>
                <a:sym typeface="+mn-lt"/>
              </a:endParaRPr>
            </a:p>
          </p:txBody>
        </p:sp>
        <p:sp>
          <p:nvSpPr>
            <p:cNvPr id="61" name="矩形 60"/>
            <p:cNvSpPr/>
            <p:nvPr/>
          </p:nvSpPr>
          <p:spPr>
            <a:xfrm>
              <a:off x="8340960" y="1760529"/>
              <a:ext cx="2457329" cy="246221"/>
            </a:xfrm>
            <a:prstGeom prst="rect">
              <a:avLst/>
            </a:prstGeom>
          </p:spPr>
          <p:txBody>
            <a:bodyPr wrap="none" lIns="72000" tIns="0" rIns="72000" bIns="0">
              <a:normAutofit/>
            </a:bodyPr>
            <a:lstStyle/>
            <a:p>
              <a:pPr defTabSz="913765">
                <a:defRPr/>
              </a:pPr>
              <a:r>
                <a:rPr lang="zh-CN" altLang="en-US" sz="1400" b="1" dirty="0">
                  <a:solidFill>
                    <a:schemeClr val="tx1">
                      <a:lumMod val="85000"/>
                      <a:lumOff val="15000"/>
                    </a:schemeClr>
                  </a:solidFill>
                  <a:cs typeface="+mn-ea"/>
                  <a:sym typeface="+mn-lt"/>
                </a:rPr>
                <a:t>输入标题文本</a:t>
              </a:r>
              <a:endParaRPr lang="zh-CN" altLang="en-US" sz="1400" b="1" dirty="0">
                <a:solidFill>
                  <a:schemeClr val="tx1">
                    <a:lumMod val="85000"/>
                    <a:lumOff val="15000"/>
                  </a:schemeClr>
                </a:solidFill>
                <a:cs typeface="+mn-ea"/>
                <a:sym typeface="+mn-lt"/>
              </a:endParaRPr>
            </a:p>
          </p:txBody>
        </p:sp>
        <p:sp>
          <p:nvSpPr>
            <p:cNvPr id="63" name="文本框 14"/>
            <p:cNvSpPr txBox="1"/>
            <p:nvPr/>
          </p:nvSpPr>
          <p:spPr>
            <a:xfrm>
              <a:off x="1476769" y="3608850"/>
              <a:ext cx="2407615" cy="589556"/>
            </a:xfrm>
            <a:prstGeom prst="rect">
              <a:avLst/>
            </a:prstGeom>
            <a:noFill/>
          </p:spPr>
          <p:txBody>
            <a:bodyPr wrap="square" lIns="72000" tIns="0" rIns="72000" bIns="0" anchor="ctr" anchorCtr="0">
              <a:normAutofit fontScale="77500" lnSpcReduction="20000"/>
            </a:bodyPr>
            <a:lstStyle/>
            <a:p>
              <a:pPr algn="r" defTabSz="913765">
                <a:lnSpc>
                  <a:spcPct val="120000"/>
                </a:lnSpc>
                <a:defRPr/>
              </a:pPr>
              <a:r>
                <a:rPr lang="zh-CN" altLang="en-US" sz="1400" dirty="0">
                  <a:solidFill>
                    <a:schemeClr val="tx1">
                      <a:lumMod val="85000"/>
                      <a:lumOff val="15000"/>
                    </a:schemeClr>
                  </a:solidFill>
                  <a:cs typeface="+mn-ea"/>
                  <a:sym typeface="+mn-lt"/>
                </a:rPr>
                <a:t>请替换文字内容复制你的内容到此</a:t>
              </a:r>
              <a:br>
                <a:rPr lang="zh-CN" altLang="en-US" sz="1400" dirty="0">
                  <a:solidFill>
                    <a:schemeClr val="tx1">
                      <a:lumMod val="85000"/>
                      <a:lumOff val="15000"/>
                    </a:schemeClr>
                  </a:solidFill>
                  <a:cs typeface="+mn-ea"/>
                  <a:sym typeface="+mn-lt"/>
                </a:rPr>
              </a:br>
              <a:r>
                <a:rPr lang="zh-CN" altLang="en-US" sz="1400" dirty="0">
                  <a:solidFill>
                    <a:schemeClr val="tx1">
                      <a:lumMod val="85000"/>
                      <a:lumOff val="15000"/>
                    </a:schemeClr>
                  </a:solidFill>
                  <a:cs typeface="+mn-ea"/>
                  <a:sym typeface="+mn-lt"/>
                </a:rPr>
                <a:t>请替换文字内容复制你的内容到此 </a:t>
              </a:r>
              <a:endParaRPr lang="zh-CN" altLang="en-US" sz="1400" dirty="0">
                <a:solidFill>
                  <a:schemeClr val="tx1">
                    <a:lumMod val="85000"/>
                    <a:lumOff val="15000"/>
                  </a:schemeClr>
                </a:solidFill>
                <a:cs typeface="+mn-ea"/>
                <a:sym typeface="+mn-lt"/>
              </a:endParaRPr>
            </a:p>
          </p:txBody>
        </p:sp>
        <p:sp>
          <p:nvSpPr>
            <p:cNvPr id="64" name="矩形 63"/>
            <p:cNvSpPr/>
            <p:nvPr/>
          </p:nvSpPr>
          <p:spPr>
            <a:xfrm>
              <a:off x="1476769" y="3362629"/>
              <a:ext cx="2407615" cy="246221"/>
            </a:xfrm>
            <a:prstGeom prst="rect">
              <a:avLst/>
            </a:prstGeom>
          </p:spPr>
          <p:txBody>
            <a:bodyPr wrap="none" lIns="72000" tIns="0" rIns="72000" bIns="0">
              <a:normAutofit/>
            </a:bodyPr>
            <a:lstStyle/>
            <a:p>
              <a:pPr algn="r" defTabSz="913765">
                <a:defRPr/>
              </a:pPr>
              <a:r>
                <a:rPr lang="zh-CN" altLang="en-US" sz="1400" b="1" dirty="0">
                  <a:solidFill>
                    <a:schemeClr val="tx1">
                      <a:lumMod val="85000"/>
                      <a:lumOff val="15000"/>
                    </a:schemeClr>
                  </a:solidFill>
                  <a:cs typeface="+mn-ea"/>
                  <a:sym typeface="+mn-lt"/>
                </a:rPr>
                <a:t>输入标题文本</a:t>
              </a:r>
              <a:endParaRPr lang="zh-CN" altLang="en-US" sz="1400" b="1" dirty="0">
                <a:solidFill>
                  <a:schemeClr val="tx1">
                    <a:lumMod val="85000"/>
                    <a:lumOff val="15000"/>
                  </a:schemeClr>
                </a:solidFill>
                <a:cs typeface="+mn-ea"/>
                <a:sym typeface="+mn-lt"/>
              </a:endParaRPr>
            </a:p>
          </p:txBody>
        </p:sp>
        <p:sp>
          <p:nvSpPr>
            <p:cNvPr id="66" name="文本框 17"/>
            <p:cNvSpPr txBox="1"/>
            <p:nvPr/>
          </p:nvSpPr>
          <p:spPr>
            <a:xfrm>
              <a:off x="8340960" y="3608850"/>
              <a:ext cx="2457329" cy="589556"/>
            </a:xfrm>
            <a:prstGeom prst="rect">
              <a:avLst/>
            </a:prstGeom>
            <a:noFill/>
          </p:spPr>
          <p:txBody>
            <a:bodyPr wrap="square" lIns="72000" tIns="0" rIns="72000" bIns="0" anchor="ctr" anchorCtr="0">
              <a:normAutofit fontScale="85000" lnSpcReduction="10000"/>
            </a:bodyPr>
            <a:lstStyle/>
            <a:p>
              <a:pPr defTabSz="913765">
                <a:lnSpc>
                  <a:spcPct val="120000"/>
                </a:lnSpc>
                <a:defRPr/>
              </a:pPr>
              <a:r>
                <a:rPr lang="zh-CN" altLang="en-US" sz="1400" dirty="0">
                  <a:solidFill>
                    <a:schemeClr val="tx1">
                      <a:lumMod val="85000"/>
                      <a:lumOff val="15000"/>
                    </a:schemeClr>
                  </a:solidFill>
                  <a:cs typeface="+mn-ea"/>
                  <a:sym typeface="+mn-lt"/>
                </a:rPr>
                <a:t>请替换文字内容复制你的内容到此</a:t>
              </a:r>
              <a:br>
                <a:rPr lang="zh-CN" altLang="en-US" sz="1400" dirty="0">
                  <a:solidFill>
                    <a:schemeClr val="tx1">
                      <a:lumMod val="85000"/>
                      <a:lumOff val="15000"/>
                    </a:schemeClr>
                  </a:solidFill>
                  <a:cs typeface="+mn-ea"/>
                  <a:sym typeface="+mn-lt"/>
                </a:rPr>
              </a:br>
              <a:r>
                <a:rPr lang="zh-CN" altLang="en-US" sz="1400" dirty="0">
                  <a:solidFill>
                    <a:schemeClr val="tx1">
                      <a:lumMod val="85000"/>
                      <a:lumOff val="15000"/>
                    </a:schemeClr>
                  </a:solidFill>
                  <a:cs typeface="+mn-ea"/>
                  <a:sym typeface="+mn-lt"/>
                </a:rPr>
                <a:t>请替换文字内容复制你的内容到此 </a:t>
              </a:r>
              <a:endParaRPr lang="zh-CN" altLang="en-US" sz="1400" dirty="0">
                <a:solidFill>
                  <a:schemeClr val="tx1">
                    <a:lumMod val="85000"/>
                    <a:lumOff val="15000"/>
                  </a:schemeClr>
                </a:solidFill>
                <a:cs typeface="+mn-ea"/>
                <a:sym typeface="+mn-lt"/>
              </a:endParaRPr>
            </a:p>
          </p:txBody>
        </p:sp>
        <p:sp>
          <p:nvSpPr>
            <p:cNvPr id="67" name="矩形 66"/>
            <p:cNvSpPr/>
            <p:nvPr/>
          </p:nvSpPr>
          <p:spPr>
            <a:xfrm>
              <a:off x="8340960" y="3362629"/>
              <a:ext cx="2457329" cy="246221"/>
            </a:xfrm>
            <a:prstGeom prst="rect">
              <a:avLst/>
            </a:prstGeom>
          </p:spPr>
          <p:txBody>
            <a:bodyPr wrap="none" lIns="72000" tIns="0" rIns="72000" bIns="0">
              <a:normAutofit/>
            </a:bodyPr>
            <a:lstStyle/>
            <a:p>
              <a:pPr defTabSz="913765">
                <a:defRPr/>
              </a:pPr>
              <a:r>
                <a:rPr lang="zh-CN" altLang="en-US" sz="1400" b="1" dirty="0">
                  <a:solidFill>
                    <a:schemeClr val="tx1">
                      <a:lumMod val="85000"/>
                      <a:lumOff val="15000"/>
                    </a:schemeClr>
                  </a:solidFill>
                  <a:cs typeface="+mn-ea"/>
                  <a:sym typeface="+mn-lt"/>
                </a:rPr>
                <a:t>输入标题文本</a:t>
              </a:r>
              <a:endParaRPr lang="zh-CN" altLang="en-US" sz="1400" b="1" dirty="0">
                <a:solidFill>
                  <a:schemeClr val="tx1">
                    <a:lumMod val="85000"/>
                    <a:lumOff val="15000"/>
                  </a:schemeClr>
                </a:solidFill>
                <a:cs typeface="+mn-ea"/>
                <a:sym typeface="+mn-lt"/>
              </a:endParaRPr>
            </a:p>
          </p:txBody>
        </p:sp>
        <p:sp>
          <p:nvSpPr>
            <p:cNvPr id="69" name="文本框 25"/>
            <p:cNvSpPr txBox="1"/>
            <p:nvPr/>
          </p:nvSpPr>
          <p:spPr>
            <a:xfrm>
              <a:off x="5085513" y="5495564"/>
              <a:ext cx="2020975" cy="626646"/>
            </a:xfrm>
            <a:prstGeom prst="rect">
              <a:avLst/>
            </a:prstGeom>
            <a:noFill/>
          </p:spPr>
          <p:txBody>
            <a:bodyPr wrap="square" lIns="0" tIns="0" rIns="0" bIns="0" anchor="ctr" anchorCtr="1">
              <a:normAutofit fontScale="92500" lnSpcReduction="20000"/>
            </a:bodyPr>
            <a:lstStyle/>
            <a:p>
              <a:pPr algn="ctr">
                <a:lnSpc>
                  <a:spcPct val="120000"/>
                </a:lnSpc>
                <a:spcBef>
                  <a:spcPct val="0"/>
                </a:spcBef>
              </a:pPr>
              <a:r>
                <a:rPr lang="zh-CN" altLang="en-US" sz="1400" dirty="0">
                  <a:solidFill>
                    <a:schemeClr val="tx1">
                      <a:lumMod val="85000"/>
                      <a:lumOff val="15000"/>
                    </a:schemeClr>
                  </a:solidFill>
                  <a:cs typeface="+mn-ea"/>
                  <a:sym typeface="+mn-lt"/>
                </a:rPr>
                <a:t>请替换文字内容复制你的内容到此 请替换文字内容复制你的内容到此 </a:t>
              </a:r>
              <a:endParaRPr lang="zh-CN" altLang="en-US" sz="1400" dirty="0">
                <a:solidFill>
                  <a:schemeClr val="tx1">
                    <a:lumMod val="85000"/>
                    <a:lumOff val="15000"/>
                  </a:schemeClr>
                </a:solidFill>
                <a:cs typeface="+mn-ea"/>
                <a:sym typeface="+mn-lt"/>
              </a:endParaRPr>
            </a:p>
          </p:txBody>
        </p:sp>
        <p:sp>
          <p:nvSpPr>
            <p:cNvPr id="70" name="矩形 69"/>
            <p:cNvSpPr/>
            <p:nvPr/>
          </p:nvSpPr>
          <p:spPr>
            <a:xfrm>
              <a:off x="5085512" y="5194470"/>
              <a:ext cx="2020976" cy="325410"/>
            </a:xfrm>
            <a:prstGeom prst="rect">
              <a:avLst/>
            </a:prstGeom>
          </p:spPr>
          <p:txBody>
            <a:bodyPr wrap="none" lIns="0" tIns="0" rIns="0" bIns="0" anchor="ctr" anchorCtr="1">
              <a:normAutofit/>
            </a:bodyPr>
            <a:lstStyle/>
            <a:p>
              <a:pPr algn="ctr" defTabSz="913765">
                <a:spcBef>
                  <a:spcPct val="0"/>
                </a:spcBef>
                <a:defRPr/>
              </a:pPr>
              <a:r>
                <a:rPr lang="zh-CN" altLang="en-US" sz="1400" b="1" dirty="0">
                  <a:solidFill>
                    <a:schemeClr val="tx1">
                      <a:lumMod val="85000"/>
                      <a:lumOff val="15000"/>
                    </a:schemeClr>
                  </a:solidFill>
                  <a:cs typeface="+mn-ea"/>
                  <a:sym typeface="+mn-lt"/>
                </a:rPr>
                <a:t>输入标题文本</a:t>
              </a:r>
              <a:endParaRPr lang="zh-CN" altLang="en-US" sz="1400" b="1" dirty="0">
                <a:solidFill>
                  <a:schemeClr val="tx1">
                    <a:lumMod val="85000"/>
                    <a:lumOff val="15000"/>
                  </a:schemeClr>
                </a:solidFill>
                <a:cs typeface="+mn-ea"/>
                <a:sym typeface="+mn-lt"/>
              </a:endParaRPr>
            </a:p>
          </p:txBody>
        </p:sp>
        <p:sp>
          <p:nvSpPr>
            <p:cNvPr id="71" name="1"/>
            <p:cNvSpPr/>
            <p:nvPr>
              <p:custDataLst>
                <p:tags r:id="rId1"/>
              </p:custDataLst>
            </p:nvPr>
          </p:nvSpPr>
          <p:spPr bwMode="auto">
            <a:xfrm>
              <a:off x="5617070" y="2775897"/>
              <a:ext cx="898030" cy="830824"/>
            </a:xfrm>
            <a:custGeom>
              <a:avLst/>
              <a:gdLst/>
              <a:ahLst/>
              <a:cxnLst>
                <a:cxn ang="0">
                  <a:pos x="39" y="36"/>
                </a:cxn>
                <a:cxn ang="0">
                  <a:pos x="41" y="44"/>
                </a:cxn>
                <a:cxn ang="0">
                  <a:pos x="35" y="50"/>
                </a:cxn>
                <a:cxn ang="0">
                  <a:pos x="27" y="53"/>
                </a:cxn>
                <a:cxn ang="0">
                  <a:pos x="18" y="53"/>
                </a:cxn>
                <a:cxn ang="0">
                  <a:pos x="11" y="50"/>
                </a:cxn>
                <a:cxn ang="0">
                  <a:pos x="4" y="44"/>
                </a:cxn>
                <a:cxn ang="0">
                  <a:pos x="6" y="36"/>
                </a:cxn>
                <a:cxn ang="0">
                  <a:pos x="0" y="28"/>
                </a:cxn>
                <a:cxn ang="0">
                  <a:pos x="7" y="23"/>
                </a:cxn>
                <a:cxn ang="0">
                  <a:pos x="4" y="18"/>
                </a:cxn>
                <a:cxn ang="0">
                  <a:pos x="15" y="16"/>
                </a:cxn>
                <a:cxn ang="0">
                  <a:pos x="19" y="8"/>
                </a:cxn>
                <a:cxn ang="0">
                  <a:pos x="28" y="15"/>
                </a:cxn>
                <a:cxn ang="0">
                  <a:pos x="35" y="12"/>
                </a:cxn>
                <a:cxn ang="0">
                  <a:pos x="41" y="19"/>
                </a:cxn>
                <a:cxn ang="0">
                  <a:pos x="45" y="27"/>
                </a:cxn>
                <a:cxn ang="0">
                  <a:pos x="23" y="22"/>
                </a:cxn>
                <a:cxn ang="0">
                  <a:pos x="32" y="31"/>
                </a:cxn>
                <a:cxn ang="0">
                  <a:pos x="63" y="16"/>
                </a:cxn>
                <a:cxn ang="0">
                  <a:pos x="64" y="24"/>
                </a:cxn>
                <a:cxn ang="0">
                  <a:pos x="55" y="22"/>
                </a:cxn>
                <a:cxn ang="0">
                  <a:pos x="46" y="24"/>
                </a:cxn>
                <a:cxn ang="0">
                  <a:pos x="46" y="16"/>
                </a:cxn>
                <a:cxn ang="0">
                  <a:pos x="46" y="9"/>
                </a:cxn>
                <a:cxn ang="0">
                  <a:pos x="46" y="2"/>
                </a:cxn>
                <a:cxn ang="0">
                  <a:pos x="55" y="4"/>
                </a:cxn>
                <a:cxn ang="0">
                  <a:pos x="59" y="0"/>
                </a:cxn>
                <a:cxn ang="0">
                  <a:pos x="62" y="7"/>
                </a:cxn>
                <a:cxn ang="0">
                  <a:pos x="68" y="15"/>
                </a:cxn>
                <a:cxn ang="0">
                  <a:pos x="62" y="55"/>
                </a:cxn>
                <a:cxn ang="0">
                  <a:pos x="59" y="63"/>
                </a:cxn>
                <a:cxn ang="0">
                  <a:pos x="54" y="59"/>
                </a:cxn>
                <a:cxn ang="0">
                  <a:pos x="45" y="60"/>
                </a:cxn>
                <a:cxn ang="0">
                  <a:pos x="41" y="52"/>
                </a:cxn>
                <a:cxn ang="0">
                  <a:pos x="47" y="44"/>
                </a:cxn>
                <a:cxn ang="0">
                  <a:pos x="50" y="36"/>
                </a:cxn>
                <a:cxn ang="0">
                  <a:pos x="56" y="40"/>
                </a:cxn>
                <a:cxn ang="0">
                  <a:pos x="64" y="39"/>
                </a:cxn>
                <a:cxn ang="0">
                  <a:pos x="63" y="46"/>
                </a:cxn>
                <a:cxn ang="0">
                  <a:pos x="55" y="8"/>
                </a:cxn>
                <a:cxn ang="0">
                  <a:pos x="59" y="13"/>
                </a:cxn>
                <a:cxn ang="0">
                  <a:pos x="50" y="49"/>
                </a:cxn>
                <a:cxn ang="0">
                  <a:pos x="55" y="45"/>
                </a:cxn>
              </a:cxnLst>
              <a:rect l="0" t="0" r="r" b="b"/>
              <a:pathLst>
                <a:path w="68" h="63">
                  <a:moveTo>
                    <a:pt x="45" y="35"/>
                  </a:moveTo>
                  <a:cubicBezTo>
                    <a:pt x="45" y="35"/>
                    <a:pt x="45" y="36"/>
                    <a:pt x="45" y="36"/>
                  </a:cubicBezTo>
                  <a:cubicBezTo>
                    <a:pt x="39" y="36"/>
                    <a:pt x="39" y="36"/>
                    <a:pt x="39" y="36"/>
                  </a:cubicBezTo>
                  <a:cubicBezTo>
                    <a:pt x="39" y="37"/>
                    <a:pt x="38" y="38"/>
                    <a:pt x="38" y="39"/>
                  </a:cubicBezTo>
                  <a:cubicBezTo>
                    <a:pt x="39" y="41"/>
                    <a:pt x="40" y="42"/>
                    <a:pt x="41" y="43"/>
                  </a:cubicBezTo>
                  <a:cubicBezTo>
                    <a:pt x="41" y="43"/>
                    <a:pt x="41" y="44"/>
                    <a:pt x="41" y="44"/>
                  </a:cubicBezTo>
                  <a:cubicBezTo>
                    <a:pt x="41" y="44"/>
                    <a:pt x="41" y="44"/>
                    <a:pt x="41" y="45"/>
                  </a:cubicBezTo>
                  <a:cubicBezTo>
                    <a:pt x="40" y="46"/>
                    <a:pt x="36" y="50"/>
                    <a:pt x="35" y="50"/>
                  </a:cubicBezTo>
                  <a:cubicBezTo>
                    <a:pt x="35" y="50"/>
                    <a:pt x="35" y="50"/>
                    <a:pt x="35" y="50"/>
                  </a:cubicBezTo>
                  <a:cubicBezTo>
                    <a:pt x="31" y="47"/>
                    <a:pt x="31" y="47"/>
                    <a:pt x="31" y="47"/>
                  </a:cubicBezTo>
                  <a:cubicBezTo>
                    <a:pt x="30" y="47"/>
                    <a:pt x="29" y="47"/>
                    <a:pt x="28" y="48"/>
                  </a:cubicBezTo>
                  <a:cubicBezTo>
                    <a:pt x="28" y="49"/>
                    <a:pt x="27" y="51"/>
                    <a:pt x="27" y="53"/>
                  </a:cubicBezTo>
                  <a:cubicBezTo>
                    <a:pt x="27" y="54"/>
                    <a:pt x="26" y="54"/>
                    <a:pt x="26" y="54"/>
                  </a:cubicBezTo>
                  <a:cubicBezTo>
                    <a:pt x="19" y="54"/>
                    <a:pt x="19" y="54"/>
                    <a:pt x="19" y="54"/>
                  </a:cubicBezTo>
                  <a:cubicBezTo>
                    <a:pt x="19" y="54"/>
                    <a:pt x="18" y="54"/>
                    <a:pt x="18" y="53"/>
                  </a:cubicBezTo>
                  <a:cubicBezTo>
                    <a:pt x="17" y="48"/>
                    <a:pt x="17" y="48"/>
                    <a:pt x="17" y="48"/>
                  </a:cubicBezTo>
                  <a:cubicBezTo>
                    <a:pt x="16" y="47"/>
                    <a:pt x="16" y="47"/>
                    <a:pt x="15" y="47"/>
                  </a:cubicBezTo>
                  <a:cubicBezTo>
                    <a:pt x="11" y="50"/>
                    <a:pt x="11" y="50"/>
                    <a:pt x="11" y="50"/>
                  </a:cubicBezTo>
                  <a:cubicBezTo>
                    <a:pt x="10" y="50"/>
                    <a:pt x="10" y="50"/>
                    <a:pt x="10" y="50"/>
                  </a:cubicBezTo>
                  <a:cubicBezTo>
                    <a:pt x="10" y="50"/>
                    <a:pt x="9" y="50"/>
                    <a:pt x="9" y="50"/>
                  </a:cubicBezTo>
                  <a:cubicBezTo>
                    <a:pt x="8" y="49"/>
                    <a:pt x="4" y="45"/>
                    <a:pt x="4" y="44"/>
                  </a:cubicBezTo>
                  <a:cubicBezTo>
                    <a:pt x="4" y="44"/>
                    <a:pt x="4" y="44"/>
                    <a:pt x="4" y="43"/>
                  </a:cubicBezTo>
                  <a:cubicBezTo>
                    <a:pt x="5" y="42"/>
                    <a:pt x="6" y="41"/>
                    <a:pt x="7" y="39"/>
                  </a:cubicBezTo>
                  <a:cubicBezTo>
                    <a:pt x="7" y="38"/>
                    <a:pt x="6" y="37"/>
                    <a:pt x="6" y="36"/>
                  </a:cubicBezTo>
                  <a:cubicBezTo>
                    <a:pt x="1" y="35"/>
                    <a:pt x="1" y="35"/>
                    <a:pt x="1" y="35"/>
                  </a:cubicBezTo>
                  <a:cubicBezTo>
                    <a:pt x="0" y="35"/>
                    <a:pt x="0" y="35"/>
                    <a:pt x="0" y="34"/>
                  </a:cubicBezTo>
                  <a:cubicBezTo>
                    <a:pt x="0" y="28"/>
                    <a:pt x="0" y="28"/>
                    <a:pt x="0" y="28"/>
                  </a:cubicBezTo>
                  <a:cubicBezTo>
                    <a:pt x="0" y="27"/>
                    <a:pt x="0" y="27"/>
                    <a:pt x="1" y="27"/>
                  </a:cubicBezTo>
                  <a:cubicBezTo>
                    <a:pt x="6" y="26"/>
                    <a:pt x="6" y="26"/>
                    <a:pt x="6" y="26"/>
                  </a:cubicBezTo>
                  <a:cubicBezTo>
                    <a:pt x="6" y="25"/>
                    <a:pt x="7" y="24"/>
                    <a:pt x="7" y="23"/>
                  </a:cubicBezTo>
                  <a:cubicBezTo>
                    <a:pt x="6" y="22"/>
                    <a:pt x="5" y="20"/>
                    <a:pt x="4" y="19"/>
                  </a:cubicBezTo>
                  <a:cubicBezTo>
                    <a:pt x="4" y="19"/>
                    <a:pt x="4" y="19"/>
                    <a:pt x="4" y="18"/>
                  </a:cubicBezTo>
                  <a:cubicBezTo>
                    <a:pt x="4" y="18"/>
                    <a:pt x="4" y="18"/>
                    <a:pt x="4" y="18"/>
                  </a:cubicBezTo>
                  <a:cubicBezTo>
                    <a:pt x="5" y="17"/>
                    <a:pt x="9" y="12"/>
                    <a:pt x="10" y="12"/>
                  </a:cubicBezTo>
                  <a:cubicBezTo>
                    <a:pt x="10" y="12"/>
                    <a:pt x="10" y="12"/>
                    <a:pt x="11" y="13"/>
                  </a:cubicBezTo>
                  <a:cubicBezTo>
                    <a:pt x="15" y="16"/>
                    <a:pt x="15" y="16"/>
                    <a:pt x="15" y="16"/>
                  </a:cubicBezTo>
                  <a:cubicBezTo>
                    <a:pt x="16" y="15"/>
                    <a:pt x="16" y="15"/>
                    <a:pt x="17" y="15"/>
                  </a:cubicBezTo>
                  <a:cubicBezTo>
                    <a:pt x="18" y="13"/>
                    <a:pt x="18" y="11"/>
                    <a:pt x="18" y="9"/>
                  </a:cubicBezTo>
                  <a:cubicBezTo>
                    <a:pt x="18" y="9"/>
                    <a:pt x="19" y="8"/>
                    <a:pt x="19" y="8"/>
                  </a:cubicBezTo>
                  <a:cubicBezTo>
                    <a:pt x="26" y="8"/>
                    <a:pt x="26" y="8"/>
                    <a:pt x="26" y="8"/>
                  </a:cubicBezTo>
                  <a:cubicBezTo>
                    <a:pt x="26" y="8"/>
                    <a:pt x="27" y="9"/>
                    <a:pt x="27" y="9"/>
                  </a:cubicBezTo>
                  <a:cubicBezTo>
                    <a:pt x="28" y="15"/>
                    <a:pt x="28" y="15"/>
                    <a:pt x="28" y="15"/>
                  </a:cubicBezTo>
                  <a:cubicBezTo>
                    <a:pt x="29" y="15"/>
                    <a:pt x="30" y="15"/>
                    <a:pt x="31" y="16"/>
                  </a:cubicBezTo>
                  <a:cubicBezTo>
                    <a:pt x="35" y="13"/>
                    <a:pt x="35" y="13"/>
                    <a:pt x="35" y="13"/>
                  </a:cubicBezTo>
                  <a:cubicBezTo>
                    <a:pt x="35" y="12"/>
                    <a:pt x="35" y="12"/>
                    <a:pt x="35" y="12"/>
                  </a:cubicBezTo>
                  <a:cubicBezTo>
                    <a:pt x="36" y="12"/>
                    <a:pt x="36" y="12"/>
                    <a:pt x="36" y="13"/>
                  </a:cubicBezTo>
                  <a:cubicBezTo>
                    <a:pt x="37" y="13"/>
                    <a:pt x="41" y="17"/>
                    <a:pt x="41" y="18"/>
                  </a:cubicBezTo>
                  <a:cubicBezTo>
                    <a:pt x="41" y="19"/>
                    <a:pt x="41" y="19"/>
                    <a:pt x="41" y="19"/>
                  </a:cubicBezTo>
                  <a:cubicBezTo>
                    <a:pt x="40" y="20"/>
                    <a:pt x="39" y="22"/>
                    <a:pt x="38" y="23"/>
                  </a:cubicBezTo>
                  <a:cubicBezTo>
                    <a:pt x="38" y="24"/>
                    <a:pt x="39" y="25"/>
                    <a:pt x="39" y="26"/>
                  </a:cubicBezTo>
                  <a:cubicBezTo>
                    <a:pt x="45" y="27"/>
                    <a:pt x="45" y="27"/>
                    <a:pt x="45" y="27"/>
                  </a:cubicBezTo>
                  <a:cubicBezTo>
                    <a:pt x="45" y="27"/>
                    <a:pt x="45" y="27"/>
                    <a:pt x="45" y="28"/>
                  </a:cubicBezTo>
                  <a:lnTo>
                    <a:pt x="45" y="35"/>
                  </a:lnTo>
                  <a:close/>
                  <a:moveTo>
                    <a:pt x="23" y="22"/>
                  </a:moveTo>
                  <a:cubicBezTo>
                    <a:pt x="18" y="22"/>
                    <a:pt x="13" y="26"/>
                    <a:pt x="13" y="31"/>
                  </a:cubicBezTo>
                  <a:cubicBezTo>
                    <a:pt x="13" y="36"/>
                    <a:pt x="18" y="40"/>
                    <a:pt x="23" y="40"/>
                  </a:cubicBezTo>
                  <a:cubicBezTo>
                    <a:pt x="28" y="40"/>
                    <a:pt x="32" y="36"/>
                    <a:pt x="32" y="31"/>
                  </a:cubicBezTo>
                  <a:cubicBezTo>
                    <a:pt x="32" y="26"/>
                    <a:pt x="28" y="22"/>
                    <a:pt x="23" y="22"/>
                  </a:cubicBezTo>
                  <a:close/>
                  <a:moveTo>
                    <a:pt x="68" y="15"/>
                  </a:moveTo>
                  <a:cubicBezTo>
                    <a:pt x="68" y="16"/>
                    <a:pt x="64" y="16"/>
                    <a:pt x="63" y="16"/>
                  </a:cubicBezTo>
                  <a:cubicBezTo>
                    <a:pt x="63" y="17"/>
                    <a:pt x="62" y="18"/>
                    <a:pt x="62" y="18"/>
                  </a:cubicBezTo>
                  <a:cubicBezTo>
                    <a:pt x="62" y="19"/>
                    <a:pt x="64" y="23"/>
                    <a:pt x="64" y="23"/>
                  </a:cubicBezTo>
                  <a:cubicBezTo>
                    <a:pt x="64" y="23"/>
                    <a:pt x="64" y="23"/>
                    <a:pt x="64" y="24"/>
                  </a:cubicBezTo>
                  <a:cubicBezTo>
                    <a:pt x="63" y="24"/>
                    <a:pt x="59" y="26"/>
                    <a:pt x="59" y="26"/>
                  </a:cubicBezTo>
                  <a:cubicBezTo>
                    <a:pt x="59" y="26"/>
                    <a:pt x="56" y="22"/>
                    <a:pt x="56" y="22"/>
                  </a:cubicBezTo>
                  <a:cubicBezTo>
                    <a:pt x="55" y="22"/>
                    <a:pt x="55" y="22"/>
                    <a:pt x="55" y="22"/>
                  </a:cubicBezTo>
                  <a:cubicBezTo>
                    <a:pt x="54" y="22"/>
                    <a:pt x="54" y="22"/>
                    <a:pt x="54" y="22"/>
                  </a:cubicBezTo>
                  <a:cubicBezTo>
                    <a:pt x="53" y="22"/>
                    <a:pt x="50" y="26"/>
                    <a:pt x="50" y="26"/>
                  </a:cubicBezTo>
                  <a:cubicBezTo>
                    <a:pt x="50" y="26"/>
                    <a:pt x="46" y="24"/>
                    <a:pt x="46" y="24"/>
                  </a:cubicBezTo>
                  <a:cubicBezTo>
                    <a:pt x="45" y="23"/>
                    <a:pt x="45" y="23"/>
                    <a:pt x="45" y="23"/>
                  </a:cubicBezTo>
                  <a:cubicBezTo>
                    <a:pt x="45" y="23"/>
                    <a:pt x="47" y="19"/>
                    <a:pt x="47" y="18"/>
                  </a:cubicBezTo>
                  <a:cubicBezTo>
                    <a:pt x="47" y="18"/>
                    <a:pt x="46" y="17"/>
                    <a:pt x="46" y="16"/>
                  </a:cubicBezTo>
                  <a:cubicBezTo>
                    <a:pt x="45" y="16"/>
                    <a:pt x="41" y="16"/>
                    <a:pt x="41" y="15"/>
                  </a:cubicBezTo>
                  <a:cubicBezTo>
                    <a:pt x="41" y="10"/>
                    <a:pt x="41" y="10"/>
                    <a:pt x="41" y="10"/>
                  </a:cubicBezTo>
                  <a:cubicBezTo>
                    <a:pt x="41" y="10"/>
                    <a:pt x="45" y="9"/>
                    <a:pt x="46" y="9"/>
                  </a:cubicBezTo>
                  <a:cubicBezTo>
                    <a:pt x="46" y="9"/>
                    <a:pt x="47" y="8"/>
                    <a:pt x="47" y="7"/>
                  </a:cubicBezTo>
                  <a:cubicBezTo>
                    <a:pt x="47" y="7"/>
                    <a:pt x="45" y="3"/>
                    <a:pt x="45" y="2"/>
                  </a:cubicBezTo>
                  <a:cubicBezTo>
                    <a:pt x="45" y="2"/>
                    <a:pt x="45" y="2"/>
                    <a:pt x="46" y="2"/>
                  </a:cubicBezTo>
                  <a:cubicBezTo>
                    <a:pt x="46" y="2"/>
                    <a:pt x="50" y="0"/>
                    <a:pt x="50" y="0"/>
                  </a:cubicBezTo>
                  <a:cubicBezTo>
                    <a:pt x="50" y="0"/>
                    <a:pt x="53" y="3"/>
                    <a:pt x="54" y="4"/>
                  </a:cubicBezTo>
                  <a:cubicBezTo>
                    <a:pt x="54" y="4"/>
                    <a:pt x="54" y="4"/>
                    <a:pt x="55" y="4"/>
                  </a:cubicBezTo>
                  <a:cubicBezTo>
                    <a:pt x="55" y="4"/>
                    <a:pt x="55" y="4"/>
                    <a:pt x="56" y="4"/>
                  </a:cubicBezTo>
                  <a:cubicBezTo>
                    <a:pt x="57" y="2"/>
                    <a:pt x="58" y="1"/>
                    <a:pt x="59" y="0"/>
                  </a:cubicBezTo>
                  <a:cubicBezTo>
                    <a:pt x="59" y="0"/>
                    <a:pt x="59" y="0"/>
                    <a:pt x="59" y="0"/>
                  </a:cubicBezTo>
                  <a:cubicBezTo>
                    <a:pt x="59" y="0"/>
                    <a:pt x="63" y="2"/>
                    <a:pt x="64" y="2"/>
                  </a:cubicBezTo>
                  <a:cubicBezTo>
                    <a:pt x="64" y="2"/>
                    <a:pt x="64" y="2"/>
                    <a:pt x="64" y="2"/>
                  </a:cubicBezTo>
                  <a:cubicBezTo>
                    <a:pt x="64" y="3"/>
                    <a:pt x="62" y="7"/>
                    <a:pt x="62" y="7"/>
                  </a:cubicBezTo>
                  <a:cubicBezTo>
                    <a:pt x="62" y="8"/>
                    <a:pt x="63" y="9"/>
                    <a:pt x="63" y="9"/>
                  </a:cubicBezTo>
                  <a:cubicBezTo>
                    <a:pt x="64" y="9"/>
                    <a:pt x="68" y="10"/>
                    <a:pt x="68" y="10"/>
                  </a:cubicBezTo>
                  <a:lnTo>
                    <a:pt x="68" y="15"/>
                  </a:lnTo>
                  <a:close/>
                  <a:moveTo>
                    <a:pt x="68" y="52"/>
                  </a:moveTo>
                  <a:cubicBezTo>
                    <a:pt x="68" y="52"/>
                    <a:pt x="64" y="53"/>
                    <a:pt x="63" y="53"/>
                  </a:cubicBezTo>
                  <a:cubicBezTo>
                    <a:pt x="63" y="54"/>
                    <a:pt x="62" y="54"/>
                    <a:pt x="62" y="55"/>
                  </a:cubicBezTo>
                  <a:cubicBezTo>
                    <a:pt x="62" y="56"/>
                    <a:pt x="64" y="59"/>
                    <a:pt x="64" y="60"/>
                  </a:cubicBezTo>
                  <a:cubicBezTo>
                    <a:pt x="64" y="60"/>
                    <a:pt x="64" y="60"/>
                    <a:pt x="64" y="60"/>
                  </a:cubicBezTo>
                  <a:cubicBezTo>
                    <a:pt x="63" y="60"/>
                    <a:pt x="59" y="63"/>
                    <a:pt x="59" y="63"/>
                  </a:cubicBezTo>
                  <a:cubicBezTo>
                    <a:pt x="59" y="63"/>
                    <a:pt x="56" y="59"/>
                    <a:pt x="56" y="59"/>
                  </a:cubicBezTo>
                  <a:cubicBezTo>
                    <a:pt x="55" y="59"/>
                    <a:pt x="55" y="59"/>
                    <a:pt x="55" y="59"/>
                  </a:cubicBezTo>
                  <a:cubicBezTo>
                    <a:pt x="54" y="59"/>
                    <a:pt x="54" y="59"/>
                    <a:pt x="54" y="59"/>
                  </a:cubicBezTo>
                  <a:cubicBezTo>
                    <a:pt x="53" y="59"/>
                    <a:pt x="50" y="63"/>
                    <a:pt x="50" y="63"/>
                  </a:cubicBezTo>
                  <a:cubicBezTo>
                    <a:pt x="50" y="63"/>
                    <a:pt x="46" y="60"/>
                    <a:pt x="46" y="60"/>
                  </a:cubicBezTo>
                  <a:cubicBezTo>
                    <a:pt x="45" y="60"/>
                    <a:pt x="45" y="60"/>
                    <a:pt x="45" y="60"/>
                  </a:cubicBezTo>
                  <a:cubicBezTo>
                    <a:pt x="45" y="59"/>
                    <a:pt x="47" y="56"/>
                    <a:pt x="47" y="55"/>
                  </a:cubicBezTo>
                  <a:cubicBezTo>
                    <a:pt x="47" y="54"/>
                    <a:pt x="46" y="54"/>
                    <a:pt x="46" y="53"/>
                  </a:cubicBezTo>
                  <a:cubicBezTo>
                    <a:pt x="45" y="53"/>
                    <a:pt x="41" y="52"/>
                    <a:pt x="41" y="52"/>
                  </a:cubicBezTo>
                  <a:cubicBezTo>
                    <a:pt x="41" y="47"/>
                    <a:pt x="41" y="47"/>
                    <a:pt x="41" y="47"/>
                  </a:cubicBezTo>
                  <a:cubicBezTo>
                    <a:pt x="41" y="46"/>
                    <a:pt x="45" y="46"/>
                    <a:pt x="46" y="46"/>
                  </a:cubicBezTo>
                  <a:cubicBezTo>
                    <a:pt x="46" y="45"/>
                    <a:pt x="47" y="45"/>
                    <a:pt x="47" y="44"/>
                  </a:cubicBezTo>
                  <a:cubicBezTo>
                    <a:pt x="47" y="43"/>
                    <a:pt x="45" y="40"/>
                    <a:pt x="45" y="39"/>
                  </a:cubicBezTo>
                  <a:cubicBezTo>
                    <a:pt x="45" y="39"/>
                    <a:pt x="45" y="39"/>
                    <a:pt x="46" y="39"/>
                  </a:cubicBezTo>
                  <a:cubicBezTo>
                    <a:pt x="46" y="39"/>
                    <a:pt x="50" y="36"/>
                    <a:pt x="50" y="36"/>
                  </a:cubicBezTo>
                  <a:cubicBezTo>
                    <a:pt x="50" y="36"/>
                    <a:pt x="53" y="40"/>
                    <a:pt x="54" y="40"/>
                  </a:cubicBezTo>
                  <a:cubicBezTo>
                    <a:pt x="54" y="40"/>
                    <a:pt x="54" y="40"/>
                    <a:pt x="55" y="40"/>
                  </a:cubicBezTo>
                  <a:cubicBezTo>
                    <a:pt x="55" y="40"/>
                    <a:pt x="55" y="40"/>
                    <a:pt x="56" y="40"/>
                  </a:cubicBezTo>
                  <a:cubicBezTo>
                    <a:pt x="57" y="39"/>
                    <a:pt x="58" y="38"/>
                    <a:pt x="59" y="36"/>
                  </a:cubicBezTo>
                  <a:cubicBezTo>
                    <a:pt x="59" y="36"/>
                    <a:pt x="59" y="36"/>
                    <a:pt x="59" y="36"/>
                  </a:cubicBezTo>
                  <a:cubicBezTo>
                    <a:pt x="59" y="36"/>
                    <a:pt x="63" y="39"/>
                    <a:pt x="64" y="39"/>
                  </a:cubicBezTo>
                  <a:cubicBezTo>
                    <a:pt x="64" y="39"/>
                    <a:pt x="64" y="39"/>
                    <a:pt x="64" y="39"/>
                  </a:cubicBezTo>
                  <a:cubicBezTo>
                    <a:pt x="64" y="40"/>
                    <a:pt x="62" y="43"/>
                    <a:pt x="62" y="44"/>
                  </a:cubicBezTo>
                  <a:cubicBezTo>
                    <a:pt x="62" y="45"/>
                    <a:pt x="63" y="45"/>
                    <a:pt x="63" y="46"/>
                  </a:cubicBezTo>
                  <a:cubicBezTo>
                    <a:pt x="64" y="46"/>
                    <a:pt x="68" y="46"/>
                    <a:pt x="68" y="47"/>
                  </a:cubicBezTo>
                  <a:lnTo>
                    <a:pt x="68" y="52"/>
                  </a:lnTo>
                  <a:close/>
                  <a:moveTo>
                    <a:pt x="55" y="8"/>
                  </a:moveTo>
                  <a:cubicBezTo>
                    <a:pt x="52" y="8"/>
                    <a:pt x="50" y="10"/>
                    <a:pt x="50" y="13"/>
                  </a:cubicBezTo>
                  <a:cubicBezTo>
                    <a:pt x="50" y="15"/>
                    <a:pt x="52" y="17"/>
                    <a:pt x="55" y="17"/>
                  </a:cubicBezTo>
                  <a:cubicBezTo>
                    <a:pt x="57" y="17"/>
                    <a:pt x="59" y="15"/>
                    <a:pt x="59" y="13"/>
                  </a:cubicBezTo>
                  <a:cubicBezTo>
                    <a:pt x="59" y="10"/>
                    <a:pt x="57" y="8"/>
                    <a:pt x="55" y="8"/>
                  </a:cubicBezTo>
                  <a:close/>
                  <a:moveTo>
                    <a:pt x="55" y="45"/>
                  </a:moveTo>
                  <a:cubicBezTo>
                    <a:pt x="52" y="45"/>
                    <a:pt x="50" y="47"/>
                    <a:pt x="50" y="49"/>
                  </a:cubicBezTo>
                  <a:cubicBezTo>
                    <a:pt x="50" y="52"/>
                    <a:pt x="52" y="54"/>
                    <a:pt x="55" y="54"/>
                  </a:cubicBezTo>
                  <a:cubicBezTo>
                    <a:pt x="57" y="54"/>
                    <a:pt x="59" y="52"/>
                    <a:pt x="59" y="49"/>
                  </a:cubicBezTo>
                  <a:cubicBezTo>
                    <a:pt x="59" y="47"/>
                    <a:pt x="57" y="45"/>
                    <a:pt x="55" y="45"/>
                  </a:cubicBezTo>
                  <a:close/>
                </a:path>
              </a:pathLst>
            </a:custGeom>
            <a:solidFill>
              <a:schemeClr val="tx1">
                <a:lumMod val="85000"/>
                <a:lumOff val="15000"/>
              </a:schemeClr>
            </a:solidFill>
            <a:ln w="9525">
              <a:noFill/>
              <a:round/>
            </a:ln>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sz="1400" b="0" i="0" u="none" strike="noStrike" kern="0" cap="none" spc="0" normalizeH="0" baseline="0" noProof="0">
                <a:ln>
                  <a:noFill/>
                </a:ln>
                <a:solidFill>
                  <a:schemeClr val="tx1">
                    <a:lumMod val="85000"/>
                    <a:lumOff val="15000"/>
                  </a:schemeClr>
                </a:solidFill>
                <a:effectLst/>
                <a:uLnTx/>
                <a:uFillTx/>
                <a:cs typeface="+mn-ea"/>
                <a:sym typeface="+mn-lt"/>
              </a:endParaRPr>
            </a:p>
          </p:txBody>
        </p:sp>
      </p:grpSp>
      <p:sp>
        <p:nvSpPr>
          <p:cNvPr id="20" name="KSO_GT2"/>
          <p:cNvSpPr txBox="1">
            <a:spLocks noChangeArrowheads="1"/>
          </p:cNvSpPr>
          <p:nvPr/>
        </p:nvSpPr>
        <p:spPr bwMode="auto">
          <a:xfrm>
            <a:off x="5387921" y="306168"/>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未来工作规划</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3000">
        <p14:prism/>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grpSp>
        <p:nvGrpSpPr>
          <p:cNvPr id="54" name="be27fc72-3db5-4346-a1b2-1cf83bc6f666"/>
          <p:cNvGrpSpPr>
            <a:grpSpLocks noChangeAspect="1"/>
          </p:cNvGrpSpPr>
          <p:nvPr/>
        </p:nvGrpSpPr>
        <p:grpSpPr>
          <a:xfrm>
            <a:off x="1447779" y="2075755"/>
            <a:ext cx="9112717" cy="3375341"/>
            <a:chOff x="872793" y="1628800"/>
            <a:chExt cx="10497957" cy="3888432"/>
          </a:xfrm>
        </p:grpSpPr>
        <p:grpSp>
          <p:nvGrpSpPr>
            <p:cNvPr id="55" name="Group 3"/>
            <p:cNvGrpSpPr/>
            <p:nvPr/>
          </p:nvGrpSpPr>
          <p:grpSpPr>
            <a:xfrm>
              <a:off x="1173001" y="2380027"/>
              <a:ext cx="2205973" cy="2383841"/>
              <a:chOff x="547341" y="1861937"/>
              <a:chExt cx="1804289" cy="1949768"/>
            </a:xfrm>
          </p:grpSpPr>
          <p:sp>
            <p:nvSpPr>
              <p:cNvPr id="98" name="Freeform: Shape 4"/>
              <p:cNvSpPr/>
              <p:nvPr/>
            </p:nvSpPr>
            <p:spPr>
              <a:xfrm>
                <a:off x="1237217" y="1861937"/>
                <a:ext cx="1114413" cy="1949768"/>
              </a:xfrm>
              <a:custGeom>
                <a:avLst/>
                <a:gdLst>
                  <a:gd name="connsiteX0" fmla="*/ 0 w 2419494"/>
                  <a:gd name="connsiteY0" fmla="*/ 0 h 605633"/>
                  <a:gd name="connsiteX1" fmla="*/ 2419494 w 2419494"/>
                  <a:gd name="connsiteY1" fmla="*/ 0 h 605633"/>
                  <a:gd name="connsiteX2" fmla="*/ 2419494 w 2419494"/>
                  <a:gd name="connsiteY2" fmla="*/ 605633 h 605633"/>
                  <a:gd name="connsiteX3" fmla="*/ 0 w 2419494"/>
                  <a:gd name="connsiteY3" fmla="*/ 605633 h 605633"/>
                  <a:gd name="connsiteX4" fmla="*/ 0 w 2419494"/>
                  <a:gd name="connsiteY4" fmla="*/ 0 h 605633"/>
                  <a:gd name="connsiteX0-1" fmla="*/ 0 w 2727503"/>
                  <a:gd name="connsiteY0-2" fmla="*/ 0 h 1414156"/>
                  <a:gd name="connsiteX1-3" fmla="*/ 2419494 w 2727503"/>
                  <a:gd name="connsiteY1-4" fmla="*/ 0 h 1414156"/>
                  <a:gd name="connsiteX2-5" fmla="*/ 2727503 w 2727503"/>
                  <a:gd name="connsiteY2-6" fmla="*/ 1414156 h 1414156"/>
                  <a:gd name="connsiteX3-7" fmla="*/ 0 w 2727503"/>
                  <a:gd name="connsiteY3-8" fmla="*/ 605633 h 1414156"/>
                  <a:gd name="connsiteX4-9" fmla="*/ 0 w 2727503"/>
                  <a:gd name="connsiteY4-10" fmla="*/ 0 h 1414156"/>
                  <a:gd name="connsiteX0-11" fmla="*/ 0 w 2737127"/>
                  <a:gd name="connsiteY0-12" fmla="*/ 0 h 1414156"/>
                  <a:gd name="connsiteX1-13" fmla="*/ 2737127 w 2737127"/>
                  <a:gd name="connsiteY1-14" fmla="*/ 981777 h 1414156"/>
                  <a:gd name="connsiteX2-15" fmla="*/ 2727503 w 2737127"/>
                  <a:gd name="connsiteY2-16" fmla="*/ 1414156 h 1414156"/>
                  <a:gd name="connsiteX3-17" fmla="*/ 0 w 2737127"/>
                  <a:gd name="connsiteY3-18" fmla="*/ 605633 h 1414156"/>
                  <a:gd name="connsiteX4-19" fmla="*/ 0 w 2737127"/>
                  <a:gd name="connsiteY4-20" fmla="*/ 0 h 1414156"/>
                  <a:gd name="connsiteX0-21" fmla="*/ 0 w 2737127"/>
                  <a:gd name="connsiteY0-22" fmla="*/ 0 h 1414156"/>
                  <a:gd name="connsiteX1-23" fmla="*/ 2737127 w 2737127"/>
                  <a:gd name="connsiteY1-24" fmla="*/ 596766 h 1414156"/>
                  <a:gd name="connsiteX2-25" fmla="*/ 2727503 w 2737127"/>
                  <a:gd name="connsiteY2-26" fmla="*/ 1414156 h 1414156"/>
                  <a:gd name="connsiteX3-27" fmla="*/ 0 w 2737127"/>
                  <a:gd name="connsiteY3-28" fmla="*/ 605633 h 1414156"/>
                  <a:gd name="connsiteX4-29" fmla="*/ 0 w 2737127"/>
                  <a:gd name="connsiteY4-30" fmla="*/ 0 h 1414156"/>
                  <a:gd name="connsiteX0-31" fmla="*/ 0 w 2753637"/>
                  <a:gd name="connsiteY0-32" fmla="*/ 0 h 961768"/>
                  <a:gd name="connsiteX1-33" fmla="*/ 2737127 w 2753637"/>
                  <a:gd name="connsiteY1-34" fmla="*/ 596766 h 961768"/>
                  <a:gd name="connsiteX2-35" fmla="*/ 2753637 w 2753637"/>
                  <a:gd name="connsiteY2-36" fmla="*/ 961768 h 961768"/>
                  <a:gd name="connsiteX3-37" fmla="*/ 0 w 2753637"/>
                  <a:gd name="connsiteY3-38" fmla="*/ 605633 h 961768"/>
                  <a:gd name="connsiteX4-39" fmla="*/ 0 w 2753637"/>
                  <a:gd name="connsiteY4-40" fmla="*/ 0 h 961768"/>
                  <a:gd name="connsiteX0-41" fmla="*/ 0 w 2737127"/>
                  <a:gd name="connsiteY0-42" fmla="*/ 0 h 952243"/>
                  <a:gd name="connsiteX1-43" fmla="*/ 2737127 w 2737127"/>
                  <a:gd name="connsiteY1-44" fmla="*/ 596766 h 952243"/>
                  <a:gd name="connsiteX2-45" fmla="*/ 2734242 w 2737127"/>
                  <a:gd name="connsiteY2-46" fmla="*/ 952243 h 952243"/>
                  <a:gd name="connsiteX3-47" fmla="*/ 0 w 2737127"/>
                  <a:gd name="connsiteY3-48" fmla="*/ 605633 h 952243"/>
                  <a:gd name="connsiteX4-49" fmla="*/ 0 w 2737127"/>
                  <a:gd name="connsiteY4-50" fmla="*/ 0 h 952243"/>
                  <a:gd name="connsiteX0-51" fmla="*/ 0 w 2737127"/>
                  <a:gd name="connsiteY0-52" fmla="*/ 0 h 2404900"/>
                  <a:gd name="connsiteX1-53" fmla="*/ 2737127 w 2737127"/>
                  <a:gd name="connsiteY1-54" fmla="*/ 596766 h 2404900"/>
                  <a:gd name="connsiteX2-55" fmla="*/ 2734242 w 2737127"/>
                  <a:gd name="connsiteY2-56" fmla="*/ 952243 h 2404900"/>
                  <a:gd name="connsiteX3-57" fmla="*/ 64793 w 2737127"/>
                  <a:gd name="connsiteY3-58" fmla="*/ 2404900 h 2404900"/>
                  <a:gd name="connsiteX4-59" fmla="*/ 0 w 2737127"/>
                  <a:gd name="connsiteY4-60" fmla="*/ 0 h 2404900"/>
                  <a:gd name="connsiteX0-61" fmla="*/ 0 w 4683477"/>
                  <a:gd name="connsiteY0-62" fmla="*/ 0 h 2404900"/>
                  <a:gd name="connsiteX1-63" fmla="*/ 2737127 w 4683477"/>
                  <a:gd name="connsiteY1-64" fmla="*/ 596766 h 2404900"/>
                  <a:gd name="connsiteX2-65" fmla="*/ 4683477 w 4683477"/>
                  <a:gd name="connsiteY2-66" fmla="*/ 1647291 h 2404900"/>
                  <a:gd name="connsiteX3-67" fmla="*/ 64793 w 4683477"/>
                  <a:gd name="connsiteY3-68" fmla="*/ 2404900 h 2404900"/>
                  <a:gd name="connsiteX4-69" fmla="*/ 0 w 4683477"/>
                  <a:gd name="connsiteY4-70" fmla="*/ 0 h 2404900"/>
                  <a:gd name="connsiteX0-71" fmla="*/ 0 w 4683490"/>
                  <a:gd name="connsiteY0-72" fmla="*/ 0 h 2404900"/>
                  <a:gd name="connsiteX1-73" fmla="*/ 4635066 w 4683490"/>
                  <a:gd name="connsiteY1-74" fmla="*/ 974322 h 2404900"/>
                  <a:gd name="connsiteX2-75" fmla="*/ 4683477 w 4683490"/>
                  <a:gd name="connsiteY2-76" fmla="*/ 1647291 h 2404900"/>
                  <a:gd name="connsiteX3-77" fmla="*/ 64793 w 4683490"/>
                  <a:gd name="connsiteY3-78" fmla="*/ 2404900 h 2404900"/>
                  <a:gd name="connsiteX4-79" fmla="*/ 0 w 4683490"/>
                  <a:gd name="connsiteY4-80" fmla="*/ 0 h 2404900"/>
                  <a:gd name="connsiteX0-81" fmla="*/ 0 w 4683490"/>
                  <a:gd name="connsiteY0-82" fmla="*/ 0 h 2383448"/>
                  <a:gd name="connsiteX1-83" fmla="*/ 4635066 w 4683490"/>
                  <a:gd name="connsiteY1-84" fmla="*/ 974322 h 2383448"/>
                  <a:gd name="connsiteX2-85" fmla="*/ 4683477 w 4683490"/>
                  <a:gd name="connsiteY2-86" fmla="*/ 1647291 h 2383448"/>
                  <a:gd name="connsiteX3-87" fmla="*/ 470883 w 4683490"/>
                  <a:gd name="connsiteY3-88" fmla="*/ 2383448 h 2383448"/>
                  <a:gd name="connsiteX4-89" fmla="*/ 0 w 4683490"/>
                  <a:gd name="connsiteY4-90" fmla="*/ 0 h 2383448"/>
                  <a:gd name="connsiteX0-91" fmla="*/ 0 w 4683490"/>
                  <a:gd name="connsiteY0-92" fmla="*/ 0 h 2361996"/>
                  <a:gd name="connsiteX1-93" fmla="*/ 4635066 w 4683490"/>
                  <a:gd name="connsiteY1-94" fmla="*/ 974322 h 2361996"/>
                  <a:gd name="connsiteX2-95" fmla="*/ 4683477 w 4683490"/>
                  <a:gd name="connsiteY2-96" fmla="*/ 1647291 h 2361996"/>
                  <a:gd name="connsiteX3-97" fmla="*/ 673 w 4683490"/>
                  <a:gd name="connsiteY3-98" fmla="*/ 2361996 h 2361996"/>
                  <a:gd name="connsiteX4-99" fmla="*/ 0 w 4683490"/>
                  <a:gd name="connsiteY4-100" fmla="*/ 0 h 2361996"/>
                  <a:gd name="connsiteX0-101" fmla="*/ 0 w 4683490"/>
                  <a:gd name="connsiteY0-102" fmla="*/ 0 h 2372722"/>
                  <a:gd name="connsiteX1-103" fmla="*/ 4635066 w 4683490"/>
                  <a:gd name="connsiteY1-104" fmla="*/ 974322 h 2372722"/>
                  <a:gd name="connsiteX2-105" fmla="*/ 4683477 w 4683490"/>
                  <a:gd name="connsiteY2-106" fmla="*/ 1647291 h 2372722"/>
                  <a:gd name="connsiteX3-107" fmla="*/ 11360 w 4683490"/>
                  <a:gd name="connsiteY3-108" fmla="*/ 2372722 h 2372722"/>
                  <a:gd name="connsiteX4-109" fmla="*/ 0 w 4683490"/>
                  <a:gd name="connsiteY4-110" fmla="*/ 0 h 2372722"/>
                  <a:gd name="connsiteX0-111" fmla="*/ 0 w 4683490"/>
                  <a:gd name="connsiteY0-112" fmla="*/ 0 h 2383448"/>
                  <a:gd name="connsiteX1-113" fmla="*/ 4635066 w 4683490"/>
                  <a:gd name="connsiteY1-114" fmla="*/ 974322 h 2383448"/>
                  <a:gd name="connsiteX2-115" fmla="*/ 4683477 w 4683490"/>
                  <a:gd name="connsiteY2-116" fmla="*/ 1647291 h 2383448"/>
                  <a:gd name="connsiteX3-117" fmla="*/ 3346 w 4683490"/>
                  <a:gd name="connsiteY3-118" fmla="*/ 2383448 h 2383448"/>
                  <a:gd name="connsiteX4-119" fmla="*/ 0 w 4683490"/>
                  <a:gd name="connsiteY4-120" fmla="*/ 0 h 2383448"/>
                  <a:gd name="connsiteX0-121" fmla="*/ 0 w 4683722"/>
                  <a:gd name="connsiteY0-122" fmla="*/ 0 h 2383448"/>
                  <a:gd name="connsiteX1-123" fmla="*/ 4683157 w 4683722"/>
                  <a:gd name="connsiteY1-124" fmla="*/ 985049 h 2383448"/>
                  <a:gd name="connsiteX2-125" fmla="*/ 4683477 w 4683722"/>
                  <a:gd name="connsiteY2-126" fmla="*/ 1647291 h 2383448"/>
                  <a:gd name="connsiteX3-127" fmla="*/ 3346 w 4683722"/>
                  <a:gd name="connsiteY3-128" fmla="*/ 2383448 h 2383448"/>
                  <a:gd name="connsiteX4-129" fmla="*/ 0 w 4683722"/>
                  <a:gd name="connsiteY4-130" fmla="*/ 0 h 2383448"/>
                  <a:gd name="connsiteX0-131" fmla="*/ 0 w 4683722"/>
                  <a:gd name="connsiteY0-132" fmla="*/ 0 h 2383448"/>
                  <a:gd name="connsiteX1-133" fmla="*/ 4683157 w 4683722"/>
                  <a:gd name="connsiteY1-134" fmla="*/ 778572 h 2383448"/>
                  <a:gd name="connsiteX2-135" fmla="*/ 4683477 w 4683722"/>
                  <a:gd name="connsiteY2-136" fmla="*/ 1647291 h 2383448"/>
                  <a:gd name="connsiteX3-137" fmla="*/ 3346 w 4683722"/>
                  <a:gd name="connsiteY3-138" fmla="*/ 2383448 h 2383448"/>
                  <a:gd name="connsiteX4-139" fmla="*/ 0 w 4683722"/>
                  <a:gd name="connsiteY4-140" fmla="*/ 0 h 238344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683722" h="2383448">
                    <a:moveTo>
                      <a:pt x="0" y="0"/>
                    </a:moveTo>
                    <a:lnTo>
                      <a:pt x="4683157" y="778572"/>
                    </a:lnTo>
                    <a:cubicBezTo>
                      <a:pt x="4682195" y="897064"/>
                      <a:pt x="4684439" y="1528799"/>
                      <a:pt x="4683477" y="1647291"/>
                    </a:cubicBezTo>
                    <a:lnTo>
                      <a:pt x="3346" y="2383448"/>
                    </a:lnTo>
                    <a:cubicBezTo>
                      <a:pt x="3122" y="1596116"/>
                      <a:pt x="224" y="787332"/>
                      <a:pt x="0" y="0"/>
                    </a:cubicBezTo>
                    <a:close/>
                  </a:path>
                </a:pathLst>
              </a:custGeom>
              <a:solidFill>
                <a:schemeClr val="tx1">
                  <a:lumMod val="85000"/>
                  <a:lumOff val="15000"/>
                </a:schemeClr>
              </a:solidFill>
              <a:ln w="12700" cap="flat" cmpd="sng" algn="ctr">
                <a:noFill/>
                <a:prstDash val="solid"/>
                <a:miter lim="800000"/>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white"/>
                  </a:solidFill>
                  <a:effectLst/>
                  <a:uLnTx/>
                  <a:uFillTx/>
                  <a:cs typeface="+mn-ea"/>
                  <a:sym typeface="+mn-lt"/>
                </a:endParaRPr>
              </a:p>
            </p:txBody>
          </p:sp>
          <p:sp>
            <p:nvSpPr>
              <p:cNvPr id="99" name="Rectangle 5"/>
              <p:cNvSpPr/>
              <p:nvPr/>
            </p:nvSpPr>
            <p:spPr>
              <a:xfrm rot="18900000">
                <a:off x="547341" y="2147692"/>
                <a:ext cx="1379751" cy="1379750"/>
              </a:xfrm>
              <a:prstGeom prst="rect">
                <a:avLst/>
              </a:prstGeom>
              <a:solidFill>
                <a:schemeClr val="tx1">
                  <a:lumMod val="85000"/>
                  <a:lumOff val="15000"/>
                </a:schemeClr>
              </a:solidFill>
              <a:ln w="12700" cap="flat" cmpd="sng" algn="ctr">
                <a:noFill/>
                <a:prstDash val="solid"/>
                <a:miter lim="800000"/>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white"/>
                  </a:solidFill>
                  <a:effectLst/>
                  <a:uLnTx/>
                  <a:uFillTx/>
                  <a:cs typeface="+mn-ea"/>
                  <a:sym typeface="+mn-lt"/>
                </a:endParaRPr>
              </a:p>
            </p:txBody>
          </p:sp>
        </p:grpSp>
        <p:grpSp>
          <p:nvGrpSpPr>
            <p:cNvPr id="56" name="Group 6"/>
            <p:cNvGrpSpPr/>
            <p:nvPr/>
          </p:nvGrpSpPr>
          <p:grpSpPr>
            <a:xfrm>
              <a:off x="3375399" y="2380027"/>
              <a:ext cx="2725026" cy="2383841"/>
              <a:chOff x="2348705" y="1861937"/>
              <a:chExt cx="2228826" cy="1949768"/>
            </a:xfrm>
          </p:grpSpPr>
          <p:sp>
            <p:nvSpPr>
              <p:cNvPr id="95" name="Freeform: Shape 7"/>
              <p:cNvSpPr/>
              <p:nvPr/>
            </p:nvSpPr>
            <p:spPr>
              <a:xfrm>
                <a:off x="3463118" y="1861937"/>
                <a:ext cx="1114413" cy="1949768"/>
              </a:xfrm>
              <a:custGeom>
                <a:avLst/>
                <a:gdLst>
                  <a:gd name="connsiteX0" fmla="*/ 0 w 2419494"/>
                  <a:gd name="connsiteY0" fmla="*/ 0 h 605633"/>
                  <a:gd name="connsiteX1" fmla="*/ 2419494 w 2419494"/>
                  <a:gd name="connsiteY1" fmla="*/ 0 h 605633"/>
                  <a:gd name="connsiteX2" fmla="*/ 2419494 w 2419494"/>
                  <a:gd name="connsiteY2" fmla="*/ 605633 h 605633"/>
                  <a:gd name="connsiteX3" fmla="*/ 0 w 2419494"/>
                  <a:gd name="connsiteY3" fmla="*/ 605633 h 605633"/>
                  <a:gd name="connsiteX4" fmla="*/ 0 w 2419494"/>
                  <a:gd name="connsiteY4" fmla="*/ 0 h 605633"/>
                  <a:gd name="connsiteX0-1" fmla="*/ 0 w 2727503"/>
                  <a:gd name="connsiteY0-2" fmla="*/ 0 h 1414156"/>
                  <a:gd name="connsiteX1-3" fmla="*/ 2419494 w 2727503"/>
                  <a:gd name="connsiteY1-4" fmla="*/ 0 h 1414156"/>
                  <a:gd name="connsiteX2-5" fmla="*/ 2727503 w 2727503"/>
                  <a:gd name="connsiteY2-6" fmla="*/ 1414156 h 1414156"/>
                  <a:gd name="connsiteX3-7" fmla="*/ 0 w 2727503"/>
                  <a:gd name="connsiteY3-8" fmla="*/ 605633 h 1414156"/>
                  <a:gd name="connsiteX4-9" fmla="*/ 0 w 2727503"/>
                  <a:gd name="connsiteY4-10" fmla="*/ 0 h 1414156"/>
                  <a:gd name="connsiteX0-11" fmla="*/ 0 w 2737127"/>
                  <a:gd name="connsiteY0-12" fmla="*/ 0 h 1414156"/>
                  <a:gd name="connsiteX1-13" fmla="*/ 2737127 w 2737127"/>
                  <a:gd name="connsiteY1-14" fmla="*/ 981777 h 1414156"/>
                  <a:gd name="connsiteX2-15" fmla="*/ 2727503 w 2737127"/>
                  <a:gd name="connsiteY2-16" fmla="*/ 1414156 h 1414156"/>
                  <a:gd name="connsiteX3-17" fmla="*/ 0 w 2737127"/>
                  <a:gd name="connsiteY3-18" fmla="*/ 605633 h 1414156"/>
                  <a:gd name="connsiteX4-19" fmla="*/ 0 w 2737127"/>
                  <a:gd name="connsiteY4-20" fmla="*/ 0 h 1414156"/>
                  <a:gd name="connsiteX0-21" fmla="*/ 0 w 2737127"/>
                  <a:gd name="connsiteY0-22" fmla="*/ 0 h 1414156"/>
                  <a:gd name="connsiteX1-23" fmla="*/ 2737127 w 2737127"/>
                  <a:gd name="connsiteY1-24" fmla="*/ 596766 h 1414156"/>
                  <a:gd name="connsiteX2-25" fmla="*/ 2727503 w 2737127"/>
                  <a:gd name="connsiteY2-26" fmla="*/ 1414156 h 1414156"/>
                  <a:gd name="connsiteX3-27" fmla="*/ 0 w 2737127"/>
                  <a:gd name="connsiteY3-28" fmla="*/ 605633 h 1414156"/>
                  <a:gd name="connsiteX4-29" fmla="*/ 0 w 2737127"/>
                  <a:gd name="connsiteY4-30" fmla="*/ 0 h 1414156"/>
                  <a:gd name="connsiteX0-31" fmla="*/ 0 w 2753637"/>
                  <a:gd name="connsiteY0-32" fmla="*/ 0 h 961768"/>
                  <a:gd name="connsiteX1-33" fmla="*/ 2737127 w 2753637"/>
                  <a:gd name="connsiteY1-34" fmla="*/ 596766 h 961768"/>
                  <a:gd name="connsiteX2-35" fmla="*/ 2753637 w 2753637"/>
                  <a:gd name="connsiteY2-36" fmla="*/ 961768 h 961768"/>
                  <a:gd name="connsiteX3-37" fmla="*/ 0 w 2753637"/>
                  <a:gd name="connsiteY3-38" fmla="*/ 605633 h 961768"/>
                  <a:gd name="connsiteX4-39" fmla="*/ 0 w 2753637"/>
                  <a:gd name="connsiteY4-40" fmla="*/ 0 h 961768"/>
                  <a:gd name="connsiteX0-41" fmla="*/ 0 w 2737127"/>
                  <a:gd name="connsiteY0-42" fmla="*/ 0 h 952243"/>
                  <a:gd name="connsiteX1-43" fmla="*/ 2737127 w 2737127"/>
                  <a:gd name="connsiteY1-44" fmla="*/ 596766 h 952243"/>
                  <a:gd name="connsiteX2-45" fmla="*/ 2734242 w 2737127"/>
                  <a:gd name="connsiteY2-46" fmla="*/ 952243 h 952243"/>
                  <a:gd name="connsiteX3-47" fmla="*/ 0 w 2737127"/>
                  <a:gd name="connsiteY3-48" fmla="*/ 605633 h 952243"/>
                  <a:gd name="connsiteX4-49" fmla="*/ 0 w 2737127"/>
                  <a:gd name="connsiteY4-50" fmla="*/ 0 h 952243"/>
                  <a:gd name="connsiteX0-51" fmla="*/ 0 w 2737127"/>
                  <a:gd name="connsiteY0-52" fmla="*/ 0 h 2404900"/>
                  <a:gd name="connsiteX1-53" fmla="*/ 2737127 w 2737127"/>
                  <a:gd name="connsiteY1-54" fmla="*/ 596766 h 2404900"/>
                  <a:gd name="connsiteX2-55" fmla="*/ 2734242 w 2737127"/>
                  <a:gd name="connsiteY2-56" fmla="*/ 952243 h 2404900"/>
                  <a:gd name="connsiteX3-57" fmla="*/ 64793 w 2737127"/>
                  <a:gd name="connsiteY3-58" fmla="*/ 2404900 h 2404900"/>
                  <a:gd name="connsiteX4-59" fmla="*/ 0 w 2737127"/>
                  <a:gd name="connsiteY4-60" fmla="*/ 0 h 2404900"/>
                  <a:gd name="connsiteX0-61" fmla="*/ 0 w 4683477"/>
                  <a:gd name="connsiteY0-62" fmla="*/ 0 h 2404900"/>
                  <a:gd name="connsiteX1-63" fmla="*/ 2737127 w 4683477"/>
                  <a:gd name="connsiteY1-64" fmla="*/ 596766 h 2404900"/>
                  <a:gd name="connsiteX2-65" fmla="*/ 4683477 w 4683477"/>
                  <a:gd name="connsiteY2-66" fmla="*/ 1647291 h 2404900"/>
                  <a:gd name="connsiteX3-67" fmla="*/ 64793 w 4683477"/>
                  <a:gd name="connsiteY3-68" fmla="*/ 2404900 h 2404900"/>
                  <a:gd name="connsiteX4-69" fmla="*/ 0 w 4683477"/>
                  <a:gd name="connsiteY4-70" fmla="*/ 0 h 2404900"/>
                  <a:gd name="connsiteX0-71" fmla="*/ 0 w 4683490"/>
                  <a:gd name="connsiteY0-72" fmla="*/ 0 h 2404900"/>
                  <a:gd name="connsiteX1-73" fmla="*/ 4635066 w 4683490"/>
                  <a:gd name="connsiteY1-74" fmla="*/ 974322 h 2404900"/>
                  <a:gd name="connsiteX2-75" fmla="*/ 4683477 w 4683490"/>
                  <a:gd name="connsiteY2-76" fmla="*/ 1647291 h 2404900"/>
                  <a:gd name="connsiteX3-77" fmla="*/ 64793 w 4683490"/>
                  <a:gd name="connsiteY3-78" fmla="*/ 2404900 h 2404900"/>
                  <a:gd name="connsiteX4-79" fmla="*/ 0 w 4683490"/>
                  <a:gd name="connsiteY4-80" fmla="*/ 0 h 2404900"/>
                  <a:gd name="connsiteX0-81" fmla="*/ 0 w 4683490"/>
                  <a:gd name="connsiteY0-82" fmla="*/ 0 h 2383448"/>
                  <a:gd name="connsiteX1-83" fmla="*/ 4635066 w 4683490"/>
                  <a:gd name="connsiteY1-84" fmla="*/ 974322 h 2383448"/>
                  <a:gd name="connsiteX2-85" fmla="*/ 4683477 w 4683490"/>
                  <a:gd name="connsiteY2-86" fmla="*/ 1647291 h 2383448"/>
                  <a:gd name="connsiteX3-87" fmla="*/ 470883 w 4683490"/>
                  <a:gd name="connsiteY3-88" fmla="*/ 2383448 h 2383448"/>
                  <a:gd name="connsiteX4-89" fmla="*/ 0 w 4683490"/>
                  <a:gd name="connsiteY4-90" fmla="*/ 0 h 2383448"/>
                  <a:gd name="connsiteX0-91" fmla="*/ 0 w 4683490"/>
                  <a:gd name="connsiteY0-92" fmla="*/ 0 h 2361996"/>
                  <a:gd name="connsiteX1-93" fmla="*/ 4635066 w 4683490"/>
                  <a:gd name="connsiteY1-94" fmla="*/ 974322 h 2361996"/>
                  <a:gd name="connsiteX2-95" fmla="*/ 4683477 w 4683490"/>
                  <a:gd name="connsiteY2-96" fmla="*/ 1647291 h 2361996"/>
                  <a:gd name="connsiteX3-97" fmla="*/ 673 w 4683490"/>
                  <a:gd name="connsiteY3-98" fmla="*/ 2361996 h 2361996"/>
                  <a:gd name="connsiteX4-99" fmla="*/ 0 w 4683490"/>
                  <a:gd name="connsiteY4-100" fmla="*/ 0 h 2361996"/>
                  <a:gd name="connsiteX0-101" fmla="*/ 0 w 4683490"/>
                  <a:gd name="connsiteY0-102" fmla="*/ 0 h 2372722"/>
                  <a:gd name="connsiteX1-103" fmla="*/ 4635066 w 4683490"/>
                  <a:gd name="connsiteY1-104" fmla="*/ 974322 h 2372722"/>
                  <a:gd name="connsiteX2-105" fmla="*/ 4683477 w 4683490"/>
                  <a:gd name="connsiteY2-106" fmla="*/ 1647291 h 2372722"/>
                  <a:gd name="connsiteX3-107" fmla="*/ 11360 w 4683490"/>
                  <a:gd name="connsiteY3-108" fmla="*/ 2372722 h 2372722"/>
                  <a:gd name="connsiteX4-109" fmla="*/ 0 w 4683490"/>
                  <a:gd name="connsiteY4-110" fmla="*/ 0 h 2372722"/>
                  <a:gd name="connsiteX0-111" fmla="*/ 0 w 4683490"/>
                  <a:gd name="connsiteY0-112" fmla="*/ 0 h 2383448"/>
                  <a:gd name="connsiteX1-113" fmla="*/ 4635066 w 4683490"/>
                  <a:gd name="connsiteY1-114" fmla="*/ 974322 h 2383448"/>
                  <a:gd name="connsiteX2-115" fmla="*/ 4683477 w 4683490"/>
                  <a:gd name="connsiteY2-116" fmla="*/ 1647291 h 2383448"/>
                  <a:gd name="connsiteX3-117" fmla="*/ 3346 w 4683490"/>
                  <a:gd name="connsiteY3-118" fmla="*/ 2383448 h 2383448"/>
                  <a:gd name="connsiteX4-119" fmla="*/ 0 w 4683490"/>
                  <a:gd name="connsiteY4-120" fmla="*/ 0 h 2383448"/>
                  <a:gd name="connsiteX0-121" fmla="*/ 0 w 4683722"/>
                  <a:gd name="connsiteY0-122" fmla="*/ 0 h 2383448"/>
                  <a:gd name="connsiteX1-123" fmla="*/ 4683157 w 4683722"/>
                  <a:gd name="connsiteY1-124" fmla="*/ 985049 h 2383448"/>
                  <a:gd name="connsiteX2-125" fmla="*/ 4683477 w 4683722"/>
                  <a:gd name="connsiteY2-126" fmla="*/ 1647291 h 2383448"/>
                  <a:gd name="connsiteX3-127" fmla="*/ 3346 w 4683722"/>
                  <a:gd name="connsiteY3-128" fmla="*/ 2383448 h 2383448"/>
                  <a:gd name="connsiteX4-129" fmla="*/ 0 w 4683722"/>
                  <a:gd name="connsiteY4-130" fmla="*/ 0 h 2383448"/>
                  <a:gd name="connsiteX0-131" fmla="*/ 0 w 4683722"/>
                  <a:gd name="connsiteY0-132" fmla="*/ 0 h 2383448"/>
                  <a:gd name="connsiteX1-133" fmla="*/ 4683157 w 4683722"/>
                  <a:gd name="connsiteY1-134" fmla="*/ 778572 h 2383448"/>
                  <a:gd name="connsiteX2-135" fmla="*/ 4683477 w 4683722"/>
                  <a:gd name="connsiteY2-136" fmla="*/ 1647291 h 2383448"/>
                  <a:gd name="connsiteX3-137" fmla="*/ 3346 w 4683722"/>
                  <a:gd name="connsiteY3-138" fmla="*/ 2383448 h 2383448"/>
                  <a:gd name="connsiteX4-139" fmla="*/ 0 w 4683722"/>
                  <a:gd name="connsiteY4-140" fmla="*/ 0 h 238344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683722" h="2383448">
                    <a:moveTo>
                      <a:pt x="0" y="0"/>
                    </a:moveTo>
                    <a:lnTo>
                      <a:pt x="4683157" y="778572"/>
                    </a:lnTo>
                    <a:cubicBezTo>
                      <a:pt x="4682195" y="897064"/>
                      <a:pt x="4684439" y="1528799"/>
                      <a:pt x="4683477" y="1647291"/>
                    </a:cubicBezTo>
                    <a:lnTo>
                      <a:pt x="3346" y="2383448"/>
                    </a:lnTo>
                    <a:cubicBezTo>
                      <a:pt x="3122" y="1596116"/>
                      <a:pt x="224" y="787332"/>
                      <a:pt x="0" y="0"/>
                    </a:cubicBezTo>
                    <a:close/>
                  </a:path>
                </a:pathLst>
              </a:custGeom>
              <a:solidFill>
                <a:schemeClr val="tx1">
                  <a:lumMod val="85000"/>
                  <a:lumOff val="15000"/>
                </a:schemeClr>
              </a:solidFill>
              <a:ln w="12700" cap="flat" cmpd="sng" algn="ctr">
                <a:noFill/>
                <a:prstDash val="solid"/>
                <a:miter lim="800000"/>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white"/>
                  </a:solidFill>
                  <a:effectLst/>
                  <a:uLnTx/>
                  <a:uFillTx/>
                  <a:cs typeface="+mn-ea"/>
                  <a:sym typeface="+mn-lt"/>
                </a:endParaRPr>
              </a:p>
            </p:txBody>
          </p:sp>
          <p:sp>
            <p:nvSpPr>
              <p:cNvPr id="96" name="Freeform: Shape 8"/>
              <p:cNvSpPr/>
              <p:nvPr/>
            </p:nvSpPr>
            <p:spPr>
              <a:xfrm flipH="1">
                <a:off x="2348705" y="1861937"/>
                <a:ext cx="1114413" cy="1949768"/>
              </a:xfrm>
              <a:custGeom>
                <a:avLst/>
                <a:gdLst>
                  <a:gd name="connsiteX0" fmla="*/ 0 w 2419494"/>
                  <a:gd name="connsiteY0" fmla="*/ 0 h 605633"/>
                  <a:gd name="connsiteX1" fmla="*/ 2419494 w 2419494"/>
                  <a:gd name="connsiteY1" fmla="*/ 0 h 605633"/>
                  <a:gd name="connsiteX2" fmla="*/ 2419494 w 2419494"/>
                  <a:gd name="connsiteY2" fmla="*/ 605633 h 605633"/>
                  <a:gd name="connsiteX3" fmla="*/ 0 w 2419494"/>
                  <a:gd name="connsiteY3" fmla="*/ 605633 h 605633"/>
                  <a:gd name="connsiteX4" fmla="*/ 0 w 2419494"/>
                  <a:gd name="connsiteY4" fmla="*/ 0 h 605633"/>
                  <a:gd name="connsiteX0-1" fmla="*/ 0 w 2727503"/>
                  <a:gd name="connsiteY0-2" fmla="*/ 0 h 1414156"/>
                  <a:gd name="connsiteX1-3" fmla="*/ 2419494 w 2727503"/>
                  <a:gd name="connsiteY1-4" fmla="*/ 0 h 1414156"/>
                  <a:gd name="connsiteX2-5" fmla="*/ 2727503 w 2727503"/>
                  <a:gd name="connsiteY2-6" fmla="*/ 1414156 h 1414156"/>
                  <a:gd name="connsiteX3-7" fmla="*/ 0 w 2727503"/>
                  <a:gd name="connsiteY3-8" fmla="*/ 605633 h 1414156"/>
                  <a:gd name="connsiteX4-9" fmla="*/ 0 w 2727503"/>
                  <a:gd name="connsiteY4-10" fmla="*/ 0 h 1414156"/>
                  <a:gd name="connsiteX0-11" fmla="*/ 0 w 2737127"/>
                  <a:gd name="connsiteY0-12" fmla="*/ 0 h 1414156"/>
                  <a:gd name="connsiteX1-13" fmla="*/ 2737127 w 2737127"/>
                  <a:gd name="connsiteY1-14" fmla="*/ 981777 h 1414156"/>
                  <a:gd name="connsiteX2-15" fmla="*/ 2727503 w 2737127"/>
                  <a:gd name="connsiteY2-16" fmla="*/ 1414156 h 1414156"/>
                  <a:gd name="connsiteX3-17" fmla="*/ 0 w 2737127"/>
                  <a:gd name="connsiteY3-18" fmla="*/ 605633 h 1414156"/>
                  <a:gd name="connsiteX4-19" fmla="*/ 0 w 2737127"/>
                  <a:gd name="connsiteY4-20" fmla="*/ 0 h 1414156"/>
                  <a:gd name="connsiteX0-21" fmla="*/ 0 w 2737127"/>
                  <a:gd name="connsiteY0-22" fmla="*/ 0 h 1414156"/>
                  <a:gd name="connsiteX1-23" fmla="*/ 2737127 w 2737127"/>
                  <a:gd name="connsiteY1-24" fmla="*/ 596766 h 1414156"/>
                  <a:gd name="connsiteX2-25" fmla="*/ 2727503 w 2737127"/>
                  <a:gd name="connsiteY2-26" fmla="*/ 1414156 h 1414156"/>
                  <a:gd name="connsiteX3-27" fmla="*/ 0 w 2737127"/>
                  <a:gd name="connsiteY3-28" fmla="*/ 605633 h 1414156"/>
                  <a:gd name="connsiteX4-29" fmla="*/ 0 w 2737127"/>
                  <a:gd name="connsiteY4-30" fmla="*/ 0 h 1414156"/>
                  <a:gd name="connsiteX0-31" fmla="*/ 0 w 2753637"/>
                  <a:gd name="connsiteY0-32" fmla="*/ 0 h 961768"/>
                  <a:gd name="connsiteX1-33" fmla="*/ 2737127 w 2753637"/>
                  <a:gd name="connsiteY1-34" fmla="*/ 596766 h 961768"/>
                  <a:gd name="connsiteX2-35" fmla="*/ 2753637 w 2753637"/>
                  <a:gd name="connsiteY2-36" fmla="*/ 961768 h 961768"/>
                  <a:gd name="connsiteX3-37" fmla="*/ 0 w 2753637"/>
                  <a:gd name="connsiteY3-38" fmla="*/ 605633 h 961768"/>
                  <a:gd name="connsiteX4-39" fmla="*/ 0 w 2753637"/>
                  <a:gd name="connsiteY4-40" fmla="*/ 0 h 961768"/>
                  <a:gd name="connsiteX0-41" fmla="*/ 0 w 2737127"/>
                  <a:gd name="connsiteY0-42" fmla="*/ 0 h 952243"/>
                  <a:gd name="connsiteX1-43" fmla="*/ 2737127 w 2737127"/>
                  <a:gd name="connsiteY1-44" fmla="*/ 596766 h 952243"/>
                  <a:gd name="connsiteX2-45" fmla="*/ 2734242 w 2737127"/>
                  <a:gd name="connsiteY2-46" fmla="*/ 952243 h 952243"/>
                  <a:gd name="connsiteX3-47" fmla="*/ 0 w 2737127"/>
                  <a:gd name="connsiteY3-48" fmla="*/ 605633 h 952243"/>
                  <a:gd name="connsiteX4-49" fmla="*/ 0 w 2737127"/>
                  <a:gd name="connsiteY4-50" fmla="*/ 0 h 952243"/>
                  <a:gd name="connsiteX0-51" fmla="*/ 0 w 2737127"/>
                  <a:gd name="connsiteY0-52" fmla="*/ 0 h 2404900"/>
                  <a:gd name="connsiteX1-53" fmla="*/ 2737127 w 2737127"/>
                  <a:gd name="connsiteY1-54" fmla="*/ 596766 h 2404900"/>
                  <a:gd name="connsiteX2-55" fmla="*/ 2734242 w 2737127"/>
                  <a:gd name="connsiteY2-56" fmla="*/ 952243 h 2404900"/>
                  <a:gd name="connsiteX3-57" fmla="*/ 64793 w 2737127"/>
                  <a:gd name="connsiteY3-58" fmla="*/ 2404900 h 2404900"/>
                  <a:gd name="connsiteX4-59" fmla="*/ 0 w 2737127"/>
                  <a:gd name="connsiteY4-60" fmla="*/ 0 h 2404900"/>
                  <a:gd name="connsiteX0-61" fmla="*/ 0 w 4683477"/>
                  <a:gd name="connsiteY0-62" fmla="*/ 0 h 2404900"/>
                  <a:gd name="connsiteX1-63" fmla="*/ 2737127 w 4683477"/>
                  <a:gd name="connsiteY1-64" fmla="*/ 596766 h 2404900"/>
                  <a:gd name="connsiteX2-65" fmla="*/ 4683477 w 4683477"/>
                  <a:gd name="connsiteY2-66" fmla="*/ 1647291 h 2404900"/>
                  <a:gd name="connsiteX3-67" fmla="*/ 64793 w 4683477"/>
                  <a:gd name="connsiteY3-68" fmla="*/ 2404900 h 2404900"/>
                  <a:gd name="connsiteX4-69" fmla="*/ 0 w 4683477"/>
                  <a:gd name="connsiteY4-70" fmla="*/ 0 h 2404900"/>
                  <a:gd name="connsiteX0-71" fmla="*/ 0 w 4683490"/>
                  <a:gd name="connsiteY0-72" fmla="*/ 0 h 2404900"/>
                  <a:gd name="connsiteX1-73" fmla="*/ 4635066 w 4683490"/>
                  <a:gd name="connsiteY1-74" fmla="*/ 974322 h 2404900"/>
                  <a:gd name="connsiteX2-75" fmla="*/ 4683477 w 4683490"/>
                  <a:gd name="connsiteY2-76" fmla="*/ 1647291 h 2404900"/>
                  <a:gd name="connsiteX3-77" fmla="*/ 64793 w 4683490"/>
                  <a:gd name="connsiteY3-78" fmla="*/ 2404900 h 2404900"/>
                  <a:gd name="connsiteX4-79" fmla="*/ 0 w 4683490"/>
                  <a:gd name="connsiteY4-80" fmla="*/ 0 h 2404900"/>
                  <a:gd name="connsiteX0-81" fmla="*/ 0 w 4683490"/>
                  <a:gd name="connsiteY0-82" fmla="*/ 0 h 2383448"/>
                  <a:gd name="connsiteX1-83" fmla="*/ 4635066 w 4683490"/>
                  <a:gd name="connsiteY1-84" fmla="*/ 974322 h 2383448"/>
                  <a:gd name="connsiteX2-85" fmla="*/ 4683477 w 4683490"/>
                  <a:gd name="connsiteY2-86" fmla="*/ 1647291 h 2383448"/>
                  <a:gd name="connsiteX3-87" fmla="*/ 470883 w 4683490"/>
                  <a:gd name="connsiteY3-88" fmla="*/ 2383448 h 2383448"/>
                  <a:gd name="connsiteX4-89" fmla="*/ 0 w 4683490"/>
                  <a:gd name="connsiteY4-90" fmla="*/ 0 h 2383448"/>
                  <a:gd name="connsiteX0-91" fmla="*/ 0 w 4683490"/>
                  <a:gd name="connsiteY0-92" fmla="*/ 0 h 2361996"/>
                  <a:gd name="connsiteX1-93" fmla="*/ 4635066 w 4683490"/>
                  <a:gd name="connsiteY1-94" fmla="*/ 974322 h 2361996"/>
                  <a:gd name="connsiteX2-95" fmla="*/ 4683477 w 4683490"/>
                  <a:gd name="connsiteY2-96" fmla="*/ 1647291 h 2361996"/>
                  <a:gd name="connsiteX3-97" fmla="*/ 673 w 4683490"/>
                  <a:gd name="connsiteY3-98" fmla="*/ 2361996 h 2361996"/>
                  <a:gd name="connsiteX4-99" fmla="*/ 0 w 4683490"/>
                  <a:gd name="connsiteY4-100" fmla="*/ 0 h 2361996"/>
                  <a:gd name="connsiteX0-101" fmla="*/ 0 w 4683490"/>
                  <a:gd name="connsiteY0-102" fmla="*/ 0 h 2372722"/>
                  <a:gd name="connsiteX1-103" fmla="*/ 4635066 w 4683490"/>
                  <a:gd name="connsiteY1-104" fmla="*/ 974322 h 2372722"/>
                  <a:gd name="connsiteX2-105" fmla="*/ 4683477 w 4683490"/>
                  <a:gd name="connsiteY2-106" fmla="*/ 1647291 h 2372722"/>
                  <a:gd name="connsiteX3-107" fmla="*/ 11360 w 4683490"/>
                  <a:gd name="connsiteY3-108" fmla="*/ 2372722 h 2372722"/>
                  <a:gd name="connsiteX4-109" fmla="*/ 0 w 4683490"/>
                  <a:gd name="connsiteY4-110" fmla="*/ 0 h 2372722"/>
                  <a:gd name="connsiteX0-111" fmla="*/ 0 w 4683490"/>
                  <a:gd name="connsiteY0-112" fmla="*/ 0 h 2383448"/>
                  <a:gd name="connsiteX1-113" fmla="*/ 4635066 w 4683490"/>
                  <a:gd name="connsiteY1-114" fmla="*/ 974322 h 2383448"/>
                  <a:gd name="connsiteX2-115" fmla="*/ 4683477 w 4683490"/>
                  <a:gd name="connsiteY2-116" fmla="*/ 1647291 h 2383448"/>
                  <a:gd name="connsiteX3-117" fmla="*/ 3346 w 4683490"/>
                  <a:gd name="connsiteY3-118" fmla="*/ 2383448 h 2383448"/>
                  <a:gd name="connsiteX4-119" fmla="*/ 0 w 4683490"/>
                  <a:gd name="connsiteY4-120" fmla="*/ 0 h 2383448"/>
                  <a:gd name="connsiteX0-121" fmla="*/ 0 w 4683722"/>
                  <a:gd name="connsiteY0-122" fmla="*/ 0 h 2383448"/>
                  <a:gd name="connsiteX1-123" fmla="*/ 4683157 w 4683722"/>
                  <a:gd name="connsiteY1-124" fmla="*/ 985049 h 2383448"/>
                  <a:gd name="connsiteX2-125" fmla="*/ 4683477 w 4683722"/>
                  <a:gd name="connsiteY2-126" fmla="*/ 1647291 h 2383448"/>
                  <a:gd name="connsiteX3-127" fmla="*/ 3346 w 4683722"/>
                  <a:gd name="connsiteY3-128" fmla="*/ 2383448 h 2383448"/>
                  <a:gd name="connsiteX4-129" fmla="*/ 0 w 4683722"/>
                  <a:gd name="connsiteY4-130" fmla="*/ 0 h 2383448"/>
                  <a:gd name="connsiteX0-131" fmla="*/ 0 w 4683722"/>
                  <a:gd name="connsiteY0-132" fmla="*/ 0 h 2383448"/>
                  <a:gd name="connsiteX1-133" fmla="*/ 4683157 w 4683722"/>
                  <a:gd name="connsiteY1-134" fmla="*/ 778572 h 2383448"/>
                  <a:gd name="connsiteX2-135" fmla="*/ 4683477 w 4683722"/>
                  <a:gd name="connsiteY2-136" fmla="*/ 1647291 h 2383448"/>
                  <a:gd name="connsiteX3-137" fmla="*/ 3346 w 4683722"/>
                  <a:gd name="connsiteY3-138" fmla="*/ 2383448 h 2383448"/>
                  <a:gd name="connsiteX4-139" fmla="*/ 0 w 4683722"/>
                  <a:gd name="connsiteY4-140" fmla="*/ 0 h 238344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683722" h="2383448">
                    <a:moveTo>
                      <a:pt x="0" y="0"/>
                    </a:moveTo>
                    <a:lnTo>
                      <a:pt x="4683157" y="778572"/>
                    </a:lnTo>
                    <a:cubicBezTo>
                      <a:pt x="4682195" y="897064"/>
                      <a:pt x="4684439" y="1528799"/>
                      <a:pt x="4683477" y="1647291"/>
                    </a:cubicBezTo>
                    <a:lnTo>
                      <a:pt x="3346" y="2383448"/>
                    </a:lnTo>
                    <a:cubicBezTo>
                      <a:pt x="3122" y="1596116"/>
                      <a:pt x="224" y="787332"/>
                      <a:pt x="0" y="0"/>
                    </a:cubicBezTo>
                    <a:close/>
                  </a:path>
                </a:pathLst>
              </a:custGeom>
              <a:solidFill>
                <a:schemeClr val="tx1">
                  <a:lumMod val="85000"/>
                  <a:lumOff val="15000"/>
                </a:schemeClr>
              </a:solidFill>
              <a:ln w="12700" cap="flat" cmpd="sng" algn="ctr">
                <a:noFill/>
                <a:prstDash val="solid"/>
                <a:miter lim="800000"/>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white"/>
                  </a:solidFill>
                  <a:effectLst/>
                  <a:uLnTx/>
                  <a:uFillTx/>
                  <a:cs typeface="+mn-ea"/>
                  <a:sym typeface="+mn-lt"/>
                </a:endParaRPr>
              </a:p>
            </p:txBody>
          </p:sp>
          <p:sp>
            <p:nvSpPr>
              <p:cNvPr id="97" name="Rectangle 9"/>
              <p:cNvSpPr/>
              <p:nvPr/>
            </p:nvSpPr>
            <p:spPr>
              <a:xfrm rot="2700000" flipH="1">
                <a:off x="2773244" y="2147692"/>
                <a:ext cx="1379751" cy="1379750"/>
              </a:xfrm>
              <a:prstGeom prst="rect">
                <a:avLst/>
              </a:prstGeom>
              <a:solidFill>
                <a:schemeClr val="tx1">
                  <a:lumMod val="85000"/>
                  <a:lumOff val="15000"/>
                </a:schemeClr>
              </a:solidFill>
              <a:ln w="12700" cap="flat" cmpd="sng" algn="ctr">
                <a:noFill/>
                <a:prstDash val="solid"/>
                <a:miter lim="800000"/>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white"/>
                  </a:solidFill>
                  <a:effectLst/>
                  <a:uLnTx/>
                  <a:uFillTx/>
                  <a:cs typeface="+mn-ea"/>
                  <a:sym typeface="+mn-lt"/>
                </a:endParaRPr>
              </a:p>
            </p:txBody>
          </p:sp>
        </p:grpSp>
        <p:grpSp>
          <p:nvGrpSpPr>
            <p:cNvPr id="57" name="Group 10"/>
            <p:cNvGrpSpPr/>
            <p:nvPr/>
          </p:nvGrpSpPr>
          <p:grpSpPr>
            <a:xfrm>
              <a:off x="6089767" y="2380027"/>
              <a:ext cx="2725026" cy="2383841"/>
              <a:chOff x="4568814" y="1861937"/>
              <a:chExt cx="2228826" cy="1949768"/>
            </a:xfrm>
          </p:grpSpPr>
          <p:sp>
            <p:nvSpPr>
              <p:cNvPr id="92" name="Freeform: Shape 11"/>
              <p:cNvSpPr/>
              <p:nvPr/>
            </p:nvSpPr>
            <p:spPr>
              <a:xfrm>
                <a:off x="5683227" y="1861937"/>
                <a:ext cx="1114413" cy="1949768"/>
              </a:xfrm>
              <a:custGeom>
                <a:avLst/>
                <a:gdLst>
                  <a:gd name="connsiteX0" fmla="*/ 0 w 2419494"/>
                  <a:gd name="connsiteY0" fmla="*/ 0 h 605633"/>
                  <a:gd name="connsiteX1" fmla="*/ 2419494 w 2419494"/>
                  <a:gd name="connsiteY1" fmla="*/ 0 h 605633"/>
                  <a:gd name="connsiteX2" fmla="*/ 2419494 w 2419494"/>
                  <a:gd name="connsiteY2" fmla="*/ 605633 h 605633"/>
                  <a:gd name="connsiteX3" fmla="*/ 0 w 2419494"/>
                  <a:gd name="connsiteY3" fmla="*/ 605633 h 605633"/>
                  <a:gd name="connsiteX4" fmla="*/ 0 w 2419494"/>
                  <a:gd name="connsiteY4" fmla="*/ 0 h 605633"/>
                  <a:gd name="connsiteX0-1" fmla="*/ 0 w 2727503"/>
                  <a:gd name="connsiteY0-2" fmla="*/ 0 h 1414156"/>
                  <a:gd name="connsiteX1-3" fmla="*/ 2419494 w 2727503"/>
                  <a:gd name="connsiteY1-4" fmla="*/ 0 h 1414156"/>
                  <a:gd name="connsiteX2-5" fmla="*/ 2727503 w 2727503"/>
                  <a:gd name="connsiteY2-6" fmla="*/ 1414156 h 1414156"/>
                  <a:gd name="connsiteX3-7" fmla="*/ 0 w 2727503"/>
                  <a:gd name="connsiteY3-8" fmla="*/ 605633 h 1414156"/>
                  <a:gd name="connsiteX4-9" fmla="*/ 0 w 2727503"/>
                  <a:gd name="connsiteY4-10" fmla="*/ 0 h 1414156"/>
                  <a:gd name="connsiteX0-11" fmla="*/ 0 w 2737127"/>
                  <a:gd name="connsiteY0-12" fmla="*/ 0 h 1414156"/>
                  <a:gd name="connsiteX1-13" fmla="*/ 2737127 w 2737127"/>
                  <a:gd name="connsiteY1-14" fmla="*/ 981777 h 1414156"/>
                  <a:gd name="connsiteX2-15" fmla="*/ 2727503 w 2737127"/>
                  <a:gd name="connsiteY2-16" fmla="*/ 1414156 h 1414156"/>
                  <a:gd name="connsiteX3-17" fmla="*/ 0 w 2737127"/>
                  <a:gd name="connsiteY3-18" fmla="*/ 605633 h 1414156"/>
                  <a:gd name="connsiteX4-19" fmla="*/ 0 w 2737127"/>
                  <a:gd name="connsiteY4-20" fmla="*/ 0 h 1414156"/>
                  <a:gd name="connsiteX0-21" fmla="*/ 0 w 2737127"/>
                  <a:gd name="connsiteY0-22" fmla="*/ 0 h 1414156"/>
                  <a:gd name="connsiteX1-23" fmla="*/ 2737127 w 2737127"/>
                  <a:gd name="connsiteY1-24" fmla="*/ 596766 h 1414156"/>
                  <a:gd name="connsiteX2-25" fmla="*/ 2727503 w 2737127"/>
                  <a:gd name="connsiteY2-26" fmla="*/ 1414156 h 1414156"/>
                  <a:gd name="connsiteX3-27" fmla="*/ 0 w 2737127"/>
                  <a:gd name="connsiteY3-28" fmla="*/ 605633 h 1414156"/>
                  <a:gd name="connsiteX4-29" fmla="*/ 0 w 2737127"/>
                  <a:gd name="connsiteY4-30" fmla="*/ 0 h 1414156"/>
                  <a:gd name="connsiteX0-31" fmla="*/ 0 w 2753637"/>
                  <a:gd name="connsiteY0-32" fmla="*/ 0 h 961768"/>
                  <a:gd name="connsiteX1-33" fmla="*/ 2737127 w 2753637"/>
                  <a:gd name="connsiteY1-34" fmla="*/ 596766 h 961768"/>
                  <a:gd name="connsiteX2-35" fmla="*/ 2753637 w 2753637"/>
                  <a:gd name="connsiteY2-36" fmla="*/ 961768 h 961768"/>
                  <a:gd name="connsiteX3-37" fmla="*/ 0 w 2753637"/>
                  <a:gd name="connsiteY3-38" fmla="*/ 605633 h 961768"/>
                  <a:gd name="connsiteX4-39" fmla="*/ 0 w 2753637"/>
                  <a:gd name="connsiteY4-40" fmla="*/ 0 h 961768"/>
                  <a:gd name="connsiteX0-41" fmla="*/ 0 w 2737127"/>
                  <a:gd name="connsiteY0-42" fmla="*/ 0 h 952243"/>
                  <a:gd name="connsiteX1-43" fmla="*/ 2737127 w 2737127"/>
                  <a:gd name="connsiteY1-44" fmla="*/ 596766 h 952243"/>
                  <a:gd name="connsiteX2-45" fmla="*/ 2734242 w 2737127"/>
                  <a:gd name="connsiteY2-46" fmla="*/ 952243 h 952243"/>
                  <a:gd name="connsiteX3-47" fmla="*/ 0 w 2737127"/>
                  <a:gd name="connsiteY3-48" fmla="*/ 605633 h 952243"/>
                  <a:gd name="connsiteX4-49" fmla="*/ 0 w 2737127"/>
                  <a:gd name="connsiteY4-50" fmla="*/ 0 h 952243"/>
                  <a:gd name="connsiteX0-51" fmla="*/ 0 w 2737127"/>
                  <a:gd name="connsiteY0-52" fmla="*/ 0 h 2404900"/>
                  <a:gd name="connsiteX1-53" fmla="*/ 2737127 w 2737127"/>
                  <a:gd name="connsiteY1-54" fmla="*/ 596766 h 2404900"/>
                  <a:gd name="connsiteX2-55" fmla="*/ 2734242 w 2737127"/>
                  <a:gd name="connsiteY2-56" fmla="*/ 952243 h 2404900"/>
                  <a:gd name="connsiteX3-57" fmla="*/ 64793 w 2737127"/>
                  <a:gd name="connsiteY3-58" fmla="*/ 2404900 h 2404900"/>
                  <a:gd name="connsiteX4-59" fmla="*/ 0 w 2737127"/>
                  <a:gd name="connsiteY4-60" fmla="*/ 0 h 2404900"/>
                  <a:gd name="connsiteX0-61" fmla="*/ 0 w 4683477"/>
                  <a:gd name="connsiteY0-62" fmla="*/ 0 h 2404900"/>
                  <a:gd name="connsiteX1-63" fmla="*/ 2737127 w 4683477"/>
                  <a:gd name="connsiteY1-64" fmla="*/ 596766 h 2404900"/>
                  <a:gd name="connsiteX2-65" fmla="*/ 4683477 w 4683477"/>
                  <a:gd name="connsiteY2-66" fmla="*/ 1647291 h 2404900"/>
                  <a:gd name="connsiteX3-67" fmla="*/ 64793 w 4683477"/>
                  <a:gd name="connsiteY3-68" fmla="*/ 2404900 h 2404900"/>
                  <a:gd name="connsiteX4-69" fmla="*/ 0 w 4683477"/>
                  <a:gd name="connsiteY4-70" fmla="*/ 0 h 2404900"/>
                  <a:gd name="connsiteX0-71" fmla="*/ 0 w 4683490"/>
                  <a:gd name="connsiteY0-72" fmla="*/ 0 h 2404900"/>
                  <a:gd name="connsiteX1-73" fmla="*/ 4635066 w 4683490"/>
                  <a:gd name="connsiteY1-74" fmla="*/ 974322 h 2404900"/>
                  <a:gd name="connsiteX2-75" fmla="*/ 4683477 w 4683490"/>
                  <a:gd name="connsiteY2-76" fmla="*/ 1647291 h 2404900"/>
                  <a:gd name="connsiteX3-77" fmla="*/ 64793 w 4683490"/>
                  <a:gd name="connsiteY3-78" fmla="*/ 2404900 h 2404900"/>
                  <a:gd name="connsiteX4-79" fmla="*/ 0 w 4683490"/>
                  <a:gd name="connsiteY4-80" fmla="*/ 0 h 2404900"/>
                  <a:gd name="connsiteX0-81" fmla="*/ 0 w 4683490"/>
                  <a:gd name="connsiteY0-82" fmla="*/ 0 h 2383448"/>
                  <a:gd name="connsiteX1-83" fmla="*/ 4635066 w 4683490"/>
                  <a:gd name="connsiteY1-84" fmla="*/ 974322 h 2383448"/>
                  <a:gd name="connsiteX2-85" fmla="*/ 4683477 w 4683490"/>
                  <a:gd name="connsiteY2-86" fmla="*/ 1647291 h 2383448"/>
                  <a:gd name="connsiteX3-87" fmla="*/ 470883 w 4683490"/>
                  <a:gd name="connsiteY3-88" fmla="*/ 2383448 h 2383448"/>
                  <a:gd name="connsiteX4-89" fmla="*/ 0 w 4683490"/>
                  <a:gd name="connsiteY4-90" fmla="*/ 0 h 2383448"/>
                  <a:gd name="connsiteX0-91" fmla="*/ 0 w 4683490"/>
                  <a:gd name="connsiteY0-92" fmla="*/ 0 h 2361996"/>
                  <a:gd name="connsiteX1-93" fmla="*/ 4635066 w 4683490"/>
                  <a:gd name="connsiteY1-94" fmla="*/ 974322 h 2361996"/>
                  <a:gd name="connsiteX2-95" fmla="*/ 4683477 w 4683490"/>
                  <a:gd name="connsiteY2-96" fmla="*/ 1647291 h 2361996"/>
                  <a:gd name="connsiteX3-97" fmla="*/ 673 w 4683490"/>
                  <a:gd name="connsiteY3-98" fmla="*/ 2361996 h 2361996"/>
                  <a:gd name="connsiteX4-99" fmla="*/ 0 w 4683490"/>
                  <a:gd name="connsiteY4-100" fmla="*/ 0 h 2361996"/>
                  <a:gd name="connsiteX0-101" fmla="*/ 0 w 4683490"/>
                  <a:gd name="connsiteY0-102" fmla="*/ 0 h 2372722"/>
                  <a:gd name="connsiteX1-103" fmla="*/ 4635066 w 4683490"/>
                  <a:gd name="connsiteY1-104" fmla="*/ 974322 h 2372722"/>
                  <a:gd name="connsiteX2-105" fmla="*/ 4683477 w 4683490"/>
                  <a:gd name="connsiteY2-106" fmla="*/ 1647291 h 2372722"/>
                  <a:gd name="connsiteX3-107" fmla="*/ 11360 w 4683490"/>
                  <a:gd name="connsiteY3-108" fmla="*/ 2372722 h 2372722"/>
                  <a:gd name="connsiteX4-109" fmla="*/ 0 w 4683490"/>
                  <a:gd name="connsiteY4-110" fmla="*/ 0 h 2372722"/>
                  <a:gd name="connsiteX0-111" fmla="*/ 0 w 4683490"/>
                  <a:gd name="connsiteY0-112" fmla="*/ 0 h 2383448"/>
                  <a:gd name="connsiteX1-113" fmla="*/ 4635066 w 4683490"/>
                  <a:gd name="connsiteY1-114" fmla="*/ 974322 h 2383448"/>
                  <a:gd name="connsiteX2-115" fmla="*/ 4683477 w 4683490"/>
                  <a:gd name="connsiteY2-116" fmla="*/ 1647291 h 2383448"/>
                  <a:gd name="connsiteX3-117" fmla="*/ 3346 w 4683490"/>
                  <a:gd name="connsiteY3-118" fmla="*/ 2383448 h 2383448"/>
                  <a:gd name="connsiteX4-119" fmla="*/ 0 w 4683490"/>
                  <a:gd name="connsiteY4-120" fmla="*/ 0 h 2383448"/>
                  <a:gd name="connsiteX0-121" fmla="*/ 0 w 4683722"/>
                  <a:gd name="connsiteY0-122" fmla="*/ 0 h 2383448"/>
                  <a:gd name="connsiteX1-123" fmla="*/ 4683157 w 4683722"/>
                  <a:gd name="connsiteY1-124" fmla="*/ 985049 h 2383448"/>
                  <a:gd name="connsiteX2-125" fmla="*/ 4683477 w 4683722"/>
                  <a:gd name="connsiteY2-126" fmla="*/ 1647291 h 2383448"/>
                  <a:gd name="connsiteX3-127" fmla="*/ 3346 w 4683722"/>
                  <a:gd name="connsiteY3-128" fmla="*/ 2383448 h 2383448"/>
                  <a:gd name="connsiteX4-129" fmla="*/ 0 w 4683722"/>
                  <a:gd name="connsiteY4-130" fmla="*/ 0 h 2383448"/>
                  <a:gd name="connsiteX0-131" fmla="*/ 0 w 4683722"/>
                  <a:gd name="connsiteY0-132" fmla="*/ 0 h 2383448"/>
                  <a:gd name="connsiteX1-133" fmla="*/ 4683157 w 4683722"/>
                  <a:gd name="connsiteY1-134" fmla="*/ 778572 h 2383448"/>
                  <a:gd name="connsiteX2-135" fmla="*/ 4683477 w 4683722"/>
                  <a:gd name="connsiteY2-136" fmla="*/ 1647291 h 2383448"/>
                  <a:gd name="connsiteX3-137" fmla="*/ 3346 w 4683722"/>
                  <a:gd name="connsiteY3-138" fmla="*/ 2383448 h 2383448"/>
                  <a:gd name="connsiteX4-139" fmla="*/ 0 w 4683722"/>
                  <a:gd name="connsiteY4-140" fmla="*/ 0 h 238344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683722" h="2383448">
                    <a:moveTo>
                      <a:pt x="0" y="0"/>
                    </a:moveTo>
                    <a:lnTo>
                      <a:pt x="4683157" y="778572"/>
                    </a:lnTo>
                    <a:cubicBezTo>
                      <a:pt x="4682195" y="897064"/>
                      <a:pt x="4684439" y="1528799"/>
                      <a:pt x="4683477" y="1647291"/>
                    </a:cubicBezTo>
                    <a:lnTo>
                      <a:pt x="3346" y="2383448"/>
                    </a:lnTo>
                    <a:cubicBezTo>
                      <a:pt x="3122" y="1596116"/>
                      <a:pt x="224" y="787332"/>
                      <a:pt x="0" y="0"/>
                    </a:cubicBezTo>
                    <a:close/>
                  </a:path>
                </a:pathLst>
              </a:custGeom>
              <a:solidFill>
                <a:schemeClr val="tx1">
                  <a:lumMod val="85000"/>
                  <a:lumOff val="15000"/>
                </a:schemeClr>
              </a:solidFill>
              <a:ln w="12700" cap="flat" cmpd="sng" algn="ctr">
                <a:noFill/>
                <a:prstDash val="solid"/>
                <a:miter lim="800000"/>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white"/>
                  </a:solidFill>
                  <a:effectLst/>
                  <a:uLnTx/>
                  <a:uFillTx/>
                  <a:cs typeface="+mn-ea"/>
                  <a:sym typeface="+mn-lt"/>
                </a:endParaRPr>
              </a:p>
            </p:txBody>
          </p:sp>
          <p:sp>
            <p:nvSpPr>
              <p:cNvPr id="93" name="Freeform: Shape 12"/>
              <p:cNvSpPr/>
              <p:nvPr/>
            </p:nvSpPr>
            <p:spPr>
              <a:xfrm flipH="1">
                <a:off x="4568814" y="1861937"/>
                <a:ext cx="1114413" cy="1949768"/>
              </a:xfrm>
              <a:custGeom>
                <a:avLst/>
                <a:gdLst>
                  <a:gd name="connsiteX0" fmla="*/ 0 w 2419494"/>
                  <a:gd name="connsiteY0" fmla="*/ 0 h 605633"/>
                  <a:gd name="connsiteX1" fmla="*/ 2419494 w 2419494"/>
                  <a:gd name="connsiteY1" fmla="*/ 0 h 605633"/>
                  <a:gd name="connsiteX2" fmla="*/ 2419494 w 2419494"/>
                  <a:gd name="connsiteY2" fmla="*/ 605633 h 605633"/>
                  <a:gd name="connsiteX3" fmla="*/ 0 w 2419494"/>
                  <a:gd name="connsiteY3" fmla="*/ 605633 h 605633"/>
                  <a:gd name="connsiteX4" fmla="*/ 0 w 2419494"/>
                  <a:gd name="connsiteY4" fmla="*/ 0 h 605633"/>
                  <a:gd name="connsiteX0-1" fmla="*/ 0 w 2727503"/>
                  <a:gd name="connsiteY0-2" fmla="*/ 0 h 1414156"/>
                  <a:gd name="connsiteX1-3" fmla="*/ 2419494 w 2727503"/>
                  <a:gd name="connsiteY1-4" fmla="*/ 0 h 1414156"/>
                  <a:gd name="connsiteX2-5" fmla="*/ 2727503 w 2727503"/>
                  <a:gd name="connsiteY2-6" fmla="*/ 1414156 h 1414156"/>
                  <a:gd name="connsiteX3-7" fmla="*/ 0 w 2727503"/>
                  <a:gd name="connsiteY3-8" fmla="*/ 605633 h 1414156"/>
                  <a:gd name="connsiteX4-9" fmla="*/ 0 w 2727503"/>
                  <a:gd name="connsiteY4-10" fmla="*/ 0 h 1414156"/>
                  <a:gd name="connsiteX0-11" fmla="*/ 0 w 2737127"/>
                  <a:gd name="connsiteY0-12" fmla="*/ 0 h 1414156"/>
                  <a:gd name="connsiteX1-13" fmla="*/ 2737127 w 2737127"/>
                  <a:gd name="connsiteY1-14" fmla="*/ 981777 h 1414156"/>
                  <a:gd name="connsiteX2-15" fmla="*/ 2727503 w 2737127"/>
                  <a:gd name="connsiteY2-16" fmla="*/ 1414156 h 1414156"/>
                  <a:gd name="connsiteX3-17" fmla="*/ 0 w 2737127"/>
                  <a:gd name="connsiteY3-18" fmla="*/ 605633 h 1414156"/>
                  <a:gd name="connsiteX4-19" fmla="*/ 0 w 2737127"/>
                  <a:gd name="connsiteY4-20" fmla="*/ 0 h 1414156"/>
                  <a:gd name="connsiteX0-21" fmla="*/ 0 w 2737127"/>
                  <a:gd name="connsiteY0-22" fmla="*/ 0 h 1414156"/>
                  <a:gd name="connsiteX1-23" fmla="*/ 2737127 w 2737127"/>
                  <a:gd name="connsiteY1-24" fmla="*/ 596766 h 1414156"/>
                  <a:gd name="connsiteX2-25" fmla="*/ 2727503 w 2737127"/>
                  <a:gd name="connsiteY2-26" fmla="*/ 1414156 h 1414156"/>
                  <a:gd name="connsiteX3-27" fmla="*/ 0 w 2737127"/>
                  <a:gd name="connsiteY3-28" fmla="*/ 605633 h 1414156"/>
                  <a:gd name="connsiteX4-29" fmla="*/ 0 w 2737127"/>
                  <a:gd name="connsiteY4-30" fmla="*/ 0 h 1414156"/>
                  <a:gd name="connsiteX0-31" fmla="*/ 0 w 2753637"/>
                  <a:gd name="connsiteY0-32" fmla="*/ 0 h 961768"/>
                  <a:gd name="connsiteX1-33" fmla="*/ 2737127 w 2753637"/>
                  <a:gd name="connsiteY1-34" fmla="*/ 596766 h 961768"/>
                  <a:gd name="connsiteX2-35" fmla="*/ 2753637 w 2753637"/>
                  <a:gd name="connsiteY2-36" fmla="*/ 961768 h 961768"/>
                  <a:gd name="connsiteX3-37" fmla="*/ 0 w 2753637"/>
                  <a:gd name="connsiteY3-38" fmla="*/ 605633 h 961768"/>
                  <a:gd name="connsiteX4-39" fmla="*/ 0 w 2753637"/>
                  <a:gd name="connsiteY4-40" fmla="*/ 0 h 961768"/>
                  <a:gd name="connsiteX0-41" fmla="*/ 0 w 2737127"/>
                  <a:gd name="connsiteY0-42" fmla="*/ 0 h 952243"/>
                  <a:gd name="connsiteX1-43" fmla="*/ 2737127 w 2737127"/>
                  <a:gd name="connsiteY1-44" fmla="*/ 596766 h 952243"/>
                  <a:gd name="connsiteX2-45" fmla="*/ 2734242 w 2737127"/>
                  <a:gd name="connsiteY2-46" fmla="*/ 952243 h 952243"/>
                  <a:gd name="connsiteX3-47" fmla="*/ 0 w 2737127"/>
                  <a:gd name="connsiteY3-48" fmla="*/ 605633 h 952243"/>
                  <a:gd name="connsiteX4-49" fmla="*/ 0 w 2737127"/>
                  <a:gd name="connsiteY4-50" fmla="*/ 0 h 952243"/>
                  <a:gd name="connsiteX0-51" fmla="*/ 0 w 2737127"/>
                  <a:gd name="connsiteY0-52" fmla="*/ 0 h 2404900"/>
                  <a:gd name="connsiteX1-53" fmla="*/ 2737127 w 2737127"/>
                  <a:gd name="connsiteY1-54" fmla="*/ 596766 h 2404900"/>
                  <a:gd name="connsiteX2-55" fmla="*/ 2734242 w 2737127"/>
                  <a:gd name="connsiteY2-56" fmla="*/ 952243 h 2404900"/>
                  <a:gd name="connsiteX3-57" fmla="*/ 64793 w 2737127"/>
                  <a:gd name="connsiteY3-58" fmla="*/ 2404900 h 2404900"/>
                  <a:gd name="connsiteX4-59" fmla="*/ 0 w 2737127"/>
                  <a:gd name="connsiteY4-60" fmla="*/ 0 h 2404900"/>
                  <a:gd name="connsiteX0-61" fmla="*/ 0 w 4683477"/>
                  <a:gd name="connsiteY0-62" fmla="*/ 0 h 2404900"/>
                  <a:gd name="connsiteX1-63" fmla="*/ 2737127 w 4683477"/>
                  <a:gd name="connsiteY1-64" fmla="*/ 596766 h 2404900"/>
                  <a:gd name="connsiteX2-65" fmla="*/ 4683477 w 4683477"/>
                  <a:gd name="connsiteY2-66" fmla="*/ 1647291 h 2404900"/>
                  <a:gd name="connsiteX3-67" fmla="*/ 64793 w 4683477"/>
                  <a:gd name="connsiteY3-68" fmla="*/ 2404900 h 2404900"/>
                  <a:gd name="connsiteX4-69" fmla="*/ 0 w 4683477"/>
                  <a:gd name="connsiteY4-70" fmla="*/ 0 h 2404900"/>
                  <a:gd name="connsiteX0-71" fmla="*/ 0 w 4683490"/>
                  <a:gd name="connsiteY0-72" fmla="*/ 0 h 2404900"/>
                  <a:gd name="connsiteX1-73" fmla="*/ 4635066 w 4683490"/>
                  <a:gd name="connsiteY1-74" fmla="*/ 974322 h 2404900"/>
                  <a:gd name="connsiteX2-75" fmla="*/ 4683477 w 4683490"/>
                  <a:gd name="connsiteY2-76" fmla="*/ 1647291 h 2404900"/>
                  <a:gd name="connsiteX3-77" fmla="*/ 64793 w 4683490"/>
                  <a:gd name="connsiteY3-78" fmla="*/ 2404900 h 2404900"/>
                  <a:gd name="connsiteX4-79" fmla="*/ 0 w 4683490"/>
                  <a:gd name="connsiteY4-80" fmla="*/ 0 h 2404900"/>
                  <a:gd name="connsiteX0-81" fmla="*/ 0 w 4683490"/>
                  <a:gd name="connsiteY0-82" fmla="*/ 0 h 2383448"/>
                  <a:gd name="connsiteX1-83" fmla="*/ 4635066 w 4683490"/>
                  <a:gd name="connsiteY1-84" fmla="*/ 974322 h 2383448"/>
                  <a:gd name="connsiteX2-85" fmla="*/ 4683477 w 4683490"/>
                  <a:gd name="connsiteY2-86" fmla="*/ 1647291 h 2383448"/>
                  <a:gd name="connsiteX3-87" fmla="*/ 470883 w 4683490"/>
                  <a:gd name="connsiteY3-88" fmla="*/ 2383448 h 2383448"/>
                  <a:gd name="connsiteX4-89" fmla="*/ 0 w 4683490"/>
                  <a:gd name="connsiteY4-90" fmla="*/ 0 h 2383448"/>
                  <a:gd name="connsiteX0-91" fmla="*/ 0 w 4683490"/>
                  <a:gd name="connsiteY0-92" fmla="*/ 0 h 2361996"/>
                  <a:gd name="connsiteX1-93" fmla="*/ 4635066 w 4683490"/>
                  <a:gd name="connsiteY1-94" fmla="*/ 974322 h 2361996"/>
                  <a:gd name="connsiteX2-95" fmla="*/ 4683477 w 4683490"/>
                  <a:gd name="connsiteY2-96" fmla="*/ 1647291 h 2361996"/>
                  <a:gd name="connsiteX3-97" fmla="*/ 673 w 4683490"/>
                  <a:gd name="connsiteY3-98" fmla="*/ 2361996 h 2361996"/>
                  <a:gd name="connsiteX4-99" fmla="*/ 0 w 4683490"/>
                  <a:gd name="connsiteY4-100" fmla="*/ 0 h 2361996"/>
                  <a:gd name="connsiteX0-101" fmla="*/ 0 w 4683490"/>
                  <a:gd name="connsiteY0-102" fmla="*/ 0 h 2372722"/>
                  <a:gd name="connsiteX1-103" fmla="*/ 4635066 w 4683490"/>
                  <a:gd name="connsiteY1-104" fmla="*/ 974322 h 2372722"/>
                  <a:gd name="connsiteX2-105" fmla="*/ 4683477 w 4683490"/>
                  <a:gd name="connsiteY2-106" fmla="*/ 1647291 h 2372722"/>
                  <a:gd name="connsiteX3-107" fmla="*/ 11360 w 4683490"/>
                  <a:gd name="connsiteY3-108" fmla="*/ 2372722 h 2372722"/>
                  <a:gd name="connsiteX4-109" fmla="*/ 0 w 4683490"/>
                  <a:gd name="connsiteY4-110" fmla="*/ 0 h 2372722"/>
                  <a:gd name="connsiteX0-111" fmla="*/ 0 w 4683490"/>
                  <a:gd name="connsiteY0-112" fmla="*/ 0 h 2383448"/>
                  <a:gd name="connsiteX1-113" fmla="*/ 4635066 w 4683490"/>
                  <a:gd name="connsiteY1-114" fmla="*/ 974322 h 2383448"/>
                  <a:gd name="connsiteX2-115" fmla="*/ 4683477 w 4683490"/>
                  <a:gd name="connsiteY2-116" fmla="*/ 1647291 h 2383448"/>
                  <a:gd name="connsiteX3-117" fmla="*/ 3346 w 4683490"/>
                  <a:gd name="connsiteY3-118" fmla="*/ 2383448 h 2383448"/>
                  <a:gd name="connsiteX4-119" fmla="*/ 0 w 4683490"/>
                  <a:gd name="connsiteY4-120" fmla="*/ 0 h 2383448"/>
                  <a:gd name="connsiteX0-121" fmla="*/ 0 w 4683722"/>
                  <a:gd name="connsiteY0-122" fmla="*/ 0 h 2383448"/>
                  <a:gd name="connsiteX1-123" fmla="*/ 4683157 w 4683722"/>
                  <a:gd name="connsiteY1-124" fmla="*/ 985049 h 2383448"/>
                  <a:gd name="connsiteX2-125" fmla="*/ 4683477 w 4683722"/>
                  <a:gd name="connsiteY2-126" fmla="*/ 1647291 h 2383448"/>
                  <a:gd name="connsiteX3-127" fmla="*/ 3346 w 4683722"/>
                  <a:gd name="connsiteY3-128" fmla="*/ 2383448 h 2383448"/>
                  <a:gd name="connsiteX4-129" fmla="*/ 0 w 4683722"/>
                  <a:gd name="connsiteY4-130" fmla="*/ 0 h 2383448"/>
                  <a:gd name="connsiteX0-131" fmla="*/ 0 w 4683722"/>
                  <a:gd name="connsiteY0-132" fmla="*/ 0 h 2383448"/>
                  <a:gd name="connsiteX1-133" fmla="*/ 4683157 w 4683722"/>
                  <a:gd name="connsiteY1-134" fmla="*/ 778572 h 2383448"/>
                  <a:gd name="connsiteX2-135" fmla="*/ 4683477 w 4683722"/>
                  <a:gd name="connsiteY2-136" fmla="*/ 1647291 h 2383448"/>
                  <a:gd name="connsiteX3-137" fmla="*/ 3346 w 4683722"/>
                  <a:gd name="connsiteY3-138" fmla="*/ 2383448 h 2383448"/>
                  <a:gd name="connsiteX4-139" fmla="*/ 0 w 4683722"/>
                  <a:gd name="connsiteY4-140" fmla="*/ 0 h 238344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683722" h="2383448">
                    <a:moveTo>
                      <a:pt x="0" y="0"/>
                    </a:moveTo>
                    <a:lnTo>
                      <a:pt x="4683157" y="778572"/>
                    </a:lnTo>
                    <a:cubicBezTo>
                      <a:pt x="4682195" y="897064"/>
                      <a:pt x="4684439" y="1528799"/>
                      <a:pt x="4683477" y="1647291"/>
                    </a:cubicBezTo>
                    <a:lnTo>
                      <a:pt x="3346" y="2383448"/>
                    </a:lnTo>
                    <a:cubicBezTo>
                      <a:pt x="3122" y="1596116"/>
                      <a:pt x="224" y="787332"/>
                      <a:pt x="0" y="0"/>
                    </a:cubicBezTo>
                    <a:close/>
                  </a:path>
                </a:pathLst>
              </a:custGeom>
              <a:solidFill>
                <a:schemeClr val="tx1">
                  <a:lumMod val="85000"/>
                  <a:lumOff val="15000"/>
                </a:schemeClr>
              </a:solidFill>
              <a:ln w="12700" cap="flat" cmpd="sng" algn="ctr">
                <a:noFill/>
                <a:prstDash val="solid"/>
                <a:miter lim="800000"/>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white"/>
                  </a:solidFill>
                  <a:effectLst/>
                  <a:uLnTx/>
                  <a:uFillTx/>
                  <a:cs typeface="+mn-ea"/>
                  <a:sym typeface="+mn-lt"/>
                </a:endParaRPr>
              </a:p>
            </p:txBody>
          </p:sp>
          <p:sp>
            <p:nvSpPr>
              <p:cNvPr id="94" name="Rectangle 13"/>
              <p:cNvSpPr/>
              <p:nvPr/>
            </p:nvSpPr>
            <p:spPr>
              <a:xfrm rot="2700000" flipH="1">
                <a:off x="4993353" y="2147692"/>
                <a:ext cx="1379751" cy="1379750"/>
              </a:xfrm>
              <a:prstGeom prst="rect">
                <a:avLst/>
              </a:prstGeom>
              <a:solidFill>
                <a:schemeClr val="tx1">
                  <a:lumMod val="85000"/>
                  <a:lumOff val="15000"/>
                </a:schemeClr>
              </a:solidFill>
              <a:ln w="12700" cap="flat" cmpd="sng" algn="ctr">
                <a:noFill/>
                <a:prstDash val="solid"/>
                <a:miter lim="800000"/>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white"/>
                  </a:solidFill>
                  <a:effectLst/>
                  <a:uLnTx/>
                  <a:uFillTx/>
                  <a:cs typeface="+mn-ea"/>
                  <a:sym typeface="+mn-lt"/>
                </a:endParaRPr>
              </a:p>
            </p:txBody>
          </p:sp>
        </p:grpSp>
        <p:grpSp>
          <p:nvGrpSpPr>
            <p:cNvPr id="58" name="Group 14"/>
            <p:cNvGrpSpPr/>
            <p:nvPr/>
          </p:nvGrpSpPr>
          <p:grpSpPr>
            <a:xfrm>
              <a:off x="8808344" y="2380027"/>
              <a:ext cx="2205973" cy="2383841"/>
              <a:chOff x="6792370" y="1861937"/>
              <a:chExt cx="1804289" cy="1949768"/>
            </a:xfrm>
          </p:grpSpPr>
          <p:sp>
            <p:nvSpPr>
              <p:cNvPr id="90" name="Freeform: Shape 15"/>
              <p:cNvSpPr/>
              <p:nvPr/>
            </p:nvSpPr>
            <p:spPr>
              <a:xfrm flipH="1">
                <a:off x="6792370" y="1861937"/>
                <a:ext cx="1114413" cy="1949768"/>
              </a:xfrm>
              <a:custGeom>
                <a:avLst/>
                <a:gdLst>
                  <a:gd name="connsiteX0" fmla="*/ 0 w 2419494"/>
                  <a:gd name="connsiteY0" fmla="*/ 0 h 605633"/>
                  <a:gd name="connsiteX1" fmla="*/ 2419494 w 2419494"/>
                  <a:gd name="connsiteY1" fmla="*/ 0 h 605633"/>
                  <a:gd name="connsiteX2" fmla="*/ 2419494 w 2419494"/>
                  <a:gd name="connsiteY2" fmla="*/ 605633 h 605633"/>
                  <a:gd name="connsiteX3" fmla="*/ 0 w 2419494"/>
                  <a:gd name="connsiteY3" fmla="*/ 605633 h 605633"/>
                  <a:gd name="connsiteX4" fmla="*/ 0 w 2419494"/>
                  <a:gd name="connsiteY4" fmla="*/ 0 h 605633"/>
                  <a:gd name="connsiteX0-1" fmla="*/ 0 w 2727503"/>
                  <a:gd name="connsiteY0-2" fmla="*/ 0 h 1414156"/>
                  <a:gd name="connsiteX1-3" fmla="*/ 2419494 w 2727503"/>
                  <a:gd name="connsiteY1-4" fmla="*/ 0 h 1414156"/>
                  <a:gd name="connsiteX2-5" fmla="*/ 2727503 w 2727503"/>
                  <a:gd name="connsiteY2-6" fmla="*/ 1414156 h 1414156"/>
                  <a:gd name="connsiteX3-7" fmla="*/ 0 w 2727503"/>
                  <a:gd name="connsiteY3-8" fmla="*/ 605633 h 1414156"/>
                  <a:gd name="connsiteX4-9" fmla="*/ 0 w 2727503"/>
                  <a:gd name="connsiteY4-10" fmla="*/ 0 h 1414156"/>
                  <a:gd name="connsiteX0-11" fmla="*/ 0 w 2737127"/>
                  <a:gd name="connsiteY0-12" fmla="*/ 0 h 1414156"/>
                  <a:gd name="connsiteX1-13" fmla="*/ 2737127 w 2737127"/>
                  <a:gd name="connsiteY1-14" fmla="*/ 981777 h 1414156"/>
                  <a:gd name="connsiteX2-15" fmla="*/ 2727503 w 2737127"/>
                  <a:gd name="connsiteY2-16" fmla="*/ 1414156 h 1414156"/>
                  <a:gd name="connsiteX3-17" fmla="*/ 0 w 2737127"/>
                  <a:gd name="connsiteY3-18" fmla="*/ 605633 h 1414156"/>
                  <a:gd name="connsiteX4-19" fmla="*/ 0 w 2737127"/>
                  <a:gd name="connsiteY4-20" fmla="*/ 0 h 1414156"/>
                  <a:gd name="connsiteX0-21" fmla="*/ 0 w 2737127"/>
                  <a:gd name="connsiteY0-22" fmla="*/ 0 h 1414156"/>
                  <a:gd name="connsiteX1-23" fmla="*/ 2737127 w 2737127"/>
                  <a:gd name="connsiteY1-24" fmla="*/ 596766 h 1414156"/>
                  <a:gd name="connsiteX2-25" fmla="*/ 2727503 w 2737127"/>
                  <a:gd name="connsiteY2-26" fmla="*/ 1414156 h 1414156"/>
                  <a:gd name="connsiteX3-27" fmla="*/ 0 w 2737127"/>
                  <a:gd name="connsiteY3-28" fmla="*/ 605633 h 1414156"/>
                  <a:gd name="connsiteX4-29" fmla="*/ 0 w 2737127"/>
                  <a:gd name="connsiteY4-30" fmla="*/ 0 h 1414156"/>
                  <a:gd name="connsiteX0-31" fmla="*/ 0 w 2753637"/>
                  <a:gd name="connsiteY0-32" fmla="*/ 0 h 961768"/>
                  <a:gd name="connsiteX1-33" fmla="*/ 2737127 w 2753637"/>
                  <a:gd name="connsiteY1-34" fmla="*/ 596766 h 961768"/>
                  <a:gd name="connsiteX2-35" fmla="*/ 2753637 w 2753637"/>
                  <a:gd name="connsiteY2-36" fmla="*/ 961768 h 961768"/>
                  <a:gd name="connsiteX3-37" fmla="*/ 0 w 2753637"/>
                  <a:gd name="connsiteY3-38" fmla="*/ 605633 h 961768"/>
                  <a:gd name="connsiteX4-39" fmla="*/ 0 w 2753637"/>
                  <a:gd name="connsiteY4-40" fmla="*/ 0 h 961768"/>
                  <a:gd name="connsiteX0-41" fmla="*/ 0 w 2737127"/>
                  <a:gd name="connsiteY0-42" fmla="*/ 0 h 952243"/>
                  <a:gd name="connsiteX1-43" fmla="*/ 2737127 w 2737127"/>
                  <a:gd name="connsiteY1-44" fmla="*/ 596766 h 952243"/>
                  <a:gd name="connsiteX2-45" fmla="*/ 2734242 w 2737127"/>
                  <a:gd name="connsiteY2-46" fmla="*/ 952243 h 952243"/>
                  <a:gd name="connsiteX3-47" fmla="*/ 0 w 2737127"/>
                  <a:gd name="connsiteY3-48" fmla="*/ 605633 h 952243"/>
                  <a:gd name="connsiteX4-49" fmla="*/ 0 w 2737127"/>
                  <a:gd name="connsiteY4-50" fmla="*/ 0 h 952243"/>
                  <a:gd name="connsiteX0-51" fmla="*/ 0 w 2737127"/>
                  <a:gd name="connsiteY0-52" fmla="*/ 0 h 2404900"/>
                  <a:gd name="connsiteX1-53" fmla="*/ 2737127 w 2737127"/>
                  <a:gd name="connsiteY1-54" fmla="*/ 596766 h 2404900"/>
                  <a:gd name="connsiteX2-55" fmla="*/ 2734242 w 2737127"/>
                  <a:gd name="connsiteY2-56" fmla="*/ 952243 h 2404900"/>
                  <a:gd name="connsiteX3-57" fmla="*/ 64793 w 2737127"/>
                  <a:gd name="connsiteY3-58" fmla="*/ 2404900 h 2404900"/>
                  <a:gd name="connsiteX4-59" fmla="*/ 0 w 2737127"/>
                  <a:gd name="connsiteY4-60" fmla="*/ 0 h 2404900"/>
                  <a:gd name="connsiteX0-61" fmla="*/ 0 w 4683477"/>
                  <a:gd name="connsiteY0-62" fmla="*/ 0 h 2404900"/>
                  <a:gd name="connsiteX1-63" fmla="*/ 2737127 w 4683477"/>
                  <a:gd name="connsiteY1-64" fmla="*/ 596766 h 2404900"/>
                  <a:gd name="connsiteX2-65" fmla="*/ 4683477 w 4683477"/>
                  <a:gd name="connsiteY2-66" fmla="*/ 1647291 h 2404900"/>
                  <a:gd name="connsiteX3-67" fmla="*/ 64793 w 4683477"/>
                  <a:gd name="connsiteY3-68" fmla="*/ 2404900 h 2404900"/>
                  <a:gd name="connsiteX4-69" fmla="*/ 0 w 4683477"/>
                  <a:gd name="connsiteY4-70" fmla="*/ 0 h 2404900"/>
                  <a:gd name="connsiteX0-71" fmla="*/ 0 w 4683490"/>
                  <a:gd name="connsiteY0-72" fmla="*/ 0 h 2404900"/>
                  <a:gd name="connsiteX1-73" fmla="*/ 4635066 w 4683490"/>
                  <a:gd name="connsiteY1-74" fmla="*/ 974322 h 2404900"/>
                  <a:gd name="connsiteX2-75" fmla="*/ 4683477 w 4683490"/>
                  <a:gd name="connsiteY2-76" fmla="*/ 1647291 h 2404900"/>
                  <a:gd name="connsiteX3-77" fmla="*/ 64793 w 4683490"/>
                  <a:gd name="connsiteY3-78" fmla="*/ 2404900 h 2404900"/>
                  <a:gd name="connsiteX4-79" fmla="*/ 0 w 4683490"/>
                  <a:gd name="connsiteY4-80" fmla="*/ 0 h 2404900"/>
                  <a:gd name="connsiteX0-81" fmla="*/ 0 w 4683490"/>
                  <a:gd name="connsiteY0-82" fmla="*/ 0 h 2383448"/>
                  <a:gd name="connsiteX1-83" fmla="*/ 4635066 w 4683490"/>
                  <a:gd name="connsiteY1-84" fmla="*/ 974322 h 2383448"/>
                  <a:gd name="connsiteX2-85" fmla="*/ 4683477 w 4683490"/>
                  <a:gd name="connsiteY2-86" fmla="*/ 1647291 h 2383448"/>
                  <a:gd name="connsiteX3-87" fmla="*/ 470883 w 4683490"/>
                  <a:gd name="connsiteY3-88" fmla="*/ 2383448 h 2383448"/>
                  <a:gd name="connsiteX4-89" fmla="*/ 0 w 4683490"/>
                  <a:gd name="connsiteY4-90" fmla="*/ 0 h 2383448"/>
                  <a:gd name="connsiteX0-91" fmla="*/ 0 w 4683490"/>
                  <a:gd name="connsiteY0-92" fmla="*/ 0 h 2361996"/>
                  <a:gd name="connsiteX1-93" fmla="*/ 4635066 w 4683490"/>
                  <a:gd name="connsiteY1-94" fmla="*/ 974322 h 2361996"/>
                  <a:gd name="connsiteX2-95" fmla="*/ 4683477 w 4683490"/>
                  <a:gd name="connsiteY2-96" fmla="*/ 1647291 h 2361996"/>
                  <a:gd name="connsiteX3-97" fmla="*/ 673 w 4683490"/>
                  <a:gd name="connsiteY3-98" fmla="*/ 2361996 h 2361996"/>
                  <a:gd name="connsiteX4-99" fmla="*/ 0 w 4683490"/>
                  <a:gd name="connsiteY4-100" fmla="*/ 0 h 2361996"/>
                  <a:gd name="connsiteX0-101" fmla="*/ 0 w 4683490"/>
                  <a:gd name="connsiteY0-102" fmla="*/ 0 h 2372722"/>
                  <a:gd name="connsiteX1-103" fmla="*/ 4635066 w 4683490"/>
                  <a:gd name="connsiteY1-104" fmla="*/ 974322 h 2372722"/>
                  <a:gd name="connsiteX2-105" fmla="*/ 4683477 w 4683490"/>
                  <a:gd name="connsiteY2-106" fmla="*/ 1647291 h 2372722"/>
                  <a:gd name="connsiteX3-107" fmla="*/ 11360 w 4683490"/>
                  <a:gd name="connsiteY3-108" fmla="*/ 2372722 h 2372722"/>
                  <a:gd name="connsiteX4-109" fmla="*/ 0 w 4683490"/>
                  <a:gd name="connsiteY4-110" fmla="*/ 0 h 2372722"/>
                  <a:gd name="connsiteX0-111" fmla="*/ 0 w 4683490"/>
                  <a:gd name="connsiteY0-112" fmla="*/ 0 h 2383448"/>
                  <a:gd name="connsiteX1-113" fmla="*/ 4635066 w 4683490"/>
                  <a:gd name="connsiteY1-114" fmla="*/ 974322 h 2383448"/>
                  <a:gd name="connsiteX2-115" fmla="*/ 4683477 w 4683490"/>
                  <a:gd name="connsiteY2-116" fmla="*/ 1647291 h 2383448"/>
                  <a:gd name="connsiteX3-117" fmla="*/ 3346 w 4683490"/>
                  <a:gd name="connsiteY3-118" fmla="*/ 2383448 h 2383448"/>
                  <a:gd name="connsiteX4-119" fmla="*/ 0 w 4683490"/>
                  <a:gd name="connsiteY4-120" fmla="*/ 0 h 2383448"/>
                  <a:gd name="connsiteX0-121" fmla="*/ 0 w 4683722"/>
                  <a:gd name="connsiteY0-122" fmla="*/ 0 h 2383448"/>
                  <a:gd name="connsiteX1-123" fmla="*/ 4683157 w 4683722"/>
                  <a:gd name="connsiteY1-124" fmla="*/ 985049 h 2383448"/>
                  <a:gd name="connsiteX2-125" fmla="*/ 4683477 w 4683722"/>
                  <a:gd name="connsiteY2-126" fmla="*/ 1647291 h 2383448"/>
                  <a:gd name="connsiteX3-127" fmla="*/ 3346 w 4683722"/>
                  <a:gd name="connsiteY3-128" fmla="*/ 2383448 h 2383448"/>
                  <a:gd name="connsiteX4-129" fmla="*/ 0 w 4683722"/>
                  <a:gd name="connsiteY4-130" fmla="*/ 0 h 2383448"/>
                  <a:gd name="connsiteX0-131" fmla="*/ 0 w 4683722"/>
                  <a:gd name="connsiteY0-132" fmla="*/ 0 h 2383448"/>
                  <a:gd name="connsiteX1-133" fmla="*/ 4683157 w 4683722"/>
                  <a:gd name="connsiteY1-134" fmla="*/ 778572 h 2383448"/>
                  <a:gd name="connsiteX2-135" fmla="*/ 4683477 w 4683722"/>
                  <a:gd name="connsiteY2-136" fmla="*/ 1647291 h 2383448"/>
                  <a:gd name="connsiteX3-137" fmla="*/ 3346 w 4683722"/>
                  <a:gd name="connsiteY3-138" fmla="*/ 2383448 h 2383448"/>
                  <a:gd name="connsiteX4-139" fmla="*/ 0 w 4683722"/>
                  <a:gd name="connsiteY4-140" fmla="*/ 0 h 238344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683722" h="2383448">
                    <a:moveTo>
                      <a:pt x="0" y="0"/>
                    </a:moveTo>
                    <a:lnTo>
                      <a:pt x="4683157" y="778572"/>
                    </a:lnTo>
                    <a:cubicBezTo>
                      <a:pt x="4682195" y="897064"/>
                      <a:pt x="4684439" y="1528799"/>
                      <a:pt x="4683477" y="1647291"/>
                    </a:cubicBezTo>
                    <a:lnTo>
                      <a:pt x="3346" y="2383448"/>
                    </a:lnTo>
                    <a:cubicBezTo>
                      <a:pt x="3122" y="1596116"/>
                      <a:pt x="224" y="787332"/>
                      <a:pt x="0" y="0"/>
                    </a:cubicBezTo>
                    <a:close/>
                  </a:path>
                </a:pathLst>
              </a:custGeom>
              <a:solidFill>
                <a:schemeClr val="tx1">
                  <a:lumMod val="85000"/>
                  <a:lumOff val="15000"/>
                </a:schemeClr>
              </a:solidFill>
              <a:ln w="12700" cap="flat" cmpd="sng" algn="ctr">
                <a:noFill/>
                <a:prstDash val="solid"/>
                <a:miter lim="800000"/>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white"/>
                  </a:solidFill>
                  <a:effectLst/>
                  <a:uLnTx/>
                  <a:uFillTx/>
                  <a:cs typeface="+mn-ea"/>
                  <a:sym typeface="+mn-lt"/>
                </a:endParaRPr>
              </a:p>
            </p:txBody>
          </p:sp>
          <p:sp>
            <p:nvSpPr>
              <p:cNvPr id="91" name="Rectangle 16"/>
              <p:cNvSpPr/>
              <p:nvPr/>
            </p:nvSpPr>
            <p:spPr>
              <a:xfrm rot="2700000" flipH="1">
                <a:off x="7216908" y="2147692"/>
                <a:ext cx="1379751" cy="1379750"/>
              </a:xfrm>
              <a:prstGeom prst="rect">
                <a:avLst/>
              </a:prstGeom>
              <a:solidFill>
                <a:schemeClr val="tx1">
                  <a:lumMod val="85000"/>
                  <a:lumOff val="15000"/>
                </a:schemeClr>
              </a:solidFill>
              <a:ln w="12700" cap="flat" cmpd="sng" algn="ctr">
                <a:noFill/>
                <a:prstDash val="solid"/>
                <a:miter lim="800000"/>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white"/>
                  </a:solidFill>
                  <a:effectLst/>
                  <a:uLnTx/>
                  <a:uFillTx/>
                  <a:cs typeface="+mn-ea"/>
                  <a:sym typeface="+mn-lt"/>
                </a:endParaRPr>
              </a:p>
            </p:txBody>
          </p:sp>
        </p:grpSp>
        <p:sp>
          <p:nvSpPr>
            <p:cNvPr id="59" name="Freeform: Shape 17"/>
            <p:cNvSpPr/>
            <p:nvPr/>
          </p:nvSpPr>
          <p:spPr bwMode="auto">
            <a:xfrm>
              <a:off x="1748171" y="2671476"/>
              <a:ext cx="489337" cy="489335"/>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ysClr val="window" lastClr="FFFFFF"/>
            </a:solidFill>
            <a:ln w="9525">
              <a:noFill/>
              <a:round/>
            </a:ln>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black"/>
                </a:solidFill>
                <a:effectLst/>
                <a:uLnTx/>
                <a:uFillTx/>
                <a:cs typeface="+mn-ea"/>
                <a:sym typeface="+mn-lt"/>
              </a:endParaRPr>
            </a:p>
          </p:txBody>
        </p:sp>
        <p:sp>
          <p:nvSpPr>
            <p:cNvPr id="60" name="Freeform: Shape 18"/>
            <p:cNvSpPr/>
            <p:nvPr/>
          </p:nvSpPr>
          <p:spPr bwMode="auto">
            <a:xfrm>
              <a:off x="7221253" y="2705658"/>
              <a:ext cx="501541" cy="374388"/>
            </a:xfrm>
            <a:custGeom>
              <a:avLst/>
              <a:gdLst/>
              <a:ahLst/>
              <a:cxnLst>
                <a:cxn ang="0">
                  <a:pos x="19" y="42"/>
                </a:cxn>
                <a:cxn ang="0">
                  <a:pos x="17" y="42"/>
                </a:cxn>
                <a:cxn ang="0">
                  <a:pos x="1" y="25"/>
                </a:cxn>
                <a:cxn ang="0">
                  <a:pos x="1" y="24"/>
                </a:cxn>
                <a:cxn ang="0">
                  <a:pos x="17" y="7"/>
                </a:cxn>
                <a:cxn ang="0">
                  <a:pos x="19" y="7"/>
                </a:cxn>
                <a:cxn ang="0">
                  <a:pos x="21" y="9"/>
                </a:cxn>
                <a:cxn ang="0">
                  <a:pos x="21" y="11"/>
                </a:cxn>
                <a:cxn ang="0">
                  <a:pos x="7" y="25"/>
                </a:cxn>
                <a:cxn ang="0">
                  <a:pos x="21" y="39"/>
                </a:cxn>
                <a:cxn ang="0">
                  <a:pos x="21" y="40"/>
                </a:cxn>
                <a:cxn ang="0">
                  <a:pos x="19" y="42"/>
                </a:cxn>
                <a:cxn ang="0">
                  <a:pos x="29" y="48"/>
                </a:cxn>
                <a:cxn ang="0">
                  <a:pos x="27" y="49"/>
                </a:cxn>
                <a:cxn ang="0">
                  <a:pos x="25" y="48"/>
                </a:cxn>
                <a:cxn ang="0">
                  <a:pos x="24" y="47"/>
                </a:cxn>
                <a:cxn ang="0">
                  <a:pos x="38" y="1"/>
                </a:cxn>
                <a:cxn ang="0">
                  <a:pos x="39" y="0"/>
                </a:cxn>
                <a:cxn ang="0">
                  <a:pos x="41" y="1"/>
                </a:cxn>
                <a:cxn ang="0">
                  <a:pos x="42" y="2"/>
                </a:cxn>
                <a:cxn ang="0">
                  <a:pos x="29" y="48"/>
                </a:cxn>
                <a:cxn ang="0">
                  <a:pos x="49" y="42"/>
                </a:cxn>
                <a:cxn ang="0">
                  <a:pos x="47" y="42"/>
                </a:cxn>
                <a:cxn ang="0">
                  <a:pos x="45" y="40"/>
                </a:cxn>
                <a:cxn ang="0">
                  <a:pos x="45" y="39"/>
                </a:cxn>
                <a:cxn ang="0">
                  <a:pos x="59" y="25"/>
                </a:cxn>
                <a:cxn ang="0">
                  <a:pos x="45" y="11"/>
                </a:cxn>
                <a:cxn ang="0">
                  <a:pos x="45" y="9"/>
                </a:cxn>
                <a:cxn ang="0">
                  <a:pos x="47" y="7"/>
                </a:cxn>
                <a:cxn ang="0">
                  <a:pos x="49" y="7"/>
                </a:cxn>
                <a:cxn ang="0">
                  <a:pos x="65" y="24"/>
                </a:cxn>
                <a:cxn ang="0">
                  <a:pos x="65" y="25"/>
                </a:cxn>
                <a:cxn ang="0">
                  <a:pos x="49" y="42"/>
                </a:cxn>
              </a:cxnLst>
              <a:rect l="0" t="0" r="r" b="b"/>
              <a:pathLst>
                <a:path w="66" h="49">
                  <a:moveTo>
                    <a:pt x="19" y="42"/>
                  </a:moveTo>
                  <a:cubicBezTo>
                    <a:pt x="19" y="43"/>
                    <a:pt x="18" y="43"/>
                    <a:pt x="17" y="42"/>
                  </a:cubicBezTo>
                  <a:cubicBezTo>
                    <a:pt x="1" y="25"/>
                    <a:pt x="1" y="25"/>
                    <a:pt x="1" y="25"/>
                  </a:cubicBezTo>
                  <a:cubicBezTo>
                    <a:pt x="0" y="25"/>
                    <a:pt x="0" y="24"/>
                    <a:pt x="1" y="24"/>
                  </a:cubicBezTo>
                  <a:cubicBezTo>
                    <a:pt x="17" y="7"/>
                    <a:pt x="17" y="7"/>
                    <a:pt x="17" y="7"/>
                  </a:cubicBezTo>
                  <a:cubicBezTo>
                    <a:pt x="18" y="7"/>
                    <a:pt x="19" y="7"/>
                    <a:pt x="19" y="7"/>
                  </a:cubicBezTo>
                  <a:cubicBezTo>
                    <a:pt x="21" y="9"/>
                    <a:pt x="21" y="9"/>
                    <a:pt x="21" y="9"/>
                  </a:cubicBezTo>
                  <a:cubicBezTo>
                    <a:pt x="21" y="9"/>
                    <a:pt x="21" y="10"/>
                    <a:pt x="21" y="11"/>
                  </a:cubicBezTo>
                  <a:cubicBezTo>
                    <a:pt x="7" y="25"/>
                    <a:pt x="7" y="25"/>
                    <a:pt x="7" y="25"/>
                  </a:cubicBezTo>
                  <a:cubicBezTo>
                    <a:pt x="21" y="39"/>
                    <a:pt x="21" y="39"/>
                    <a:pt x="21" y="39"/>
                  </a:cubicBezTo>
                  <a:cubicBezTo>
                    <a:pt x="21" y="39"/>
                    <a:pt x="21" y="40"/>
                    <a:pt x="21" y="40"/>
                  </a:cubicBezTo>
                  <a:lnTo>
                    <a:pt x="19" y="42"/>
                  </a:lnTo>
                  <a:close/>
                  <a:moveTo>
                    <a:pt x="29" y="48"/>
                  </a:moveTo>
                  <a:cubicBezTo>
                    <a:pt x="28" y="49"/>
                    <a:pt x="28" y="49"/>
                    <a:pt x="27" y="49"/>
                  </a:cubicBezTo>
                  <a:cubicBezTo>
                    <a:pt x="25" y="48"/>
                    <a:pt x="25" y="48"/>
                    <a:pt x="25" y="48"/>
                  </a:cubicBezTo>
                  <a:cubicBezTo>
                    <a:pt x="24" y="48"/>
                    <a:pt x="24" y="48"/>
                    <a:pt x="24" y="47"/>
                  </a:cubicBezTo>
                  <a:cubicBezTo>
                    <a:pt x="38" y="1"/>
                    <a:pt x="38" y="1"/>
                    <a:pt x="38" y="1"/>
                  </a:cubicBezTo>
                  <a:cubicBezTo>
                    <a:pt x="38" y="0"/>
                    <a:pt x="38" y="0"/>
                    <a:pt x="39" y="0"/>
                  </a:cubicBezTo>
                  <a:cubicBezTo>
                    <a:pt x="41" y="1"/>
                    <a:pt x="41" y="1"/>
                    <a:pt x="41" y="1"/>
                  </a:cubicBezTo>
                  <a:cubicBezTo>
                    <a:pt x="42" y="1"/>
                    <a:pt x="42" y="2"/>
                    <a:pt x="42" y="2"/>
                  </a:cubicBezTo>
                  <a:lnTo>
                    <a:pt x="29" y="48"/>
                  </a:lnTo>
                  <a:close/>
                  <a:moveTo>
                    <a:pt x="49" y="42"/>
                  </a:moveTo>
                  <a:cubicBezTo>
                    <a:pt x="48" y="43"/>
                    <a:pt x="48" y="43"/>
                    <a:pt x="47" y="42"/>
                  </a:cubicBezTo>
                  <a:cubicBezTo>
                    <a:pt x="45" y="40"/>
                    <a:pt x="45" y="40"/>
                    <a:pt x="45" y="40"/>
                  </a:cubicBezTo>
                  <a:cubicBezTo>
                    <a:pt x="45" y="40"/>
                    <a:pt x="45" y="39"/>
                    <a:pt x="45" y="39"/>
                  </a:cubicBezTo>
                  <a:cubicBezTo>
                    <a:pt x="59" y="25"/>
                    <a:pt x="59" y="25"/>
                    <a:pt x="59" y="25"/>
                  </a:cubicBezTo>
                  <a:cubicBezTo>
                    <a:pt x="45" y="11"/>
                    <a:pt x="45" y="11"/>
                    <a:pt x="45" y="11"/>
                  </a:cubicBezTo>
                  <a:cubicBezTo>
                    <a:pt x="45" y="10"/>
                    <a:pt x="45" y="9"/>
                    <a:pt x="45" y="9"/>
                  </a:cubicBezTo>
                  <a:cubicBezTo>
                    <a:pt x="47" y="7"/>
                    <a:pt x="47" y="7"/>
                    <a:pt x="47" y="7"/>
                  </a:cubicBezTo>
                  <a:cubicBezTo>
                    <a:pt x="48" y="7"/>
                    <a:pt x="48" y="7"/>
                    <a:pt x="49" y="7"/>
                  </a:cubicBezTo>
                  <a:cubicBezTo>
                    <a:pt x="65" y="24"/>
                    <a:pt x="65" y="24"/>
                    <a:pt x="65" y="24"/>
                  </a:cubicBezTo>
                  <a:cubicBezTo>
                    <a:pt x="66" y="24"/>
                    <a:pt x="66" y="25"/>
                    <a:pt x="65" y="25"/>
                  </a:cubicBezTo>
                  <a:lnTo>
                    <a:pt x="49" y="42"/>
                  </a:lnTo>
                  <a:close/>
                </a:path>
              </a:pathLst>
            </a:custGeom>
            <a:solidFill>
              <a:sysClr val="window" lastClr="FFFFFF"/>
            </a:solidFill>
            <a:ln w="9525">
              <a:noFill/>
              <a:round/>
            </a:ln>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black"/>
                </a:solidFill>
                <a:effectLst/>
                <a:uLnTx/>
                <a:uFillTx/>
                <a:cs typeface="+mn-ea"/>
                <a:sym typeface="+mn-lt"/>
              </a:endParaRPr>
            </a:p>
          </p:txBody>
        </p:sp>
        <p:sp>
          <p:nvSpPr>
            <p:cNvPr id="61" name="Freeform: Shape 19"/>
            <p:cNvSpPr/>
            <p:nvPr/>
          </p:nvSpPr>
          <p:spPr bwMode="auto">
            <a:xfrm>
              <a:off x="4496521" y="2669850"/>
              <a:ext cx="476199" cy="469296"/>
            </a:xfrm>
            <a:custGeom>
              <a:avLst/>
              <a:gdLst/>
              <a:ahLst/>
              <a:cxnLst>
                <a:cxn ang="0">
                  <a:pos x="59" y="63"/>
                </a:cxn>
                <a:cxn ang="0">
                  <a:pos x="55" y="61"/>
                </a:cxn>
                <a:cxn ang="0">
                  <a:pos x="42" y="48"/>
                </a:cxn>
                <a:cxn ang="0">
                  <a:pos x="27" y="53"/>
                </a:cxn>
                <a:cxn ang="0">
                  <a:pos x="0" y="26"/>
                </a:cxn>
                <a:cxn ang="0">
                  <a:pos x="27" y="0"/>
                </a:cxn>
                <a:cxn ang="0">
                  <a:pos x="54" y="26"/>
                </a:cxn>
                <a:cxn ang="0">
                  <a:pos x="49" y="41"/>
                </a:cxn>
                <a:cxn ang="0">
                  <a:pos x="62" y="54"/>
                </a:cxn>
                <a:cxn ang="0">
                  <a:pos x="64" y="58"/>
                </a:cxn>
                <a:cxn ang="0">
                  <a:pos x="59" y="63"/>
                </a:cxn>
                <a:cxn ang="0">
                  <a:pos x="27" y="9"/>
                </a:cxn>
                <a:cxn ang="0">
                  <a:pos x="10" y="26"/>
                </a:cxn>
                <a:cxn ang="0">
                  <a:pos x="27" y="43"/>
                </a:cxn>
                <a:cxn ang="0">
                  <a:pos x="44" y="26"/>
                </a:cxn>
                <a:cxn ang="0">
                  <a:pos x="27" y="9"/>
                </a:cxn>
              </a:cxnLst>
              <a:rect l="0" t="0" r="r" b="b"/>
              <a:pathLst>
                <a:path w="64" h="63">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solidFill>
              <a:sysClr val="window" lastClr="FFFFFF"/>
            </a:solidFill>
            <a:ln w="9525">
              <a:noFill/>
              <a:round/>
            </a:ln>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black"/>
                </a:solidFill>
                <a:effectLst/>
                <a:uLnTx/>
                <a:uFillTx/>
                <a:cs typeface="+mn-ea"/>
                <a:sym typeface="+mn-lt"/>
              </a:endParaRPr>
            </a:p>
          </p:txBody>
        </p:sp>
        <p:sp>
          <p:nvSpPr>
            <p:cNvPr id="62" name="Freeform: Shape 20"/>
            <p:cNvSpPr/>
            <p:nvPr/>
          </p:nvSpPr>
          <p:spPr bwMode="auto">
            <a:xfrm>
              <a:off x="9965136" y="2698775"/>
              <a:ext cx="411446" cy="411446"/>
            </a:xfrm>
            <a:custGeom>
              <a:avLst/>
              <a:gdLst/>
              <a:ahLst/>
              <a:cxnLst>
                <a:cxn ang="0">
                  <a:pos x="27" y="55"/>
                </a:cxn>
                <a:cxn ang="0">
                  <a:pos x="0" y="28"/>
                </a:cxn>
                <a:cxn ang="0">
                  <a:pos x="27" y="0"/>
                </a:cxn>
                <a:cxn ang="0">
                  <a:pos x="55" y="28"/>
                </a:cxn>
                <a:cxn ang="0">
                  <a:pos x="27" y="55"/>
                </a:cxn>
                <a:cxn ang="0">
                  <a:pos x="27" y="5"/>
                </a:cxn>
                <a:cxn ang="0">
                  <a:pos x="4" y="28"/>
                </a:cxn>
                <a:cxn ang="0">
                  <a:pos x="27" y="51"/>
                </a:cxn>
                <a:cxn ang="0">
                  <a:pos x="50" y="28"/>
                </a:cxn>
                <a:cxn ang="0">
                  <a:pos x="27" y="5"/>
                </a:cxn>
                <a:cxn ang="0">
                  <a:pos x="27" y="46"/>
                </a:cxn>
                <a:cxn ang="0">
                  <a:pos x="9" y="28"/>
                </a:cxn>
                <a:cxn ang="0">
                  <a:pos x="27" y="9"/>
                </a:cxn>
                <a:cxn ang="0">
                  <a:pos x="45" y="28"/>
                </a:cxn>
                <a:cxn ang="0">
                  <a:pos x="27" y="46"/>
                </a:cxn>
                <a:cxn ang="0">
                  <a:pos x="27" y="14"/>
                </a:cxn>
                <a:cxn ang="0">
                  <a:pos x="13" y="28"/>
                </a:cxn>
                <a:cxn ang="0">
                  <a:pos x="27" y="41"/>
                </a:cxn>
                <a:cxn ang="0">
                  <a:pos x="41" y="28"/>
                </a:cxn>
                <a:cxn ang="0">
                  <a:pos x="27" y="14"/>
                </a:cxn>
                <a:cxn ang="0">
                  <a:pos x="27" y="37"/>
                </a:cxn>
                <a:cxn ang="0">
                  <a:pos x="18" y="28"/>
                </a:cxn>
                <a:cxn ang="0">
                  <a:pos x="27" y="19"/>
                </a:cxn>
                <a:cxn ang="0">
                  <a:pos x="36" y="28"/>
                </a:cxn>
                <a:cxn ang="0">
                  <a:pos x="27" y="37"/>
                </a:cxn>
              </a:cxnLst>
              <a:rect l="0" t="0" r="r" b="b"/>
              <a:pathLst>
                <a:path w="55" h="55">
                  <a:moveTo>
                    <a:pt x="27" y="55"/>
                  </a:moveTo>
                  <a:cubicBezTo>
                    <a:pt x="12" y="55"/>
                    <a:pt x="0" y="43"/>
                    <a:pt x="0" y="28"/>
                  </a:cubicBezTo>
                  <a:cubicBezTo>
                    <a:pt x="0" y="13"/>
                    <a:pt x="12" y="0"/>
                    <a:pt x="27" y="0"/>
                  </a:cubicBezTo>
                  <a:cubicBezTo>
                    <a:pt x="42" y="0"/>
                    <a:pt x="55" y="13"/>
                    <a:pt x="55" y="28"/>
                  </a:cubicBezTo>
                  <a:cubicBezTo>
                    <a:pt x="55" y="43"/>
                    <a:pt x="42" y="55"/>
                    <a:pt x="27" y="55"/>
                  </a:cubicBezTo>
                  <a:close/>
                  <a:moveTo>
                    <a:pt x="27" y="5"/>
                  </a:moveTo>
                  <a:cubicBezTo>
                    <a:pt x="15" y="5"/>
                    <a:pt x="4" y="15"/>
                    <a:pt x="4" y="28"/>
                  </a:cubicBezTo>
                  <a:cubicBezTo>
                    <a:pt x="4" y="40"/>
                    <a:pt x="15" y="51"/>
                    <a:pt x="27" y="51"/>
                  </a:cubicBezTo>
                  <a:cubicBezTo>
                    <a:pt x="40" y="51"/>
                    <a:pt x="50" y="40"/>
                    <a:pt x="50" y="28"/>
                  </a:cubicBezTo>
                  <a:cubicBezTo>
                    <a:pt x="50" y="15"/>
                    <a:pt x="40" y="5"/>
                    <a:pt x="27" y="5"/>
                  </a:cubicBezTo>
                  <a:close/>
                  <a:moveTo>
                    <a:pt x="27" y="46"/>
                  </a:moveTo>
                  <a:cubicBezTo>
                    <a:pt x="17" y="46"/>
                    <a:pt x="9" y="38"/>
                    <a:pt x="9" y="28"/>
                  </a:cubicBezTo>
                  <a:cubicBezTo>
                    <a:pt x="9" y="18"/>
                    <a:pt x="17" y="9"/>
                    <a:pt x="27" y="9"/>
                  </a:cubicBezTo>
                  <a:cubicBezTo>
                    <a:pt x="37" y="9"/>
                    <a:pt x="45" y="18"/>
                    <a:pt x="45" y="28"/>
                  </a:cubicBezTo>
                  <a:cubicBezTo>
                    <a:pt x="45" y="38"/>
                    <a:pt x="37" y="46"/>
                    <a:pt x="27" y="46"/>
                  </a:cubicBezTo>
                  <a:close/>
                  <a:moveTo>
                    <a:pt x="27" y="14"/>
                  </a:moveTo>
                  <a:cubicBezTo>
                    <a:pt x="20" y="14"/>
                    <a:pt x="13" y="20"/>
                    <a:pt x="13" y="28"/>
                  </a:cubicBezTo>
                  <a:cubicBezTo>
                    <a:pt x="13" y="35"/>
                    <a:pt x="20" y="41"/>
                    <a:pt x="27" y="41"/>
                  </a:cubicBezTo>
                  <a:cubicBezTo>
                    <a:pt x="35" y="41"/>
                    <a:pt x="41" y="35"/>
                    <a:pt x="41" y="28"/>
                  </a:cubicBezTo>
                  <a:cubicBezTo>
                    <a:pt x="41" y="20"/>
                    <a:pt x="35" y="14"/>
                    <a:pt x="27" y="14"/>
                  </a:cubicBezTo>
                  <a:close/>
                  <a:moveTo>
                    <a:pt x="27" y="37"/>
                  </a:moveTo>
                  <a:cubicBezTo>
                    <a:pt x="22" y="37"/>
                    <a:pt x="18" y="33"/>
                    <a:pt x="18" y="28"/>
                  </a:cubicBezTo>
                  <a:cubicBezTo>
                    <a:pt x="18" y="23"/>
                    <a:pt x="22" y="19"/>
                    <a:pt x="27" y="19"/>
                  </a:cubicBezTo>
                  <a:cubicBezTo>
                    <a:pt x="32" y="19"/>
                    <a:pt x="36" y="23"/>
                    <a:pt x="36" y="28"/>
                  </a:cubicBezTo>
                  <a:cubicBezTo>
                    <a:pt x="36" y="33"/>
                    <a:pt x="32" y="37"/>
                    <a:pt x="27" y="37"/>
                  </a:cubicBezTo>
                  <a:close/>
                </a:path>
              </a:pathLst>
            </a:custGeom>
            <a:solidFill>
              <a:sysClr val="window" lastClr="FFFFFF"/>
            </a:solidFill>
            <a:ln w="9525">
              <a:noFill/>
              <a:round/>
            </a:ln>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prstClr val="black"/>
                </a:solidFill>
                <a:effectLst/>
                <a:uLnTx/>
                <a:uFillTx/>
                <a:cs typeface="+mn-ea"/>
                <a:sym typeface="+mn-lt"/>
              </a:endParaRPr>
            </a:p>
          </p:txBody>
        </p:sp>
        <p:cxnSp>
          <p:nvCxnSpPr>
            <p:cNvPr id="63" name="Connector: Elbow 25"/>
            <p:cNvCxnSpPr/>
            <p:nvPr/>
          </p:nvCxnSpPr>
          <p:spPr>
            <a:xfrm>
              <a:off x="2019639" y="4829538"/>
              <a:ext cx="1355760" cy="687694"/>
            </a:xfrm>
            <a:prstGeom prst="bentConnector3">
              <a:avLst>
                <a:gd name="adj1" fmla="val 523"/>
              </a:avLst>
            </a:prstGeom>
            <a:noFill/>
            <a:ln w="19050" cap="flat" cmpd="sng" algn="ctr">
              <a:solidFill>
                <a:srgbClr val="000000"/>
              </a:solidFill>
              <a:prstDash val="solid"/>
              <a:miter lim="800000"/>
              <a:headEnd type="oval"/>
              <a:tailEnd type="oval"/>
            </a:ln>
            <a:effectLst/>
          </p:spPr>
        </p:cxnSp>
        <p:sp>
          <p:nvSpPr>
            <p:cNvPr id="64" name="TextBox 26"/>
            <p:cNvSpPr txBox="1"/>
            <p:nvPr/>
          </p:nvSpPr>
          <p:spPr>
            <a:xfrm>
              <a:off x="2750846" y="5029831"/>
              <a:ext cx="617156" cy="369332"/>
            </a:xfrm>
            <a:prstGeom prst="rect">
              <a:avLst/>
            </a:prstGeom>
          </p:spPr>
          <p:txBody>
            <a:bodyPr wrap="none" lIns="0" tIns="0" rIns="0" bIns="0" anchor="b">
              <a:normAutofit fontScale="92500" lnSpcReduction="10000"/>
            </a:bodyPr>
            <a:lstStyle/>
            <a:p>
              <a:pPr marL="0" marR="0" lvl="0" indent="0" defTabSz="914400" eaLnBrk="1" fontAlgn="auto" latinLnBrk="0" hangingPunct="1">
                <a:lnSpc>
                  <a:spcPct val="100000"/>
                </a:lnSpc>
                <a:spcBef>
                  <a:spcPct val="0"/>
                </a:spcBef>
                <a:spcAft>
                  <a:spcPct val="0"/>
                </a:spcAft>
                <a:buClrTx/>
                <a:buSzTx/>
                <a:buFont typeface="Arial" panose="020B0604020202020204" pitchFamily="34" charset="0"/>
                <a:buNone/>
                <a:defRPr/>
              </a:pPr>
              <a:r>
                <a:rPr kumimoji="0" lang="en-US" sz="2400" b="1" i="0" u="none" strike="noStrike" kern="0" cap="none" spc="0" normalizeH="0" baseline="0" noProof="0">
                  <a:ln>
                    <a:noFill/>
                  </a:ln>
                  <a:solidFill>
                    <a:srgbClr val="000000"/>
                  </a:solidFill>
                  <a:effectLst/>
                  <a:uLnTx/>
                  <a:uFillTx/>
                  <a:cs typeface="+mn-ea"/>
                  <a:sym typeface="+mn-lt"/>
                </a:rPr>
                <a:t>20%</a:t>
              </a:r>
              <a:endParaRPr kumimoji="0" lang="en-US" sz="2400" b="1" i="0" u="none" strike="noStrike" kern="0" cap="none" spc="0" normalizeH="0" baseline="0" noProof="0">
                <a:ln>
                  <a:noFill/>
                </a:ln>
                <a:solidFill>
                  <a:srgbClr val="000000"/>
                </a:solidFill>
                <a:effectLst/>
                <a:uLnTx/>
                <a:uFillTx/>
                <a:cs typeface="+mn-ea"/>
                <a:sym typeface="+mn-lt"/>
              </a:endParaRPr>
            </a:p>
          </p:txBody>
        </p:sp>
        <p:sp>
          <p:nvSpPr>
            <p:cNvPr id="65" name="TextBox 27"/>
            <p:cNvSpPr txBox="1"/>
            <p:nvPr/>
          </p:nvSpPr>
          <p:spPr>
            <a:xfrm>
              <a:off x="6123331" y="5100438"/>
              <a:ext cx="617156" cy="369332"/>
            </a:xfrm>
            <a:prstGeom prst="rect">
              <a:avLst/>
            </a:prstGeom>
          </p:spPr>
          <p:txBody>
            <a:bodyPr wrap="none" lIns="0" tIns="0" rIns="0" bIns="0" anchor="b">
              <a:normAutofit fontScale="92500" lnSpcReduction="10000"/>
            </a:bodyPr>
            <a:lstStyle/>
            <a:p>
              <a:pPr marL="0" marR="0" lvl="0" indent="0" defTabSz="914400" eaLnBrk="1" fontAlgn="auto" latinLnBrk="0" hangingPunct="1">
                <a:lnSpc>
                  <a:spcPct val="100000"/>
                </a:lnSpc>
                <a:spcBef>
                  <a:spcPct val="0"/>
                </a:spcBef>
                <a:spcAft>
                  <a:spcPct val="0"/>
                </a:spcAft>
                <a:buClrTx/>
                <a:buSzTx/>
                <a:buFont typeface="Arial" panose="020B0604020202020204" pitchFamily="34" charset="0"/>
                <a:buNone/>
                <a:defRPr/>
              </a:pPr>
              <a:r>
                <a:rPr kumimoji="0" lang="en-US" sz="2400" b="1" i="0" u="none" strike="noStrike" kern="0" cap="none" spc="0" normalizeH="0" baseline="0" noProof="0">
                  <a:ln>
                    <a:noFill/>
                  </a:ln>
                  <a:solidFill>
                    <a:srgbClr val="595959"/>
                  </a:solidFill>
                  <a:effectLst/>
                  <a:uLnTx/>
                  <a:uFillTx/>
                  <a:cs typeface="+mn-ea"/>
                  <a:sym typeface="+mn-lt"/>
                </a:rPr>
                <a:t>50%</a:t>
              </a:r>
              <a:endParaRPr kumimoji="0" lang="en-US" sz="2400" b="1" i="0" u="none" strike="noStrike" kern="0" cap="none" spc="0" normalizeH="0" baseline="0" noProof="0">
                <a:ln>
                  <a:noFill/>
                </a:ln>
                <a:solidFill>
                  <a:srgbClr val="595959"/>
                </a:solidFill>
                <a:effectLst/>
                <a:uLnTx/>
                <a:uFillTx/>
                <a:cs typeface="+mn-ea"/>
                <a:sym typeface="+mn-lt"/>
              </a:endParaRPr>
            </a:p>
          </p:txBody>
        </p:sp>
        <p:sp>
          <p:nvSpPr>
            <p:cNvPr id="66" name="TextBox 28"/>
            <p:cNvSpPr txBox="1"/>
            <p:nvPr/>
          </p:nvSpPr>
          <p:spPr>
            <a:xfrm>
              <a:off x="8872216" y="1770132"/>
              <a:ext cx="617156" cy="369332"/>
            </a:xfrm>
            <a:prstGeom prst="rect">
              <a:avLst/>
            </a:prstGeom>
          </p:spPr>
          <p:txBody>
            <a:bodyPr wrap="none" lIns="0" tIns="0" rIns="0" bIns="0" anchor="b">
              <a:normAutofit fontScale="92500" lnSpcReduction="10000"/>
            </a:bodyPr>
            <a:lstStyle/>
            <a:p>
              <a:pPr marL="0" marR="0" lvl="0" indent="0" defTabSz="914400" eaLnBrk="1" fontAlgn="auto" latinLnBrk="0" hangingPunct="1">
                <a:lnSpc>
                  <a:spcPct val="100000"/>
                </a:lnSpc>
                <a:spcBef>
                  <a:spcPct val="0"/>
                </a:spcBef>
                <a:spcAft>
                  <a:spcPct val="0"/>
                </a:spcAft>
                <a:buClrTx/>
                <a:buSzTx/>
                <a:buFont typeface="Arial" panose="020B0604020202020204" pitchFamily="34" charset="0"/>
                <a:buNone/>
                <a:defRPr/>
              </a:pPr>
              <a:r>
                <a:rPr kumimoji="0" lang="en-US" sz="2400" b="1" i="0" u="none" strike="noStrike" kern="0" cap="none" spc="0" normalizeH="0" baseline="0" noProof="0">
                  <a:ln>
                    <a:noFill/>
                  </a:ln>
                  <a:solidFill>
                    <a:srgbClr val="595959"/>
                  </a:solidFill>
                  <a:effectLst/>
                  <a:uLnTx/>
                  <a:uFillTx/>
                  <a:cs typeface="+mn-ea"/>
                  <a:sym typeface="+mn-lt"/>
                </a:rPr>
                <a:t>70%</a:t>
              </a:r>
              <a:endParaRPr kumimoji="0" lang="en-US" sz="2400" b="1" i="0" u="none" strike="noStrike" kern="0" cap="none" spc="0" normalizeH="0" baseline="0" noProof="0">
                <a:ln>
                  <a:noFill/>
                </a:ln>
                <a:solidFill>
                  <a:srgbClr val="595959"/>
                </a:solidFill>
                <a:effectLst/>
                <a:uLnTx/>
                <a:uFillTx/>
                <a:cs typeface="+mn-ea"/>
                <a:sym typeface="+mn-lt"/>
              </a:endParaRPr>
            </a:p>
          </p:txBody>
        </p:sp>
        <p:sp>
          <p:nvSpPr>
            <p:cNvPr id="67" name="TextBox 29"/>
            <p:cNvSpPr txBox="1"/>
            <p:nvPr/>
          </p:nvSpPr>
          <p:spPr>
            <a:xfrm>
              <a:off x="5458308" y="1770132"/>
              <a:ext cx="617156" cy="369332"/>
            </a:xfrm>
            <a:prstGeom prst="rect">
              <a:avLst/>
            </a:prstGeom>
          </p:spPr>
          <p:txBody>
            <a:bodyPr wrap="none" lIns="0" tIns="0" rIns="0" bIns="0" anchor="b">
              <a:normAutofit fontScale="92500" lnSpcReduction="10000"/>
            </a:bodyPr>
            <a:lstStyle/>
            <a:p>
              <a:pPr marL="0" marR="0" lvl="0" indent="0" defTabSz="914400" eaLnBrk="1" fontAlgn="auto" latinLnBrk="0" hangingPunct="1">
                <a:lnSpc>
                  <a:spcPct val="100000"/>
                </a:lnSpc>
                <a:spcBef>
                  <a:spcPct val="0"/>
                </a:spcBef>
                <a:spcAft>
                  <a:spcPct val="0"/>
                </a:spcAft>
                <a:buClrTx/>
                <a:buSzTx/>
                <a:buFont typeface="Arial" panose="020B0604020202020204" pitchFamily="34" charset="0"/>
                <a:buNone/>
                <a:defRPr/>
              </a:pPr>
              <a:r>
                <a:rPr kumimoji="0" lang="en-US" sz="2400" b="1" i="0" u="none" strike="noStrike" kern="0" cap="none" spc="0" normalizeH="0" baseline="0" noProof="0">
                  <a:ln>
                    <a:noFill/>
                  </a:ln>
                  <a:solidFill>
                    <a:srgbClr val="000000"/>
                  </a:solidFill>
                  <a:effectLst/>
                  <a:uLnTx/>
                  <a:uFillTx/>
                  <a:cs typeface="+mn-ea"/>
                  <a:sym typeface="+mn-lt"/>
                </a:rPr>
                <a:t>90%</a:t>
              </a:r>
              <a:endParaRPr kumimoji="0" lang="en-US" sz="2400" b="1" i="0" u="none" strike="noStrike" kern="0" cap="none" spc="0" normalizeH="0" baseline="0" noProof="0">
                <a:ln>
                  <a:noFill/>
                </a:ln>
                <a:solidFill>
                  <a:srgbClr val="000000"/>
                </a:solidFill>
                <a:effectLst/>
                <a:uLnTx/>
                <a:uFillTx/>
                <a:cs typeface="+mn-ea"/>
                <a:sym typeface="+mn-lt"/>
              </a:endParaRPr>
            </a:p>
          </p:txBody>
        </p:sp>
        <p:cxnSp>
          <p:nvCxnSpPr>
            <p:cNvPr id="68" name="Connector: Elbow 30"/>
            <p:cNvCxnSpPr/>
            <p:nvPr/>
          </p:nvCxnSpPr>
          <p:spPr>
            <a:xfrm flipH="1">
              <a:off x="6084235" y="4829538"/>
              <a:ext cx="1355760" cy="687694"/>
            </a:xfrm>
            <a:prstGeom prst="bentConnector3">
              <a:avLst>
                <a:gd name="adj1" fmla="val 523"/>
              </a:avLst>
            </a:prstGeom>
            <a:noFill/>
            <a:ln w="19050" cap="flat" cmpd="sng" algn="ctr">
              <a:solidFill>
                <a:srgbClr val="595959"/>
              </a:solidFill>
              <a:prstDash val="solid"/>
              <a:miter lim="800000"/>
              <a:headEnd type="oval"/>
              <a:tailEnd type="oval"/>
            </a:ln>
            <a:effectLst/>
          </p:spPr>
        </p:cxnSp>
        <p:cxnSp>
          <p:nvCxnSpPr>
            <p:cNvPr id="69" name="Connector: Elbow 31"/>
            <p:cNvCxnSpPr/>
            <p:nvPr/>
          </p:nvCxnSpPr>
          <p:spPr>
            <a:xfrm flipV="1">
              <a:off x="4746912" y="1628800"/>
              <a:ext cx="1355760" cy="687694"/>
            </a:xfrm>
            <a:prstGeom prst="bentConnector3">
              <a:avLst>
                <a:gd name="adj1" fmla="val 523"/>
              </a:avLst>
            </a:prstGeom>
            <a:noFill/>
            <a:ln w="19050" cap="flat" cmpd="sng" algn="ctr">
              <a:solidFill>
                <a:srgbClr val="000000"/>
              </a:solidFill>
              <a:prstDash val="solid"/>
              <a:miter lim="800000"/>
              <a:headEnd type="oval"/>
              <a:tailEnd type="oval"/>
            </a:ln>
            <a:effectLst/>
          </p:spPr>
        </p:cxnSp>
        <p:cxnSp>
          <p:nvCxnSpPr>
            <p:cNvPr id="70" name="Connector: Elbow 32"/>
            <p:cNvCxnSpPr/>
            <p:nvPr/>
          </p:nvCxnSpPr>
          <p:spPr>
            <a:xfrm flipH="1" flipV="1">
              <a:off x="8819759" y="1640446"/>
              <a:ext cx="1355760" cy="687694"/>
            </a:xfrm>
            <a:prstGeom prst="bentConnector3">
              <a:avLst>
                <a:gd name="adj1" fmla="val 523"/>
              </a:avLst>
            </a:prstGeom>
            <a:noFill/>
            <a:ln w="19050" cap="flat" cmpd="sng" algn="ctr">
              <a:solidFill>
                <a:srgbClr val="595959"/>
              </a:solidFill>
              <a:prstDash val="solid"/>
              <a:miter lim="800000"/>
              <a:headEnd type="oval"/>
              <a:tailEnd type="oval"/>
            </a:ln>
            <a:effectLst/>
          </p:spPr>
        </p:cxnSp>
        <p:sp>
          <p:nvSpPr>
            <p:cNvPr id="71" name="Rectangle 34"/>
            <p:cNvSpPr/>
            <p:nvPr/>
          </p:nvSpPr>
          <p:spPr>
            <a:xfrm>
              <a:off x="1431296" y="3110221"/>
              <a:ext cx="1261884" cy="415498"/>
            </a:xfrm>
            <a:prstGeom prst="rect">
              <a:avLst/>
            </a:prstGeom>
          </p:spPr>
          <p:txBody>
            <a:bodyPr wrap="none" anchor="ctr" anchorCtr="1">
              <a:normAutofit/>
            </a:bodyPr>
            <a:lstStyle/>
            <a:p>
              <a:pPr marL="0" marR="0" lvl="0" indent="0" algn="ctr" defTabSz="914400" eaLnBrk="1" fontAlgn="base" latinLnBrk="0" hangingPunct="1">
                <a:lnSpc>
                  <a:spcPct val="100000"/>
                </a:lnSpc>
                <a:spcBef>
                  <a:spcPct val="0"/>
                </a:spcBef>
                <a:spcAft>
                  <a:spcPct val="0"/>
                </a:spcAft>
                <a:buClrTx/>
                <a:buSzPct val="25000"/>
                <a:buFontTx/>
                <a:buNone/>
                <a:defRPr/>
              </a:pPr>
              <a:r>
                <a:rPr kumimoji="0" lang="zh-CN" altLang="en-US" sz="1400" b="1" i="0" u="none" strike="noStrike" kern="0" cap="none" spc="0" normalizeH="0" baseline="0" noProof="0">
                  <a:ln>
                    <a:noFill/>
                  </a:ln>
                  <a:solidFill>
                    <a:srgbClr val="FFFFFF"/>
                  </a:solidFill>
                  <a:effectLst/>
                  <a:uLnTx/>
                  <a:uFillTx/>
                  <a:cs typeface="+mn-ea"/>
                  <a:sym typeface="+mn-lt"/>
                </a:rPr>
                <a:t>标题文本预设</a:t>
              </a:r>
              <a:endParaRPr kumimoji="0" lang="zh-CN" altLang="en-US" sz="1400" b="1" i="0" u="none" strike="noStrike" kern="0" cap="none" spc="0" normalizeH="0" baseline="0" noProof="0">
                <a:ln>
                  <a:noFill/>
                </a:ln>
                <a:solidFill>
                  <a:srgbClr val="FFFFFF"/>
                </a:solidFill>
                <a:effectLst/>
                <a:uLnTx/>
                <a:uFillTx/>
                <a:cs typeface="+mn-ea"/>
                <a:sym typeface="+mn-lt"/>
              </a:endParaRPr>
            </a:p>
          </p:txBody>
        </p:sp>
        <p:sp>
          <p:nvSpPr>
            <p:cNvPr id="72" name="Rectangle 22"/>
            <p:cNvSpPr/>
            <p:nvPr/>
          </p:nvSpPr>
          <p:spPr>
            <a:xfrm>
              <a:off x="872793" y="3525719"/>
              <a:ext cx="2378891" cy="819455"/>
            </a:xfrm>
            <a:prstGeom prst="rect">
              <a:avLst/>
            </a:prstGeom>
          </p:spPr>
          <p:txBody>
            <a:bodyPr wrap="square" anchor="ctr" anchorCtr="1">
              <a:normAutofit/>
            </a:bodyPr>
            <a:lstStyle/>
            <a:p>
              <a:pPr marL="0" marR="0" lvl="0" indent="0" algn="ctr" defTabSz="914400" eaLnBrk="1" fontAlgn="base" latinLnBrk="0" hangingPunct="1">
                <a:lnSpc>
                  <a:spcPct val="120000"/>
                </a:lnSpc>
                <a:spcBef>
                  <a:spcPct val="0"/>
                </a:spcBef>
                <a:spcAft>
                  <a:spcPct val="0"/>
                </a:spcAft>
                <a:buClrTx/>
                <a:buSzPct val="25000"/>
                <a:buFontTx/>
                <a:buNone/>
                <a:defRPr/>
              </a:pPr>
              <a:r>
                <a:rPr kumimoji="0" lang="zh-CN" altLang="en-US" sz="1050" b="0" i="0" u="none" strike="noStrike" kern="0" cap="none" spc="0" normalizeH="0" baseline="0" noProof="0">
                  <a:ln>
                    <a:noFill/>
                  </a:ln>
                  <a:solidFill>
                    <a:srgbClr val="FFFFFF"/>
                  </a:solidFill>
                  <a:effectLst/>
                  <a:uLnTx/>
                  <a:uFillTx/>
                  <a:cs typeface="+mn-ea"/>
                  <a:sym typeface="+mn-lt"/>
                </a:rPr>
                <a:t>此部分内容作为文字排版</a:t>
              </a:r>
              <a:br>
                <a:rPr kumimoji="0" lang="zh-CN" altLang="en-US" sz="1050" b="0" i="0" u="none" strike="noStrike" kern="0" cap="none" spc="0" normalizeH="0" baseline="0" noProof="0">
                  <a:ln>
                    <a:noFill/>
                  </a:ln>
                  <a:solidFill>
                    <a:srgbClr val="FFFFFF"/>
                  </a:solidFill>
                  <a:effectLst/>
                  <a:uLnTx/>
                  <a:uFillTx/>
                  <a:cs typeface="+mn-ea"/>
                  <a:sym typeface="+mn-lt"/>
                </a:rPr>
              </a:br>
              <a:r>
                <a:rPr kumimoji="0" lang="zh-CN" altLang="en-US" sz="1050" b="0" i="0" u="none" strike="noStrike" kern="0" cap="none" spc="0" normalizeH="0" baseline="0" noProof="0">
                  <a:ln>
                    <a:noFill/>
                  </a:ln>
                  <a:solidFill>
                    <a:srgbClr val="FFFFFF"/>
                  </a:solidFill>
                  <a:effectLst/>
                  <a:uLnTx/>
                  <a:uFillTx/>
                  <a:cs typeface="+mn-ea"/>
                  <a:sym typeface="+mn-lt"/>
                </a:rPr>
                <a:t>占位显示（建议使</a:t>
              </a:r>
              <a:br>
                <a:rPr kumimoji="0" lang="zh-CN" altLang="en-US" sz="1050" b="0" i="0" u="none" strike="noStrike" kern="0" cap="none" spc="0" normalizeH="0" baseline="0" noProof="0">
                  <a:ln>
                    <a:noFill/>
                  </a:ln>
                  <a:solidFill>
                    <a:srgbClr val="FFFFFF"/>
                  </a:solidFill>
                  <a:effectLst/>
                  <a:uLnTx/>
                  <a:uFillTx/>
                  <a:cs typeface="+mn-ea"/>
                  <a:sym typeface="+mn-lt"/>
                </a:rPr>
              </a:br>
              <a:r>
                <a:rPr kumimoji="0" lang="zh-CN" altLang="en-US" sz="1050" b="0" i="0" u="none" strike="noStrike" kern="0" cap="none" spc="0" normalizeH="0" baseline="0" noProof="0">
                  <a:ln>
                    <a:noFill/>
                  </a:ln>
                  <a:solidFill>
                    <a:srgbClr val="FFFFFF"/>
                  </a:solidFill>
                  <a:effectLst/>
                  <a:uLnTx/>
                  <a:uFillTx/>
                  <a:cs typeface="+mn-ea"/>
                  <a:sym typeface="+mn-lt"/>
                </a:rPr>
                <a:t>用主题字体）。</a:t>
              </a:r>
              <a:endParaRPr kumimoji="0" lang="zh-CN" altLang="en-US" sz="1050" b="0" i="0" u="none" strike="noStrike" kern="0" cap="none" spc="0" normalizeH="0" baseline="0" noProof="0">
                <a:ln>
                  <a:noFill/>
                </a:ln>
                <a:solidFill>
                  <a:srgbClr val="FFFFFF"/>
                </a:solidFill>
                <a:effectLst/>
                <a:uLnTx/>
                <a:uFillTx/>
                <a:cs typeface="+mn-ea"/>
                <a:sym typeface="+mn-lt"/>
              </a:endParaRPr>
            </a:p>
          </p:txBody>
        </p:sp>
        <p:sp>
          <p:nvSpPr>
            <p:cNvPr id="73" name="Rectangle 38"/>
            <p:cNvSpPr/>
            <p:nvPr/>
          </p:nvSpPr>
          <p:spPr>
            <a:xfrm>
              <a:off x="4099700" y="3110221"/>
              <a:ext cx="1261884" cy="415498"/>
            </a:xfrm>
            <a:prstGeom prst="rect">
              <a:avLst/>
            </a:prstGeom>
          </p:spPr>
          <p:txBody>
            <a:bodyPr wrap="none" anchor="ctr" anchorCtr="1">
              <a:normAutofit/>
            </a:bodyPr>
            <a:lstStyle/>
            <a:p>
              <a:pPr marL="0" marR="0" lvl="0" indent="0" algn="ctr" defTabSz="914400" eaLnBrk="1" fontAlgn="base" latinLnBrk="0" hangingPunct="1">
                <a:lnSpc>
                  <a:spcPct val="100000"/>
                </a:lnSpc>
                <a:spcBef>
                  <a:spcPct val="0"/>
                </a:spcBef>
                <a:spcAft>
                  <a:spcPct val="0"/>
                </a:spcAft>
                <a:buClrTx/>
                <a:buSzPct val="25000"/>
                <a:buFontTx/>
                <a:buNone/>
                <a:defRPr/>
              </a:pPr>
              <a:r>
                <a:rPr kumimoji="0" lang="zh-CN" altLang="en-US" sz="1400" b="1" i="0" u="none" strike="noStrike" kern="0" cap="none" spc="0" normalizeH="0" baseline="0" noProof="0">
                  <a:ln>
                    <a:noFill/>
                  </a:ln>
                  <a:solidFill>
                    <a:srgbClr val="FFFFFF"/>
                  </a:solidFill>
                  <a:effectLst/>
                  <a:uLnTx/>
                  <a:uFillTx/>
                  <a:cs typeface="+mn-ea"/>
                  <a:sym typeface="+mn-lt"/>
                </a:rPr>
                <a:t>标题文本预设</a:t>
              </a:r>
              <a:endParaRPr kumimoji="0" lang="zh-CN" altLang="en-US" sz="1400" b="1" i="0" u="none" strike="noStrike" kern="0" cap="none" spc="0" normalizeH="0" baseline="0" noProof="0">
                <a:ln>
                  <a:noFill/>
                </a:ln>
                <a:solidFill>
                  <a:srgbClr val="FFFFFF"/>
                </a:solidFill>
                <a:effectLst/>
                <a:uLnTx/>
                <a:uFillTx/>
                <a:cs typeface="+mn-ea"/>
                <a:sym typeface="+mn-lt"/>
              </a:endParaRPr>
            </a:p>
          </p:txBody>
        </p:sp>
        <p:sp>
          <p:nvSpPr>
            <p:cNvPr id="85" name="Rectangle 39"/>
            <p:cNvSpPr/>
            <p:nvPr/>
          </p:nvSpPr>
          <p:spPr>
            <a:xfrm>
              <a:off x="3541197" y="3525719"/>
              <a:ext cx="2378891" cy="819455"/>
            </a:xfrm>
            <a:prstGeom prst="rect">
              <a:avLst/>
            </a:prstGeom>
          </p:spPr>
          <p:txBody>
            <a:bodyPr wrap="square" anchor="ctr" anchorCtr="1">
              <a:normAutofit/>
            </a:bodyPr>
            <a:lstStyle/>
            <a:p>
              <a:pPr marL="0" marR="0" lvl="0" indent="0" algn="ctr" defTabSz="914400" eaLnBrk="1" fontAlgn="base" latinLnBrk="0" hangingPunct="1">
                <a:lnSpc>
                  <a:spcPct val="120000"/>
                </a:lnSpc>
                <a:spcBef>
                  <a:spcPct val="0"/>
                </a:spcBef>
                <a:spcAft>
                  <a:spcPct val="0"/>
                </a:spcAft>
                <a:buClrTx/>
                <a:buSzPct val="25000"/>
                <a:buFontTx/>
                <a:buNone/>
                <a:defRPr/>
              </a:pPr>
              <a:r>
                <a:rPr kumimoji="0" lang="zh-CN" altLang="en-US" sz="1050" b="0" i="0" u="none" strike="noStrike" kern="0" cap="none" spc="0" normalizeH="0" baseline="0" noProof="0">
                  <a:ln>
                    <a:noFill/>
                  </a:ln>
                  <a:solidFill>
                    <a:srgbClr val="FFFFFF"/>
                  </a:solidFill>
                  <a:effectLst/>
                  <a:uLnTx/>
                  <a:uFillTx/>
                  <a:cs typeface="+mn-ea"/>
                  <a:sym typeface="+mn-lt"/>
                </a:rPr>
                <a:t>此部分内容作为文字排版</a:t>
              </a:r>
              <a:br>
                <a:rPr kumimoji="0" lang="zh-CN" altLang="en-US" sz="1050" b="0" i="0" u="none" strike="noStrike" kern="0" cap="none" spc="0" normalizeH="0" baseline="0" noProof="0">
                  <a:ln>
                    <a:noFill/>
                  </a:ln>
                  <a:solidFill>
                    <a:srgbClr val="FFFFFF"/>
                  </a:solidFill>
                  <a:effectLst/>
                  <a:uLnTx/>
                  <a:uFillTx/>
                  <a:cs typeface="+mn-ea"/>
                  <a:sym typeface="+mn-lt"/>
                </a:rPr>
              </a:br>
              <a:r>
                <a:rPr kumimoji="0" lang="zh-CN" altLang="en-US" sz="1050" b="0" i="0" u="none" strike="noStrike" kern="0" cap="none" spc="0" normalizeH="0" baseline="0" noProof="0">
                  <a:ln>
                    <a:noFill/>
                  </a:ln>
                  <a:solidFill>
                    <a:srgbClr val="FFFFFF"/>
                  </a:solidFill>
                  <a:effectLst/>
                  <a:uLnTx/>
                  <a:uFillTx/>
                  <a:cs typeface="+mn-ea"/>
                  <a:sym typeface="+mn-lt"/>
                </a:rPr>
                <a:t>占位显示（建议使</a:t>
              </a:r>
              <a:br>
                <a:rPr kumimoji="0" lang="zh-CN" altLang="en-US" sz="1050" b="0" i="0" u="none" strike="noStrike" kern="0" cap="none" spc="0" normalizeH="0" baseline="0" noProof="0">
                  <a:ln>
                    <a:noFill/>
                  </a:ln>
                  <a:solidFill>
                    <a:srgbClr val="FFFFFF"/>
                  </a:solidFill>
                  <a:effectLst/>
                  <a:uLnTx/>
                  <a:uFillTx/>
                  <a:cs typeface="+mn-ea"/>
                  <a:sym typeface="+mn-lt"/>
                </a:rPr>
              </a:br>
              <a:r>
                <a:rPr kumimoji="0" lang="zh-CN" altLang="en-US" sz="1050" b="0" i="0" u="none" strike="noStrike" kern="0" cap="none" spc="0" normalizeH="0" baseline="0" noProof="0">
                  <a:ln>
                    <a:noFill/>
                  </a:ln>
                  <a:solidFill>
                    <a:srgbClr val="FFFFFF"/>
                  </a:solidFill>
                  <a:effectLst/>
                  <a:uLnTx/>
                  <a:uFillTx/>
                  <a:cs typeface="+mn-ea"/>
                  <a:sym typeface="+mn-lt"/>
                </a:rPr>
                <a:t>用主题字体）。</a:t>
              </a:r>
              <a:endParaRPr kumimoji="0" lang="zh-CN" altLang="en-US" sz="1050" b="0" i="0" u="none" strike="noStrike" kern="0" cap="none" spc="0" normalizeH="0" baseline="0" noProof="0">
                <a:ln>
                  <a:noFill/>
                </a:ln>
                <a:solidFill>
                  <a:srgbClr val="FFFFFF"/>
                </a:solidFill>
                <a:effectLst/>
                <a:uLnTx/>
                <a:uFillTx/>
                <a:cs typeface="+mn-ea"/>
                <a:sym typeface="+mn-lt"/>
              </a:endParaRPr>
            </a:p>
          </p:txBody>
        </p:sp>
        <p:sp>
          <p:nvSpPr>
            <p:cNvPr id="86" name="Rectangle 40"/>
            <p:cNvSpPr/>
            <p:nvPr/>
          </p:nvSpPr>
          <p:spPr>
            <a:xfrm>
              <a:off x="6825031" y="3110221"/>
              <a:ext cx="1261884" cy="415498"/>
            </a:xfrm>
            <a:prstGeom prst="rect">
              <a:avLst/>
            </a:prstGeom>
          </p:spPr>
          <p:txBody>
            <a:bodyPr wrap="none" anchor="ctr" anchorCtr="1">
              <a:normAutofit/>
            </a:bodyPr>
            <a:lstStyle/>
            <a:p>
              <a:pPr marL="0" marR="0" lvl="0" indent="0" algn="ctr" defTabSz="914400" eaLnBrk="1" fontAlgn="base" latinLnBrk="0" hangingPunct="1">
                <a:lnSpc>
                  <a:spcPct val="100000"/>
                </a:lnSpc>
                <a:spcBef>
                  <a:spcPct val="0"/>
                </a:spcBef>
                <a:spcAft>
                  <a:spcPct val="0"/>
                </a:spcAft>
                <a:buClrTx/>
                <a:buSzPct val="25000"/>
                <a:buFontTx/>
                <a:buNone/>
                <a:defRPr/>
              </a:pPr>
              <a:r>
                <a:rPr kumimoji="0" lang="zh-CN" altLang="en-US" sz="1400" b="1" i="0" u="none" strike="noStrike" kern="0" cap="none" spc="0" normalizeH="0" baseline="0" noProof="0" dirty="0">
                  <a:ln>
                    <a:noFill/>
                  </a:ln>
                  <a:solidFill>
                    <a:srgbClr val="FFFFFF"/>
                  </a:solidFill>
                  <a:effectLst/>
                  <a:uLnTx/>
                  <a:uFillTx/>
                  <a:cs typeface="+mn-ea"/>
                  <a:sym typeface="+mn-lt"/>
                </a:rPr>
                <a:t>标题文本预设</a:t>
              </a:r>
              <a:endParaRPr kumimoji="0" lang="zh-CN" altLang="en-US" sz="1400" b="1" i="0" u="none" strike="noStrike" kern="0" cap="none" spc="0" normalizeH="0" baseline="0" noProof="0" dirty="0">
                <a:ln>
                  <a:noFill/>
                </a:ln>
                <a:solidFill>
                  <a:srgbClr val="FFFFFF"/>
                </a:solidFill>
                <a:effectLst/>
                <a:uLnTx/>
                <a:uFillTx/>
                <a:cs typeface="+mn-ea"/>
                <a:sym typeface="+mn-lt"/>
              </a:endParaRPr>
            </a:p>
          </p:txBody>
        </p:sp>
        <p:sp>
          <p:nvSpPr>
            <p:cNvPr id="87" name="Rectangle 41"/>
            <p:cNvSpPr/>
            <p:nvPr/>
          </p:nvSpPr>
          <p:spPr>
            <a:xfrm>
              <a:off x="6266528" y="3525719"/>
              <a:ext cx="2378891" cy="819455"/>
            </a:xfrm>
            <a:prstGeom prst="rect">
              <a:avLst/>
            </a:prstGeom>
          </p:spPr>
          <p:txBody>
            <a:bodyPr wrap="square" anchor="ctr" anchorCtr="1">
              <a:normAutofit/>
            </a:bodyPr>
            <a:lstStyle/>
            <a:p>
              <a:pPr marL="0" marR="0" lvl="0" indent="0" algn="ctr" defTabSz="914400" eaLnBrk="1" fontAlgn="base" latinLnBrk="0" hangingPunct="1">
                <a:lnSpc>
                  <a:spcPct val="120000"/>
                </a:lnSpc>
                <a:spcBef>
                  <a:spcPct val="0"/>
                </a:spcBef>
                <a:spcAft>
                  <a:spcPct val="0"/>
                </a:spcAft>
                <a:buClrTx/>
                <a:buSzPct val="25000"/>
                <a:buFontTx/>
                <a:buNone/>
                <a:defRPr/>
              </a:pPr>
              <a:r>
                <a:rPr kumimoji="0" lang="zh-CN" altLang="en-US" sz="1050" b="0" i="0" u="none" strike="noStrike" kern="0" cap="none" spc="0" normalizeH="0" baseline="0" noProof="0">
                  <a:ln>
                    <a:noFill/>
                  </a:ln>
                  <a:solidFill>
                    <a:srgbClr val="FFFFFF"/>
                  </a:solidFill>
                  <a:effectLst/>
                  <a:uLnTx/>
                  <a:uFillTx/>
                  <a:cs typeface="+mn-ea"/>
                  <a:sym typeface="+mn-lt"/>
                </a:rPr>
                <a:t>此部分内容作为文字排版</a:t>
              </a:r>
              <a:br>
                <a:rPr kumimoji="0" lang="zh-CN" altLang="en-US" sz="1050" b="0" i="0" u="none" strike="noStrike" kern="0" cap="none" spc="0" normalizeH="0" baseline="0" noProof="0">
                  <a:ln>
                    <a:noFill/>
                  </a:ln>
                  <a:solidFill>
                    <a:srgbClr val="FFFFFF"/>
                  </a:solidFill>
                  <a:effectLst/>
                  <a:uLnTx/>
                  <a:uFillTx/>
                  <a:cs typeface="+mn-ea"/>
                  <a:sym typeface="+mn-lt"/>
                </a:rPr>
              </a:br>
              <a:r>
                <a:rPr kumimoji="0" lang="zh-CN" altLang="en-US" sz="1050" b="0" i="0" u="none" strike="noStrike" kern="0" cap="none" spc="0" normalizeH="0" baseline="0" noProof="0">
                  <a:ln>
                    <a:noFill/>
                  </a:ln>
                  <a:solidFill>
                    <a:srgbClr val="FFFFFF"/>
                  </a:solidFill>
                  <a:effectLst/>
                  <a:uLnTx/>
                  <a:uFillTx/>
                  <a:cs typeface="+mn-ea"/>
                  <a:sym typeface="+mn-lt"/>
                </a:rPr>
                <a:t>占位显示（建议使</a:t>
              </a:r>
              <a:br>
                <a:rPr kumimoji="0" lang="zh-CN" altLang="en-US" sz="1050" b="0" i="0" u="none" strike="noStrike" kern="0" cap="none" spc="0" normalizeH="0" baseline="0" noProof="0">
                  <a:ln>
                    <a:noFill/>
                  </a:ln>
                  <a:solidFill>
                    <a:srgbClr val="FFFFFF"/>
                  </a:solidFill>
                  <a:effectLst/>
                  <a:uLnTx/>
                  <a:uFillTx/>
                  <a:cs typeface="+mn-ea"/>
                  <a:sym typeface="+mn-lt"/>
                </a:rPr>
              </a:br>
              <a:r>
                <a:rPr kumimoji="0" lang="zh-CN" altLang="en-US" sz="1050" b="0" i="0" u="none" strike="noStrike" kern="0" cap="none" spc="0" normalizeH="0" baseline="0" noProof="0">
                  <a:ln>
                    <a:noFill/>
                  </a:ln>
                  <a:solidFill>
                    <a:srgbClr val="FFFFFF"/>
                  </a:solidFill>
                  <a:effectLst/>
                  <a:uLnTx/>
                  <a:uFillTx/>
                  <a:cs typeface="+mn-ea"/>
                  <a:sym typeface="+mn-lt"/>
                </a:rPr>
                <a:t>用主题字体）。</a:t>
              </a:r>
              <a:endParaRPr kumimoji="0" lang="zh-CN" altLang="en-US" sz="1050" b="0" i="0" u="none" strike="noStrike" kern="0" cap="none" spc="0" normalizeH="0" baseline="0" noProof="0">
                <a:ln>
                  <a:noFill/>
                </a:ln>
                <a:solidFill>
                  <a:srgbClr val="FFFFFF"/>
                </a:solidFill>
                <a:effectLst/>
                <a:uLnTx/>
                <a:uFillTx/>
                <a:cs typeface="+mn-ea"/>
                <a:sym typeface="+mn-lt"/>
              </a:endParaRPr>
            </a:p>
          </p:txBody>
        </p:sp>
        <p:sp>
          <p:nvSpPr>
            <p:cNvPr id="88" name="Rectangle 42"/>
            <p:cNvSpPr/>
            <p:nvPr/>
          </p:nvSpPr>
          <p:spPr>
            <a:xfrm>
              <a:off x="9550362" y="3110221"/>
              <a:ext cx="1261884" cy="415498"/>
            </a:xfrm>
            <a:prstGeom prst="rect">
              <a:avLst/>
            </a:prstGeom>
          </p:spPr>
          <p:txBody>
            <a:bodyPr wrap="none" anchor="ctr" anchorCtr="1">
              <a:normAutofit/>
            </a:bodyPr>
            <a:lstStyle/>
            <a:p>
              <a:pPr marL="0" marR="0" lvl="0" indent="0" algn="ctr" defTabSz="914400" eaLnBrk="1" fontAlgn="base" latinLnBrk="0" hangingPunct="1">
                <a:lnSpc>
                  <a:spcPct val="100000"/>
                </a:lnSpc>
                <a:spcBef>
                  <a:spcPct val="0"/>
                </a:spcBef>
                <a:spcAft>
                  <a:spcPct val="0"/>
                </a:spcAft>
                <a:buClrTx/>
                <a:buSzPct val="25000"/>
                <a:buFontTx/>
                <a:buNone/>
                <a:defRPr/>
              </a:pPr>
              <a:r>
                <a:rPr kumimoji="0" lang="zh-CN" altLang="en-US" sz="1400" b="1" i="0" u="none" strike="noStrike" kern="0" cap="none" spc="0" normalizeH="0" baseline="0" noProof="0">
                  <a:ln>
                    <a:noFill/>
                  </a:ln>
                  <a:solidFill>
                    <a:srgbClr val="FFFFFF"/>
                  </a:solidFill>
                  <a:effectLst/>
                  <a:uLnTx/>
                  <a:uFillTx/>
                  <a:cs typeface="+mn-ea"/>
                  <a:sym typeface="+mn-lt"/>
                </a:rPr>
                <a:t>标题文本预设</a:t>
              </a:r>
              <a:endParaRPr kumimoji="0" lang="zh-CN" altLang="en-US" sz="1400" b="1" i="0" u="none" strike="noStrike" kern="0" cap="none" spc="0" normalizeH="0" baseline="0" noProof="0">
                <a:ln>
                  <a:noFill/>
                </a:ln>
                <a:solidFill>
                  <a:srgbClr val="FFFFFF"/>
                </a:solidFill>
                <a:effectLst/>
                <a:uLnTx/>
                <a:uFillTx/>
                <a:cs typeface="+mn-ea"/>
                <a:sym typeface="+mn-lt"/>
              </a:endParaRPr>
            </a:p>
          </p:txBody>
        </p:sp>
        <p:sp>
          <p:nvSpPr>
            <p:cNvPr id="89" name="Rectangle 43"/>
            <p:cNvSpPr/>
            <p:nvPr/>
          </p:nvSpPr>
          <p:spPr>
            <a:xfrm>
              <a:off x="8991859" y="3525719"/>
              <a:ext cx="2378891" cy="819455"/>
            </a:xfrm>
            <a:prstGeom prst="rect">
              <a:avLst/>
            </a:prstGeom>
          </p:spPr>
          <p:txBody>
            <a:bodyPr wrap="square" anchor="ctr" anchorCtr="1">
              <a:normAutofit/>
            </a:bodyPr>
            <a:lstStyle/>
            <a:p>
              <a:pPr marL="0" marR="0" lvl="0" indent="0" algn="ctr" defTabSz="914400" eaLnBrk="1" fontAlgn="base" latinLnBrk="0" hangingPunct="1">
                <a:lnSpc>
                  <a:spcPct val="120000"/>
                </a:lnSpc>
                <a:spcBef>
                  <a:spcPct val="0"/>
                </a:spcBef>
                <a:spcAft>
                  <a:spcPct val="0"/>
                </a:spcAft>
                <a:buClrTx/>
                <a:buSzPct val="25000"/>
                <a:buFontTx/>
                <a:buNone/>
                <a:defRPr/>
              </a:pPr>
              <a:r>
                <a:rPr kumimoji="0" lang="zh-CN" altLang="en-US" sz="1050" b="0" i="0" u="none" strike="noStrike" kern="0" cap="none" spc="0" normalizeH="0" baseline="0" noProof="0">
                  <a:ln>
                    <a:noFill/>
                  </a:ln>
                  <a:solidFill>
                    <a:srgbClr val="FFFFFF"/>
                  </a:solidFill>
                  <a:effectLst/>
                  <a:uLnTx/>
                  <a:uFillTx/>
                  <a:cs typeface="+mn-ea"/>
                  <a:sym typeface="+mn-lt"/>
                </a:rPr>
                <a:t>此部分内容作为文字排版</a:t>
              </a:r>
              <a:br>
                <a:rPr kumimoji="0" lang="zh-CN" altLang="en-US" sz="1050" b="0" i="0" u="none" strike="noStrike" kern="0" cap="none" spc="0" normalizeH="0" baseline="0" noProof="0">
                  <a:ln>
                    <a:noFill/>
                  </a:ln>
                  <a:solidFill>
                    <a:srgbClr val="FFFFFF"/>
                  </a:solidFill>
                  <a:effectLst/>
                  <a:uLnTx/>
                  <a:uFillTx/>
                  <a:cs typeface="+mn-ea"/>
                  <a:sym typeface="+mn-lt"/>
                </a:rPr>
              </a:br>
              <a:r>
                <a:rPr kumimoji="0" lang="zh-CN" altLang="en-US" sz="1050" b="0" i="0" u="none" strike="noStrike" kern="0" cap="none" spc="0" normalizeH="0" baseline="0" noProof="0">
                  <a:ln>
                    <a:noFill/>
                  </a:ln>
                  <a:solidFill>
                    <a:srgbClr val="FFFFFF"/>
                  </a:solidFill>
                  <a:effectLst/>
                  <a:uLnTx/>
                  <a:uFillTx/>
                  <a:cs typeface="+mn-ea"/>
                  <a:sym typeface="+mn-lt"/>
                </a:rPr>
                <a:t>占位显示（建议使</a:t>
              </a:r>
              <a:br>
                <a:rPr kumimoji="0" lang="zh-CN" altLang="en-US" sz="1050" b="0" i="0" u="none" strike="noStrike" kern="0" cap="none" spc="0" normalizeH="0" baseline="0" noProof="0">
                  <a:ln>
                    <a:noFill/>
                  </a:ln>
                  <a:solidFill>
                    <a:srgbClr val="FFFFFF"/>
                  </a:solidFill>
                  <a:effectLst/>
                  <a:uLnTx/>
                  <a:uFillTx/>
                  <a:cs typeface="+mn-ea"/>
                  <a:sym typeface="+mn-lt"/>
                </a:rPr>
              </a:br>
              <a:r>
                <a:rPr kumimoji="0" lang="zh-CN" altLang="en-US" sz="1050" b="0" i="0" u="none" strike="noStrike" kern="0" cap="none" spc="0" normalizeH="0" baseline="0" noProof="0">
                  <a:ln>
                    <a:noFill/>
                  </a:ln>
                  <a:solidFill>
                    <a:srgbClr val="FFFFFF"/>
                  </a:solidFill>
                  <a:effectLst/>
                  <a:uLnTx/>
                  <a:uFillTx/>
                  <a:cs typeface="+mn-ea"/>
                  <a:sym typeface="+mn-lt"/>
                </a:rPr>
                <a:t>用主题字体）。</a:t>
              </a:r>
              <a:endParaRPr kumimoji="0" lang="zh-CN" altLang="en-US" sz="1050" b="0" i="0" u="none" strike="noStrike" kern="0" cap="none" spc="0" normalizeH="0" baseline="0" noProof="0">
                <a:ln>
                  <a:noFill/>
                </a:ln>
                <a:solidFill>
                  <a:srgbClr val="FFFFFF"/>
                </a:solidFill>
                <a:effectLst/>
                <a:uLnTx/>
                <a:uFillTx/>
                <a:cs typeface="+mn-ea"/>
                <a:sym typeface="+mn-lt"/>
              </a:endParaRPr>
            </a:p>
          </p:txBody>
        </p:sp>
      </p:grpSp>
      <p:sp>
        <p:nvSpPr>
          <p:cNvPr id="38" name="KSO_GT2"/>
          <p:cNvSpPr txBox="1">
            <a:spLocks noChangeArrowheads="1"/>
          </p:cNvSpPr>
          <p:nvPr/>
        </p:nvSpPr>
        <p:spPr bwMode="auto">
          <a:xfrm>
            <a:off x="5387921" y="306168"/>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未来工作规划</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3000">
        <p14:prism/>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arn(inVertical)">
                                      <p:cBhvr>
                                        <p:cTn id="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grpSp>
        <p:nvGrpSpPr>
          <p:cNvPr id="3" name="组合 2"/>
          <p:cNvGrpSpPr/>
          <p:nvPr/>
        </p:nvGrpSpPr>
        <p:grpSpPr>
          <a:xfrm>
            <a:off x="839071" y="1722511"/>
            <a:ext cx="10225481" cy="3742810"/>
            <a:chOff x="839071" y="1722511"/>
            <a:chExt cx="10225481" cy="3742810"/>
          </a:xfrm>
        </p:grpSpPr>
        <p:sp>
          <p:nvSpPr>
            <p:cNvPr id="30" name="任意形状 5"/>
            <p:cNvSpPr/>
            <p:nvPr/>
          </p:nvSpPr>
          <p:spPr>
            <a:xfrm>
              <a:off x="839071" y="2753779"/>
              <a:ext cx="2120072" cy="1748844"/>
            </a:xfrm>
            <a:custGeom>
              <a:avLst/>
              <a:gdLst>
                <a:gd name="connsiteX0" fmla="*/ 0 w 2120348"/>
                <a:gd name="connsiteY0" fmla="*/ 174884 h 1748844"/>
                <a:gd name="connsiteX1" fmla="*/ 174884 w 2120348"/>
                <a:gd name="connsiteY1" fmla="*/ 0 h 1748844"/>
                <a:gd name="connsiteX2" fmla="*/ 1945464 w 2120348"/>
                <a:gd name="connsiteY2" fmla="*/ 0 h 1748844"/>
                <a:gd name="connsiteX3" fmla="*/ 2120348 w 2120348"/>
                <a:gd name="connsiteY3" fmla="*/ 174884 h 1748844"/>
                <a:gd name="connsiteX4" fmla="*/ 2120348 w 2120348"/>
                <a:gd name="connsiteY4" fmla="*/ 1573960 h 1748844"/>
                <a:gd name="connsiteX5" fmla="*/ 1945464 w 2120348"/>
                <a:gd name="connsiteY5" fmla="*/ 1748844 h 1748844"/>
                <a:gd name="connsiteX6" fmla="*/ 174884 w 2120348"/>
                <a:gd name="connsiteY6" fmla="*/ 1748844 h 1748844"/>
                <a:gd name="connsiteX7" fmla="*/ 0 w 2120348"/>
                <a:gd name="connsiteY7" fmla="*/ 1573960 h 1748844"/>
                <a:gd name="connsiteX8" fmla="*/ 0 w 2120348"/>
                <a:gd name="connsiteY8" fmla="*/ 174884 h 174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0348" h="1748844">
                  <a:moveTo>
                    <a:pt x="0" y="174884"/>
                  </a:moveTo>
                  <a:cubicBezTo>
                    <a:pt x="0" y="78298"/>
                    <a:pt x="78298" y="0"/>
                    <a:pt x="174884" y="0"/>
                  </a:cubicBezTo>
                  <a:lnTo>
                    <a:pt x="1945464" y="0"/>
                  </a:lnTo>
                  <a:cubicBezTo>
                    <a:pt x="2042050" y="0"/>
                    <a:pt x="2120348" y="78298"/>
                    <a:pt x="2120348" y="174884"/>
                  </a:cubicBezTo>
                  <a:lnTo>
                    <a:pt x="2120348" y="1573960"/>
                  </a:lnTo>
                  <a:cubicBezTo>
                    <a:pt x="2120348" y="1670546"/>
                    <a:pt x="2042050" y="1748844"/>
                    <a:pt x="1945464" y="1748844"/>
                  </a:cubicBezTo>
                  <a:lnTo>
                    <a:pt x="174884" y="1748844"/>
                  </a:lnTo>
                  <a:cubicBezTo>
                    <a:pt x="78298" y="1748844"/>
                    <a:pt x="0" y="1670546"/>
                    <a:pt x="0" y="1573960"/>
                  </a:cubicBezTo>
                  <a:lnTo>
                    <a:pt x="0" y="174884"/>
                  </a:lnTo>
                  <a:close/>
                </a:path>
              </a:pathLst>
            </a:custGeom>
            <a:ln>
              <a:solidFill>
                <a:schemeClr val="bg2">
                  <a:lumMod val="25000"/>
                </a:schemeClr>
              </a:solidFill>
            </a:ln>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921" tIns="106921" rIns="106921" bIns="481674" numCol="1" spcCol="1270" anchor="t" anchorCtr="0">
              <a:noAutofit/>
            </a:bodyPr>
            <a:lstStyle/>
            <a:p>
              <a:pPr marL="285750" lvl="1" indent="-285750" algn="l" defTabSz="1555750">
                <a:lnSpc>
                  <a:spcPct val="90000"/>
                </a:lnSpc>
                <a:spcBef>
                  <a:spcPct val="0"/>
                </a:spcBef>
                <a:spcAft>
                  <a:spcPct val="15000"/>
                </a:spcAft>
                <a:buChar char="•"/>
              </a:pPr>
              <a:endParaRPr lang="zh-CN" altLang="en-US" sz="3600" kern="1200" dirty="0">
                <a:cs typeface="+mn-ea"/>
                <a:sym typeface="+mn-lt"/>
              </a:endParaRPr>
            </a:p>
            <a:p>
              <a:pPr marL="285750" lvl="1" indent="-285750" algn="l" defTabSz="1555750">
                <a:lnSpc>
                  <a:spcPct val="90000"/>
                </a:lnSpc>
                <a:spcBef>
                  <a:spcPct val="0"/>
                </a:spcBef>
                <a:spcAft>
                  <a:spcPct val="15000"/>
                </a:spcAft>
                <a:buChar char="•"/>
              </a:pPr>
              <a:endParaRPr lang="zh-CN" altLang="en-US" sz="3600" kern="1200" dirty="0">
                <a:cs typeface="+mn-ea"/>
                <a:sym typeface="+mn-lt"/>
              </a:endParaRPr>
            </a:p>
          </p:txBody>
        </p:sp>
        <p:sp>
          <p:nvSpPr>
            <p:cNvPr id="31" name="形状 30"/>
            <p:cNvSpPr/>
            <p:nvPr/>
          </p:nvSpPr>
          <p:spPr>
            <a:xfrm>
              <a:off x="2055769" y="3261081"/>
              <a:ext cx="2203953" cy="2204240"/>
            </a:xfrm>
            <a:prstGeom prst="leftCircularArrow">
              <a:avLst>
                <a:gd name="adj1" fmla="val 2550"/>
                <a:gd name="adj2" fmla="val 309429"/>
                <a:gd name="adj3" fmla="val 2084940"/>
                <a:gd name="adj4" fmla="val 9024489"/>
                <a:gd name="adj5" fmla="val 2975"/>
              </a:avLst>
            </a:prstGeom>
            <a:solidFill>
              <a:schemeClr val="tx1">
                <a:lumMod val="85000"/>
                <a:lumOff val="15000"/>
              </a:schemeClr>
            </a:solidFill>
            <a:ln>
              <a:solidFill>
                <a:schemeClr val="tx1">
                  <a:lumMod val="85000"/>
                  <a:lumOff val="15000"/>
                </a:schemeClr>
              </a:solidFill>
            </a:ln>
            <a:effectLst/>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txBody>
            <a:bodyPr/>
            <a:lstStyle/>
            <a:p>
              <a:endParaRPr lang="zh-CN" altLang="en-US">
                <a:cs typeface="+mn-ea"/>
                <a:sym typeface="+mn-lt"/>
              </a:endParaRPr>
            </a:p>
          </p:txBody>
        </p:sp>
        <p:sp>
          <p:nvSpPr>
            <p:cNvPr id="32" name="任意形状 27"/>
            <p:cNvSpPr/>
            <p:nvPr/>
          </p:nvSpPr>
          <p:spPr>
            <a:xfrm>
              <a:off x="1310197" y="4127871"/>
              <a:ext cx="1884509" cy="749504"/>
            </a:xfrm>
            <a:custGeom>
              <a:avLst/>
              <a:gdLst>
                <a:gd name="connsiteX0" fmla="*/ 0 w 1884754"/>
                <a:gd name="connsiteY0" fmla="*/ 74950 h 749504"/>
                <a:gd name="connsiteX1" fmla="*/ 74950 w 1884754"/>
                <a:gd name="connsiteY1" fmla="*/ 0 h 749504"/>
                <a:gd name="connsiteX2" fmla="*/ 1809804 w 1884754"/>
                <a:gd name="connsiteY2" fmla="*/ 0 h 749504"/>
                <a:gd name="connsiteX3" fmla="*/ 1884754 w 1884754"/>
                <a:gd name="connsiteY3" fmla="*/ 74950 h 749504"/>
                <a:gd name="connsiteX4" fmla="*/ 1884754 w 1884754"/>
                <a:gd name="connsiteY4" fmla="*/ 674554 h 749504"/>
                <a:gd name="connsiteX5" fmla="*/ 1809804 w 1884754"/>
                <a:gd name="connsiteY5" fmla="*/ 749504 h 749504"/>
                <a:gd name="connsiteX6" fmla="*/ 74950 w 1884754"/>
                <a:gd name="connsiteY6" fmla="*/ 749504 h 749504"/>
                <a:gd name="connsiteX7" fmla="*/ 0 w 1884754"/>
                <a:gd name="connsiteY7" fmla="*/ 674554 h 749504"/>
                <a:gd name="connsiteX8" fmla="*/ 0 w 1884754"/>
                <a:gd name="connsiteY8" fmla="*/ 74950 h 749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4754" h="749504">
                  <a:moveTo>
                    <a:pt x="0" y="74950"/>
                  </a:moveTo>
                  <a:cubicBezTo>
                    <a:pt x="0" y="33556"/>
                    <a:pt x="33556" y="0"/>
                    <a:pt x="74950" y="0"/>
                  </a:cubicBezTo>
                  <a:lnTo>
                    <a:pt x="1809804" y="0"/>
                  </a:lnTo>
                  <a:cubicBezTo>
                    <a:pt x="1851198" y="0"/>
                    <a:pt x="1884754" y="33556"/>
                    <a:pt x="1884754" y="74950"/>
                  </a:cubicBezTo>
                  <a:lnTo>
                    <a:pt x="1884754" y="674554"/>
                  </a:lnTo>
                  <a:cubicBezTo>
                    <a:pt x="1884754" y="715948"/>
                    <a:pt x="1851198" y="749504"/>
                    <a:pt x="1809804" y="749504"/>
                  </a:cubicBezTo>
                  <a:lnTo>
                    <a:pt x="74950" y="749504"/>
                  </a:lnTo>
                  <a:cubicBezTo>
                    <a:pt x="33556" y="749504"/>
                    <a:pt x="0" y="715948"/>
                    <a:pt x="0" y="674554"/>
                  </a:cubicBezTo>
                  <a:lnTo>
                    <a:pt x="0" y="74950"/>
                  </a:lnTo>
                  <a:close/>
                </a:path>
              </a:pathLst>
            </a:custGeom>
            <a:solidFill>
              <a:schemeClr val="tx1">
                <a:lumMod val="85000"/>
                <a:lumOff val="15000"/>
              </a:schemeClr>
            </a:solidFill>
            <a:ln>
              <a:solidFill>
                <a:schemeClr val="tx1">
                  <a:lumMod val="85000"/>
                  <a:lumOff val="15000"/>
                </a:schemeClr>
              </a:solidFill>
            </a:ln>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98152" tIns="72752" rIns="98152" bIns="72752" numCol="1" spcCol="1270" anchor="ctr" anchorCtr="0">
              <a:noAutofit/>
            </a:bodyPr>
            <a:lstStyle/>
            <a:p>
              <a:pPr lvl="0" algn="ctr" defTabSz="1778000">
                <a:lnSpc>
                  <a:spcPct val="90000"/>
                </a:lnSpc>
                <a:spcBef>
                  <a:spcPct val="0"/>
                </a:spcBef>
                <a:spcAft>
                  <a:spcPct val="35000"/>
                </a:spcAft>
              </a:pPr>
              <a:r>
                <a:rPr lang="zh-CN" altLang="en-US" sz="2400" b="1" kern="1200" dirty="0">
                  <a:solidFill>
                    <a:schemeClr val="bg1"/>
                  </a:solidFill>
                  <a:cs typeface="+mn-ea"/>
                  <a:sym typeface="+mn-lt"/>
                </a:rPr>
                <a:t>标题文字</a:t>
              </a:r>
              <a:endParaRPr lang="zh-CN" altLang="en-US" sz="2400" b="1" kern="1200" dirty="0">
                <a:solidFill>
                  <a:schemeClr val="bg1"/>
                </a:solidFill>
                <a:cs typeface="+mn-ea"/>
                <a:sym typeface="+mn-lt"/>
              </a:endParaRPr>
            </a:p>
          </p:txBody>
        </p:sp>
        <p:sp>
          <p:nvSpPr>
            <p:cNvPr id="33" name="圆角矩形 32"/>
            <p:cNvSpPr/>
            <p:nvPr/>
          </p:nvSpPr>
          <p:spPr>
            <a:xfrm>
              <a:off x="3462352" y="2753779"/>
              <a:ext cx="2120072" cy="1748844"/>
            </a:xfrm>
            <a:prstGeom prst="roundRect">
              <a:avLst>
                <a:gd name="adj" fmla="val 10000"/>
              </a:avLst>
            </a:prstGeom>
            <a:ln>
              <a:solidFill>
                <a:schemeClr val="bg2">
                  <a:lumMod val="25000"/>
                </a:schemeClr>
              </a:solidFill>
            </a:ln>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zh-CN" altLang="en-US">
                <a:cs typeface="+mn-ea"/>
                <a:sym typeface="+mn-lt"/>
              </a:endParaRPr>
            </a:p>
          </p:txBody>
        </p:sp>
        <p:sp>
          <p:nvSpPr>
            <p:cNvPr id="34" name="环形箭头 33"/>
            <p:cNvSpPr/>
            <p:nvPr/>
          </p:nvSpPr>
          <p:spPr>
            <a:xfrm>
              <a:off x="4661384" y="1722511"/>
              <a:ext cx="2474852" cy="2475174"/>
            </a:xfrm>
            <a:prstGeom prst="circularArrow">
              <a:avLst>
                <a:gd name="adj1" fmla="val 2271"/>
                <a:gd name="adj2" fmla="val 273786"/>
                <a:gd name="adj3" fmla="val 19550703"/>
                <a:gd name="adj4" fmla="val 12575511"/>
                <a:gd name="adj5" fmla="val 2650"/>
              </a:avLst>
            </a:prstGeom>
            <a:solidFill>
              <a:schemeClr val="tx1">
                <a:lumMod val="85000"/>
                <a:lumOff val="15000"/>
              </a:schemeClr>
            </a:solidFill>
            <a:ln>
              <a:solidFill>
                <a:schemeClr val="tx1">
                  <a:lumMod val="85000"/>
                  <a:lumOff val="15000"/>
                </a:schemeClr>
              </a:solidFill>
            </a:ln>
            <a:effectLst/>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txBody>
            <a:bodyPr/>
            <a:lstStyle/>
            <a:p>
              <a:endParaRPr lang="zh-CN" altLang="en-US">
                <a:cs typeface="+mn-ea"/>
                <a:sym typeface="+mn-lt"/>
              </a:endParaRPr>
            </a:p>
          </p:txBody>
        </p:sp>
        <p:sp>
          <p:nvSpPr>
            <p:cNvPr id="35" name="任意形状 30"/>
            <p:cNvSpPr/>
            <p:nvPr/>
          </p:nvSpPr>
          <p:spPr>
            <a:xfrm>
              <a:off x="3933479" y="2379027"/>
              <a:ext cx="1884509" cy="749504"/>
            </a:xfrm>
            <a:custGeom>
              <a:avLst/>
              <a:gdLst>
                <a:gd name="connsiteX0" fmla="*/ 0 w 1884754"/>
                <a:gd name="connsiteY0" fmla="*/ 74950 h 749504"/>
                <a:gd name="connsiteX1" fmla="*/ 74950 w 1884754"/>
                <a:gd name="connsiteY1" fmla="*/ 0 h 749504"/>
                <a:gd name="connsiteX2" fmla="*/ 1809804 w 1884754"/>
                <a:gd name="connsiteY2" fmla="*/ 0 h 749504"/>
                <a:gd name="connsiteX3" fmla="*/ 1884754 w 1884754"/>
                <a:gd name="connsiteY3" fmla="*/ 74950 h 749504"/>
                <a:gd name="connsiteX4" fmla="*/ 1884754 w 1884754"/>
                <a:gd name="connsiteY4" fmla="*/ 674554 h 749504"/>
                <a:gd name="connsiteX5" fmla="*/ 1809804 w 1884754"/>
                <a:gd name="connsiteY5" fmla="*/ 749504 h 749504"/>
                <a:gd name="connsiteX6" fmla="*/ 74950 w 1884754"/>
                <a:gd name="connsiteY6" fmla="*/ 749504 h 749504"/>
                <a:gd name="connsiteX7" fmla="*/ 0 w 1884754"/>
                <a:gd name="connsiteY7" fmla="*/ 674554 h 749504"/>
                <a:gd name="connsiteX8" fmla="*/ 0 w 1884754"/>
                <a:gd name="connsiteY8" fmla="*/ 74950 h 749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4754" h="749504">
                  <a:moveTo>
                    <a:pt x="0" y="74950"/>
                  </a:moveTo>
                  <a:cubicBezTo>
                    <a:pt x="0" y="33556"/>
                    <a:pt x="33556" y="0"/>
                    <a:pt x="74950" y="0"/>
                  </a:cubicBezTo>
                  <a:lnTo>
                    <a:pt x="1809804" y="0"/>
                  </a:lnTo>
                  <a:cubicBezTo>
                    <a:pt x="1851198" y="0"/>
                    <a:pt x="1884754" y="33556"/>
                    <a:pt x="1884754" y="74950"/>
                  </a:cubicBezTo>
                  <a:lnTo>
                    <a:pt x="1884754" y="674554"/>
                  </a:lnTo>
                  <a:cubicBezTo>
                    <a:pt x="1884754" y="715948"/>
                    <a:pt x="1851198" y="749504"/>
                    <a:pt x="1809804" y="749504"/>
                  </a:cubicBezTo>
                  <a:lnTo>
                    <a:pt x="74950" y="749504"/>
                  </a:lnTo>
                  <a:cubicBezTo>
                    <a:pt x="33556" y="749504"/>
                    <a:pt x="0" y="715948"/>
                    <a:pt x="0" y="674554"/>
                  </a:cubicBezTo>
                  <a:lnTo>
                    <a:pt x="0" y="74950"/>
                  </a:lnTo>
                  <a:close/>
                </a:path>
              </a:pathLst>
            </a:custGeom>
            <a:solidFill>
              <a:schemeClr val="tx1">
                <a:lumMod val="85000"/>
                <a:lumOff val="15000"/>
              </a:schemeClr>
            </a:solidFill>
            <a:ln>
              <a:solidFill>
                <a:schemeClr val="tx1">
                  <a:lumMod val="85000"/>
                  <a:lumOff val="15000"/>
                </a:schemeClr>
              </a:solidFill>
            </a:ln>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01962" tIns="75292" rIns="101962" bIns="75292" numCol="1" spcCol="1270" anchor="ctr" anchorCtr="0">
              <a:noAutofit/>
            </a:bodyPr>
            <a:lstStyle/>
            <a:p>
              <a:pPr lvl="0" algn="ctr" defTabSz="1778000">
                <a:lnSpc>
                  <a:spcPct val="90000"/>
                </a:lnSpc>
                <a:spcBef>
                  <a:spcPct val="0"/>
                </a:spcBef>
                <a:spcAft>
                  <a:spcPct val="35000"/>
                </a:spcAft>
              </a:pPr>
              <a:r>
                <a:rPr lang="zh-CN" altLang="en-US" sz="2400" b="1" dirty="0">
                  <a:solidFill>
                    <a:schemeClr val="bg1"/>
                  </a:solidFill>
                  <a:cs typeface="+mn-ea"/>
                  <a:sym typeface="+mn-lt"/>
                </a:rPr>
                <a:t>标题文字</a:t>
              </a:r>
              <a:endParaRPr lang="zh-CN" altLang="en-US" sz="2400" b="1" dirty="0">
                <a:solidFill>
                  <a:schemeClr val="bg1"/>
                </a:solidFill>
                <a:cs typeface="+mn-ea"/>
                <a:sym typeface="+mn-lt"/>
              </a:endParaRPr>
            </a:p>
          </p:txBody>
        </p:sp>
        <p:sp>
          <p:nvSpPr>
            <p:cNvPr id="36" name="任意形状 31"/>
            <p:cNvSpPr/>
            <p:nvPr/>
          </p:nvSpPr>
          <p:spPr>
            <a:xfrm>
              <a:off x="6085634" y="2753779"/>
              <a:ext cx="2120072" cy="1748844"/>
            </a:xfrm>
            <a:custGeom>
              <a:avLst/>
              <a:gdLst>
                <a:gd name="connsiteX0" fmla="*/ 0 w 2120348"/>
                <a:gd name="connsiteY0" fmla="*/ 174884 h 1748844"/>
                <a:gd name="connsiteX1" fmla="*/ 174884 w 2120348"/>
                <a:gd name="connsiteY1" fmla="*/ 0 h 1748844"/>
                <a:gd name="connsiteX2" fmla="*/ 1945464 w 2120348"/>
                <a:gd name="connsiteY2" fmla="*/ 0 h 1748844"/>
                <a:gd name="connsiteX3" fmla="*/ 2120348 w 2120348"/>
                <a:gd name="connsiteY3" fmla="*/ 174884 h 1748844"/>
                <a:gd name="connsiteX4" fmla="*/ 2120348 w 2120348"/>
                <a:gd name="connsiteY4" fmla="*/ 1573960 h 1748844"/>
                <a:gd name="connsiteX5" fmla="*/ 1945464 w 2120348"/>
                <a:gd name="connsiteY5" fmla="*/ 1748844 h 1748844"/>
                <a:gd name="connsiteX6" fmla="*/ 174884 w 2120348"/>
                <a:gd name="connsiteY6" fmla="*/ 1748844 h 1748844"/>
                <a:gd name="connsiteX7" fmla="*/ 0 w 2120348"/>
                <a:gd name="connsiteY7" fmla="*/ 1573960 h 1748844"/>
                <a:gd name="connsiteX8" fmla="*/ 0 w 2120348"/>
                <a:gd name="connsiteY8" fmla="*/ 174884 h 174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0348" h="1748844">
                  <a:moveTo>
                    <a:pt x="0" y="174884"/>
                  </a:moveTo>
                  <a:cubicBezTo>
                    <a:pt x="0" y="78298"/>
                    <a:pt x="78298" y="0"/>
                    <a:pt x="174884" y="0"/>
                  </a:cubicBezTo>
                  <a:lnTo>
                    <a:pt x="1945464" y="0"/>
                  </a:lnTo>
                  <a:cubicBezTo>
                    <a:pt x="2042050" y="0"/>
                    <a:pt x="2120348" y="78298"/>
                    <a:pt x="2120348" y="174884"/>
                  </a:cubicBezTo>
                  <a:lnTo>
                    <a:pt x="2120348" y="1573960"/>
                  </a:lnTo>
                  <a:cubicBezTo>
                    <a:pt x="2120348" y="1670546"/>
                    <a:pt x="2042050" y="1748844"/>
                    <a:pt x="1945464" y="1748844"/>
                  </a:cubicBezTo>
                  <a:lnTo>
                    <a:pt x="174884" y="1748844"/>
                  </a:lnTo>
                  <a:cubicBezTo>
                    <a:pt x="78298" y="1748844"/>
                    <a:pt x="0" y="1670546"/>
                    <a:pt x="0" y="1573960"/>
                  </a:cubicBezTo>
                  <a:lnTo>
                    <a:pt x="0" y="174884"/>
                  </a:lnTo>
                  <a:close/>
                </a:path>
              </a:pathLst>
            </a:custGeom>
            <a:ln>
              <a:solidFill>
                <a:schemeClr val="bg2">
                  <a:lumMod val="25000"/>
                </a:schemeClr>
              </a:solidFill>
            </a:ln>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921" tIns="106921" rIns="106921" bIns="481674" numCol="1" spcCol="1270" anchor="t" anchorCtr="0">
              <a:noAutofit/>
            </a:bodyPr>
            <a:lstStyle/>
            <a:p>
              <a:pPr marL="285750" lvl="1" indent="-285750" algn="l" defTabSz="1555750">
                <a:lnSpc>
                  <a:spcPct val="90000"/>
                </a:lnSpc>
                <a:spcBef>
                  <a:spcPct val="0"/>
                </a:spcBef>
                <a:spcAft>
                  <a:spcPct val="15000"/>
                </a:spcAft>
                <a:buChar char="•"/>
              </a:pPr>
              <a:endParaRPr lang="zh-CN" altLang="en-US" sz="3600" kern="1200">
                <a:cs typeface="+mn-ea"/>
                <a:sym typeface="+mn-lt"/>
              </a:endParaRPr>
            </a:p>
            <a:p>
              <a:pPr marL="285750" lvl="1" indent="-285750" algn="l" defTabSz="1555750">
                <a:lnSpc>
                  <a:spcPct val="90000"/>
                </a:lnSpc>
                <a:spcBef>
                  <a:spcPct val="0"/>
                </a:spcBef>
                <a:spcAft>
                  <a:spcPct val="15000"/>
                </a:spcAft>
                <a:buChar char="•"/>
              </a:pPr>
              <a:endParaRPr lang="zh-CN" altLang="en-US" sz="3600" kern="1200">
                <a:cs typeface="+mn-ea"/>
                <a:sym typeface="+mn-lt"/>
              </a:endParaRPr>
            </a:p>
          </p:txBody>
        </p:sp>
        <p:sp>
          <p:nvSpPr>
            <p:cNvPr id="37" name="形状 36"/>
            <p:cNvSpPr/>
            <p:nvPr/>
          </p:nvSpPr>
          <p:spPr>
            <a:xfrm>
              <a:off x="7302333" y="3261081"/>
              <a:ext cx="2203953" cy="2204240"/>
            </a:xfrm>
            <a:prstGeom prst="leftCircularArrow">
              <a:avLst>
                <a:gd name="adj1" fmla="val 2550"/>
                <a:gd name="adj2" fmla="val 309429"/>
                <a:gd name="adj3" fmla="val 2084940"/>
                <a:gd name="adj4" fmla="val 9024489"/>
                <a:gd name="adj5" fmla="val 2975"/>
              </a:avLst>
            </a:prstGeom>
            <a:solidFill>
              <a:schemeClr val="tx1">
                <a:lumMod val="85000"/>
                <a:lumOff val="15000"/>
              </a:schemeClr>
            </a:solidFill>
            <a:ln>
              <a:solidFill>
                <a:schemeClr val="tx1">
                  <a:lumMod val="85000"/>
                  <a:lumOff val="15000"/>
                </a:schemeClr>
              </a:solidFill>
            </a:ln>
            <a:effectLst/>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txBody>
            <a:bodyPr/>
            <a:lstStyle/>
            <a:p>
              <a:endParaRPr lang="zh-CN" altLang="en-US">
                <a:cs typeface="+mn-ea"/>
                <a:sym typeface="+mn-lt"/>
              </a:endParaRPr>
            </a:p>
          </p:txBody>
        </p:sp>
        <p:sp>
          <p:nvSpPr>
            <p:cNvPr id="39" name="任意形状 33"/>
            <p:cNvSpPr/>
            <p:nvPr/>
          </p:nvSpPr>
          <p:spPr>
            <a:xfrm>
              <a:off x="6556761" y="4127871"/>
              <a:ext cx="1884509" cy="749504"/>
            </a:xfrm>
            <a:custGeom>
              <a:avLst/>
              <a:gdLst>
                <a:gd name="connsiteX0" fmla="*/ 0 w 1884754"/>
                <a:gd name="connsiteY0" fmla="*/ 74950 h 749504"/>
                <a:gd name="connsiteX1" fmla="*/ 74950 w 1884754"/>
                <a:gd name="connsiteY1" fmla="*/ 0 h 749504"/>
                <a:gd name="connsiteX2" fmla="*/ 1809804 w 1884754"/>
                <a:gd name="connsiteY2" fmla="*/ 0 h 749504"/>
                <a:gd name="connsiteX3" fmla="*/ 1884754 w 1884754"/>
                <a:gd name="connsiteY3" fmla="*/ 74950 h 749504"/>
                <a:gd name="connsiteX4" fmla="*/ 1884754 w 1884754"/>
                <a:gd name="connsiteY4" fmla="*/ 674554 h 749504"/>
                <a:gd name="connsiteX5" fmla="*/ 1809804 w 1884754"/>
                <a:gd name="connsiteY5" fmla="*/ 749504 h 749504"/>
                <a:gd name="connsiteX6" fmla="*/ 74950 w 1884754"/>
                <a:gd name="connsiteY6" fmla="*/ 749504 h 749504"/>
                <a:gd name="connsiteX7" fmla="*/ 0 w 1884754"/>
                <a:gd name="connsiteY7" fmla="*/ 674554 h 749504"/>
                <a:gd name="connsiteX8" fmla="*/ 0 w 1884754"/>
                <a:gd name="connsiteY8" fmla="*/ 74950 h 749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4754" h="749504">
                  <a:moveTo>
                    <a:pt x="0" y="74950"/>
                  </a:moveTo>
                  <a:cubicBezTo>
                    <a:pt x="0" y="33556"/>
                    <a:pt x="33556" y="0"/>
                    <a:pt x="74950" y="0"/>
                  </a:cubicBezTo>
                  <a:lnTo>
                    <a:pt x="1809804" y="0"/>
                  </a:lnTo>
                  <a:cubicBezTo>
                    <a:pt x="1851198" y="0"/>
                    <a:pt x="1884754" y="33556"/>
                    <a:pt x="1884754" y="74950"/>
                  </a:cubicBezTo>
                  <a:lnTo>
                    <a:pt x="1884754" y="674554"/>
                  </a:lnTo>
                  <a:cubicBezTo>
                    <a:pt x="1884754" y="715948"/>
                    <a:pt x="1851198" y="749504"/>
                    <a:pt x="1809804" y="749504"/>
                  </a:cubicBezTo>
                  <a:lnTo>
                    <a:pt x="74950" y="749504"/>
                  </a:lnTo>
                  <a:cubicBezTo>
                    <a:pt x="33556" y="749504"/>
                    <a:pt x="0" y="715948"/>
                    <a:pt x="0" y="674554"/>
                  </a:cubicBezTo>
                  <a:lnTo>
                    <a:pt x="0" y="74950"/>
                  </a:lnTo>
                  <a:close/>
                </a:path>
              </a:pathLst>
            </a:custGeom>
            <a:solidFill>
              <a:schemeClr val="tx1">
                <a:lumMod val="85000"/>
                <a:lumOff val="15000"/>
              </a:schemeClr>
            </a:solidFill>
            <a:ln>
              <a:solidFill>
                <a:schemeClr val="tx1">
                  <a:lumMod val="85000"/>
                  <a:lumOff val="15000"/>
                </a:schemeClr>
              </a:solidFill>
            </a:ln>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98152" tIns="72752" rIns="98152" bIns="72752" numCol="1" spcCol="1270" anchor="ctr" anchorCtr="0">
              <a:noAutofit/>
            </a:bodyPr>
            <a:lstStyle/>
            <a:p>
              <a:pPr lvl="0" algn="ctr" defTabSz="1778000">
                <a:lnSpc>
                  <a:spcPct val="90000"/>
                </a:lnSpc>
                <a:spcBef>
                  <a:spcPct val="0"/>
                </a:spcBef>
                <a:spcAft>
                  <a:spcPct val="35000"/>
                </a:spcAft>
              </a:pPr>
              <a:r>
                <a:rPr lang="zh-CN" altLang="en-US" sz="2400" b="1" dirty="0">
                  <a:solidFill>
                    <a:schemeClr val="bg1"/>
                  </a:solidFill>
                  <a:cs typeface="+mn-ea"/>
                  <a:sym typeface="+mn-lt"/>
                </a:rPr>
                <a:t>标题文字</a:t>
              </a:r>
              <a:endParaRPr lang="zh-CN" altLang="en-US" sz="2400" b="1" dirty="0">
                <a:solidFill>
                  <a:schemeClr val="bg1"/>
                </a:solidFill>
                <a:cs typeface="+mn-ea"/>
                <a:sym typeface="+mn-lt"/>
              </a:endParaRPr>
            </a:p>
          </p:txBody>
        </p:sp>
        <p:sp>
          <p:nvSpPr>
            <p:cNvPr id="41" name="任意形状 34"/>
            <p:cNvSpPr/>
            <p:nvPr/>
          </p:nvSpPr>
          <p:spPr>
            <a:xfrm>
              <a:off x="8708916" y="2753779"/>
              <a:ext cx="2120072" cy="1748844"/>
            </a:xfrm>
            <a:custGeom>
              <a:avLst/>
              <a:gdLst>
                <a:gd name="connsiteX0" fmla="*/ 0 w 2120348"/>
                <a:gd name="connsiteY0" fmla="*/ 174884 h 1748844"/>
                <a:gd name="connsiteX1" fmla="*/ 174884 w 2120348"/>
                <a:gd name="connsiteY1" fmla="*/ 0 h 1748844"/>
                <a:gd name="connsiteX2" fmla="*/ 1945464 w 2120348"/>
                <a:gd name="connsiteY2" fmla="*/ 0 h 1748844"/>
                <a:gd name="connsiteX3" fmla="*/ 2120348 w 2120348"/>
                <a:gd name="connsiteY3" fmla="*/ 174884 h 1748844"/>
                <a:gd name="connsiteX4" fmla="*/ 2120348 w 2120348"/>
                <a:gd name="connsiteY4" fmla="*/ 1573960 h 1748844"/>
                <a:gd name="connsiteX5" fmla="*/ 1945464 w 2120348"/>
                <a:gd name="connsiteY5" fmla="*/ 1748844 h 1748844"/>
                <a:gd name="connsiteX6" fmla="*/ 174884 w 2120348"/>
                <a:gd name="connsiteY6" fmla="*/ 1748844 h 1748844"/>
                <a:gd name="connsiteX7" fmla="*/ 0 w 2120348"/>
                <a:gd name="connsiteY7" fmla="*/ 1573960 h 1748844"/>
                <a:gd name="connsiteX8" fmla="*/ 0 w 2120348"/>
                <a:gd name="connsiteY8" fmla="*/ 174884 h 174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0348" h="1748844">
                  <a:moveTo>
                    <a:pt x="0" y="174884"/>
                  </a:moveTo>
                  <a:cubicBezTo>
                    <a:pt x="0" y="78298"/>
                    <a:pt x="78298" y="0"/>
                    <a:pt x="174884" y="0"/>
                  </a:cubicBezTo>
                  <a:lnTo>
                    <a:pt x="1945464" y="0"/>
                  </a:lnTo>
                  <a:cubicBezTo>
                    <a:pt x="2042050" y="0"/>
                    <a:pt x="2120348" y="78298"/>
                    <a:pt x="2120348" y="174884"/>
                  </a:cubicBezTo>
                  <a:lnTo>
                    <a:pt x="2120348" y="1573960"/>
                  </a:lnTo>
                  <a:cubicBezTo>
                    <a:pt x="2120348" y="1670546"/>
                    <a:pt x="2042050" y="1748844"/>
                    <a:pt x="1945464" y="1748844"/>
                  </a:cubicBezTo>
                  <a:lnTo>
                    <a:pt x="174884" y="1748844"/>
                  </a:lnTo>
                  <a:cubicBezTo>
                    <a:pt x="78298" y="1748844"/>
                    <a:pt x="0" y="1670546"/>
                    <a:pt x="0" y="1573960"/>
                  </a:cubicBezTo>
                  <a:lnTo>
                    <a:pt x="0" y="174884"/>
                  </a:lnTo>
                  <a:close/>
                </a:path>
              </a:pathLst>
            </a:custGeom>
            <a:ln>
              <a:solidFill>
                <a:schemeClr val="bg2">
                  <a:lumMod val="25000"/>
                </a:schemeClr>
              </a:solidFill>
            </a:ln>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921" tIns="481674" rIns="106921" bIns="106921" numCol="1" spcCol="1270" anchor="t" anchorCtr="0">
              <a:noAutofit/>
            </a:bodyPr>
            <a:lstStyle/>
            <a:p>
              <a:pPr marL="285750" lvl="1" indent="-285750" algn="l" defTabSz="1555750">
                <a:lnSpc>
                  <a:spcPct val="90000"/>
                </a:lnSpc>
                <a:spcBef>
                  <a:spcPct val="0"/>
                </a:spcBef>
                <a:spcAft>
                  <a:spcPct val="15000"/>
                </a:spcAft>
                <a:buChar char="•"/>
              </a:pPr>
              <a:endParaRPr lang="zh-CN" altLang="en-US" sz="3600" kern="1200">
                <a:cs typeface="+mn-ea"/>
                <a:sym typeface="+mn-lt"/>
              </a:endParaRPr>
            </a:p>
            <a:p>
              <a:pPr marL="285750" lvl="1" indent="-285750" algn="l" defTabSz="1555750">
                <a:lnSpc>
                  <a:spcPct val="90000"/>
                </a:lnSpc>
                <a:spcBef>
                  <a:spcPct val="0"/>
                </a:spcBef>
                <a:spcAft>
                  <a:spcPct val="15000"/>
                </a:spcAft>
                <a:buChar char="•"/>
              </a:pPr>
              <a:endParaRPr lang="zh-CN" altLang="en-US" sz="3600" kern="1200">
                <a:cs typeface="+mn-ea"/>
                <a:sym typeface="+mn-lt"/>
              </a:endParaRPr>
            </a:p>
          </p:txBody>
        </p:sp>
        <p:sp>
          <p:nvSpPr>
            <p:cNvPr id="42" name="任意形状 35"/>
            <p:cNvSpPr/>
            <p:nvPr/>
          </p:nvSpPr>
          <p:spPr>
            <a:xfrm>
              <a:off x="9180043" y="2379027"/>
              <a:ext cx="1884509" cy="749504"/>
            </a:xfrm>
            <a:custGeom>
              <a:avLst/>
              <a:gdLst>
                <a:gd name="connsiteX0" fmla="*/ 0 w 1884754"/>
                <a:gd name="connsiteY0" fmla="*/ 74950 h 749504"/>
                <a:gd name="connsiteX1" fmla="*/ 74950 w 1884754"/>
                <a:gd name="connsiteY1" fmla="*/ 0 h 749504"/>
                <a:gd name="connsiteX2" fmla="*/ 1809804 w 1884754"/>
                <a:gd name="connsiteY2" fmla="*/ 0 h 749504"/>
                <a:gd name="connsiteX3" fmla="*/ 1884754 w 1884754"/>
                <a:gd name="connsiteY3" fmla="*/ 74950 h 749504"/>
                <a:gd name="connsiteX4" fmla="*/ 1884754 w 1884754"/>
                <a:gd name="connsiteY4" fmla="*/ 674554 h 749504"/>
                <a:gd name="connsiteX5" fmla="*/ 1809804 w 1884754"/>
                <a:gd name="connsiteY5" fmla="*/ 749504 h 749504"/>
                <a:gd name="connsiteX6" fmla="*/ 74950 w 1884754"/>
                <a:gd name="connsiteY6" fmla="*/ 749504 h 749504"/>
                <a:gd name="connsiteX7" fmla="*/ 0 w 1884754"/>
                <a:gd name="connsiteY7" fmla="*/ 674554 h 749504"/>
                <a:gd name="connsiteX8" fmla="*/ 0 w 1884754"/>
                <a:gd name="connsiteY8" fmla="*/ 74950 h 749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4754" h="749504">
                  <a:moveTo>
                    <a:pt x="0" y="74950"/>
                  </a:moveTo>
                  <a:cubicBezTo>
                    <a:pt x="0" y="33556"/>
                    <a:pt x="33556" y="0"/>
                    <a:pt x="74950" y="0"/>
                  </a:cubicBezTo>
                  <a:lnTo>
                    <a:pt x="1809804" y="0"/>
                  </a:lnTo>
                  <a:cubicBezTo>
                    <a:pt x="1851198" y="0"/>
                    <a:pt x="1884754" y="33556"/>
                    <a:pt x="1884754" y="74950"/>
                  </a:cubicBezTo>
                  <a:lnTo>
                    <a:pt x="1884754" y="674554"/>
                  </a:lnTo>
                  <a:cubicBezTo>
                    <a:pt x="1884754" y="715948"/>
                    <a:pt x="1851198" y="749504"/>
                    <a:pt x="1809804" y="749504"/>
                  </a:cubicBezTo>
                  <a:lnTo>
                    <a:pt x="74950" y="749504"/>
                  </a:lnTo>
                  <a:cubicBezTo>
                    <a:pt x="33556" y="749504"/>
                    <a:pt x="0" y="715948"/>
                    <a:pt x="0" y="674554"/>
                  </a:cubicBezTo>
                  <a:lnTo>
                    <a:pt x="0" y="74950"/>
                  </a:lnTo>
                  <a:close/>
                </a:path>
              </a:pathLst>
            </a:custGeom>
            <a:solidFill>
              <a:schemeClr val="tx1">
                <a:lumMod val="85000"/>
                <a:lumOff val="15000"/>
              </a:schemeClr>
            </a:solidFill>
            <a:ln>
              <a:solidFill>
                <a:schemeClr val="tx1">
                  <a:lumMod val="85000"/>
                  <a:lumOff val="15000"/>
                </a:schemeClr>
              </a:solidFill>
            </a:ln>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98152" tIns="72752" rIns="98152" bIns="72752" numCol="1" spcCol="1270" anchor="ctr" anchorCtr="0">
              <a:noAutofit/>
            </a:bodyPr>
            <a:lstStyle/>
            <a:p>
              <a:pPr lvl="0" algn="ctr" defTabSz="1778000">
                <a:lnSpc>
                  <a:spcPct val="90000"/>
                </a:lnSpc>
                <a:spcBef>
                  <a:spcPct val="0"/>
                </a:spcBef>
                <a:spcAft>
                  <a:spcPct val="35000"/>
                </a:spcAft>
              </a:pPr>
              <a:r>
                <a:rPr lang="zh-CN" altLang="en-US" sz="2400" b="1" dirty="0">
                  <a:solidFill>
                    <a:schemeClr val="bg1"/>
                  </a:solidFill>
                  <a:cs typeface="+mn-ea"/>
                  <a:sym typeface="+mn-lt"/>
                </a:rPr>
                <a:t>标题文字</a:t>
              </a:r>
              <a:endParaRPr lang="zh-CN" altLang="en-US" sz="2400" b="1" dirty="0">
                <a:solidFill>
                  <a:schemeClr val="bg1"/>
                </a:solidFill>
                <a:cs typeface="+mn-ea"/>
                <a:sym typeface="+mn-lt"/>
              </a:endParaRPr>
            </a:p>
          </p:txBody>
        </p:sp>
        <p:sp>
          <p:nvSpPr>
            <p:cNvPr id="43" name="文本框 8"/>
            <p:cNvSpPr txBox="1"/>
            <p:nvPr/>
          </p:nvSpPr>
          <p:spPr>
            <a:xfrm>
              <a:off x="893445" y="2902933"/>
              <a:ext cx="2053788" cy="137268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zh-CN" altLang="en-US" sz="1600" dirty="0">
                  <a:solidFill>
                    <a:schemeClr val="tx1">
                      <a:lumMod val="75000"/>
                      <a:lumOff val="25000"/>
                    </a:schemeClr>
                  </a:solidFill>
                  <a:cs typeface="+mn-ea"/>
                  <a:sym typeface="+mn-lt"/>
                </a:rPr>
                <a:t>顶部“开始”面板中可以对字体、字号、颜色、行距等进行修改。</a:t>
              </a:r>
              <a:endParaRPr lang="zh-CN" altLang="en-US" sz="1600" dirty="0">
                <a:solidFill>
                  <a:schemeClr val="tx1">
                    <a:lumMod val="75000"/>
                    <a:lumOff val="25000"/>
                  </a:schemeClr>
                </a:solidFill>
                <a:cs typeface="+mn-ea"/>
                <a:sym typeface="+mn-lt"/>
              </a:endParaRPr>
            </a:p>
          </p:txBody>
        </p:sp>
        <p:sp>
          <p:nvSpPr>
            <p:cNvPr id="44" name="文本框 8"/>
            <p:cNvSpPr txBox="1"/>
            <p:nvPr/>
          </p:nvSpPr>
          <p:spPr>
            <a:xfrm>
              <a:off x="6134639" y="2902933"/>
              <a:ext cx="2053788" cy="137268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zh-CN" altLang="en-US" sz="1600" dirty="0">
                  <a:solidFill>
                    <a:schemeClr val="tx1">
                      <a:lumMod val="75000"/>
                      <a:lumOff val="25000"/>
                    </a:schemeClr>
                  </a:solidFill>
                  <a:cs typeface="+mn-ea"/>
                  <a:sym typeface="+mn-lt"/>
                </a:rPr>
                <a:t>顶部“开始”面板中可以对字体、字号、颜色、行距等进行修改。</a:t>
              </a:r>
              <a:endParaRPr lang="zh-CN" altLang="en-US" sz="1600" dirty="0">
                <a:solidFill>
                  <a:schemeClr val="tx1">
                    <a:lumMod val="75000"/>
                    <a:lumOff val="25000"/>
                  </a:schemeClr>
                </a:solidFill>
                <a:cs typeface="+mn-ea"/>
                <a:sym typeface="+mn-lt"/>
              </a:endParaRPr>
            </a:p>
          </p:txBody>
        </p:sp>
        <p:sp>
          <p:nvSpPr>
            <p:cNvPr id="45" name="文本框 8"/>
            <p:cNvSpPr txBox="1"/>
            <p:nvPr/>
          </p:nvSpPr>
          <p:spPr>
            <a:xfrm>
              <a:off x="3535065" y="3111483"/>
              <a:ext cx="2053788" cy="137268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zh-CN" altLang="en-US" sz="1600" dirty="0">
                  <a:solidFill>
                    <a:schemeClr val="tx1">
                      <a:lumMod val="75000"/>
                      <a:lumOff val="25000"/>
                    </a:schemeClr>
                  </a:solidFill>
                  <a:cs typeface="+mn-ea"/>
                  <a:sym typeface="+mn-lt"/>
                </a:rPr>
                <a:t>顶部“开始”面板中可以对字体、字号、颜色、行距等进行修改。</a:t>
              </a:r>
              <a:endParaRPr lang="zh-CN" altLang="en-US" sz="1600" dirty="0">
                <a:solidFill>
                  <a:schemeClr val="tx1">
                    <a:lumMod val="75000"/>
                    <a:lumOff val="25000"/>
                  </a:schemeClr>
                </a:solidFill>
                <a:cs typeface="+mn-ea"/>
                <a:sym typeface="+mn-lt"/>
              </a:endParaRPr>
            </a:p>
          </p:txBody>
        </p:sp>
        <p:sp>
          <p:nvSpPr>
            <p:cNvPr id="46" name="文本框 8"/>
            <p:cNvSpPr txBox="1"/>
            <p:nvPr/>
          </p:nvSpPr>
          <p:spPr>
            <a:xfrm>
              <a:off x="8791064" y="3101248"/>
              <a:ext cx="2053788" cy="137268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zh-CN" altLang="en-US" sz="1600" dirty="0">
                  <a:solidFill>
                    <a:schemeClr val="tx1">
                      <a:lumMod val="75000"/>
                      <a:lumOff val="25000"/>
                    </a:schemeClr>
                  </a:solidFill>
                  <a:cs typeface="+mn-ea"/>
                  <a:sym typeface="+mn-lt"/>
                </a:rPr>
                <a:t>顶部“开始”面板中可以对字体、字号、颜色、行距等进行修改。</a:t>
              </a:r>
              <a:endParaRPr lang="zh-CN" altLang="en-US" sz="1600" dirty="0">
                <a:solidFill>
                  <a:schemeClr val="tx1">
                    <a:lumMod val="75000"/>
                    <a:lumOff val="25000"/>
                  </a:schemeClr>
                </a:solidFill>
                <a:cs typeface="+mn-ea"/>
                <a:sym typeface="+mn-lt"/>
              </a:endParaRPr>
            </a:p>
          </p:txBody>
        </p:sp>
      </p:grpSp>
      <p:sp>
        <p:nvSpPr>
          <p:cNvPr id="19" name="KSO_GT2"/>
          <p:cNvSpPr txBox="1">
            <a:spLocks noChangeArrowheads="1"/>
          </p:cNvSpPr>
          <p:nvPr/>
        </p:nvSpPr>
        <p:spPr bwMode="auto">
          <a:xfrm>
            <a:off x="5387921" y="306168"/>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未来工作规划</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3000">
        <p14:prism/>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组合 66"/>
          <p:cNvGrpSpPr/>
          <p:nvPr/>
        </p:nvGrpSpPr>
        <p:grpSpPr>
          <a:xfrm>
            <a:off x="4474995" y="2474844"/>
            <a:ext cx="3242010" cy="3011556"/>
            <a:chOff x="3856382" y="2405270"/>
            <a:chExt cx="3883992" cy="3607904"/>
          </a:xfrm>
        </p:grpSpPr>
        <p:sp>
          <p:nvSpPr>
            <p:cNvPr id="68" name="矩形: 圆角 67"/>
            <p:cNvSpPr/>
            <p:nvPr/>
          </p:nvSpPr>
          <p:spPr>
            <a:xfrm>
              <a:off x="3856382" y="2405270"/>
              <a:ext cx="1796775" cy="1669774"/>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chemeClr val="tx1">
                      <a:lumMod val="75000"/>
                      <a:lumOff val="25000"/>
                    </a:schemeClr>
                  </a:solidFill>
                  <a:cs typeface="+mn-ea"/>
                  <a:sym typeface="+mn-lt"/>
                </a:rPr>
                <a:t>01</a:t>
              </a:r>
              <a:endParaRPr lang="zh-CN" altLang="en-US" sz="3600" dirty="0">
                <a:solidFill>
                  <a:schemeClr val="tx1">
                    <a:lumMod val="75000"/>
                    <a:lumOff val="25000"/>
                  </a:schemeClr>
                </a:solidFill>
                <a:cs typeface="+mn-ea"/>
                <a:sym typeface="+mn-lt"/>
              </a:endParaRPr>
            </a:p>
          </p:txBody>
        </p:sp>
        <p:sp>
          <p:nvSpPr>
            <p:cNvPr id="132" name="矩形: 圆角 131"/>
            <p:cNvSpPr/>
            <p:nvPr/>
          </p:nvSpPr>
          <p:spPr>
            <a:xfrm>
              <a:off x="3856382" y="4343400"/>
              <a:ext cx="1796775" cy="1669774"/>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chemeClr val="tx1">
                      <a:lumMod val="75000"/>
                      <a:lumOff val="25000"/>
                    </a:schemeClr>
                  </a:solidFill>
                  <a:cs typeface="+mn-ea"/>
                  <a:sym typeface="+mn-lt"/>
                </a:rPr>
                <a:t>03</a:t>
              </a:r>
              <a:endParaRPr lang="zh-CN" altLang="en-US" sz="3600" dirty="0">
                <a:solidFill>
                  <a:schemeClr val="tx1">
                    <a:lumMod val="75000"/>
                    <a:lumOff val="25000"/>
                  </a:schemeClr>
                </a:solidFill>
                <a:cs typeface="+mn-ea"/>
                <a:sym typeface="+mn-lt"/>
              </a:endParaRPr>
            </a:p>
          </p:txBody>
        </p:sp>
        <p:sp>
          <p:nvSpPr>
            <p:cNvPr id="133" name="矩形: 圆角 132"/>
            <p:cNvSpPr/>
            <p:nvPr/>
          </p:nvSpPr>
          <p:spPr>
            <a:xfrm>
              <a:off x="5943599" y="2405270"/>
              <a:ext cx="1796775" cy="1669774"/>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chemeClr val="tx1">
                      <a:lumMod val="75000"/>
                      <a:lumOff val="25000"/>
                    </a:schemeClr>
                  </a:solidFill>
                  <a:cs typeface="+mn-ea"/>
                  <a:sym typeface="+mn-lt"/>
                </a:rPr>
                <a:t>02</a:t>
              </a:r>
              <a:endParaRPr lang="zh-CN" altLang="en-US" sz="3600" dirty="0">
                <a:solidFill>
                  <a:schemeClr val="tx1">
                    <a:lumMod val="75000"/>
                    <a:lumOff val="25000"/>
                  </a:schemeClr>
                </a:solidFill>
                <a:cs typeface="+mn-ea"/>
                <a:sym typeface="+mn-lt"/>
              </a:endParaRPr>
            </a:p>
          </p:txBody>
        </p:sp>
        <p:sp>
          <p:nvSpPr>
            <p:cNvPr id="134" name="矩形: 圆角 133"/>
            <p:cNvSpPr/>
            <p:nvPr/>
          </p:nvSpPr>
          <p:spPr>
            <a:xfrm>
              <a:off x="5943599" y="4343400"/>
              <a:ext cx="1796775" cy="1669774"/>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chemeClr val="tx1">
                      <a:lumMod val="75000"/>
                      <a:lumOff val="25000"/>
                    </a:schemeClr>
                  </a:solidFill>
                  <a:cs typeface="+mn-ea"/>
                  <a:sym typeface="+mn-lt"/>
                </a:rPr>
                <a:t>04</a:t>
              </a:r>
              <a:endParaRPr lang="zh-CN" altLang="en-US" sz="3600" dirty="0">
                <a:solidFill>
                  <a:schemeClr val="tx1">
                    <a:lumMod val="75000"/>
                    <a:lumOff val="25000"/>
                  </a:schemeClr>
                </a:solidFill>
                <a:cs typeface="+mn-ea"/>
                <a:sym typeface="+mn-lt"/>
              </a:endParaRPr>
            </a:p>
          </p:txBody>
        </p:sp>
      </p:grpSp>
      <p:grpSp>
        <p:nvGrpSpPr>
          <p:cNvPr id="135" name="组合 134"/>
          <p:cNvGrpSpPr/>
          <p:nvPr/>
        </p:nvGrpSpPr>
        <p:grpSpPr>
          <a:xfrm>
            <a:off x="945517" y="2657392"/>
            <a:ext cx="10260226" cy="2572282"/>
            <a:chOff x="945517" y="2657392"/>
            <a:chExt cx="10260226" cy="2572282"/>
          </a:xfrm>
        </p:grpSpPr>
        <p:grpSp>
          <p:nvGrpSpPr>
            <p:cNvPr id="136" name="组合 135"/>
            <p:cNvGrpSpPr/>
            <p:nvPr/>
          </p:nvGrpSpPr>
          <p:grpSpPr>
            <a:xfrm>
              <a:off x="8105836" y="2657392"/>
              <a:ext cx="3099907" cy="1001556"/>
              <a:chOff x="7774462" y="1871934"/>
              <a:chExt cx="3099907" cy="1001556"/>
            </a:xfrm>
          </p:grpSpPr>
          <p:sp>
            <p:nvSpPr>
              <p:cNvPr id="146" name="文本框 145"/>
              <p:cNvSpPr txBox="1"/>
              <p:nvPr/>
            </p:nvSpPr>
            <p:spPr>
              <a:xfrm>
                <a:off x="7774463" y="2260117"/>
                <a:ext cx="3099906" cy="613373"/>
              </a:xfrm>
              <a:prstGeom prst="rect">
                <a:avLst/>
              </a:prstGeom>
              <a:noFill/>
            </p:spPr>
            <p:txBody>
              <a:bodyPr wrap="square" rtlCol="0">
                <a:spAutoFit/>
              </a:bodyPr>
              <a:lstStyle/>
              <a:p>
                <a:pPr>
                  <a:lnSpc>
                    <a:spcPct val="150000"/>
                  </a:lnSpc>
                </a:pPr>
                <a:r>
                  <a:rPr lang="zh-CN" altLang="en-US" sz="1200" dirty="0">
                    <a:solidFill>
                      <a:schemeClr val="tx1">
                        <a:lumMod val="50000"/>
                        <a:lumOff val="50000"/>
                      </a:schemeClr>
                    </a:solidFill>
                    <a:cs typeface="+mn-ea"/>
                    <a:sym typeface="+mn-lt"/>
                  </a:rPr>
                  <a:t>点击此处更换文本</a:t>
                </a:r>
                <a:r>
                  <a:rPr lang="en-US" altLang="zh-CN" sz="1200" dirty="0">
                    <a:solidFill>
                      <a:schemeClr val="tx1">
                        <a:lumMod val="50000"/>
                        <a:lumOff val="50000"/>
                      </a:schemeClr>
                    </a:solidFill>
                    <a:cs typeface="+mn-ea"/>
                    <a:sym typeface="+mn-lt"/>
                  </a:rPr>
                  <a:t>58pic.com</a:t>
                </a:r>
                <a:r>
                  <a:rPr lang="zh-CN" altLang="en-US" sz="1200" dirty="0">
                    <a:solidFill>
                      <a:schemeClr val="tx1">
                        <a:lumMod val="50000"/>
                        <a:lumOff val="50000"/>
                      </a:schemeClr>
                    </a:solidFill>
                    <a:cs typeface="+mn-ea"/>
                    <a:sym typeface="+mn-lt"/>
                  </a:rPr>
                  <a:t>点击此处更换文本</a:t>
                </a:r>
                <a:r>
                  <a:rPr lang="en-US" altLang="zh-CN" sz="1200" dirty="0">
                    <a:solidFill>
                      <a:schemeClr val="tx1">
                        <a:lumMod val="50000"/>
                        <a:lumOff val="50000"/>
                      </a:schemeClr>
                    </a:solidFill>
                    <a:cs typeface="+mn-ea"/>
                    <a:sym typeface="+mn-lt"/>
                  </a:rPr>
                  <a:t>58pic.com</a:t>
                </a:r>
                <a:r>
                  <a:rPr lang="zh-CN" altLang="en-US" sz="1200" dirty="0">
                    <a:solidFill>
                      <a:schemeClr val="tx1">
                        <a:lumMod val="50000"/>
                        <a:lumOff val="50000"/>
                      </a:schemeClr>
                    </a:solidFill>
                    <a:cs typeface="+mn-ea"/>
                    <a:sym typeface="+mn-lt"/>
                  </a:rPr>
                  <a:t>点击此处更换文本</a:t>
                </a:r>
                <a:r>
                  <a:rPr lang="en-US" altLang="zh-CN" sz="1200" dirty="0">
                    <a:solidFill>
                      <a:schemeClr val="tx1">
                        <a:lumMod val="50000"/>
                        <a:lumOff val="50000"/>
                      </a:schemeClr>
                    </a:solidFill>
                    <a:cs typeface="+mn-ea"/>
                    <a:sym typeface="+mn-lt"/>
                  </a:rPr>
                  <a:t>58pic.com</a:t>
                </a:r>
                <a:endParaRPr lang="zh-CN" altLang="en-US" sz="1200" dirty="0">
                  <a:solidFill>
                    <a:schemeClr val="tx1">
                      <a:lumMod val="50000"/>
                      <a:lumOff val="50000"/>
                    </a:schemeClr>
                  </a:solidFill>
                  <a:cs typeface="+mn-ea"/>
                  <a:sym typeface="+mn-lt"/>
                </a:endParaRPr>
              </a:p>
            </p:txBody>
          </p:sp>
          <p:sp>
            <p:nvSpPr>
              <p:cNvPr id="147" name="矩形 146"/>
              <p:cNvSpPr/>
              <p:nvPr/>
            </p:nvSpPr>
            <p:spPr>
              <a:xfrm>
                <a:off x="7774462" y="1871934"/>
                <a:ext cx="2852530" cy="467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dirty="0">
                    <a:solidFill>
                      <a:schemeClr val="tx1">
                        <a:lumMod val="75000"/>
                        <a:lumOff val="25000"/>
                      </a:schemeClr>
                    </a:solidFill>
                    <a:cs typeface="+mn-ea"/>
                    <a:sym typeface="+mn-lt"/>
                  </a:rPr>
                  <a:t>点击此处更换标题</a:t>
                </a:r>
                <a:endParaRPr lang="zh-CN" altLang="en-US" dirty="0">
                  <a:solidFill>
                    <a:schemeClr val="tx1">
                      <a:lumMod val="75000"/>
                      <a:lumOff val="25000"/>
                    </a:schemeClr>
                  </a:solidFill>
                  <a:cs typeface="+mn-ea"/>
                  <a:sym typeface="+mn-lt"/>
                </a:endParaRPr>
              </a:p>
            </p:txBody>
          </p:sp>
        </p:grpSp>
        <p:grpSp>
          <p:nvGrpSpPr>
            <p:cNvPr id="137" name="组合 136"/>
            <p:cNvGrpSpPr/>
            <p:nvPr/>
          </p:nvGrpSpPr>
          <p:grpSpPr>
            <a:xfrm>
              <a:off x="945517" y="2657392"/>
              <a:ext cx="3099906" cy="1001556"/>
              <a:chOff x="1248831" y="1871934"/>
              <a:chExt cx="3099906" cy="1001556"/>
            </a:xfrm>
          </p:grpSpPr>
          <p:sp>
            <p:nvSpPr>
              <p:cNvPr id="144" name="文本框 143"/>
              <p:cNvSpPr txBox="1"/>
              <p:nvPr/>
            </p:nvSpPr>
            <p:spPr>
              <a:xfrm>
                <a:off x="1248831" y="2260117"/>
                <a:ext cx="3099906" cy="613373"/>
              </a:xfrm>
              <a:prstGeom prst="rect">
                <a:avLst/>
              </a:prstGeom>
              <a:noFill/>
            </p:spPr>
            <p:txBody>
              <a:bodyPr wrap="square" rtlCol="0">
                <a:spAutoFit/>
              </a:bodyPr>
              <a:lstStyle/>
              <a:p>
                <a:pPr algn="r">
                  <a:lnSpc>
                    <a:spcPct val="150000"/>
                  </a:lnSpc>
                </a:pPr>
                <a:r>
                  <a:rPr lang="zh-CN" altLang="en-US" sz="1200" dirty="0">
                    <a:solidFill>
                      <a:schemeClr val="tx1">
                        <a:lumMod val="50000"/>
                        <a:lumOff val="50000"/>
                      </a:schemeClr>
                    </a:solidFill>
                    <a:cs typeface="+mn-ea"/>
                    <a:sym typeface="+mn-lt"/>
                  </a:rPr>
                  <a:t>点击此处更换文本</a:t>
                </a:r>
                <a:r>
                  <a:rPr lang="en-US" altLang="zh-CN" sz="1200" dirty="0">
                    <a:solidFill>
                      <a:schemeClr val="tx1">
                        <a:lumMod val="50000"/>
                        <a:lumOff val="50000"/>
                      </a:schemeClr>
                    </a:solidFill>
                    <a:cs typeface="+mn-ea"/>
                    <a:sym typeface="+mn-lt"/>
                  </a:rPr>
                  <a:t>58pic.com</a:t>
                </a:r>
                <a:r>
                  <a:rPr lang="zh-CN" altLang="en-US" sz="1200" dirty="0">
                    <a:solidFill>
                      <a:schemeClr val="tx1">
                        <a:lumMod val="50000"/>
                        <a:lumOff val="50000"/>
                      </a:schemeClr>
                    </a:solidFill>
                    <a:cs typeface="+mn-ea"/>
                    <a:sym typeface="+mn-lt"/>
                  </a:rPr>
                  <a:t>点击此处更换文本</a:t>
                </a:r>
                <a:r>
                  <a:rPr lang="en-US" altLang="zh-CN" sz="1200" dirty="0">
                    <a:solidFill>
                      <a:schemeClr val="tx1">
                        <a:lumMod val="50000"/>
                        <a:lumOff val="50000"/>
                      </a:schemeClr>
                    </a:solidFill>
                    <a:cs typeface="+mn-ea"/>
                    <a:sym typeface="+mn-lt"/>
                  </a:rPr>
                  <a:t>58pic.com</a:t>
                </a:r>
                <a:r>
                  <a:rPr lang="zh-CN" altLang="en-US" sz="1200" dirty="0">
                    <a:solidFill>
                      <a:schemeClr val="tx1">
                        <a:lumMod val="50000"/>
                        <a:lumOff val="50000"/>
                      </a:schemeClr>
                    </a:solidFill>
                    <a:cs typeface="+mn-ea"/>
                    <a:sym typeface="+mn-lt"/>
                  </a:rPr>
                  <a:t>点击此处更换文本</a:t>
                </a:r>
                <a:r>
                  <a:rPr lang="en-US" altLang="zh-CN" sz="1200" dirty="0">
                    <a:solidFill>
                      <a:schemeClr val="tx1">
                        <a:lumMod val="50000"/>
                        <a:lumOff val="50000"/>
                      </a:schemeClr>
                    </a:solidFill>
                    <a:cs typeface="+mn-ea"/>
                    <a:sym typeface="+mn-lt"/>
                  </a:rPr>
                  <a:t>58pic.com</a:t>
                </a:r>
                <a:endParaRPr lang="zh-CN" altLang="en-US" sz="1200" dirty="0">
                  <a:solidFill>
                    <a:schemeClr val="tx1">
                      <a:lumMod val="50000"/>
                      <a:lumOff val="50000"/>
                    </a:schemeClr>
                  </a:solidFill>
                  <a:cs typeface="+mn-ea"/>
                  <a:sym typeface="+mn-lt"/>
                </a:endParaRPr>
              </a:p>
            </p:txBody>
          </p:sp>
          <p:sp>
            <p:nvSpPr>
              <p:cNvPr id="145" name="矩形 144"/>
              <p:cNvSpPr/>
              <p:nvPr/>
            </p:nvSpPr>
            <p:spPr>
              <a:xfrm>
                <a:off x="1496207" y="1871934"/>
                <a:ext cx="2852530" cy="467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150000"/>
                  </a:lnSpc>
                </a:pPr>
                <a:r>
                  <a:rPr lang="zh-CN" altLang="en-US" dirty="0">
                    <a:solidFill>
                      <a:schemeClr val="tx1">
                        <a:lumMod val="75000"/>
                        <a:lumOff val="25000"/>
                      </a:schemeClr>
                    </a:solidFill>
                    <a:cs typeface="+mn-ea"/>
                    <a:sym typeface="+mn-lt"/>
                  </a:rPr>
                  <a:t>点击此处更换标题</a:t>
                </a:r>
                <a:endParaRPr lang="zh-CN" altLang="en-US" dirty="0">
                  <a:solidFill>
                    <a:schemeClr val="tx1">
                      <a:lumMod val="75000"/>
                      <a:lumOff val="25000"/>
                    </a:schemeClr>
                  </a:solidFill>
                  <a:cs typeface="+mn-ea"/>
                  <a:sym typeface="+mn-lt"/>
                </a:endParaRPr>
              </a:p>
            </p:txBody>
          </p:sp>
        </p:grpSp>
        <p:grpSp>
          <p:nvGrpSpPr>
            <p:cNvPr id="138" name="组合 137"/>
            <p:cNvGrpSpPr/>
            <p:nvPr/>
          </p:nvGrpSpPr>
          <p:grpSpPr>
            <a:xfrm>
              <a:off x="8105836" y="4228118"/>
              <a:ext cx="3099907" cy="1001556"/>
              <a:chOff x="7774462" y="2224632"/>
              <a:chExt cx="3099907" cy="1001556"/>
            </a:xfrm>
          </p:grpSpPr>
          <p:sp>
            <p:nvSpPr>
              <p:cNvPr id="142" name="文本框 141"/>
              <p:cNvSpPr txBox="1"/>
              <p:nvPr/>
            </p:nvSpPr>
            <p:spPr>
              <a:xfrm>
                <a:off x="7774463" y="2612815"/>
                <a:ext cx="3099906" cy="613373"/>
              </a:xfrm>
              <a:prstGeom prst="rect">
                <a:avLst/>
              </a:prstGeom>
              <a:noFill/>
            </p:spPr>
            <p:txBody>
              <a:bodyPr wrap="square" rtlCol="0">
                <a:spAutoFit/>
              </a:bodyPr>
              <a:lstStyle/>
              <a:p>
                <a:pPr>
                  <a:lnSpc>
                    <a:spcPct val="150000"/>
                  </a:lnSpc>
                </a:pPr>
                <a:r>
                  <a:rPr lang="zh-CN" altLang="en-US" sz="1200" dirty="0">
                    <a:solidFill>
                      <a:schemeClr val="tx1">
                        <a:lumMod val="50000"/>
                        <a:lumOff val="50000"/>
                      </a:schemeClr>
                    </a:solidFill>
                    <a:cs typeface="+mn-ea"/>
                    <a:sym typeface="+mn-lt"/>
                  </a:rPr>
                  <a:t>点击此处更换文本</a:t>
                </a:r>
                <a:r>
                  <a:rPr lang="en-US" altLang="zh-CN" sz="1200" dirty="0">
                    <a:solidFill>
                      <a:schemeClr val="tx1">
                        <a:lumMod val="50000"/>
                        <a:lumOff val="50000"/>
                      </a:schemeClr>
                    </a:solidFill>
                    <a:cs typeface="+mn-ea"/>
                    <a:sym typeface="+mn-lt"/>
                  </a:rPr>
                  <a:t>58pic.com</a:t>
                </a:r>
                <a:r>
                  <a:rPr lang="zh-CN" altLang="en-US" sz="1200" dirty="0">
                    <a:solidFill>
                      <a:schemeClr val="tx1">
                        <a:lumMod val="50000"/>
                        <a:lumOff val="50000"/>
                      </a:schemeClr>
                    </a:solidFill>
                    <a:cs typeface="+mn-ea"/>
                    <a:sym typeface="+mn-lt"/>
                  </a:rPr>
                  <a:t>点击此处更换文本</a:t>
                </a:r>
                <a:r>
                  <a:rPr lang="en-US" altLang="zh-CN" sz="1200" dirty="0">
                    <a:solidFill>
                      <a:schemeClr val="tx1">
                        <a:lumMod val="50000"/>
                        <a:lumOff val="50000"/>
                      </a:schemeClr>
                    </a:solidFill>
                    <a:cs typeface="+mn-ea"/>
                    <a:sym typeface="+mn-lt"/>
                  </a:rPr>
                  <a:t>58pic.com</a:t>
                </a:r>
                <a:r>
                  <a:rPr lang="zh-CN" altLang="en-US" sz="1200" dirty="0">
                    <a:solidFill>
                      <a:schemeClr val="tx1">
                        <a:lumMod val="50000"/>
                        <a:lumOff val="50000"/>
                      </a:schemeClr>
                    </a:solidFill>
                    <a:cs typeface="+mn-ea"/>
                    <a:sym typeface="+mn-lt"/>
                  </a:rPr>
                  <a:t>点击此处更换文本</a:t>
                </a:r>
                <a:r>
                  <a:rPr lang="en-US" altLang="zh-CN" sz="1200" dirty="0">
                    <a:solidFill>
                      <a:schemeClr val="tx1">
                        <a:lumMod val="50000"/>
                        <a:lumOff val="50000"/>
                      </a:schemeClr>
                    </a:solidFill>
                    <a:cs typeface="+mn-ea"/>
                    <a:sym typeface="+mn-lt"/>
                  </a:rPr>
                  <a:t>58pic.com</a:t>
                </a:r>
                <a:endParaRPr lang="zh-CN" altLang="en-US" sz="1200" dirty="0">
                  <a:solidFill>
                    <a:schemeClr val="tx1">
                      <a:lumMod val="50000"/>
                      <a:lumOff val="50000"/>
                    </a:schemeClr>
                  </a:solidFill>
                  <a:cs typeface="+mn-ea"/>
                  <a:sym typeface="+mn-lt"/>
                </a:endParaRPr>
              </a:p>
            </p:txBody>
          </p:sp>
          <p:sp>
            <p:nvSpPr>
              <p:cNvPr id="143" name="矩形 142"/>
              <p:cNvSpPr/>
              <p:nvPr/>
            </p:nvSpPr>
            <p:spPr>
              <a:xfrm>
                <a:off x="7774462" y="2224632"/>
                <a:ext cx="2852530" cy="467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dirty="0">
                    <a:solidFill>
                      <a:schemeClr val="tx1">
                        <a:lumMod val="75000"/>
                        <a:lumOff val="25000"/>
                      </a:schemeClr>
                    </a:solidFill>
                    <a:cs typeface="+mn-ea"/>
                    <a:sym typeface="+mn-lt"/>
                  </a:rPr>
                  <a:t>点击此处更换标题</a:t>
                </a:r>
                <a:endParaRPr lang="zh-CN" altLang="en-US" dirty="0">
                  <a:solidFill>
                    <a:schemeClr val="tx1">
                      <a:lumMod val="75000"/>
                      <a:lumOff val="25000"/>
                    </a:schemeClr>
                  </a:solidFill>
                  <a:cs typeface="+mn-ea"/>
                  <a:sym typeface="+mn-lt"/>
                </a:endParaRPr>
              </a:p>
            </p:txBody>
          </p:sp>
        </p:grpSp>
        <p:grpSp>
          <p:nvGrpSpPr>
            <p:cNvPr id="139" name="组合 138"/>
            <p:cNvGrpSpPr/>
            <p:nvPr/>
          </p:nvGrpSpPr>
          <p:grpSpPr>
            <a:xfrm>
              <a:off x="945517" y="4228118"/>
              <a:ext cx="3099906" cy="1001556"/>
              <a:chOff x="1248831" y="2224632"/>
              <a:chExt cx="3099906" cy="1001556"/>
            </a:xfrm>
          </p:grpSpPr>
          <p:sp>
            <p:nvSpPr>
              <p:cNvPr id="140" name="文本框 139"/>
              <p:cNvSpPr txBox="1"/>
              <p:nvPr/>
            </p:nvSpPr>
            <p:spPr>
              <a:xfrm>
                <a:off x="1248831" y="2612815"/>
                <a:ext cx="3099906" cy="613373"/>
              </a:xfrm>
              <a:prstGeom prst="rect">
                <a:avLst/>
              </a:prstGeom>
              <a:noFill/>
            </p:spPr>
            <p:txBody>
              <a:bodyPr wrap="square" rtlCol="0">
                <a:spAutoFit/>
              </a:bodyPr>
              <a:lstStyle/>
              <a:p>
                <a:pPr algn="r">
                  <a:lnSpc>
                    <a:spcPct val="150000"/>
                  </a:lnSpc>
                </a:pPr>
                <a:r>
                  <a:rPr lang="zh-CN" altLang="en-US" sz="1200" dirty="0">
                    <a:solidFill>
                      <a:schemeClr val="tx1">
                        <a:lumMod val="50000"/>
                        <a:lumOff val="50000"/>
                      </a:schemeClr>
                    </a:solidFill>
                    <a:cs typeface="+mn-ea"/>
                    <a:sym typeface="+mn-lt"/>
                  </a:rPr>
                  <a:t>点击此处更换文本</a:t>
                </a:r>
                <a:r>
                  <a:rPr lang="en-US" altLang="zh-CN" sz="1200" dirty="0">
                    <a:solidFill>
                      <a:schemeClr val="tx1">
                        <a:lumMod val="50000"/>
                        <a:lumOff val="50000"/>
                      </a:schemeClr>
                    </a:solidFill>
                    <a:cs typeface="+mn-ea"/>
                    <a:sym typeface="+mn-lt"/>
                  </a:rPr>
                  <a:t>58pic.com</a:t>
                </a:r>
                <a:r>
                  <a:rPr lang="zh-CN" altLang="en-US" sz="1200" dirty="0">
                    <a:solidFill>
                      <a:schemeClr val="tx1">
                        <a:lumMod val="50000"/>
                        <a:lumOff val="50000"/>
                      </a:schemeClr>
                    </a:solidFill>
                    <a:cs typeface="+mn-ea"/>
                    <a:sym typeface="+mn-lt"/>
                  </a:rPr>
                  <a:t>点击此处更换文本</a:t>
                </a:r>
                <a:r>
                  <a:rPr lang="en-US" altLang="zh-CN" sz="1200" dirty="0">
                    <a:solidFill>
                      <a:schemeClr val="tx1">
                        <a:lumMod val="50000"/>
                        <a:lumOff val="50000"/>
                      </a:schemeClr>
                    </a:solidFill>
                    <a:cs typeface="+mn-ea"/>
                    <a:sym typeface="+mn-lt"/>
                  </a:rPr>
                  <a:t>58pic.com</a:t>
                </a:r>
                <a:r>
                  <a:rPr lang="zh-CN" altLang="en-US" sz="1200" dirty="0">
                    <a:solidFill>
                      <a:schemeClr val="tx1">
                        <a:lumMod val="50000"/>
                        <a:lumOff val="50000"/>
                      </a:schemeClr>
                    </a:solidFill>
                    <a:cs typeface="+mn-ea"/>
                    <a:sym typeface="+mn-lt"/>
                  </a:rPr>
                  <a:t>点击此处更换文本</a:t>
                </a:r>
                <a:r>
                  <a:rPr lang="en-US" altLang="zh-CN" sz="1200" dirty="0">
                    <a:solidFill>
                      <a:schemeClr val="tx1">
                        <a:lumMod val="50000"/>
                        <a:lumOff val="50000"/>
                      </a:schemeClr>
                    </a:solidFill>
                    <a:cs typeface="+mn-ea"/>
                    <a:sym typeface="+mn-lt"/>
                  </a:rPr>
                  <a:t>58pic.com</a:t>
                </a:r>
                <a:endParaRPr lang="zh-CN" altLang="en-US" sz="1200" dirty="0">
                  <a:solidFill>
                    <a:schemeClr val="tx1">
                      <a:lumMod val="50000"/>
                      <a:lumOff val="50000"/>
                    </a:schemeClr>
                  </a:solidFill>
                  <a:cs typeface="+mn-ea"/>
                  <a:sym typeface="+mn-lt"/>
                </a:endParaRPr>
              </a:p>
            </p:txBody>
          </p:sp>
          <p:sp>
            <p:nvSpPr>
              <p:cNvPr id="141" name="矩形 140"/>
              <p:cNvSpPr/>
              <p:nvPr/>
            </p:nvSpPr>
            <p:spPr>
              <a:xfrm>
                <a:off x="1496207" y="2224632"/>
                <a:ext cx="2852530" cy="467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150000"/>
                  </a:lnSpc>
                </a:pPr>
                <a:r>
                  <a:rPr lang="zh-CN" altLang="en-US" dirty="0">
                    <a:solidFill>
                      <a:schemeClr val="tx1">
                        <a:lumMod val="75000"/>
                        <a:lumOff val="25000"/>
                      </a:schemeClr>
                    </a:solidFill>
                    <a:cs typeface="+mn-ea"/>
                    <a:sym typeface="+mn-lt"/>
                  </a:rPr>
                  <a:t>点击此处更换标题</a:t>
                </a:r>
                <a:endParaRPr lang="zh-CN" altLang="en-US" dirty="0">
                  <a:solidFill>
                    <a:schemeClr val="tx1">
                      <a:lumMod val="75000"/>
                      <a:lumOff val="25000"/>
                    </a:schemeClr>
                  </a:solidFill>
                  <a:cs typeface="+mn-ea"/>
                  <a:sym typeface="+mn-lt"/>
                </a:endParaRPr>
              </a:p>
            </p:txBody>
          </p:sp>
        </p:grpSp>
      </p:grpSp>
      <p:grpSp>
        <p:nvGrpSpPr>
          <p:cNvPr id="148" name="组合 147"/>
          <p:cNvGrpSpPr/>
          <p:nvPr/>
        </p:nvGrpSpPr>
        <p:grpSpPr>
          <a:xfrm>
            <a:off x="5401876" y="3152320"/>
            <a:ext cx="1388248" cy="1388248"/>
            <a:chOff x="5401876" y="3152320"/>
            <a:chExt cx="1388248" cy="1388248"/>
          </a:xfrm>
        </p:grpSpPr>
        <p:sp>
          <p:nvSpPr>
            <p:cNvPr id="149" name="椭圆 148"/>
            <p:cNvSpPr/>
            <p:nvPr/>
          </p:nvSpPr>
          <p:spPr>
            <a:xfrm>
              <a:off x="5401876" y="3152320"/>
              <a:ext cx="1388248" cy="1388248"/>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50" name="图形 149" descr="用户"/>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638800" y="3411422"/>
              <a:ext cx="914400" cy="914400"/>
            </a:xfrm>
            <a:prstGeom prst="rect">
              <a:avLst/>
            </a:prstGeom>
          </p:spPr>
        </p:pic>
      </p:grpSp>
      <p:sp>
        <p:nvSpPr>
          <p:cNvPr id="23" name="KSO_GT2"/>
          <p:cNvSpPr txBox="1">
            <a:spLocks noChangeArrowheads="1"/>
          </p:cNvSpPr>
          <p:nvPr/>
        </p:nvSpPr>
        <p:spPr bwMode="auto">
          <a:xfrm>
            <a:off x="5387921" y="306168"/>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未来工作规划</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750" advClick="0" advTm="1000"/>
    </mc:Choice>
    <mc:Fallback>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cBhvr additive="base">
                                        <p:cTn id="7" dur="500" fill="hold"/>
                                        <p:tgtEl>
                                          <p:spTgt spid="67"/>
                                        </p:tgtEl>
                                        <p:attrNameLst>
                                          <p:attrName>ppt_x</p:attrName>
                                        </p:attrNameLst>
                                      </p:cBhvr>
                                      <p:tavLst>
                                        <p:tav tm="0">
                                          <p:val>
                                            <p:strVal val="#ppt_x"/>
                                          </p:val>
                                        </p:tav>
                                        <p:tav tm="100000">
                                          <p:val>
                                            <p:strVal val="#ppt_x"/>
                                          </p:val>
                                        </p:tav>
                                      </p:tavLst>
                                    </p:anim>
                                    <p:anim calcmode="lin" valueType="num">
                                      <p:cBhvr additive="base">
                                        <p:cTn id="8"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48"/>
                                        </p:tgtEl>
                                        <p:attrNameLst>
                                          <p:attrName>style.visibility</p:attrName>
                                        </p:attrNameLst>
                                      </p:cBhvr>
                                      <p:to>
                                        <p:strVal val="visible"/>
                                      </p:to>
                                    </p:set>
                                    <p:animEffect transition="in" filter="fade">
                                      <p:cBhvr>
                                        <p:cTn id="13" dur="500"/>
                                        <p:tgtEl>
                                          <p:spTgt spid="148"/>
                                        </p:tgtEl>
                                      </p:cBhvr>
                                    </p:animEffect>
                                    <p:anim calcmode="lin" valueType="num">
                                      <p:cBhvr>
                                        <p:cTn id="14" dur="500" fill="hold"/>
                                        <p:tgtEl>
                                          <p:spTgt spid="148"/>
                                        </p:tgtEl>
                                        <p:attrNameLst>
                                          <p:attrName>ppt_x</p:attrName>
                                        </p:attrNameLst>
                                      </p:cBhvr>
                                      <p:tavLst>
                                        <p:tav tm="0">
                                          <p:val>
                                            <p:strVal val="#ppt_x"/>
                                          </p:val>
                                        </p:tav>
                                        <p:tav tm="100000">
                                          <p:val>
                                            <p:strVal val="#ppt_x"/>
                                          </p:val>
                                        </p:tav>
                                      </p:tavLst>
                                    </p:anim>
                                    <p:anim calcmode="lin" valueType="num">
                                      <p:cBhvr>
                                        <p:cTn id="15" dur="500" fill="hold"/>
                                        <p:tgtEl>
                                          <p:spTgt spid="14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35"/>
                                        </p:tgtEl>
                                        <p:attrNameLst>
                                          <p:attrName>style.visibility</p:attrName>
                                        </p:attrNameLst>
                                      </p:cBhvr>
                                      <p:to>
                                        <p:strVal val="visible"/>
                                      </p:to>
                                    </p:set>
                                    <p:animEffect transition="in" filter="fade">
                                      <p:cBhvr>
                                        <p:cTn id="20" dur="500"/>
                                        <p:tgtEl>
                                          <p:spTgt spid="135"/>
                                        </p:tgtEl>
                                      </p:cBhvr>
                                    </p:animEffect>
                                    <p:anim calcmode="lin" valueType="num">
                                      <p:cBhvr>
                                        <p:cTn id="21" dur="500" fill="hold"/>
                                        <p:tgtEl>
                                          <p:spTgt spid="135"/>
                                        </p:tgtEl>
                                        <p:attrNameLst>
                                          <p:attrName>ppt_x</p:attrName>
                                        </p:attrNameLst>
                                      </p:cBhvr>
                                      <p:tavLst>
                                        <p:tav tm="0">
                                          <p:val>
                                            <p:strVal val="#ppt_x"/>
                                          </p:val>
                                        </p:tav>
                                        <p:tav tm="100000">
                                          <p:val>
                                            <p:strVal val="#ppt_x"/>
                                          </p:val>
                                        </p:tav>
                                      </p:tavLst>
                                    </p:anim>
                                    <p:anim calcmode="lin" valueType="num">
                                      <p:cBhvr>
                                        <p:cTn id="22" dur="500" fill="hold"/>
                                        <p:tgtEl>
                                          <p:spTgt spid="1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1466244" y="2509070"/>
            <a:ext cx="2067873" cy="3400009"/>
            <a:chOff x="2349075" y="2360215"/>
            <a:chExt cx="2067873" cy="3400009"/>
          </a:xfrm>
        </p:grpSpPr>
        <p:grpSp>
          <p:nvGrpSpPr>
            <p:cNvPr id="2" name="组合 1"/>
            <p:cNvGrpSpPr/>
            <p:nvPr/>
          </p:nvGrpSpPr>
          <p:grpSpPr>
            <a:xfrm>
              <a:off x="2349075" y="2360215"/>
              <a:ext cx="2067873" cy="3360293"/>
              <a:chOff x="3359259" y="1809614"/>
              <a:chExt cx="2687949" cy="4369497"/>
            </a:xfrm>
          </p:grpSpPr>
          <p:sp>
            <p:nvSpPr>
              <p:cNvPr id="3" name="矩形 2"/>
              <p:cNvSpPr/>
              <p:nvPr/>
            </p:nvSpPr>
            <p:spPr>
              <a:xfrm>
                <a:off x="3359259" y="1809614"/>
                <a:ext cx="2687949" cy="436949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cs typeface="+mn-ea"/>
                  <a:sym typeface="+mn-lt"/>
                </a:endParaRPr>
              </a:p>
            </p:txBody>
          </p:sp>
          <p:sp>
            <p:nvSpPr>
              <p:cNvPr id="4" name="直角三角形 3"/>
              <p:cNvSpPr/>
              <p:nvPr/>
            </p:nvSpPr>
            <p:spPr>
              <a:xfrm flipH="1">
                <a:off x="3359259" y="1809614"/>
                <a:ext cx="2687949" cy="4369497"/>
              </a:xfrm>
              <a:prstGeom prst="rtTriangle">
                <a:avLst/>
              </a:prstGeom>
              <a:solidFill>
                <a:schemeClr val="bg1">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cs typeface="+mn-ea"/>
                  <a:sym typeface="+mn-lt"/>
                </a:endParaRPr>
              </a:p>
            </p:txBody>
          </p:sp>
        </p:grpSp>
        <p:sp>
          <p:nvSpPr>
            <p:cNvPr id="5" name="矩形 4"/>
            <p:cNvSpPr/>
            <p:nvPr/>
          </p:nvSpPr>
          <p:spPr>
            <a:xfrm>
              <a:off x="2476957" y="3800904"/>
              <a:ext cx="1812109" cy="430883"/>
            </a:xfrm>
            <a:prstGeom prst="rect">
              <a:avLst/>
            </a:prstGeom>
          </p:spPr>
          <p:txBody>
            <a:bodyPr wrap="square" lIns="121917" tIns="60958" rIns="121917" bIns="60958">
              <a:spAutoFit/>
            </a:bodyPr>
            <a:lstStyle/>
            <a:p>
              <a:pPr algn="ctr"/>
              <a:r>
                <a:rPr lang="zh-CN" altLang="en-US" sz="2000" b="1" dirty="0">
                  <a:solidFill>
                    <a:schemeClr val="bg1"/>
                  </a:solidFill>
                  <a:cs typeface="+mn-ea"/>
                  <a:sym typeface="+mn-lt"/>
                </a:rPr>
                <a:t>输入小标题</a:t>
              </a:r>
              <a:endParaRPr lang="en-US" altLang="zh-CN" sz="2000" b="1" dirty="0">
                <a:solidFill>
                  <a:schemeClr val="bg1"/>
                </a:solidFill>
                <a:cs typeface="+mn-ea"/>
                <a:sym typeface="+mn-lt"/>
              </a:endParaRPr>
            </a:p>
          </p:txBody>
        </p:sp>
        <p:sp>
          <p:nvSpPr>
            <p:cNvPr id="6" name="TextBox 11"/>
            <p:cNvSpPr txBox="1"/>
            <p:nvPr/>
          </p:nvSpPr>
          <p:spPr>
            <a:xfrm>
              <a:off x="2476958" y="4356767"/>
              <a:ext cx="1812108" cy="1403457"/>
            </a:xfrm>
            <a:prstGeom prst="rect">
              <a:avLst/>
            </a:prstGeom>
            <a:noFill/>
          </p:spPr>
          <p:txBody>
            <a:bodyPr wrap="square" lIns="121917" tIns="60958" rIns="121917" bIns="60958" rtlCol="0">
              <a:spAutoFit/>
            </a:bodyPr>
            <a:lstStyle/>
            <a:p>
              <a:pPr algn="ctr">
                <a:lnSpc>
                  <a:spcPct val="130000"/>
                </a:lnSpc>
              </a:pPr>
              <a:r>
                <a:rPr lang="zh-CN" altLang="en-US" sz="1600" dirty="0">
                  <a:solidFill>
                    <a:schemeClr val="bg1"/>
                  </a:solidFill>
                  <a:cs typeface="+mn-ea"/>
                  <a:sym typeface="+mn-lt"/>
                </a:rPr>
                <a:t>点击添加标题</a:t>
              </a:r>
              <a:endParaRPr lang="zh-CN" altLang="en-US" sz="1600" dirty="0">
                <a:solidFill>
                  <a:schemeClr val="bg1"/>
                </a:solidFill>
                <a:cs typeface="+mn-ea"/>
                <a:sym typeface="+mn-lt"/>
              </a:endParaRPr>
            </a:p>
            <a:p>
              <a:pPr algn="ctr">
                <a:lnSpc>
                  <a:spcPct val="130000"/>
                </a:lnSpc>
              </a:pPr>
              <a:r>
                <a:rPr lang="zh-CN" altLang="en-US" sz="1600" dirty="0">
                  <a:solidFill>
                    <a:schemeClr val="bg1"/>
                  </a:solidFill>
                  <a:cs typeface="+mn-ea"/>
                  <a:sym typeface="+mn-lt"/>
                </a:rPr>
                <a:t>点击添加标题</a:t>
              </a:r>
              <a:endParaRPr lang="zh-CN" altLang="en-US" sz="1600" dirty="0">
                <a:solidFill>
                  <a:schemeClr val="bg1"/>
                </a:solidFill>
                <a:cs typeface="+mn-ea"/>
                <a:sym typeface="+mn-lt"/>
              </a:endParaRPr>
            </a:p>
            <a:p>
              <a:pPr algn="ctr">
                <a:lnSpc>
                  <a:spcPct val="130000"/>
                </a:lnSpc>
              </a:pPr>
              <a:r>
                <a:rPr lang="zh-CN" altLang="en-US" sz="1600" dirty="0">
                  <a:solidFill>
                    <a:schemeClr val="bg1"/>
                  </a:solidFill>
                  <a:cs typeface="+mn-ea"/>
                  <a:sym typeface="+mn-lt"/>
                </a:rPr>
                <a:t>点击添加标题</a:t>
              </a:r>
              <a:endParaRPr lang="zh-CN" altLang="en-US" sz="1600" dirty="0">
                <a:solidFill>
                  <a:schemeClr val="bg1"/>
                </a:solidFill>
                <a:cs typeface="+mn-ea"/>
                <a:sym typeface="+mn-lt"/>
              </a:endParaRPr>
            </a:p>
            <a:p>
              <a:pPr algn="ctr">
                <a:lnSpc>
                  <a:spcPct val="130000"/>
                </a:lnSpc>
              </a:pPr>
              <a:r>
                <a:rPr lang="zh-CN" altLang="en-US" sz="1600" dirty="0">
                  <a:solidFill>
                    <a:schemeClr val="bg1"/>
                  </a:solidFill>
                  <a:cs typeface="+mn-ea"/>
                  <a:sym typeface="+mn-lt"/>
                </a:rPr>
                <a:t>。</a:t>
              </a:r>
              <a:endParaRPr lang="zh-CN" altLang="en-US" sz="1600" dirty="0">
                <a:solidFill>
                  <a:schemeClr val="bg1"/>
                </a:solidFill>
                <a:cs typeface="+mn-ea"/>
                <a:sym typeface="+mn-lt"/>
              </a:endParaRPr>
            </a:p>
          </p:txBody>
        </p:sp>
        <p:cxnSp>
          <p:nvCxnSpPr>
            <p:cNvPr id="7" name="直接连接符 6"/>
            <p:cNvCxnSpPr/>
            <p:nvPr/>
          </p:nvCxnSpPr>
          <p:spPr>
            <a:xfrm>
              <a:off x="2662948" y="3652635"/>
              <a:ext cx="1440126"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20" name="Picture 3" descr="C:\Documents and Settings\Administrator\桌面\图标\ico\call.png"/>
            <p:cNvPicPr>
              <a:picLocks noChangeAspect="1" noChangeArrowheads="1"/>
            </p:cNvPicPr>
            <p:nvPr/>
          </p:nvPicPr>
          <p:blipFill>
            <a:blip r:embed="rId1" cstate="print">
              <a:extLst>
                <a:ext uri="{BEBA8EAE-BF5A-486C-A8C5-ECC9F3942E4B}">
                  <a14:imgProps xmlns:a14="http://schemas.microsoft.com/office/drawing/2010/main">
                    <a14:imgLayer r:embed="rId2">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994190" y="2579827"/>
              <a:ext cx="777642" cy="77764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37" name="组合 36"/>
          <p:cNvGrpSpPr/>
          <p:nvPr/>
        </p:nvGrpSpPr>
        <p:grpSpPr>
          <a:xfrm>
            <a:off x="5062064" y="2509070"/>
            <a:ext cx="2067873" cy="3400009"/>
            <a:chOff x="5062063" y="2360215"/>
            <a:chExt cx="2067873" cy="3400009"/>
          </a:xfrm>
        </p:grpSpPr>
        <p:grpSp>
          <p:nvGrpSpPr>
            <p:cNvPr id="8" name="组合 7"/>
            <p:cNvGrpSpPr/>
            <p:nvPr/>
          </p:nvGrpSpPr>
          <p:grpSpPr>
            <a:xfrm>
              <a:off x="5062063" y="2360215"/>
              <a:ext cx="2067873" cy="3360293"/>
              <a:chOff x="6191205" y="1809614"/>
              <a:chExt cx="2687949" cy="4369497"/>
            </a:xfrm>
          </p:grpSpPr>
          <p:sp>
            <p:nvSpPr>
              <p:cNvPr id="9" name="矩形 8"/>
              <p:cNvSpPr/>
              <p:nvPr/>
            </p:nvSpPr>
            <p:spPr>
              <a:xfrm>
                <a:off x="6191205" y="1809614"/>
                <a:ext cx="2687949" cy="436949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cs typeface="+mn-ea"/>
                  <a:sym typeface="+mn-lt"/>
                </a:endParaRPr>
              </a:p>
            </p:txBody>
          </p:sp>
          <p:sp>
            <p:nvSpPr>
              <p:cNvPr id="10" name="直角三角形 9"/>
              <p:cNvSpPr/>
              <p:nvPr/>
            </p:nvSpPr>
            <p:spPr>
              <a:xfrm flipH="1">
                <a:off x="6191205" y="1809614"/>
                <a:ext cx="2687949" cy="4369497"/>
              </a:xfrm>
              <a:prstGeom prst="rtTriangle">
                <a:avLst/>
              </a:prstGeom>
              <a:solidFill>
                <a:schemeClr val="bg1">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cs typeface="+mn-ea"/>
                  <a:sym typeface="+mn-lt"/>
                </a:endParaRPr>
              </a:p>
            </p:txBody>
          </p:sp>
        </p:grpSp>
        <p:sp>
          <p:nvSpPr>
            <p:cNvPr id="11" name="矩形 10"/>
            <p:cNvSpPr/>
            <p:nvPr/>
          </p:nvSpPr>
          <p:spPr>
            <a:xfrm>
              <a:off x="5189946" y="3800904"/>
              <a:ext cx="1812109" cy="430883"/>
            </a:xfrm>
            <a:prstGeom prst="rect">
              <a:avLst/>
            </a:prstGeom>
          </p:spPr>
          <p:txBody>
            <a:bodyPr wrap="square" lIns="121917" tIns="60958" rIns="121917" bIns="60958">
              <a:spAutoFit/>
            </a:bodyPr>
            <a:lstStyle/>
            <a:p>
              <a:pPr algn="ctr"/>
              <a:r>
                <a:rPr lang="zh-CN" altLang="en-US" sz="2000" b="1" dirty="0">
                  <a:solidFill>
                    <a:schemeClr val="bg1"/>
                  </a:solidFill>
                  <a:cs typeface="+mn-ea"/>
                  <a:sym typeface="+mn-lt"/>
                </a:rPr>
                <a:t>输入小标题</a:t>
              </a:r>
              <a:endParaRPr lang="en-US" altLang="zh-CN" sz="2000" b="1" dirty="0">
                <a:solidFill>
                  <a:schemeClr val="bg1"/>
                </a:solidFill>
                <a:cs typeface="+mn-ea"/>
                <a:sym typeface="+mn-lt"/>
              </a:endParaRPr>
            </a:p>
          </p:txBody>
        </p:sp>
        <p:sp>
          <p:nvSpPr>
            <p:cNvPr id="12" name="TextBox 17"/>
            <p:cNvSpPr txBox="1"/>
            <p:nvPr/>
          </p:nvSpPr>
          <p:spPr>
            <a:xfrm>
              <a:off x="5189947" y="4356767"/>
              <a:ext cx="1812108" cy="1403457"/>
            </a:xfrm>
            <a:prstGeom prst="rect">
              <a:avLst/>
            </a:prstGeom>
            <a:noFill/>
          </p:spPr>
          <p:txBody>
            <a:bodyPr wrap="square" lIns="121917" tIns="60958" rIns="121917" bIns="60958" rtlCol="0">
              <a:spAutoFit/>
            </a:bodyPr>
            <a:lstStyle/>
            <a:p>
              <a:pPr algn="ctr">
                <a:lnSpc>
                  <a:spcPct val="130000"/>
                </a:lnSpc>
              </a:pPr>
              <a:r>
                <a:rPr lang="zh-CN" altLang="en-US" sz="1600" dirty="0">
                  <a:solidFill>
                    <a:schemeClr val="bg1"/>
                  </a:solidFill>
                  <a:cs typeface="+mn-ea"/>
                  <a:sym typeface="+mn-lt"/>
                </a:rPr>
                <a:t>点击添加标题</a:t>
              </a:r>
              <a:endParaRPr lang="zh-CN" altLang="en-US" sz="1600" dirty="0">
                <a:solidFill>
                  <a:schemeClr val="bg1"/>
                </a:solidFill>
                <a:cs typeface="+mn-ea"/>
                <a:sym typeface="+mn-lt"/>
              </a:endParaRPr>
            </a:p>
            <a:p>
              <a:pPr algn="ctr">
                <a:lnSpc>
                  <a:spcPct val="130000"/>
                </a:lnSpc>
              </a:pPr>
              <a:r>
                <a:rPr lang="zh-CN" altLang="en-US" sz="1600" dirty="0">
                  <a:solidFill>
                    <a:schemeClr val="bg1"/>
                  </a:solidFill>
                  <a:cs typeface="+mn-ea"/>
                  <a:sym typeface="+mn-lt"/>
                </a:rPr>
                <a:t>点击添加标题</a:t>
              </a:r>
              <a:endParaRPr lang="zh-CN" altLang="en-US" sz="1600" dirty="0">
                <a:solidFill>
                  <a:schemeClr val="bg1"/>
                </a:solidFill>
                <a:cs typeface="+mn-ea"/>
                <a:sym typeface="+mn-lt"/>
              </a:endParaRPr>
            </a:p>
            <a:p>
              <a:pPr algn="ctr">
                <a:lnSpc>
                  <a:spcPct val="130000"/>
                </a:lnSpc>
              </a:pPr>
              <a:r>
                <a:rPr lang="zh-CN" altLang="en-US" sz="1600" dirty="0">
                  <a:solidFill>
                    <a:schemeClr val="bg1"/>
                  </a:solidFill>
                  <a:cs typeface="+mn-ea"/>
                  <a:sym typeface="+mn-lt"/>
                </a:rPr>
                <a:t>点击添加标题</a:t>
              </a:r>
              <a:endParaRPr lang="zh-CN" altLang="en-US" sz="1600" dirty="0">
                <a:solidFill>
                  <a:schemeClr val="bg1"/>
                </a:solidFill>
                <a:cs typeface="+mn-ea"/>
                <a:sym typeface="+mn-lt"/>
              </a:endParaRPr>
            </a:p>
            <a:p>
              <a:pPr algn="ctr">
                <a:lnSpc>
                  <a:spcPct val="130000"/>
                </a:lnSpc>
              </a:pPr>
              <a:r>
                <a:rPr lang="zh-CN" altLang="en-US" sz="1600" dirty="0">
                  <a:solidFill>
                    <a:schemeClr val="bg1"/>
                  </a:solidFill>
                  <a:cs typeface="+mn-ea"/>
                  <a:sym typeface="+mn-lt"/>
                </a:rPr>
                <a:t>。</a:t>
              </a:r>
              <a:endParaRPr lang="zh-CN" altLang="en-US" sz="1600" dirty="0">
                <a:solidFill>
                  <a:schemeClr val="bg1"/>
                </a:solidFill>
                <a:cs typeface="+mn-ea"/>
                <a:sym typeface="+mn-lt"/>
              </a:endParaRPr>
            </a:p>
          </p:txBody>
        </p:sp>
        <p:cxnSp>
          <p:nvCxnSpPr>
            <p:cNvPr id="13" name="直接连接符 12"/>
            <p:cNvCxnSpPr/>
            <p:nvPr/>
          </p:nvCxnSpPr>
          <p:spPr>
            <a:xfrm>
              <a:off x="5375937" y="3652635"/>
              <a:ext cx="1440126"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nvGrpSpPr>
            <p:cNvPr id="21" name="Group 173"/>
            <p:cNvGrpSpPr>
              <a:grpSpLocks noChangeAspect="1"/>
            </p:cNvGrpSpPr>
            <p:nvPr/>
          </p:nvGrpSpPr>
          <p:grpSpPr>
            <a:xfrm>
              <a:off x="5749914" y="2525289"/>
              <a:ext cx="643829" cy="828378"/>
              <a:chOff x="-2773363" y="1651000"/>
              <a:chExt cx="2692401" cy="3448051"/>
            </a:xfrm>
            <a:solidFill>
              <a:schemeClr val="bg1"/>
            </a:solidFill>
            <a:effectLst>
              <a:outerShdw blurRad="50800" dist="38100" dir="2700000" algn="tl" rotWithShape="0">
                <a:prstClr val="black">
                  <a:alpha val="40000"/>
                </a:prstClr>
              </a:outerShdw>
            </a:effectLst>
          </p:grpSpPr>
          <p:sp>
            <p:nvSpPr>
              <p:cNvPr id="22" name="Freeform 19"/>
              <p:cNvSpPr>
                <a:spLocks noEditPoints="1"/>
              </p:cNvSpPr>
              <p:nvPr/>
            </p:nvSpPr>
            <p:spPr bwMode="auto">
              <a:xfrm>
                <a:off x="-1908175" y="1798638"/>
                <a:ext cx="641350" cy="641350"/>
              </a:xfrm>
              <a:custGeom>
                <a:avLst/>
                <a:gdLst>
                  <a:gd name="T0" fmla="*/ 171 w 171"/>
                  <a:gd name="T1" fmla="*/ 79 h 171"/>
                  <a:gd name="T2" fmla="*/ 168 w 171"/>
                  <a:gd name="T3" fmla="*/ 77 h 171"/>
                  <a:gd name="T4" fmla="*/ 152 w 171"/>
                  <a:gd name="T5" fmla="*/ 65 h 171"/>
                  <a:gd name="T6" fmla="*/ 165 w 171"/>
                  <a:gd name="T7" fmla="*/ 54 h 171"/>
                  <a:gd name="T8" fmla="*/ 161 w 171"/>
                  <a:gd name="T9" fmla="*/ 52 h 171"/>
                  <a:gd name="T10" fmla="*/ 142 w 171"/>
                  <a:gd name="T11" fmla="*/ 45 h 171"/>
                  <a:gd name="T12" fmla="*/ 152 w 171"/>
                  <a:gd name="T13" fmla="*/ 32 h 171"/>
                  <a:gd name="T14" fmla="*/ 147 w 171"/>
                  <a:gd name="T15" fmla="*/ 30 h 171"/>
                  <a:gd name="T16" fmla="*/ 127 w 171"/>
                  <a:gd name="T17" fmla="*/ 30 h 171"/>
                  <a:gd name="T18" fmla="*/ 132 w 171"/>
                  <a:gd name="T19" fmla="*/ 15 h 171"/>
                  <a:gd name="T20" fmla="*/ 127 w 171"/>
                  <a:gd name="T21" fmla="*/ 14 h 171"/>
                  <a:gd name="T22" fmla="*/ 108 w 171"/>
                  <a:gd name="T23" fmla="*/ 20 h 171"/>
                  <a:gd name="T24" fmla="*/ 108 w 171"/>
                  <a:gd name="T25" fmla="*/ 5 h 171"/>
                  <a:gd name="T26" fmla="*/ 103 w 171"/>
                  <a:gd name="T27" fmla="*/ 4 h 171"/>
                  <a:gd name="T28" fmla="*/ 86 w 171"/>
                  <a:gd name="T29" fmla="*/ 16 h 171"/>
                  <a:gd name="T30" fmla="*/ 79 w 171"/>
                  <a:gd name="T31" fmla="*/ 0 h 171"/>
                  <a:gd name="T32" fmla="*/ 77 w 171"/>
                  <a:gd name="T33" fmla="*/ 3 h 171"/>
                  <a:gd name="T34" fmla="*/ 65 w 171"/>
                  <a:gd name="T35" fmla="*/ 19 h 171"/>
                  <a:gd name="T36" fmla="*/ 53 w 171"/>
                  <a:gd name="T37" fmla="*/ 6 h 171"/>
                  <a:gd name="T38" fmla="*/ 52 w 171"/>
                  <a:gd name="T39" fmla="*/ 10 h 171"/>
                  <a:gd name="T40" fmla="*/ 45 w 171"/>
                  <a:gd name="T41" fmla="*/ 29 h 171"/>
                  <a:gd name="T42" fmla="*/ 30 w 171"/>
                  <a:gd name="T43" fmla="*/ 20 h 171"/>
                  <a:gd name="T44" fmla="*/ 30 w 171"/>
                  <a:gd name="T45" fmla="*/ 24 h 171"/>
                  <a:gd name="T46" fmla="*/ 30 w 171"/>
                  <a:gd name="T47" fmla="*/ 44 h 171"/>
                  <a:gd name="T48" fmla="*/ 13 w 171"/>
                  <a:gd name="T49" fmla="*/ 40 h 171"/>
                  <a:gd name="T50" fmla="*/ 14 w 171"/>
                  <a:gd name="T51" fmla="*/ 44 h 171"/>
                  <a:gd name="T52" fmla="*/ 20 w 171"/>
                  <a:gd name="T53" fmla="*/ 63 h 171"/>
                  <a:gd name="T54" fmla="*/ 2 w 171"/>
                  <a:gd name="T55" fmla="*/ 65 h 171"/>
                  <a:gd name="T56" fmla="*/ 4 w 171"/>
                  <a:gd name="T57" fmla="*/ 68 h 171"/>
                  <a:gd name="T58" fmla="*/ 16 w 171"/>
                  <a:gd name="T59" fmla="*/ 84 h 171"/>
                  <a:gd name="T60" fmla="*/ 0 w 171"/>
                  <a:gd name="T61" fmla="*/ 91 h 171"/>
                  <a:gd name="T62" fmla="*/ 3 w 171"/>
                  <a:gd name="T63" fmla="*/ 94 h 171"/>
                  <a:gd name="T64" fmla="*/ 19 w 171"/>
                  <a:gd name="T65" fmla="*/ 106 h 171"/>
                  <a:gd name="T66" fmla="*/ 6 w 171"/>
                  <a:gd name="T67" fmla="*/ 116 h 171"/>
                  <a:gd name="T68" fmla="*/ 10 w 171"/>
                  <a:gd name="T69" fmla="*/ 119 h 171"/>
                  <a:gd name="T70" fmla="*/ 29 w 171"/>
                  <a:gd name="T71" fmla="*/ 125 h 171"/>
                  <a:gd name="T72" fmla="*/ 19 w 171"/>
                  <a:gd name="T73" fmla="*/ 139 h 171"/>
                  <a:gd name="T74" fmla="*/ 24 w 171"/>
                  <a:gd name="T75" fmla="*/ 141 h 171"/>
                  <a:gd name="T76" fmla="*/ 44 w 171"/>
                  <a:gd name="T77" fmla="*/ 141 h 171"/>
                  <a:gd name="T78" fmla="*/ 39 w 171"/>
                  <a:gd name="T79" fmla="*/ 156 h 171"/>
                  <a:gd name="T80" fmla="*/ 44 w 171"/>
                  <a:gd name="T81" fmla="*/ 157 h 171"/>
                  <a:gd name="T82" fmla="*/ 63 w 171"/>
                  <a:gd name="T83" fmla="*/ 151 h 171"/>
                  <a:gd name="T84" fmla="*/ 63 w 171"/>
                  <a:gd name="T85" fmla="*/ 166 h 171"/>
                  <a:gd name="T86" fmla="*/ 68 w 171"/>
                  <a:gd name="T87" fmla="*/ 166 h 171"/>
                  <a:gd name="T88" fmla="*/ 85 w 171"/>
                  <a:gd name="T89" fmla="*/ 155 h 171"/>
                  <a:gd name="T90" fmla="*/ 91 w 171"/>
                  <a:gd name="T91" fmla="*/ 171 h 171"/>
                  <a:gd name="T92" fmla="*/ 94 w 171"/>
                  <a:gd name="T93" fmla="*/ 168 h 171"/>
                  <a:gd name="T94" fmla="*/ 96 w 171"/>
                  <a:gd name="T95" fmla="*/ 154 h 171"/>
                  <a:gd name="T96" fmla="*/ 114 w 171"/>
                  <a:gd name="T97" fmla="*/ 163 h 171"/>
                  <a:gd name="T98" fmla="*/ 119 w 171"/>
                  <a:gd name="T99" fmla="*/ 162 h 171"/>
                  <a:gd name="T100" fmla="*/ 117 w 171"/>
                  <a:gd name="T101" fmla="*/ 147 h 171"/>
                  <a:gd name="T102" fmla="*/ 137 w 171"/>
                  <a:gd name="T103" fmla="*/ 150 h 171"/>
                  <a:gd name="T104" fmla="*/ 142 w 171"/>
                  <a:gd name="T105" fmla="*/ 149 h 171"/>
                  <a:gd name="T106" fmla="*/ 135 w 171"/>
                  <a:gd name="T107" fmla="*/ 134 h 171"/>
                  <a:gd name="T108" fmla="*/ 154 w 171"/>
                  <a:gd name="T109" fmla="*/ 131 h 171"/>
                  <a:gd name="T110" fmla="*/ 159 w 171"/>
                  <a:gd name="T111" fmla="*/ 129 h 171"/>
                  <a:gd name="T112" fmla="*/ 147 w 171"/>
                  <a:gd name="T113" fmla="*/ 117 h 171"/>
                  <a:gd name="T114" fmla="*/ 165 w 171"/>
                  <a:gd name="T115" fmla="*/ 108 h 171"/>
                  <a:gd name="T116" fmla="*/ 169 w 171"/>
                  <a:gd name="T117" fmla="*/ 105 h 171"/>
                  <a:gd name="T118" fmla="*/ 154 w 171"/>
                  <a:gd name="T119" fmla="*/ 96 h 171"/>
                  <a:gd name="T120" fmla="*/ 168 w 171"/>
                  <a:gd name="T121" fmla="*/ 82 h 171"/>
                  <a:gd name="T122" fmla="*/ 70 w 171"/>
                  <a:gd name="T123" fmla="*/ 85 h 171"/>
                  <a:gd name="T124" fmla="*/ 101 w 171"/>
                  <a:gd name="T125" fmla="*/ 85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1" h="171">
                    <a:moveTo>
                      <a:pt x="168" y="82"/>
                    </a:moveTo>
                    <a:cubicBezTo>
                      <a:pt x="170" y="82"/>
                      <a:pt x="171" y="81"/>
                      <a:pt x="171" y="79"/>
                    </a:cubicBezTo>
                    <a:cubicBezTo>
                      <a:pt x="171" y="79"/>
                      <a:pt x="171" y="79"/>
                      <a:pt x="171" y="79"/>
                    </a:cubicBezTo>
                    <a:cubicBezTo>
                      <a:pt x="171" y="78"/>
                      <a:pt x="169" y="77"/>
                      <a:pt x="168" y="77"/>
                    </a:cubicBezTo>
                    <a:cubicBezTo>
                      <a:pt x="154" y="75"/>
                      <a:pt x="154" y="75"/>
                      <a:pt x="154" y="75"/>
                    </a:cubicBezTo>
                    <a:cubicBezTo>
                      <a:pt x="154" y="71"/>
                      <a:pt x="153" y="68"/>
                      <a:pt x="152" y="65"/>
                    </a:cubicBezTo>
                    <a:cubicBezTo>
                      <a:pt x="163" y="57"/>
                      <a:pt x="163" y="57"/>
                      <a:pt x="163" y="57"/>
                    </a:cubicBezTo>
                    <a:cubicBezTo>
                      <a:pt x="164" y="56"/>
                      <a:pt x="165" y="55"/>
                      <a:pt x="165" y="54"/>
                    </a:cubicBezTo>
                    <a:cubicBezTo>
                      <a:pt x="165" y="54"/>
                      <a:pt x="165" y="53"/>
                      <a:pt x="165" y="53"/>
                    </a:cubicBezTo>
                    <a:cubicBezTo>
                      <a:pt x="164" y="52"/>
                      <a:pt x="163" y="51"/>
                      <a:pt x="161" y="52"/>
                    </a:cubicBezTo>
                    <a:cubicBezTo>
                      <a:pt x="147" y="54"/>
                      <a:pt x="147" y="54"/>
                      <a:pt x="147" y="54"/>
                    </a:cubicBezTo>
                    <a:cubicBezTo>
                      <a:pt x="146" y="51"/>
                      <a:pt x="144" y="48"/>
                      <a:pt x="142" y="45"/>
                    </a:cubicBezTo>
                    <a:cubicBezTo>
                      <a:pt x="151" y="34"/>
                      <a:pt x="151" y="34"/>
                      <a:pt x="151" y="34"/>
                    </a:cubicBezTo>
                    <a:cubicBezTo>
                      <a:pt x="151" y="34"/>
                      <a:pt x="152" y="33"/>
                      <a:pt x="152" y="32"/>
                    </a:cubicBezTo>
                    <a:cubicBezTo>
                      <a:pt x="152" y="31"/>
                      <a:pt x="151" y="31"/>
                      <a:pt x="151" y="30"/>
                    </a:cubicBezTo>
                    <a:cubicBezTo>
                      <a:pt x="150" y="29"/>
                      <a:pt x="148" y="29"/>
                      <a:pt x="147" y="30"/>
                    </a:cubicBezTo>
                    <a:cubicBezTo>
                      <a:pt x="135" y="36"/>
                      <a:pt x="135" y="36"/>
                      <a:pt x="135" y="36"/>
                    </a:cubicBezTo>
                    <a:cubicBezTo>
                      <a:pt x="132" y="34"/>
                      <a:pt x="130" y="32"/>
                      <a:pt x="127" y="30"/>
                    </a:cubicBezTo>
                    <a:cubicBezTo>
                      <a:pt x="132" y="16"/>
                      <a:pt x="132" y="16"/>
                      <a:pt x="132" y="16"/>
                    </a:cubicBezTo>
                    <a:cubicBezTo>
                      <a:pt x="132" y="16"/>
                      <a:pt x="132" y="16"/>
                      <a:pt x="132" y="15"/>
                    </a:cubicBezTo>
                    <a:cubicBezTo>
                      <a:pt x="132" y="14"/>
                      <a:pt x="132" y="13"/>
                      <a:pt x="131" y="13"/>
                    </a:cubicBezTo>
                    <a:cubicBezTo>
                      <a:pt x="129" y="12"/>
                      <a:pt x="128" y="12"/>
                      <a:pt x="127" y="14"/>
                    </a:cubicBezTo>
                    <a:cubicBezTo>
                      <a:pt x="117" y="23"/>
                      <a:pt x="117" y="23"/>
                      <a:pt x="117" y="23"/>
                    </a:cubicBezTo>
                    <a:cubicBezTo>
                      <a:pt x="114" y="22"/>
                      <a:pt x="111" y="21"/>
                      <a:pt x="108" y="20"/>
                    </a:cubicBezTo>
                    <a:cubicBezTo>
                      <a:pt x="108" y="6"/>
                      <a:pt x="108" y="6"/>
                      <a:pt x="108" y="6"/>
                    </a:cubicBezTo>
                    <a:cubicBezTo>
                      <a:pt x="108" y="5"/>
                      <a:pt x="108" y="5"/>
                      <a:pt x="108" y="5"/>
                    </a:cubicBezTo>
                    <a:cubicBezTo>
                      <a:pt x="108" y="4"/>
                      <a:pt x="107" y="3"/>
                      <a:pt x="106" y="2"/>
                    </a:cubicBezTo>
                    <a:cubicBezTo>
                      <a:pt x="105" y="2"/>
                      <a:pt x="103" y="3"/>
                      <a:pt x="103" y="4"/>
                    </a:cubicBezTo>
                    <a:cubicBezTo>
                      <a:pt x="96" y="17"/>
                      <a:pt x="96" y="17"/>
                      <a:pt x="96" y="17"/>
                    </a:cubicBezTo>
                    <a:cubicBezTo>
                      <a:pt x="93" y="16"/>
                      <a:pt x="90" y="16"/>
                      <a:pt x="86" y="16"/>
                    </a:cubicBezTo>
                    <a:cubicBezTo>
                      <a:pt x="82" y="3"/>
                      <a:pt x="82" y="3"/>
                      <a:pt x="82" y="3"/>
                    </a:cubicBezTo>
                    <a:cubicBezTo>
                      <a:pt x="82" y="1"/>
                      <a:pt x="81" y="0"/>
                      <a:pt x="79" y="0"/>
                    </a:cubicBezTo>
                    <a:cubicBezTo>
                      <a:pt x="78" y="0"/>
                      <a:pt x="77" y="1"/>
                      <a:pt x="77" y="3"/>
                    </a:cubicBezTo>
                    <a:cubicBezTo>
                      <a:pt x="77" y="3"/>
                      <a:pt x="77" y="3"/>
                      <a:pt x="77" y="3"/>
                    </a:cubicBezTo>
                    <a:cubicBezTo>
                      <a:pt x="75" y="17"/>
                      <a:pt x="75" y="17"/>
                      <a:pt x="75" y="17"/>
                    </a:cubicBezTo>
                    <a:cubicBezTo>
                      <a:pt x="71" y="17"/>
                      <a:pt x="68" y="18"/>
                      <a:pt x="65" y="19"/>
                    </a:cubicBezTo>
                    <a:cubicBezTo>
                      <a:pt x="57" y="8"/>
                      <a:pt x="57" y="8"/>
                      <a:pt x="57" y="8"/>
                    </a:cubicBezTo>
                    <a:cubicBezTo>
                      <a:pt x="56" y="6"/>
                      <a:pt x="55" y="5"/>
                      <a:pt x="53" y="6"/>
                    </a:cubicBezTo>
                    <a:cubicBezTo>
                      <a:pt x="52" y="6"/>
                      <a:pt x="52" y="7"/>
                      <a:pt x="52" y="9"/>
                    </a:cubicBezTo>
                    <a:cubicBezTo>
                      <a:pt x="52" y="9"/>
                      <a:pt x="52" y="9"/>
                      <a:pt x="52" y="10"/>
                    </a:cubicBezTo>
                    <a:cubicBezTo>
                      <a:pt x="54" y="23"/>
                      <a:pt x="54" y="23"/>
                      <a:pt x="54" y="23"/>
                    </a:cubicBezTo>
                    <a:cubicBezTo>
                      <a:pt x="51" y="25"/>
                      <a:pt x="48" y="27"/>
                      <a:pt x="45" y="29"/>
                    </a:cubicBezTo>
                    <a:cubicBezTo>
                      <a:pt x="34" y="20"/>
                      <a:pt x="34" y="20"/>
                      <a:pt x="34" y="20"/>
                    </a:cubicBezTo>
                    <a:cubicBezTo>
                      <a:pt x="33" y="19"/>
                      <a:pt x="32" y="19"/>
                      <a:pt x="30" y="20"/>
                    </a:cubicBezTo>
                    <a:cubicBezTo>
                      <a:pt x="30" y="20"/>
                      <a:pt x="29" y="21"/>
                      <a:pt x="29" y="22"/>
                    </a:cubicBezTo>
                    <a:cubicBezTo>
                      <a:pt x="29" y="23"/>
                      <a:pt x="30" y="23"/>
                      <a:pt x="30" y="24"/>
                    </a:cubicBezTo>
                    <a:cubicBezTo>
                      <a:pt x="36" y="36"/>
                      <a:pt x="36" y="36"/>
                      <a:pt x="36" y="36"/>
                    </a:cubicBezTo>
                    <a:cubicBezTo>
                      <a:pt x="34" y="39"/>
                      <a:pt x="32" y="41"/>
                      <a:pt x="30" y="44"/>
                    </a:cubicBezTo>
                    <a:cubicBezTo>
                      <a:pt x="17" y="39"/>
                      <a:pt x="17" y="39"/>
                      <a:pt x="17" y="39"/>
                    </a:cubicBezTo>
                    <a:cubicBezTo>
                      <a:pt x="15" y="38"/>
                      <a:pt x="14" y="39"/>
                      <a:pt x="13" y="40"/>
                    </a:cubicBezTo>
                    <a:cubicBezTo>
                      <a:pt x="13" y="41"/>
                      <a:pt x="12" y="41"/>
                      <a:pt x="12" y="42"/>
                    </a:cubicBezTo>
                    <a:cubicBezTo>
                      <a:pt x="12" y="42"/>
                      <a:pt x="13" y="43"/>
                      <a:pt x="14" y="44"/>
                    </a:cubicBezTo>
                    <a:cubicBezTo>
                      <a:pt x="24" y="54"/>
                      <a:pt x="24" y="54"/>
                      <a:pt x="24" y="54"/>
                    </a:cubicBezTo>
                    <a:cubicBezTo>
                      <a:pt x="22" y="57"/>
                      <a:pt x="21" y="60"/>
                      <a:pt x="20" y="63"/>
                    </a:cubicBezTo>
                    <a:cubicBezTo>
                      <a:pt x="6" y="63"/>
                      <a:pt x="6" y="63"/>
                      <a:pt x="6" y="63"/>
                    </a:cubicBezTo>
                    <a:cubicBezTo>
                      <a:pt x="4" y="62"/>
                      <a:pt x="3" y="63"/>
                      <a:pt x="2" y="65"/>
                    </a:cubicBezTo>
                    <a:cubicBezTo>
                      <a:pt x="2" y="65"/>
                      <a:pt x="2" y="65"/>
                      <a:pt x="2" y="65"/>
                    </a:cubicBezTo>
                    <a:cubicBezTo>
                      <a:pt x="2" y="67"/>
                      <a:pt x="3" y="68"/>
                      <a:pt x="4" y="68"/>
                    </a:cubicBezTo>
                    <a:cubicBezTo>
                      <a:pt x="17" y="74"/>
                      <a:pt x="17" y="74"/>
                      <a:pt x="17" y="74"/>
                    </a:cubicBezTo>
                    <a:cubicBezTo>
                      <a:pt x="16" y="78"/>
                      <a:pt x="16" y="81"/>
                      <a:pt x="16" y="84"/>
                    </a:cubicBezTo>
                    <a:cubicBezTo>
                      <a:pt x="3" y="89"/>
                      <a:pt x="3" y="89"/>
                      <a:pt x="3" y="89"/>
                    </a:cubicBezTo>
                    <a:cubicBezTo>
                      <a:pt x="1" y="89"/>
                      <a:pt x="0" y="90"/>
                      <a:pt x="0" y="91"/>
                    </a:cubicBezTo>
                    <a:cubicBezTo>
                      <a:pt x="0" y="91"/>
                      <a:pt x="0" y="91"/>
                      <a:pt x="0" y="91"/>
                    </a:cubicBezTo>
                    <a:cubicBezTo>
                      <a:pt x="0" y="93"/>
                      <a:pt x="2" y="94"/>
                      <a:pt x="3" y="94"/>
                    </a:cubicBezTo>
                    <a:cubicBezTo>
                      <a:pt x="17" y="96"/>
                      <a:pt x="17" y="96"/>
                      <a:pt x="17" y="96"/>
                    </a:cubicBezTo>
                    <a:cubicBezTo>
                      <a:pt x="17" y="99"/>
                      <a:pt x="18" y="103"/>
                      <a:pt x="19" y="106"/>
                    </a:cubicBezTo>
                    <a:cubicBezTo>
                      <a:pt x="8" y="114"/>
                      <a:pt x="8" y="114"/>
                      <a:pt x="8" y="114"/>
                    </a:cubicBezTo>
                    <a:cubicBezTo>
                      <a:pt x="7" y="114"/>
                      <a:pt x="6" y="115"/>
                      <a:pt x="6" y="116"/>
                    </a:cubicBezTo>
                    <a:cubicBezTo>
                      <a:pt x="6" y="117"/>
                      <a:pt x="6" y="117"/>
                      <a:pt x="6" y="118"/>
                    </a:cubicBezTo>
                    <a:cubicBezTo>
                      <a:pt x="7" y="119"/>
                      <a:pt x="8" y="120"/>
                      <a:pt x="10" y="119"/>
                    </a:cubicBezTo>
                    <a:cubicBezTo>
                      <a:pt x="24" y="117"/>
                      <a:pt x="24" y="117"/>
                      <a:pt x="24" y="117"/>
                    </a:cubicBezTo>
                    <a:cubicBezTo>
                      <a:pt x="25" y="120"/>
                      <a:pt x="27" y="123"/>
                      <a:pt x="29" y="125"/>
                    </a:cubicBezTo>
                    <a:cubicBezTo>
                      <a:pt x="20" y="137"/>
                      <a:pt x="20" y="137"/>
                      <a:pt x="20" y="137"/>
                    </a:cubicBezTo>
                    <a:cubicBezTo>
                      <a:pt x="20" y="137"/>
                      <a:pt x="19" y="138"/>
                      <a:pt x="19" y="139"/>
                    </a:cubicBezTo>
                    <a:cubicBezTo>
                      <a:pt x="19" y="139"/>
                      <a:pt x="20" y="140"/>
                      <a:pt x="20" y="140"/>
                    </a:cubicBezTo>
                    <a:cubicBezTo>
                      <a:pt x="21" y="142"/>
                      <a:pt x="23" y="142"/>
                      <a:pt x="24" y="141"/>
                    </a:cubicBezTo>
                    <a:cubicBezTo>
                      <a:pt x="36" y="134"/>
                      <a:pt x="36" y="134"/>
                      <a:pt x="36" y="134"/>
                    </a:cubicBezTo>
                    <a:cubicBezTo>
                      <a:pt x="39" y="137"/>
                      <a:pt x="41" y="139"/>
                      <a:pt x="44" y="141"/>
                    </a:cubicBezTo>
                    <a:cubicBezTo>
                      <a:pt x="39" y="154"/>
                      <a:pt x="39" y="154"/>
                      <a:pt x="39" y="154"/>
                    </a:cubicBezTo>
                    <a:cubicBezTo>
                      <a:pt x="39" y="155"/>
                      <a:pt x="39" y="155"/>
                      <a:pt x="39" y="156"/>
                    </a:cubicBezTo>
                    <a:cubicBezTo>
                      <a:pt x="39" y="157"/>
                      <a:pt x="39" y="157"/>
                      <a:pt x="40" y="158"/>
                    </a:cubicBezTo>
                    <a:cubicBezTo>
                      <a:pt x="42" y="159"/>
                      <a:pt x="43" y="158"/>
                      <a:pt x="44" y="157"/>
                    </a:cubicBezTo>
                    <a:cubicBezTo>
                      <a:pt x="54" y="147"/>
                      <a:pt x="54" y="147"/>
                      <a:pt x="54" y="147"/>
                    </a:cubicBezTo>
                    <a:cubicBezTo>
                      <a:pt x="57" y="149"/>
                      <a:pt x="60" y="150"/>
                      <a:pt x="63" y="151"/>
                    </a:cubicBezTo>
                    <a:cubicBezTo>
                      <a:pt x="63" y="165"/>
                      <a:pt x="63" y="165"/>
                      <a:pt x="63" y="165"/>
                    </a:cubicBezTo>
                    <a:cubicBezTo>
                      <a:pt x="63" y="165"/>
                      <a:pt x="63" y="166"/>
                      <a:pt x="63" y="166"/>
                    </a:cubicBezTo>
                    <a:cubicBezTo>
                      <a:pt x="63" y="167"/>
                      <a:pt x="64" y="168"/>
                      <a:pt x="65" y="168"/>
                    </a:cubicBezTo>
                    <a:cubicBezTo>
                      <a:pt x="66" y="169"/>
                      <a:pt x="68" y="168"/>
                      <a:pt x="68" y="166"/>
                    </a:cubicBezTo>
                    <a:cubicBezTo>
                      <a:pt x="75" y="154"/>
                      <a:pt x="75" y="154"/>
                      <a:pt x="75" y="154"/>
                    </a:cubicBezTo>
                    <a:cubicBezTo>
                      <a:pt x="78" y="154"/>
                      <a:pt x="81" y="155"/>
                      <a:pt x="85" y="155"/>
                    </a:cubicBezTo>
                    <a:cubicBezTo>
                      <a:pt x="89" y="168"/>
                      <a:pt x="89" y="168"/>
                      <a:pt x="89" y="168"/>
                    </a:cubicBezTo>
                    <a:cubicBezTo>
                      <a:pt x="89" y="170"/>
                      <a:pt x="90" y="171"/>
                      <a:pt x="91" y="171"/>
                    </a:cubicBezTo>
                    <a:cubicBezTo>
                      <a:pt x="91" y="171"/>
                      <a:pt x="92" y="171"/>
                      <a:pt x="92" y="171"/>
                    </a:cubicBezTo>
                    <a:cubicBezTo>
                      <a:pt x="93" y="171"/>
                      <a:pt x="94" y="169"/>
                      <a:pt x="94" y="168"/>
                    </a:cubicBezTo>
                    <a:cubicBezTo>
                      <a:pt x="94" y="168"/>
                      <a:pt x="94" y="168"/>
                      <a:pt x="94" y="168"/>
                    </a:cubicBezTo>
                    <a:cubicBezTo>
                      <a:pt x="96" y="154"/>
                      <a:pt x="96" y="154"/>
                      <a:pt x="96" y="154"/>
                    </a:cubicBezTo>
                    <a:cubicBezTo>
                      <a:pt x="100" y="153"/>
                      <a:pt x="103" y="153"/>
                      <a:pt x="106" y="152"/>
                    </a:cubicBezTo>
                    <a:cubicBezTo>
                      <a:pt x="114" y="163"/>
                      <a:pt x="114" y="163"/>
                      <a:pt x="114" y="163"/>
                    </a:cubicBezTo>
                    <a:cubicBezTo>
                      <a:pt x="115" y="165"/>
                      <a:pt x="116" y="165"/>
                      <a:pt x="118" y="165"/>
                    </a:cubicBezTo>
                    <a:cubicBezTo>
                      <a:pt x="119" y="164"/>
                      <a:pt x="119" y="163"/>
                      <a:pt x="119" y="162"/>
                    </a:cubicBezTo>
                    <a:cubicBezTo>
                      <a:pt x="119" y="162"/>
                      <a:pt x="119" y="161"/>
                      <a:pt x="119" y="161"/>
                    </a:cubicBezTo>
                    <a:cubicBezTo>
                      <a:pt x="117" y="147"/>
                      <a:pt x="117" y="147"/>
                      <a:pt x="117" y="147"/>
                    </a:cubicBezTo>
                    <a:cubicBezTo>
                      <a:pt x="120" y="146"/>
                      <a:pt x="123" y="144"/>
                      <a:pt x="126" y="142"/>
                    </a:cubicBezTo>
                    <a:cubicBezTo>
                      <a:pt x="137" y="150"/>
                      <a:pt x="137" y="150"/>
                      <a:pt x="137" y="150"/>
                    </a:cubicBezTo>
                    <a:cubicBezTo>
                      <a:pt x="138" y="152"/>
                      <a:pt x="139" y="152"/>
                      <a:pt x="141" y="151"/>
                    </a:cubicBezTo>
                    <a:cubicBezTo>
                      <a:pt x="141" y="150"/>
                      <a:pt x="142" y="149"/>
                      <a:pt x="142" y="149"/>
                    </a:cubicBezTo>
                    <a:cubicBezTo>
                      <a:pt x="142" y="148"/>
                      <a:pt x="141" y="147"/>
                      <a:pt x="141" y="147"/>
                    </a:cubicBezTo>
                    <a:cubicBezTo>
                      <a:pt x="135" y="134"/>
                      <a:pt x="135" y="134"/>
                      <a:pt x="135" y="134"/>
                    </a:cubicBezTo>
                    <a:cubicBezTo>
                      <a:pt x="137" y="132"/>
                      <a:pt x="139" y="130"/>
                      <a:pt x="141" y="127"/>
                    </a:cubicBezTo>
                    <a:cubicBezTo>
                      <a:pt x="154" y="131"/>
                      <a:pt x="154" y="131"/>
                      <a:pt x="154" y="131"/>
                    </a:cubicBezTo>
                    <a:cubicBezTo>
                      <a:pt x="156" y="132"/>
                      <a:pt x="157" y="132"/>
                      <a:pt x="158" y="131"/>
                    </a:cubicBezTo>
                    <a:cubicBezTo>
                      <a:pt x="158" y="130"/>
                      <a:pt x="159" y="130"/>
                      <a:pt x="159" y="129"/>
                    </a:cubicBezTo>
                    <a:cubicBezTo>
                      <a:pt x="159" y="128"/>
                      <a:pt x="158" y="127"/>
                      <a:pt x="157" y="127"/>
                    </a:cubicBezTo>
                    <a:cubicBezTo>
                      <a:pt x="147" y="117"/>
                      <a:pt x="147" y="117"/>
                      <a:pt x="147" y="117"/>
                    </a:cubicBezTo>
                    <a:cubicBezTo>
                      <a:pt x="149" y="114"/>
                      <a:pt x="150" y="111"/>
                      <a:pt x="151" y="108"/>
                    </a:cubicBezTo>
                    <a:cubicBezTo>
                      <a:pt x="165" y="108"/>
                      <a:pt x="165" y="108"/>
                      <a:pt x="165" y="108"/>
                    </a:cubicBezTo>
                    <a:cubicBezTo>
                      <a:pt x="167" y="108"/>
                      <a:pt x="168" y="107"/>
                      <a:pt x="169" y="106"/>
                    </a:cubicBezTo>
                    <a:cubicBezTo>
                      <a:pt x="169" y="106"/>
                      <a:pt x="169" y="105"/>
                      <a:pt x="169" y="105"/>
                    </a:cubicBezTo>
                    <a:cubicBezTo>
                      <a:pt x="169" y="104"/>
                      <a:pt x="168" y="103"/>
                      <a:pt x="167" y="103"/>
                    </a:cubicBezTo>
                    <a:cubicBezTo>
                      <a:pt x="154" y="96"/>
                      <a:pt x="154" y="96"/>
                      <a:pt x="154" y="96"/>
                    </a:cubicBezTo>
                    <a:cubicBezTo>
                      <a:pt x="155" y="93"/>
                      <a:pt x="155" y="90"/>
                      <a:pt x="155" y="86"/>
                    </a:cubicBezTo>
                    <a:lnTo>
                      <a:pt x="168" y="82"/>
                    </a:lnTo>
                    <a:close/>
                    <a:moveTo>
                      <a:pt x="86" y="101"/>
                    </a:moveTo>
                    <a:cubicBezTo>
                      <a:pt x="77" y="101"/>
                      <a:pt x="70" y="94"/>
                      <a:pt x="70" y="85"/>
                    </a:cubicBezTo>
                    <a:cubicBezTo>
                      <a:pt x="70" y="77"/>
                      <a:pt x="77" y="70"/>
                      <a:pt x="86" y="70"/>
                    </a:cubicBezTo>
                    <a:cubicBezTo>
                      <a:pt x="94" y="70"/>
                      <a:pt x="101" y="77"/>
                      <a:pt x="101" y="85"/>
                    </a:cubicBezTo>
                    <a:cubicBezTo>
                      <a:pt x="101" y="94"/>
                      <a:pt x="94" y="101"/>
                      <a:pt x="86" y="10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cs typeface="+mn-ea"/>
                  <a:sym typeface="+mn-lt"/>
                </a:endParaRPr>
              </a:p>
            </p:txBody>
          </p:sp>
          <p:sp>
            <p:nvSpPr>
              <p:cNvPr id="23" name="Freeform 20"/>
              <p:cNvSpPr>
                <a:spLocks noEditPoints="1"/>
              </p:cNvSpPr>
              <p:nvPr/>
            </p:nvSpPr>
            <p:spPr bwMode="auto">
              <a:xfrm>
                <a:off x="-1333500" y="1651000"/>
                <a:ext cx="454025" cy="454025"/>
              </a:xfrm>
              <a:custGeom>
                <a:avLst/>
                <a:gdLst>
                  <a:gd name="T0" fmla="*/ 121 w 121"/>
                  <a:gd name="T1" fmla="*/ 56 h 121"/>
                  <a:gd name="T2" fmla="*/ 119 w 121"/>
                  <a:gd name="T3" fmla="*/ 54 h 121"/>
                  <a:gd name="T4" fmla="*/ 108 w 121"/>
                  <a:gd name="T5" fmla="*/ 46 h 121"/>
                  <a:gd name="T6" fmla="*/ 117 w 121"/>
                  <a:gd name="T7" fmla="*/ 38 h 121"/>
                  <a:gd name="T8" fmla="*/ 115 w 121"/>
                  <a:gd name="T9" fmla="*/ 37 h 121"/>
                  <a:gd name="T10" fmla="*/ 101 w 121"/>
                  <a:gd name="T11" fmla="*/ 32 h 121"/>
                  <a:gd name="T12" fmla="*/ 108 w 121"/>
                  <a:gd name="T13" fmla="*/ 23 h 121"/>
                  <a:gd name="T14" fmla="*/ 105 w 121"/>
                  <a:gd name="T15" fmla="*/ 21 h 121"/>
                  <a:gd name="T16" fmla="*/ 90 w 121"/>
                  <a:gd name="T17" fmla="*/ 21 h 121"/>
                  <a:gd name="T18" fmla="*/ 94 w 121"/>
                  <a:gd name="T19" fmla="*/ 11 h 121"/>
                  <a:gd name="T20" fmla="*/ 90 w 121"/>
                  <a:gd name="T21" fmla="*/ 10 h 121"/>
                  <a:gd name="T22" fmla="*/ 77 w 121"/>
                  <a:gd name="T23" fmla="*/ 14 h 121"/>
                  <a:gd name="T24" fmla="*/ 77 w 121"/>
                  <a:gd name="T25" fmla="*/ 3 h 121"/>
                  <a:gd name="T26" fmla="*/ 73 w 121"/>
                  <a:gd name="T27" fmla="*/ 3 h 121"/>
                  <a:gd name="T28" fmla="*/ 61 w 121"/>
                  <a:gd name="T29" fmla="*/ 11 h 121"/>
                  <a:gd name="T30" fmla="*/ 56 w 121"/>
                  <a:gd name="T31" fmla="*/ 0 h 121"/>
                  <a:gd name="T32" fmla="*/ 55 w 121"/>
                  <a:gd name="T33" fmla="*/ 2 h 121"/>
                  <a:gd name="T34" fmla="*/ 46 w 121"/>
                  <a:gd name="T35" fmla="*/ 13 h 121"/>
                  <a:gd name="T36" fmla="*/ 38 w 121"/>
                  <a:gd name="T37" fmla="*/ 4 h 121"/>
                  <a:gd name="T38" fmla="*/ 37 w 121"/>
                  <a:gd name="T39" fmla="*/ 7 h 121"/>
                  <a:gd name="T40" fmla="*/ 32 w 121"/>
                  <a:gd name="T41" fmla="*/ 20 h 121"/>
                  <a:gd name="T42" fmla="*/ 22 w 121"/>
                  <a:gd name="T43" fmla="*/ 14 h 121"/>
                  <a:gd name="T44" fmla="*/ 21 w 121"/>
                  <a:gd name="T45" fmla="*/ 17 h 121"/>
                  <a:gd name="T46" fmla="*/ 21 w 121"/>
                  <a:gd name="T47" fmla="*/ 31 h 121"/>
                  <a:gd name="T48" fmla="*/ 9 w 121"/>
                  <a:gd name="T49" fmla="*/ 28 h 121"/>
                  <a:gd name="T50" fmla="*/ 10 w 121"/>
                  <a:gd name="T51" fmla="*/ 31 h 121"/>
                  <a:gd name="T52" fmla="*/ 14 w 121"/>
                  <a:gd name="T53" fmla="*/ 45 h 121"/>
                  <a:gd name="T54" fmla="*/ 2 w 121"/>
                  <a:gd name="T55" fmla="*/ 46 h 121"/>
                  <a:gd name="T56" fmla="*/ 3 w 121"/>
                  <a:gd name="T57" fmla="*/ 48 h 121"/>
                  <a:gd name="T58" fmla="*/ 11 w 121"/>
                  <a:gd name="T59" fmla="*/ 60 h 121"/>
                  <a:gd name="T60" fmla="*/ 0 w 121"/>
                  <a:gd name="T61" fmla="*/ 65 h 121"/>
                  <a:gd name="T62" fmla="*/ 2 w 121"/>
                  <a:gd name="T63" fmla="*/ 67 h 121"/>
                  <a:gd name="T64" fmla="*/ 14 w 121"/>
                  <a:gd name="T65" fmla="*/ 75 h 121"/>
                  <a:gd name="T66" fmla="*/ 4 w 121"/>
                  <a:gd name="T67" fmla="*/ 83 h 121"/>
                  <a:gd name="T68" fmla="*/ 7 w 121"/>
                  <a:gd name="T69" fmla="*/ 84 h 121"/>
                  <a:gd name="T70" fmla="*/ 20 w 121"/>
                  <a:gd name="T71" fmla="*/ 89 h 121"/>
                  <a:gd name="T72" fmla="*/ 14 w 121"/>
                  <a:gd name="T73" fmla="*/ 98 h 121"/>
                  <a:gd name="T74" fmla="*/ 17 w 121"/>
                  <a:gd name="T75" fmla="*/ 100 h 121"/>
                  <a:gd name="T76" fmla="*/ 31 w 121"/>
                  <a:gd name="T77" fmla="*/ 100 h 121"/>
                  <a:gd name="T78" fmla="*/ 28 w 121"/>
                  <a:gd name="T79" fmla="*/ 110 h 121"/>
                  <a:gd name="T80" fmla="*/ 31 w 121"/>
                  <a:gd name="T81" fmla="*/ 112 h 121"/>
                  <a:gd name="T82" fmla="*/ 45 w 121"/>
                  <a:gd name="T83" fmla="*/ 107 h 121"/>
                  <a:gd name="T84" fmla="*/ 45 w 121"/>
                  <a:gd name="T85" fmla="*/ 118 h 121"/>
                  <a:gd name="T86" fmla="*/ 49 w 121"/>
                  <a:gd name="T87" fmla="*/ 118 h 121"/>
                  <a:gd name="T88" fmla="*/ 60 w 121"/>
                  <a:gd name="T89" fmla="*/ 110 h 121"/>
                  <a:gd name="T90" fmla="*/ 65 w 121"/>
                  <a:gd name="T91" fmla="*/ 121 h 121"/>
                  <a:gd name="T92" fmla="*/ 67 w 121"/>
                  <a:gd name="T93" fmla="*/ 119 h 121"/>
                  <a:gd name="T94" fmla="*/ 68 w 121"/>
                  <a:gd name="T95" fmla="*/ 109 h 121"/>
                  <a:gd name="T96" fmla="*/ 81 w 121"/>
                  <a:gd name="T97" fmla="*/ 116 h 121"/>
                  <a:gd name="T98" fmla="*/ 85 w 121"/>
                  <a:gd name="T99" fmla="*/ 115 h 121"/>
                  <a:gd name="T100" fmla="*/ 83 w 121"/>
                  <a:gd name="T101" fmla="*/ 104 h 121"/>
                  <a:gd name="T102" fmla="*/ 97 w 121"/>
                  <a:gd name="T103" fmla="*/ 107 h 121"/>
                  <a:gd name="T104" fmla="*/ 101 w 121"/>
                  <a:gd name="T105" fmla="*/ 106 h 121"/>
                  <a:gd name="T106" fmla="*/ 96 w 121"/>
                  <a:gd name="T107" fmla="*/ 95 h 121"/>
                  <a:gd name="T108" fmla="*/ 110 w 121"/>
                  <a:gd name="T109" fmla="*/ 93 h 121"/>
                  <a:gd name="T110" fmla="*/ 113 w 121"/>
                  <a:gd name="T111" fmla="*/ 92 h 121"/>
                  <a:gd name="T112" fmla="*/ 105 w 121"/>
                  <a:gd name="T113" fmla="*/ 83 h 121"/>
                  <a:gd name="T114" fmla="*/ 117 w 121"/>
                  <a:gd name="T115" fmla="*/ 77 h 121"/>
                  <a:gd name="T116" fmla="*/ 120 w 121"/>
                  <a:gd name="T117" fmla="*/ 75 h 121"/>
                  <a:gd name="T118" fmla="*/ 109 w 121"/>
                  <a:gd name="T119" fmla="*/ 68 h 121"/>
                  <a:gd name="T120" fmla="*/ 120 w 121"/>
                  <a:gd name="T121" fmla="*/ 58 h 121"/>
                  <a:gd name="T122" fmla="*/ 50 w 121"/>
                  <a:gd name="T123" fmla="*/ 61 h 121"/>
                  <a:gd name="T124" fmla="*/ 72 w 121"/>
                  <a:gd name="T12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1" h="121">
                    <a:moveTo>
                      <a:pt x="120" y="58"/>
                    </a:moveTo>
                    <a:cubicBezTo>
                      <a:pt x="121" y="58"/>
                      <a:pt x="121" y="57"/>
                      <a:pt x="121" y="56"/>
                    </a:cubicBezTo>
                    <a:cubicBezTo>
                      <a:pt x="121" y="56"/>
                      <a:pt x="121" y="56"/>
                      <a:pt x="121" y="56"/>
                    </a:cubicBezTo>
                    <a:cubicBezTo>
                      <a:pt x="121" y="55"/>
                      <a:pt x="120" y="54"/>
                      <a:pt x="119" y="54"/>
                    </a:cubicBezTo>
                    <a:cubicBezTo>
                      <a:pt x="110" y="53"/>
                      <a:pt x="110" y="53"/>
                      <a:pt x="110" y="53"/>
                    </a:cubicBezTo>
                    <a:cubicBezTo>
                      <a:pt x="109" y="50"/>
                      <a:pt x="109" y="48"/>
                      <a:pt x="108" y="46"/>
                    </a:cubicBezTo>
                    <a:cubicBezTo>
                      <a:pt x="116" y="40"/>
                      <a:pt x="116" y="40"/>
                      <a:pt x="116" y="40"/>
                    </a:cubicBezTo>
                    <a:cubicBezTo>
                      <a:pt x="117" y="40"/>
                      <a:pt x="117" y="39"/>
                      <a:pt x="117" y="38"/>
                    </a:cubicBezTo>
                    <a:cubicBezTo>
                      <a:pt x="117" y="38"/>
                      <a:pt x="117" y="38"/>
                      <a:pt x="117" y="38"/>
                    </a:cubicBezTo>
                    <a:cubicBezTo>
                      <a:pt x="117" y="37"/>
                      <a:pt x="116" y="36"/>
                      <a:pt x="115" y="37"/>
                    </a:cubicBezTo>
                    <a:cubicBezTo>
                      <a:pt x="105" y="38"/>
                      <a:pt x="105" y="38"/>
                      <a:pt x="105" y="38"/>
                    </a:cubicBezTo>
                    <a:cubicBezTo>
                      <a:pt x="104" y="36"/>
                      <a:pt x="102" y="34"/>
                      <a:pt x="101" y="32"/>
                    </a:cubicBezTo>
                    <a:cubicBezTo>
                      <a:pt x="107" y="24"/>
                      <a:pt x="107" y="24"/>
                      <a:pt x="107" y="24"/>
                    </a:cubicBezTo>
                    <a:cubicBezTo>
                      <a:pt x="108" y="24"/>
                      <a:pt x="108" y="23"/>
                      <a:pt x="108" y="23"/>
                    </a:cubicBezTo>
                    <a:cubicBezTo>
                      <a:pt x="108" y="22"/>
                      <a:pt x="108" y="22"/>
                      <a:pt x="107" y="21"/>
                    </a:cubicBezTo>
                    <a:cubicBezTo>
                      <a:pt x="107" y="21"/>
                      <a:pt x="105" y="20"/>
                      <a:pt x="105" y="21"/>
                    </a:cubicBezTo>
                    <a:cubicBezTo>
                      <a:pt x="96" y="26"/>
                      <a:pt x="96" y="26"/>
                      <a:pt x="96" y="26"/>
                    </a:cubicBezTo>
                    <a:cubicBezTo>
                      <a:pt x="94" y="24"/>
                      <a:pt x="92" y="22"/>
                      <a:pt x="90" y="21"/>
                    </a:cubicBezTo>
                    <a:cubicBezTo>
                      <a:pt x="94" y="12"/>
                      <a:pt x="94" y="12"/>
                      <a:pt x="94" y="12"/>
                    </a:cubicBezTo>
                    <a:cubicBezTo>
                      <a:pt x="94" y="11"/>
                      <a:pt x="94" y="11"/>
                      <a:pt x="94" y="11"/>
                    </a:cubicBezTo>
                    <a:cubicBezTo>
                      <a:pt x="94" y="10"/>
                      <a:pt x="94" y="9"/>
                      <a:pt x="93" y="9"/>
                    </a:cubicBezTo>
                    <a:cubicBezTo>
                      <a:pt x="92" y="8"/>
                      <a:pt x="91" y="9"/>
                      <a:pt x="90" y="10"/>
                    </a:cubicBezTo>
                    <a:cubicBezTo>
                      <a:pt x="83" y="17"/>
                      <a:pt x="83" y="17"/>
                      <a:pt x="83" y="17"/>
                    </a:cubicBezTo>
                    <a:cubicBezTo>
                      <a:pt x="81" y="15"/>
                      <a:pt x="79" y="15"/>
                      <a:pt x="77" y="14"/>
                    </a:cubicBezTo>
                    <a:cubicBezTo>
                      <a:pt x="77" y="4"/>
                      <a:pt x="77" y="4"/>
                      <a:pt x="77" y="4"/>
                    </a:cubicBezTo>
                    <a:cubicBezTo>
                      <a:pt x="77" y="4"/>
                      <a:pt x="77" y="4"/>
                      <a:pt x="77" y="3"/>
                    </a:cubicBezTo>
                    <a:cubicBezTo>
                      <a:pt x="77" y="2"/>
                      <a:pt x="76" y="2"/>
                      <a:pt x="75" y="1"/>
                    </a:cubicBezTo>
                    <a:cubicBezTo>
                      <a:pt x="74" y="1"/>
                      <a:pt x="73" y="2"/>
                      <a:pt x="73" y="3"/>
                    </a:cubicBezTo>
                    <a:cubicBezTo>
                      <a:pt x="69" y="12"/>
                      <a:pt x="69" y="12"/>
                      <a:pt x="69" y="12"/>
                    </a:cubicBezTo>
                    <a:cubicBezTo>
                      <a:pt x="66" y="11"/>
                      <a:pt x="64" y="11"/>
                      <a:pt x="61" y="11"/>
                    </a:cubicBezTo>
                    <a:cubicBezTo>
                      <a:pt x="59" y="2"/>
                      <a:pt x="59" y="2"/>
                      <a:pt x="59" y="2"/>
                    </a:cubicBezTo>
                    <a:cubicBezTo>
                      <a:pt x="58" y="1"/>
                      <a:pt x="58" y="0"/>
                      <a:pt x="56" y="0"/>
                    </a:cubicBezTo>
                    <a:cubicBezTo>
                      <a:pt x="55" y="0"/>
                      <a:pt x="55" y="1"/>
                      <a:pt x="55" y="2"/>
                    </a:cubicBezTo>
                    <a:cubicBezTo>
                      <a:pt x="55" y="2"/>
                      <a:pt x="55" y="2"/>
                      <a:pt x="55" y="2"/>
                    </a:cubicBezTo>
                    <a:cubicBezTo>
                      <a:pt x="53" y="12"/>
                      <a:pt x="53" y="12"/>
                      <a:pt x="53" y="12"/>
                    </a:cubicBezTo>
                    <a:cubicBezTo>
                      <a:pt x="51" y="12"/>
                      <a:pt x="48" y="13"/>
                      <a:pt x="46" y="13"/>
                    </a:cubicBezTo>
                    <a:cubicBezTo>
                      <a:pt x="40" y="5"/>
                      <a:pt x="40" y="5"/>
                      <a:pt x="40" y="5"/>
                    </a:cubicBezTo>
                    <a:cubicBezTo>
                      <a:pt x="40" y="4"/>
                      <a:pt x="39" y="4"/>
                      <a:pt x="38" y="4"/>
                    </a:cubicBezTo>
                    <a:cubicBezTo>
                      <a:pt x="37" y="4"/>
                      <a:pt x="37" y="5"/>
                      <a:pt x="37" y="6"/>
                    </a:cubicBezTo>
                    <a:cubicBezTo>
                      <a:pt x="37" y="6"/>
                      <a:pt x="37" y="6"/>
                      <a:pt x="37" y="7"/>
                    </a:cubicBezTo>
                    <a:cubicBezTo>
                      <a:pt x="38" y="17"/>
                      <a:pt x="38" y="17"/>
                      <a:pt x="38" y="17"/>
                    </a:cubicBezTo>
                    <a:cubicBezTo>
                      <a:pt x="36" y="18"/>
                      <a:pt x="34" y="19"/>
                      <a:pt x="32" y="20"/>
                    </a:cubicBezTo>
                    <a:cubicBezTo>
                      <a:pt x="24" y="14"/>
                      <a:pt x="24" y="14"/>
                      <a:pt x="24" y="14"/>
                    </a:cubicBezTo>
                    <a:cubicBezTo>
                      <a:pt x="24" y="13"/>
                      <a:pt x="22" y="13"/>
                      <a:pt x="22" y="14"/>
                    </a:cubicBezTo>
                    <a:cubicBezTo>
                      <a:pt x="21" y="14"/>
                      <a:pt x="21" y="15"/>
                      <a:pt x="21" y="15"/>
                    </a:cubicBezTo>
                    <a:cubicBezTo>
                      <a:pt x="21" y="16"/>
                      <a:pt x="21" y="16"/>
                      <a:pt x="21" y="17"/>
                    </a:cubicBezTo>
                    <a:cubicBezTo>
                      <a:pt x="26" y="26"/>
                      <a:pt x="26" y="26"/>
                      <a:pt x="26" y="26"/>
                    </a:cubicBezTo>
                    <a:cubicBezTo>
                      <a:pt x="24" y="27"/>
                      <a:pt x="23" y="29"/>
                      <a:pt x="21" y="31"/>
                    </a:cubicBezTo>
                    <a:cubicBezTo>
                      <a:pt x="12" y="28"/>
                      <a:pt x="12" y="28"/>
                      <a:pt x="12" y="28"/>
                    </a:cubicBezTo>
                    <a:cubicBezTo>
                      <a:pt x="11" y="27"/>
                      <a:pt x="10" y="27"/>
                      <a:pt x="9" y="28"/>
                    </a:cubicBezTo>
                    <a:cubicBezTo>
                      <a:pt x="9" y="29"/>
                      <a:pt x="9" y="29"/>
                      <a:pt x="9" y="29"/>
                    </a:cubicBezTo>
                    <a:cubicBezTo>
                      <a:pt x="9" y="30"/>
                      <a:pt x="9" y="31"/>
                      <a:pt x="10" y="31"/>
                    </a:cubicBezTo>
                    <a:cubicBezTo>
                      <a:pt x="17" y="38"/>
                      <a:pt x="17" y="38"/>
                      <a:pt x="17" y="38"/>
                    </a:cubicBezTo>
                    <a:cubicBezTo>
                      <a:pt x="16" y="40"/>
                      <a:pt x="15" y="42"/>
                      <a:pt x="14" y="45"/>
                    </a:cubicBezTo>
                    <a:cubicBezTo>
                      <a:pt x="4" y="44"/>
                      <a:pt x="4" y="44"/>
                      <a:pt x="4" y="44"/>
                    </a:cubicBezTo>
                    <a:cubicBezTo>
                      <a:pt x="3" y="44"/>
                      <a:pt x="2" y="45"/>
                      <a:pt x="2" y="46"/>
                    </a:cubicBezTo>
                    <a:cubicBezTo>
                      <a:pt x="2" y="46"/>
                      <a:pt x="2" y="46"/>
                      <a:pt x="2" y="46"/>
                    </a:cubicBezTo>
                    <a:cubicBezTo>
                      <a:pt x="2" y="47"/>
                      <a:pt x="2" y="48"/>
                      <a:pt x="3" y="48"/>
                    </a:cubicBezTo>
                    <a:cubicBezTo>
                      <a:pt x="12" y="53"/>
                      <a:pt x="12" y="53"/>
                      <a:pt x="12" y="53"/>
                    </a:cubicBezTo>
                    <a:cubicBezTo>
                      <a:pt x="12" y="55"/>
                      <a:pt x="11" y="57"/>
                      <a:pt x="11" y="60"/>
                    </a:cubicBezTo>
                    <a:cubicBezTo>
                      <a:pt x="2" y="63"/>
                      <a:pt x="2" y="63"/>
                      <a:pt x="2" y="63"/>
                    </a:cubicBezTo>
                    <a:cubicBezTo>
                      <a:pt x="1" y="63"/>
                      <a:pt x="0" y="64"/>
                      <a:pt x="0" y="65"/>
                    </a:cubicBezTo>
                    <a:cubicBezTo>
                      <a:pt x="0" y="65"/>
                      <a:pt x="0" y="65"/>
                      <a:pt x="0" y="65"/>
                    </a:cubicBezTo>
                    <a:cubicBezTo>
                      <a:pt x="0" y="66"/>
                      <a:pt x="1" y="67"/>
                      <a:pt x="2" y="67"/>
                    </a:cubicBezTo>
                    <a:cubicBezTo>
                      <a:pt x="12" y="68"/>
                      <a:pt x="12" y="68"/>
                      <a:pt x="12" y="68"/>
                    </a:cubicBezTo>
                    <a:cubicBezTo>
                      <a:pt x="12" y="71"/>
                      <a:pt x="13" y="73"/>
                      <a:pt x="14" y="75"/>
                    </a:cubicBezTo>
                    <a:cubicBezTo>
                      <a:pt x="5" y="81"/>
                      <a:pt x="5" y="81"/>
                      <a:pt x="5" y="81"/>
                    </a:cubicBezTo>
                    <a:cubicBezTo>
                      <a:pt x="5" y="81"/>
                      <a:pt x="4" y="82"/>
                      <a:pt x="4" y="83"/>
                    </a:cubicBezTo>
                    <a:cubicBezTo>
                      <a:pt x="4" y="83"/>
                      <a:pt x="4" y="83"/>
                      <a:pt x="4" y="83"/>
                    </a:cubicBezTo>
                    <a:cubicBezTo>
                      <a:pt x="5" y="84"/>
                      <a:pt x="6" y="85"/>
                      <a:pt x="7" y="84"/>
                    </a:cubicBezTo>
                    <a:cubicBezTo>
                      <a:pt x="17" y="83"/>
                      <a:pt x="17" y="83"/>
                      <a:pt x="17" y="83"/>
                    </a:cubicBezTo>
                    <a:cubicBezTo>
                      <a:pt x="18" y="85"/>
                      <a:pt x="19" y="87"/>
                      <a:pt x="20" y="89"/>
                    </a:cubicBezTo>
                    <a:cubicBezTo>
                      <a:pt x="14" y="97"/>
                      <a:pt x="14" y="97"/>
                      <a:pt x="14" y="97"/>
                    </a:cubicBezTo>
                    <a:cubicBezTo>
                      <a:pt x="14" y="97"/>
                      <a:pt x="14" y="98"/>
                      <a:pt x="14" y="98"/>
                    </a:cubicBezTo>
                    <a:cubicBezTo>
                      <a:pt x="14" y="99"/>
                      <a:pt x="14" y="99"/>
                      <a:pt x="14" y="100"/>
                    </a:cubicBezTo>
                    <a:cubicBezTo>
                      <a:pt x="15" y="100"/>
                      <a:pt x="16" y="101"/>
                      <a:pt x="17" y="100"/>
                    </a:cubicBezTo>
                    <a:cubicBezTo>
                      <a:pt x="26" y="95"/>
                      <a:pt x="26" y="95"/>
                      <a:pt x="26" y="95"/>
                    </a:cubicBezTo>
                    <a:cubicBezTo>
                      <a:pt x="28" y="97"/>
                      <a:pt x="29" y="99"/>
                      <a:pt x="31" y="100"/>
                    </a:cubicBezTo>
                    <a:cubicBezTo>
                      <a:pt x="28" y="109"/>
                      <a:pt x="28" y="109"/>
                      <a:pt x="28" y="109"/>
                    </a:cubicBezTo>
                    <a:cubicBezTo>
                      <a:pt x="28" y="110"/>
                      <a:pt x="28" y="110"/>
                      <a:pt x="28" y="110"/>
                    </a:cubicBezTo>
                    <a:cubicBezTo>
                      <a:pt x="28" y="111"/>
                      <a:pt x="28" y="112"/>
                      <a:pt x="29" y="112"/>
                    </a:cubicBezTo>
                    <a:cubicBezTo>
                      <a:pt x="30" y="113"/>
                      <a:pt x="31" y="112"/>
                      <a:pt x="31" y="112"/>
                    </a:cubicBezTo>
                    <a:cubicBezTo>
                      <a:pt x="38" y="104"/>
                      <a:pt x="38" y="104"/>
                      <a:pt x="38" y="104"/>
                    </a:cubicBezTo>
                    <a:cubicBezTo>
                      <a:pt x="40" y="106"/>
                      <a:pt x="43" y="106"/>
                      <a:pt x="45" y="107"/>
                    </a:cubicBezTo>
                    <a:cubicBezTo>
                      <a:pt x="45" y="117"/>
                      <a:pt x="45" y="117"/>
                      <a:pt x="45" y="117"/>
                    </a:cubicBezTo>
                    <a:cubicBezTo>
                      <a:pt x="45" y="117"/>
                      <a:pt x="45" y="117"/>
                      <a:pt x="45" y="118"/>
                    </a:cubicBezTo>
                    <a:cubicBezTo>
                      <a:pt x="45" y="119"/>
                      <a:pt x="45" y="119"/>
                      <a:pt x="46" y="120"/>
                    </a:cubicBezTo>
                    <a:cubicBezTo>
                      <a:pt x="47" y="120"/>
                      <a:pt x="48" y="119"/>
                      <a:pt x="49" y="118"/>
                    </a:cubicBezTo>
                    <a:cubicBezTo>
                      <a:pt x="53" y="109"/>
                      <a:pt x="53" y="109"/>
                      <a:pt x="53" y="109"/>
                    </a:cubicBezTo>
                    <a:cubicBezTo>
                      <a:pt x="55" y="110"/>
                      <a:pt x="58" y="110"/>
                      <a:pt x="60" y="110"/>
                    </a:cubicBezTo>
                    <a:cubicBezTo>
                      <a:pt x="63" y="119"/>
                      <a:pt x="63" y="119"/>
                      <a:pt x="63" y="119"/>
                    </a:cubicBezTo>
                    <a:cubicBezTo>
                      <a:pt x="63" y="120"/>
                      <a:pt x="64" y="121"/>
                      <a:pt x="65" y="121"/>
                    </a:cubicBezTo>
                    <a:cubicBezTo>
                      <a:pt x="65" y="121"/>
                      <a:pt x="65" y="121"/>
                      <a:pt x="65" y="121"/>
                    </a:cubicBezTo>
                    <a:cubicBezTo>
                      <a:pt x="66" y="121"/>
                      <a:pt x="67" y="120"/>
                      <a:pt x="67" y="119"/>
                    </a:cubicBezTo>
                    <a:cubicBezTo>
                      <a:pt x="67" y="119"/>
                      <a:pt x="67" y="119"/>
                      <a:pt x="67" y="119"/>
                    </a:cubicBezTo>
                    <a:cubicBezTo>
                      <a:pt x="68" y="109"/>
                      <a:pt x="68" y="109"/>
                      <a:pt x="68" y="109"/>
                    </a:cubicBezTo>
                    <a:cubicBezTo>
                      <a:pt x="71" y="109"/>
                      <a:pt x="73" y="108"/>
                      <a:pt x="75" y="108"/>
                    </a:cubicBezTo>
                    <a:cubicBezTo>
                      <a:pt x="81" y="116"/>
                      <a:pt x="81" y="116"/>
                      <a:pt x="81" y="116"/>
                    </a:cubicBezTo>
                    <a:cubicBezTo>
                      <a:pt x="82" y="117"/>
                      <a:pt x="83" y="117"/>
                      <a:pt x="84" y="117"/>
                    </a:cubicBezTo>
                    <a:cubicBezTo>
                      <a:pt x="84" y="117"/>
                      <a:pt x="85" y="116"/>
                      <a:pt x="85" y="115"/>
                    </a:cubicBezTo>
                    <a:cubicBezTo>
                      <a:pt x="85" y="115"/>
                      <a:pt x="85" y="115"/>
                      <a:pt x="85" y="114"/>
                    </a:cubicBezTo>
                    <a:cubicBezTo>
                      <a:pt x="83" y="104"/>
                      <a:pt x="83" y="104"/>
                      <a:pt x="83" y="104"/>
                    </a:cubicBezTo>
                    <a:cubicBezTo>
                      <a:pt x="85" y="103"/>
                      <a:pt x="87" y="102"/>
                      <a:pt x="89" y="101"/>
                    </a:cubicBezTo>
                    <a:cubicBezTo>
                      <a:pt x="97" y="107"/>
                      <a:pt x="97" y="107"/>
                      <a:pt x="97" y="107"/>
                    </a:cubicBezTo>
                    <a:cubicBezTo>
                      <a:pt x="98" y="108"/>
                      <a:pt x="99" y="108"/>
                      <a:pt x="100" y="107"/>
                    </a:cubicBezTo>
                    <a:cubicBezTo>
                      <a:pt x="100" y="107"/>
                      <a:pt x="101" y="106"/>
                      <a:pt x="101" y="106"/>
                    </a:cubicBezTo>
                    <a:cubicBezTo>
                      <a:pt x="101" y="105"/>
                      <a:pt x="100" y="105"/>
                      <a:pt x="100" y="104"/>
                    </a:cubicBezTo>
                    <a:cubicBezTo>
                      <a:pt x="96" y="95"/>
                      <a:pt x="96" y="95"/>
                      <a:pt x="96" y="95"/>
                    </a:cubicBezTo>
                    <a:cubicBezTo>
                      <a:pt x="97" y="94"/>
                      <a:pt x="99" y="92"/>
                      <a:pt x="100" y="90"/>
                    </a:cubicBezTo>
                    <a:cubicBezTo>
                      <a:pt x="110" y="93"/>
                      <a:pt x="110" y="93"/>
                      <a:pt x="110" y="93"/>
                    </a:cubicBezTo>
                    <a:cubicBezTo>
                      <a:pt x="111" y="94"/>
                      <a:pt x="112" y="94"/>
                      <a:pt x="112" y="93"/>
                    </a:cubicBezTo>
                    <a:cubicBezTo>
                      <a:pt x="113" y="92"/>
                      <a:pt x="113" y="92"/>
                      <a:pt x="113" y="92"/>
                    </a:cubicBezTo>
                    <a:cubicBezTo>
                      <a:pt x="113" y="91"/>
                      <a:pt x="112" y="90"/>
                      <a:pt x="112" y="90"/>
                    </a:cubicBezTo>
                    <a:cubicBezTo>
                      <a:pt x="105" y="83"/>
                      <a:pt x="105" y="83"/>
                      <a:pt x="105" y="83"/>
                    </a:cubicBezTo>
                    <a:cubicBezTo>
                      <a:pt x="106" y="81"/>
                      <a:pt x="107" y="79"/>
                      <a:pt x="107" y="76"/>
                    </a:cubicBezTo>
                    <a:cubicBezTo>
                      <a:pt x="117" y="77"/>
                      <a:pt x="117" y="77"/>
                      <a:pt x="117" y="77"/>
                    </a:cubicBezTo>
                    <a:cubicBezTo>
                      <a:pt x="118" y="77"/>
                      <a:pt x="120" y="76"/>
                      <a:pt x="120" y="75"/>
                    </a:cubicBezTo>
                    <a:cubicBezTo>
                      <a:pt x="120" y="75"/>
                      <a:pt x="120" y="75"/>
                      <a:pt x="120" y="75"/>
                    </a:cubicBezTo>
                    <a:cubicBezTo>
                      <a:pt x="120" y="74"/>
                      <a:pt x="119" y="73"/>
                      <a:pt x="118" y="73"/>
                    </a:cubicBezTo>
                    <a:cubicBezTo>
                      <a:pt x="109" y="68"/>
                      <a:pt x="109" y="68"/>
                      <a:pt x="109" y="68"/>
                    </a:cubicBezTo>
                    <a:cubicBezTo>
                      <a:pt x="110" y="66"/>
                      <a:pt x="110" y="64"/>
                      <a:pt x="110" y="61"/>
                    </a:cubicBezTo>
                    <a:lnTo>
                      <a:pt x="120" y="58"/>
                    </a:lnTo>
                    <a:close/>
                    <a:moveTo>
                      <a:pt x="61" y="72"/>
                    </a:moveTo>
                    <a:cubicBezTo>
                      <a:pt x="55" y="72"/>
                      <a:pt x="50" y="67"/>
                      <a:pt x="50" y="61"/>
                    </a:cubicBezTo>
                    <a:cubicBezTo>
                      <a:pt x="50" y="54"/>
                      <a:pt x="55" y="49"/>
                      <a:pt x="61" y="49"/>
                    </a:cubicBezTo>
                    <a:cubicBezTo>
                      <a:pt x="67" y="49"/>
                      <a:pt x="72" y="54"/>
                      <a:pt x="72" y="61"/>
                    </a:cubicBezTo>
                    <a:cubicBezTo>
                      <a:pt x="72" y="67"/>
                      <a:pt x="67" y="72"/>
                      <a:pt x="61" y="7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cs typeface="+mn-ea"/>
                  <a:sym typeface="+mn-lt"/>
                </a:endParaRPr>
              </a:p>
            </p:txBody>
          </p:sp>
          <p:sp>
            <p:nvSpPr>
              <p:cNvPr id="24" name="Oval 21"/>
              <p:cNvSpPr>
                <a:spLocks noChangeArrowheads="1"/>
              </p:cNvSpPr>
              <p:nvPr/>
            </p:nvSpPr>
            <p:spPr bwMode="auto">
              <a:xfrm>
                <a:off x="-1055688" y="2462213"/>
                <a:ext cx="171450" cy="1714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cs typeface="+mn-ea"/>
                  <a:sym typeface="+mn-lt"/>
                </a:endParaRPr>
              </a:p>
            </p:txBody>
          </p:sp>
          <p:sp>
            <p:nvSpPr>
              <p:cNvPr id="25" name="Oval 22"/>
              <p:cNvSpPr>
                <a:spLocks noChangeArrowheads="1"/>
              </p:cNvSpPr>
              <p:nvPr/>
            </p:nvSpPr>
            <p:spPr bwMode="auto">
              <a:xfrm>
                <a:off x="-1776413" y="2792413"/>
                <a:ext cx="115888" cy="11906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cs typeface="+mn-ea"/>
                  <a:sym typeface="+mn-lt"/>
                </a:endParaRPr>
              </a:p>
            </p:txBody>
          </p:sp>
          <p:sp>
            <p:nvSpPr>
              <p:cNvPr id="26" name="Freeform 23"/>
              <p:cNvSpPr>
                <a:spLocks noEditPoints="1"/>
              </p:cNvSpPr>
              <p:nvPr/>
            </p:nvSpPr>
            <p:spPr bwMode="auto">
              <a:xfrm>
                <a:off x="-2773363" y="2439988"/>
                <a:ext cx="2692401" cy="2659063"/>
              </a:xfrm>
              <a:custGeom>
                <a:avLst/>
                <a:gdLst>
                  <a:gd name="T0" fmla="*/ 605 w 718"/>
                  <a:gd name="T1" fmla="*/ 20 h 709"/>
                  <a:gd name="T2" fmla="*/ 602 w 718"/>
                  <a:gd name="T3" fmla="*/ 58 h 709"/>
                  <a:gd name="T4" fmla="*/ 587 w 718"/>
                  <a:gd name="T5" fmla="*/ 93 h 709"/>
                  <a:gd name="T6" fmla="*/ 563 w 718"/>
                  <a:gd name="T7" fmla="*/ 121 h 709"/>
                  <a:gd name="T8" fmla="*/ 530 w 718"/>
                  <a:gd name="T9" fmla="*/ 141 h 709"/>
                  <a:gd name="T10" fmla="*/ 493 w 718"/>
                  <a:gd name="T11" fmla="*/ 149 h 709"/>
                  <a:gd name="T12" fmla="*/ 456 w 718"/>
                  <a:gd name="T13" fmla="*/ 147 h 709"/>
                  <a:gd name="T14" fmla="*/ 420 w 718"/>
                  <a:gd name="T15" fmla="*/ 134 h 709"/>
                  <a:gd name="T16" fmla="*/ 391 w 718"/>
                  <a:gd name="T17" fmla="*/ 110 h 709"/>
                  <a:gd name="T18" fmla="*/ 371 w 718"/>
                  <a:gd name="T19" fmla="*/ 78 h 709"/>
                  <a:gd name="T20" fmla="*/ 361 w 718"/>
                  <a:gd name="T21" fmla="*/ 42 h 709"/>
                  <a:gd name="T22" fmla="*/ 363 w 718"/>
                  <a:gd name="T23" fmla="*/ 4 h 709"/>
                  <a:gd name="T24" fmla="*/ 68 w 718"/>
                  <a:gd name="T25" fmla="*/ 221 h 709"/>
                  <a:gd name="T26" fmla="*/ 162 w 718"/>
                  <a:gd name="T27" fmla="*/ 514 h 709"/>
                  <a:gd name="T28" fmla="*/ 334 w 718"/>
                  <a:gd name="T29" fmla="*/ 176 h 709"/>
                  <a:gd name="T30" fmla="*/ 311 w 718"/>
                  <a:gd name="T31" fmla="*/ 189 h 709"/>
                  <a:gd name="T32" fmla="*/ 288 w 718"/>
                  <a:gd name="T33" fmla="*/ 197 h 709"/>
                  <a:gd name="T34" fmla="*/ 258 w 718"/>
                  <a:gd name="T35" fmla="*/ 192 h 709"/>
                  <a:gd name="T36" fmla="*/ 234 w 718"/>
                  <a:gd name="T37" fmla="*/ 181 h 709"/>
                  <a:gd name="T38" fmla="*/ 214 w 718"/>
                  <a:gd name="T39" fmla="*/ 164 h 709"/>
                  <a:gd name="T40" fmla="*/ 201 w 718"/>
                  <a:gd name="T41" fmla="*/ 141 h 709"/>
                  <a:gd name="T42" fmla="*/ 195 w 718"/>
                  <a:gd name="T43" fmla="*/ 116 h 709"/>
                  <a:gd name="T44" fmla="*/ 197 w 718"/>
                  <a:gd name="T45" fmla="*/ 89 h 709"/>
                  <a:gd name="T46" fmla="*/ 207 w 718"/>
                  <a:gd name="T47" fmla="*/ 64 h 709"/>
                  <a:gd name="T48" fmla="*/ 225 w 718"/>
                  <a:gd name="T49" fmla="*/ 43 h 709"/>
                  <a:gd name="T50" fmla="*/ 249 w 718"/>
                  <a:gd name="T51" fmla="*/ 29 h 709"/>
                  <a:gd name="T52" fmla="*/ 275 w 718"/>
                  <a:gd name="T53" fmla="*/ 23 h 709"/>
                  <a:gd name="T54" fmla="*/ 305 w 718"/>
                  <a:gd name="T55" fmla="*/ 28 h 709"/>
                  <a:gd name="T56" fmla="*/ 329 w 718"/>
                  <a:gd name="T57" fmla="*/ 38 h 709"/>
                  <a:gd name="T58" fmla="*/ 349 w 718"/>
                  <a:gd name="T59" fmla="*/ 55 h 709"/>
                  <a:gd name="T60" fmla="*/ 362 w 718"/>
                  <a:gd name="T61" fmla="*/ 78 h 709"/>
                  <a:gd name="T62" fmla="*/ 368 w 718"/>
                  <a:gd name="T63" fmla="*/ 104 h 709"/>
                  <a:gd name="T64" fmla="*/ 366 w 718"/>
                  <a:gd name="T65" fmla="*/ 131 h 709"/>
                  <a:gd name="T66" fmla="*/ 356 w 718"/>
                  <a:gd name="T67" fmla="*/ 156 h 709"/>
                  <a:gd name="T68" fmla="*/ 338 w 718"/>
                  <a:gd name="T69" fmla="*/ 176 h 709"/>
                  <a:gd name="T70" fmla="*/ 451 w 718"/>
                  <a:gd name="T71" fmla="*/ 208 h 709"/>
                  <a:gd name="T72" fmla="*/ 444 w 718"/>
                  <a:gd name="T73" fmla="*/ 224 h 709"/>
                  <a:gd name="T74" fmla="*/ 433 w 718"/>
                  <a:gd name="T75" fmla="*/ 237 h 709"/>
                  <a:gd name="T76" fmla="*/ 418 w 718"/>
                  <a:gd name="T77" fmla="*/ 247 h 709"/>
                  <a:gd name="T78" fmla="*/ 401 w 718"/>
                  <a:gd name="T79" fmla="*/ 251 h 709"/>
                  <a:gd name="T80" fmla="*/ 383 w 718"/>
                  <a:gd name="T81" fmla="*/ 250 h 709"/>
                  <a:gd name="T82" fmla="*/ 367 w 718"/>
                  <a:gd name="T83" fmla="*/ 243 h 709"/>
                  <a:gd name="T84" fmla="*/ 353 w 718"/>
                  <a:gd name="T85" fmla="*/ 232 h 709"/>
                  <a:gd name="T86" fmla="*/ 343 w 718"/>
                  <a:gd name="T87" fmla="*/ 217 h 709"/>
                  <a:gd name="T88" fmla="*/ 339 w 718"/>
                  <a:gd name="T89" fmla="*/ 200 h 709"/>
                  <a:gd name="T90" fmla="*/ 340 w 718"/>
                  <a:gd name="T91" fmla="*/ 183 h 709"/>
                  <a:gd name="T92" fmla="*/ 346 w 718"/>
                  <a:gd name="T93" fmla="*/ 166 h 709"/>
                  <a:gd name="T94" fmla="*/ 357 w 718"/>
                  <a:gd name="T95" fmla="*/ 153 h 709"/>
                  <a:gd name="T96" fmla="*/ 372 w 718"/>
                  <a:gd name="T97" fmla="*/ 143 h 709"/>
                  <a:gd name="T98" fmla="*/ 389 w 718"/>
                  <a:gd name="T99" fmla="*/ 138 h 709"/>
                  <a:gd name="T100" fmla="*/ 407 w 718"/>
                  <a:gd name="T101" fmla="*/ 139 h 709"/>
                  <a:gd name="T102" fmla="*/ 423 w 718"/>
                  <a:gd name="T103" fmla="*/ 146 h 709"/>
                  <a:gd name="T104" fmla="*/ 437 w 718"/>
                  <a:gd name="T105" fmla="*/ 157 h 709"/>
                  <a:gd name="T106" fmla="*/ 446 w 718"/>
                  <a:gd name="T107" fmla="*/ 172 h 709"/>
                  <a:gd name="T108" fmla="*/ 451 w 718"/>
                  <a:gd name="T109" fmla="*/ 189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18" h="709">
                    <a:moveTo>
                      <a:pt x="606" y="330"/>
                    </a:moveTo>
                    <a:cubicBezTo>
                      <a:pt x="718" y="140"/>
                      <a:pt x="627" y="0"/>
                      <a:pt x="627" y="0"/>
                    </a:cubicBezTo>
                    <a:cubicBezTo>
                      <a:pt x="578" y="0"/>
                      <a:pt x="578" y="0"/>
                      <a:pt x="578" y="0"/>
                    </a:cubicBezTo>
                    <a:cubicBezTo>
                      <a:pt x="579" y="4"/>
                      <a:pt x="580" y="9"/>
                      <a:pt x="581" y="13"/>
                    </a:cubicBezTo>
                    <a:cubicBezTo>
                      <a:pt x="601" y="16"/>
                      <a:pt x="601" y="16"/>
                      <a:pt x="601" y="16"/>
                    </a:cubicBezTo>
                    <a:cubicBezTo>
                      <a:pt x="603" y="16"/>
                      <a:pt x="605" y="18"/>
                      <a:pt x="605" y="20"/>
                    </a:cubicBezTo>
                    <a:cubicBezTo>
                      <a:pt x="605" y="20"/>
                      <a:pt x="605" y="20"/>
                      <a:pt x="605" y="20"/>
                    </a:cubicBezTo>
                    <a:cubicBezTo>
                      <a:pt x="605" y="23"/>
                      <a:pt x="604" y="24"/>
                      <a:pt x="601" y="24"/>
                    </a:cubicBezTo>
                    <a:cubicBezTo>
                      <a:pt x="582" y="30"/>
                      <a:pt x="582" y="30"/>
                      <a:pt x="582" y="30"/>
                    </a:cubicBezTo>
                    <a:cubicBezTo>
                      <a:pt x="582" y="35"/>
                      <a:pt x="581" y="40"/>
                      <a:pt x="581" y="45"/>
                    </a:cubicBezTo>
                    <a:cubicBezTo>
                      <a:pt x="599" y="54"/>
                      <a:pt x="599" y="54"/>
                      <a:pt x="599" y="54"/>
                    </a:cubicBezTo>
                    <a:cubicBezTo>
                      <a:pt x="601" y="55"/>
                      <a:pt x="602" y="56"/>
                      <a:pt x="602" y="58"/>
                    </a:cubicBezTo>
                    <a:cubicBezTo>
                      <a:pt x="602" y="58"/>
                      <a:pt x="602" y="59"/>
                      <a:pt x="602" y="59"/>
                    </a:cubicBezTo>
                    <a:cubicBezTo>
                      <a:pt x="601" y="61"/>
                      <a:pt x="599" y="62"/>
                      <a:pt x="597" y="62"/>
                    </a:cubicBezTo>
                    <a:cubicBezTo>
                      <a:pt x="577" y="62"/>
                      <a:pt x="577" y="62"/>
                      <a:pt x="577" y="62"/>
                    </a:cubicBezTo>
                    <a:cubicBezTo>
                      <a:pt x="575" y="66"/>
                      <a:pt x="573" y="71"/>
                      <a:pt x="571" y="75"/>
                    </a:cubicBezTo>
                    <a:cubicBezTo>
                      <a:pt x="585" y="89"/>
                      <a:pt x="585" y="89"/>
                      <a:pt x="585" y="89"/>
                    </a:cubicBezTo>
                    <a:cubicBezTo>
                      <a:pt x="587" y="90"/>
                      <a:pt x="587" y="91"/>
                      <a:pt x="587" y="93"/>
                    </a:cubicBezTo>
                    <a:cubicBezTo>
                      <a:pt x="587" y="94"/>
                      <a:pt x="587" y="94"/>
                      <a:pt x="587" y="95"/>
                    </a:cubicBezTo>
                    <a:cubicBezTo>
                      <a:pt x="585" y="97"/>
                      <a:pt x="583" y="97"/>
                      <a:pt x="581" y="96"/>
                    </a:cubicBezTo>
                    <a:cubicBezTo>
                      <a:pt x="562" y="90"/>
                      <a:pt x="562" y="90"/>
                      <a:pt x="562" y="90"/>
                    </a:cubicBezTo>
                    <a:cubicBezTo>
                      <a:pt x="559" y="94"/>
                      <a:pt x="556" y="97"/>
                      <a:pt x="552" y="101"/>
                    </a:cubicBezTo>
                    <a:cubicBezTo>
                      <a:pt x="562" y="119"/>
                      <a:pt x="562" y="119"/>
                      <a:pt x="562" y="119"/>
                    </a:cubicBezTo>
                    <a:cubicBezTo>
                      <a:pt x="562" y="120"/>
                      <a:pt x="563" y="120"/>
                      <a:pt x="563" y="121"/>
                    </a:cubicBezTo>
                    <a:cubicBezTo>
                      <a:pt x="563" y="122"/>
                      <a:pt x="562" y="124"/>
                      <a:pt x="561" y="124"/>
                    </a:cubicBezTo>
                    <a:cubicBezTo>
                      <a:pt x="559" y="126"/>
                      <a:pt x="557" y="126"/>
                      <a:pt x="555" y="124"/>
                    </a:cubicBezTo>
                    <a:cubicBezTo>
                      <a:pt x="539" y="112"/>
                      <a:pt x="539" y="112"/>
                      <a:pt x="539" y="112"/>
                    </a:cubicBezTo>
                    <a:cubicBezTo>
                      <a:pt x="535" y="114"/>
                      <a:pt x="531" y="117"/>
                      <a:pt x="527" y="119"/>
                    </a:cubicBezTo>
                    <a:cubicBezTo>
                      <a:pt x="530" y="139"/>
                      <a:pt x="530" y="139"/>
                      <a:pt x="530" y="139"/>
                    </a:cubicBezTo>
                    <a:cubicBezTo>
                      <a:pt x="530" y="140"/>
                      <a:pt x="530" y="140"/>
                      <a:pt x="530" y="141"/>
                    </a:cubicBezTo>
                    <a:cubicBezTo>
                      <a:pt x="530" y="142"/>
                      <a:pt x="529" y="144"/>
                      <a:pt x="528" y="145"/>
                    </a:cubicBezTo>
                    <a:cubicBezTo>
                      <a:pt x="526" y="145"/>
                      <a:pt x="523" y="144"/>
                      <a:pt x="522" y="142"/>
                    </a:cubicBezTo>
                    <a:cubicBezTo>
                      <a:pt x="511" y="126"/>
                      <a:pt x="511" y="126"/>
                      <a:pt x="511" y="126"/>
                    </a:cubicBezTo>
                    <a:cubicBezTo>
                      <a:pt x="506" y="127"/>
                      <a:pt x="501" y="128"/>
                      <a:pt x="497" y="129"/>
                    </a:cubicBezTo>
                    <a:cubicBezTo>
                      <a:pt x="493" y="149"/>
                      <a:pt x="493" y="149"/>
                      <a:pt x="493" y="149"/>
                    </a:cubicBezTo>
                    <a:cubicBezTo>
                      <a:pt x="493" y="149"/>
                      <a:pt x="493" y="149"/>
                      <a:pt x="493" y="149"/>
                    </a:cubicBezTo>
                    <a:cubicBezTo>
                      <a:pt x="493" y="151"/>
                      <a:pt x="492" y="153"/>
                      <a:pt x="490" y="153"/>
                    </a:cubicBezTo>
                    <a:cubicBezTo>
                      <a:pt x="490" y="153"/>
                      <a:pt x="490" y="153"/>
                      <a:pt x="489" y="153"/>
                    </a:cubicBezTo>
                    <a:cubicBezTo>
                      <a:pt x="487" y="153"/>
                      <a:pt x="486" y="152"/>
                      <a:pt x="485" y="150"/>
                    </a:cubicBezTo>
                    <a:cubicBezTo>
                      <a:pt x="479" y="130"/>
                      <a:pt x="479" y="130"/>
                      <a:pt x="479" y="130"/>
                    </a:cubicBezTo>
                    <a:cubicBezTo>
                      <a:pt x="475" y="130"/>
                      <a:pt x="470" y="130"/>
                      <a:pt x="465" y="129"/>
                    </a:cubicBezTo>
                    <a:cubicBezTo>
                      <a:pt x="456" y="147"/>
                      <a:pt x="456" y="147"/>
                      <a:pt x="456" y="147"/>
                    </a:cubicBezTo>
                    <a:cubicBezTo>
                      <a:pt x="455" y="149"/>
                      <a:pt x="453" y="151"/>
                      <a:pt x="451" y="150"/>
                    </a:cubicBezTo>
                    <a:cubicBezTo>
                      <a:pt x="449" y="150"/>
                      <a:pt x="448" y="148"/>
                      <a:pt x="448" y="146"/>
                    </a:cubicBezTo>
                    <a:cubicBezTo>
                      <a:pt x="448" y="146"/>
                      <a:pt x="448" y="146"/>
                      <a:pt x="448" y="145"/>
                    </a:cubicBezTo>
                    <a:cubicBezTo>
                      <a:pt x="448" y="125"/>
                      <a:pt x="448" y="125"/>
                      <a:pt x="448" y="125"/>
                    </a:cubicBezTo>
                    <a:cubicBezTo>
                      <a:pt x="444" y="123"/>
                      <a:pt x="439" y="121"/>
                      <a:pt x="435" y="119"/>
                    </a:cubicBezTo>
                    <a:cubicBezTo>
                      <a:pt x="420" y="134"/>
                      <a:pt x="420" y="134"/>
                      <a:pt x="420" y="134"/>
                    </a:cubicBezTo>
                    <a:cubicBezTo>
                      <a:pt x="419" y="135"/>
                      <a:pt x="417" y="136"/>
                      <a:pt x="415" y="135"/>
                    </a:cubicBezTo>
                    <a:cubicBezTo>
                      <a:pt x="414" y="134"/>
                      <a:pt x="413" y="133"/>
                      <a:pt x="413" y="131"/>
                    </a:cubicBezTo>
                    <a:cubicBezTo>
                      <a:pt x="413" y="131"/>
                      <a:pt x="413" y="130"/>
                      <a:pt x="414" y="129"/>
                    </a:cubicBezTo>
                    <a:cubicBezTo>
                      <a:pt x="420" y="110"/>
                      <a:pt x="420" y="110"/>
                      <a:pt x="420" y="110"/>
                    </a:cubicBezTo>
                    <a:cubicBezTo>
                      <a:pt x="416" y="107"/>
                      <a:pt x="413" y="104"/>
                      <a:pt x="409" y="101"/>
                    </a:cubicBezTo>
                    <a:cubicBezTo>
                      <a:pt x="391" y="110"/>
                      <a:pt x="391" y="110"/>
                      <a:pt x="391" y="110"/>
                    </a:cubicBezTo>
                    <a:cubicBezTo>
                      <a:pt x="389" y="111"/>
                      <a:pt x="387" y="111"/>
                      <a:pt x="386" y="109"/>
                    </a:cubicBezTo>
                    <a:cubicBezTo>
                      <a:pt x="385" y="109"/>
                      <a:pt x="385" y="108"/>
                      <a:pt x="385" y="107"/>
                    </a:cubicBezTo>
                    <a:cubicBezTo>
                      <a:pt x="385" y="106"/>
                      <a:pt x="385" y="104"/>
                      <a:pt x="386" y="104"/>
                    </a:cubicBezTo>
                    <a:cubicBezTo>
                      <a:pt x="398" y="87"/>
                      <a:pt x="398" y="87"/>
                      <a:pt x="398" y="87"/>
                    </a:cubicBezTo>
                    <a:cubicBezTo>
                      <a:pt x="395" y="83"/>
                      <a:pt x="393" y="79"/>
                      <a:pt x="391" y="75"/>
                    </a:cubicBezTo>
                    <a:cubicBezTo>
                      <a:pt x="371" y="78"/>
                      <a:pt x="371" y="78"/>
                      <a:pt x="371" y="78"/>
                    </a:cubicBezTo>
                    <a:cubicBezTo>
                      <a:pt x="369" y="79"/>
                      <a:pt x="366" y="78"/>
                      <a:pt x="365" y="76"/>
                    </a:cubicBezTo>
                    <a:cubicBezTo>
                      <a:pt x="365" y="75"/>
                      <a:pt x="365" y="75"/>
                      <a:pt x="365" y="74"/>
                    </a:cubicBezTo>
                    <a:cubicBezTo>
                      <a:pt x="365" y="73"/>
                      <a:pt x="366" y="71"/>
                      <a:pt x="368" y="71"/>
                    </a:cubicBezTo>
                    <a:cubicBezTo>
                      <a:pt x="384" y="59"/>
                      <a:pt x="384" y="59"/>
                      <a:pt x="384" y="59"/>
                    </a:cubicBezTo>
                    <a:cubicBezTo>
                      <a:pt x="383" y="54"/>
                      <a:pt x="382" y="50"/>
                      <a:pt x="381" y="45"/>
                    </a:cubicBezTo>
                    <a:cubicBezTo>
                      <a:pt x="361" y="42"/>
                      <a:pt x="361" y="42"/>
                      <a:pt x="361" y="42"/>
                    </a:cubicBezTo>
                    <a:cubicBezTo>
                      <a:pt x="359" y="42"/>
                      <a:pt x="357" y="40"/>
                      <a:pt x="357" y="38"/>
                    </a:cubicBezTo>
                    <a:cubicBezTo>
                      <a:pt x="357" y="38"/>
                      <a:pt x="357" y="38"/>
                      <a:pt x="357" y="38"/>
                    </a:cubicBezTo>
                    <a:cubicBezTo>
                      <a:pt x="357" y="36"/>
                      <a:pt x="358" y="34"/>
                      <a:pt x="360" y="34"/>
                    </a:cubicBezTo>
                    <a:cubicBezTo>
                      <a:pt x="380" y="28"/>
                      <a:pt x="380" y="28"/>
                      <a:pt x="380" y="28"/>
                    </a:cubicBezTo>
                    <a:cubicBezTo>
                      <a:pt x="380" y="23"/>
                      <a:pt x="380" y="18"/>
                      <a:pt x="381" y="13"/>
                    </a:cubicBezTo>
                    <a:cubicBezTo>
                      <a:pt x="363" y="4"/>
                      <a:pt x="363" y="4"/>
                      <a:pt x="363" y="4"/>
                    </a:cubicBezTo>
                    <a:cubicBezTo>
                      <a:pt x="361" y="4"/>
                      <a:pt x="360" y="2"/>
                      <a:pt x="360" y="0"/>
                    </a:cubicBezTo>
                    <a:cubicBezTo>
                      <a:pt x="360" y="0"/>
                      <a:pt x="360" y="0"/>
                      <a:pt x="360" y="0"/>
                    </a:cubicBezTo>
                    <a:cubicBezTo>
                      <a:pt x="110" y="0"/>
                      <a:pt x="110" y="0"/>
                      <a:pt x="110" y="0"/>
                    </a:cubicBezTo>
                    <a:cubicBezTo>
                      <a:pt x="103" y="41"/>
                      <a:pt x="83" y="85"/>
                      <a:pt x="83" y="85"/>
                    </a:cubicBezTo>
                    <a:cubicBezTo>
                      <a:pt x="71" y="115"/>
                      <a:pt x="79" y="137"/>
                      <a:pt x="79" y="137"/>
                    </a:cubicBezTo>
                    <a:cubicBezTo>
                      <a:pt x="103" y="178"/>
                      <a:pt x="84" y="200"/>
                      <a:pt x="68" y="221"/>
                    </a:cubicBezTo>
                    <a:cubicBezTo>
                      <a:pt x="53" y="242"/>
                      <a:pt x="0" y="315"/>
                      <a:pt x="51" y="317"/>
                    </a:cubicBezTo>
                    <a:cubicBezTo>
                      <a:pt x="99" y="318"/>
                      <a:pt x="84" y="334"/>
                      <a:pt x="84" y="334"/>
                    </a:cubicBezTo>
                    <a:cubicBezTo>
                      <a:pt x="63" y="380"/>
                      <a:pt x="96" y="381"/>
                      <a:pt x="96" y="381"/>
                    </a:cubicBezTo>
                    <a:cubicBezTo>
                      <a:pt x="81" y="408"/>
                      <a:pt x="103" y="409"/>
                      <a:pt x="103" y="409"/>
                    </a:cubicBezTo>
                    <a:cubicBezTo>
                      <a:pt x="135" y="409"/>
                      <a:pt x="118" y="438"/>
                      <a:pt x="118" y="438"/>
                    </a:cubicBezTo>
                    <a:cubicBezTo>
                      <a:pt x="79" y="481"/>
                      <a:pt x="113" y="524"/>
                      <a:pt x="162" y="514"/>
                    </a:cubicBezTo>
                    <a:cubicBezTo>
                      <a:pt x="259" y="494"/>
                      <a:pt x="309" y="527"/>
                      <a:pt x="286" y="597"/>
                    </a:cubicBezTo>
                    <a:cubicBezTo>
                      <a:pt x="263" y="666"/>
                      <a:pt x="232" y="709"/>
                      <a:pt x="232" y="709"/>
                    </a:cubicBezTo>
                    <a:cubicBezTo>
                      <a:pt x="659" y="709"/>
                      <a:pt x="659" y="709"/>
                      <a:pt x="659" y="709"/>
                    </a:cubicBezTo>
                    <a:cubicBezTo>
                      <a:pt x="568" y="521"/>
                      <a:pt x="568" y="521"/>
                      <a:pt x="568" y="521"/>
                    </a:cubicBezTo>
                    <a:cubicBezTo>
                      <a:pt x="540" y="458"/>
                      <a:pt x="606" y="330"/>
                      <a:pt x="606" y="330"/>
                    </a:cubicBezTo>
                    <a:close/>
                    <a:moveTo>
                      <a:pt x="334" y="176"/>
                    </a:moveTo>
                    <a:cubicBezTo>
                      <a:pt x="322" y="168"/>
                      <a:pt x="322" y="168"/>
                      <a:pt x="322" y="168"/>
                    </a:cubicBezTo>
                    <a:cubicBezTo>
                      <a:pt x="320" y="169"/>
                      <a:pt x="317" y="171"/>
                      <a:pt x="314" y="173"/>
                    </a:cubicBezTo>
                    <a:cubicBezTo>
                      <a:pt x="316" y="187"/>
                      <a:pt x="316" y="187"/>
                      <a:pt x="316" y="187"/>
                    </a:cubicBezTo>
                    <a:cubicBezTo>
                      <a:pt x="316" y="187"/>
                      <a:pt x="316" y="188"/>
                      <a:pt x="316" y="188"/>
                    </a:cubicBezTo>
                    <a:cubicBezTo>
                      <a:pt x="316" y="189"/>
                      <a:pt x="315" y="190"/>
                      <a:pt x="314" y="191"/>
                    </a:cubicBezTo>
                    <a:cubicBezTo>
                      <a:pt x="313" y="191"/>
                      <a:pt x="311" y="190"/>
                      <a:pt x="311" y="189"/>
                    </a:cubicBezTo>
                    <a:cubicBezTo>
                      <a:pt x="302" y="177"/>
                      <a:pt x="302" y="177"/>
                      <a:pt x="302" y="177"/>
                    </a:cubicBezTo>
                    <a:cubicBezTo>
                      <a:pt x="299" y="178"/>
                      <a:pt x="296" y="179"/>
                      <a:pt x="293" y="180"/>
                    </a:cubicBezTo>
                    <a:cubicBezTo>
                      <a:pt x="290" y="194"/>
                      <a:pt x="290" y="194"/>
                      <a:pt x="290" y="194"/>
                    </a:cubicBezTo>
                    <a:cubicBezTo>
                      <a:pt x="290" y="194"/>
                      <a:pt x="290" y="194"/>
                      <a:pt x="290" y="194"/>
                    </a:cubicBezTo>
                    <a:cubicBezTo>
                      <a:pt x="290" y="195"/>
                      <a:pt x="289" y="197"/>
                      <a:pt x="288" y="197"/>
                    </a:cubicBezTo>
                    <a:cubicBezTo>
                      <a:pt x="288" y="197"/>
                      <a:pt x="288" y="197"/>
                      <a:pt x="288" y="197"/>
                    </a:cubicBezTo>
                    <a:cubicBezTo>
                      <a:pt x="286" y="197"/>
                      <a:pt x="285" y="196"/>
                      <a:pt x="285" y="194"/>
                    </a:cubicBezTo>
                    <a:cubicBezTo>
                      <a:pt x="281" y="180"/>
                      <a:pt x="281" y="180"/>
                      <a:pt x="281" y="180"/>
                    </a:cubicBezTo>
                    <a:cubicBezTo>
                      <a:pt x="277" y="180"/>
                      <a:pt x="274" y="180"/>
                      <a:pt x="270" y="180"/>
                    </a:cubicBezTo>
                    <a:cubicBezTo>
                      <a:pt x="264" y="192"/>
                      <a:pt x="264" y="192"/>
                      <a:pt x="264" y="192"/>
                    </a:cubicBezTo>
                    <a:cubicBezTo>
                      <a:pt x="264" y="194"/>
                      <a:pt x="262" y="195"/>
                      <a:pt x="261" y="194"/>
                    </a:cubicBezTo>
                    <a:cubicBezTo>
                      <a:pt x="259" y="194"/>
                      <a:pt x="258" y="193"/>
                      <a:pt x="258" y="192"/>
                    </a:cubicBezTo>
                    <a:cubicBezTo>
                      <a:pt x="258" y="191"/>
                      <a:pt x="258" y="191"/>
                      <a:pt x="259" y="191"/>
                    </a:cubicBezTo>
                    <a:cubicBezTo>
                      <a:pt x="259" y="177"/>
                      <a:pt x="259" y="177"/>
                      <a:pt x="259" y="177"/>
                    </a:cubicBezTo>
                    <a:cubicBezTo>
                      <a:pt x="255" y="176"/>
                      <a:pt x="252" y="174"/>
                      <a:pt x="249" y="173"/>
                    </a:cubicBezTo>
                    <a:cubicBezTo>
                      <a:pt x="239" y="183"/>
                      <a:pt x="239" y="183"/>
                      <a:pt x="239" y="183"/>
                    </a:cubicBezTo>
                    <a:cubicBezTo>
                      <a:pt x="238" y="184"/>
                      <a:pt x="237" y="185"/>
                      <a:pt x="235" y="184"/>
                    </a:cubicBezTo>
                    <a:cubicBezTo>
                      <a:pt x="235" y="183"/>
                      <a:pt x="234" y="182"/>
                      <a:pt x="234" y="181"/>
                    </a:cubicBezTo>
                    <a:cubicBezTo>
                      <a:pt x="234" y="181"/>
                      <a:pt x="234" y="180"/>
                      <a:pt x="235" y="180"/>
                    </a:cubicBezTo>
                    <a:cubicBezTo>
                      <a:pt x="239" y="166"/>
                      <a:pt x="239" y="166"/>
                      <a:pt x="239" y="166"/>
                    </a:cubicBezTo>
                    <a:cubicBezTo>
                      <a:pt x="236" y="164"/>
                      <a:pt x="234" y="162"/>
                      <a:pt x="231" y="160"/>
                    </a:cubicBezTo>
                    <a:cubicBezTo>
                      <a:pt x="219" y="166"/>
                      <a:pt x="219" y="166"/>
                      <a:pt x="219" y="166"/>
                    </a:cubicBezTo>
                    <a:cubicBezTo>
                      <a:pt x="218" y="167"/>
                      <a:pt x="216" y="167"/>
                      <a:pt x="215" y="166"/>
                    </a:cubicBezTo>
                    <a:cubicBezTo>
                      <a:pt x="214" y="165"/>
                      <a:pt x="214" y="165"/>
                      <a:pt x="214" y="164"/>
                    </a:cubicBezTo>
                    <a:cubicBezTo>
                      <a:pt x="214" y="163"/>
                      <a:pt x="214" y="163"/>
                      <a:pt x="215" y="162"/>
                    </a:cubicBezTo>
                    <a:cubicBezTo>
                      <a:pt x="224" y="151"/>
                      <a:pt x="224" y="151"/>
                      <a:pt x="224" y="151"/>
                    </a:cubicBezTo>
                    <a:cubicBezTo>
                      <a:pt x="222" y="148"/>
                      <a:pt x="220" y="145"/>
                      <a:pt x="218" y="142"/>
                    </a:cubicBezTo>
                    <a:cubicBezTo>
                      <a:pt x="204" y="144"/>
                      <a:pt x="204" y="144"/>
                      <a:pt x="204" y="144"/>
                    </a:cubicBezTo>
                    <a:cubicBezTo>
                      <a:pt x="203" y="145"/>
                      <a:pt x="201" y="144"/>
                      <a:pt x="201" y="143"/>
                    </a:cubicBezTo>
                    <a:cubicBezTo>
                      <a:pt x="201" y="142"/>
                      <a:pt x="201" y="142"/>
                      <a:pt x="201" y="141"/>
                    </a:cubicBezTo>
                    <a:cubicBezTo>
                      <a:pt x="201" y="140"/>
                      <a:pt x="201" y="139"/>
                      <a:pt x="202" y="139"/>
                    </a:cubicBezTo>
                    <a:cubicBezTo>
                      <a:pt x="214" y="131"/>
                      <a:pt x="214" y="131"/>
                      <a:pt x="214" y="131"/>
                    </a:cubicBezTo>
                    <a:cubicBezTo>
                      <a:pt x="213" y="127"/>
                      <a:pt x="212" y="124"/>
                      <a:pt x="212" y="121"/>
                    </a:cubicBezTo>
                    <a:cubicBezTo>
                      <a:pt x="198" y="119"/>
                      <a:pt x="198" y="119"/>
                      <a:pt x="198" y="119"/>
                    </a:cubicBezTo>
                    <a:cubicBezTo>
                      <a:pt x="196" y="119"/>
                      <a:pt x="195" y="118"/>
                      <a:pt x="195" y="116"/>
                    </a:cubicBezTo>
                    <a:cubicBezTo>
                      <a:pt x="195" y="116"/>
                      <a:pt x="195" y="116"/>
                      <a:pt x="195" y="116"/>
                    </a:cubicBezTo>
                    <a:cubicBezTo>
                      <a:pt x="195" y="114"/>
                      <a:pt x="196" y="113"/>
                      <a:pt x="197" y="113"/>
                    </a:cubicBezTo>
                    <a:cubicBezTo>
                      <a:pt x="211" y="109"/>
                      <a:pt x="211" y="109"/>
                      <a:pt x="211" y="109"/>
                    </a:cubicBezTo>
                    <a:cubicBezTo>
                      <a:pt x="211" y="105"/>
                      <a:pt x="211" y="102"/>
                      <a:pt x="212" y="99"/>
                    </a:cubicBezTo>
                    <a:cubicBezTo>
                      <a:pt x="199" y="92"/>
                      <a:pt x="199" y="92"/>
                      <a:pt x="199" y="92"/>
                    </a:cubicBezTo>
                    <a:cubicBezTo>
                      <a:pt x="198" y="92"/>
                      <a:pt x="197" y="91"/>
                      <a:pt x="197" y="89"/>
                    </a:cubicBezTo>
                    <a:cubicBezTo>
                      <a:pt x="197" y="89"/>
                      <a:pt x="197" y="89"/>
                      <a:pt x="197" y="89"/>
                    </a:cubicBezTo>
                    <a:cubicBezTo>
                      <a:pt x="197" y="87"/>
                      <a:pt x="199" y="86"/>
                      <a:pt x="200" y="87"/>
                    </a:cubicBezTo>
                    <a:cubicBezTo>
                      <a:pt x="215" y="87"/>
                      <a:pt x="215" y="87"/>
                      <a:pt x="215" y="87"/>
                    </a:cubicBezTo>
                    <a:cubicBezTo>
                      <a:pt x="216" y="84"/>
                      <a:pt x="217" y="81"/>
                      <a:pt x="218" y="78"/>
                    </a:cubicBezTo>
                    <a:cubicBezTo>
                      <a:pt x="208" y="68"/>
                      <a:pt x="208" y="68"/>
                      <a:pt x="208" y="68"/>
                    </a:cubicBezTo>
                    <a:cubicBezTo>
                      <a:pt x="208" y="67"/>
                      <a:pt x="207" y="66"/>
                      <a:pt x="207" y="65"/>
                    </a:cubicBezTo>
                    <a:cubicBezTo>
                      <a:pt x="207" y="65"/>
                      <a:pt x="207" y="64"/>
                      <a:pt x="207" y="64"/>
                    </a:cubicBezTo>
                    <a:cubicBezTo>
                      <a:pt x="208" y="62"/>
                      <a:pt x="210" y="62"/>
                      <a:pt x="211" y="63"/>
                    </a:cubicBezTo>
                    <a:cubicBezTo>
                      <a:pt x="225" y="67"/>
                      <a:pt x="225" y="67"/>
                      <a:pt x="225" y="67"/>
                    </a:cubicBezTo>
                    <a:cubicBezTo>
                      <a:pt x="227" y="65"/>
                      <a:pt x="229" y="62"/>
                      <a:pt x="232" y="60"/>
                    </a:cubicBezTo>
                    <a:cubicBezTo>
                      <a:pt x="225" y="47"/>
                      <a:pt x="225" y="47"/>
                      <a:pt x="225" y="47"/>
                    </a:cubicBezTo>
                    <a:cubicBezTo>
                      <a:pt x="225" y="46"/>
                      <a:pt x="224" y="46"/>
                      <a:pt x="224" y="45"/>
                    </a:cubicBezTo>
                    <a:cubicBezTo>
                      <a:pt x="224" y="44"/>
                      <a:pt x="225" y="44"/>
                      <a:pt x="225" y="43"/>
                    </a:cubicBezTo>
                    <a:cubicBezTo>
                      <a:pt x="227" y="42"/>
                      <a:pt x="228" y="42"/>
                      <a:pt x="229" y="43"/>
                    </a:cubicBezTo>
                    <a:cubicBezTo>
                      <a:pt x="241" y="52"/>
                      <a:pt x="241" y="52"/>
                      <a:pt x="241" y="52"/>
                    </a:cubicBezTo>
                    <a:cubicBezTo>
                      <a:pt x="243" y="50"/>
                      <a:pt x="246" y="48"/>
                      <a:pt x="249" y="47"/>
                    </a:cubicBezTo>
                    <a:cubicBezTo>
                      <a:pt x="247" y="33"/>
                      <a:pt x="247" y="33"/>
                      <a:pt x="247" y="33"/>
                    </a:cubicBezTo>
                    <a:cubicBezTo>
                      <a:pt x="247" y="32"/>
                      <a:pt x="247" y="32"/>
                      <a:pt x="247" y="32"/>
                    </a:cubicBezTo>
                    <a:cubicBezTo>
                      <a:pt x="247" y="30"/>
                      <a:pt x="248" y="29"/>
                      <a:pt x="249" y="29"/>
                    </a:cubicBezTo>
                    <a:cubicBezTo>
                      <a:pt x="250" y="28"/>
                      <a:pt x="252" y="29"/>
                      <a:pt x="252" y="31"/>
                    </a:cubicBezTo>
                    <a:cubicBezTo>
                      <a:pt x="261" y="42"/>
                      <a:pt x="261" y="42"/>
                      <a:pt x="261" y="42"/>
                    </a:cubicBezTo>
                    <a:cubicBezTo>
                      <a:pt x="264" y="41"/>
                      <a:pt x="267" y="40"/>
                      <a:pt x="270" y="40"/>
                    </a:cubicBezTo>
                    <a:cubicBezTo>
                      <a:pt x="273" y="26"/>
                      <a:pt x="273" y="26"/>
                      <a:pt x="273" y="26"/>
                    </a:cubicBezTo>
                    <a:cubicBezTo>
                      <a:pt x="273" y="26"/>
                      <a:pt x="273" y="26"/>
                      <a:pt x="273" y="26"/>
                    </a:cubicBezTo>
                    <a:cubicBezTo>
                      <a:pt x="273" y="24"/>
                      <a:pt x="274" y="23"/>
                      <a:pt x="275" y="23"/>
                    </a:cubicBezTo>
                    <a:cubicBezTo>
                      <a:pt x="277" y="23"/>
                      <a:pt x="278" y="24"/>
                      <a:pt x="278" y="25"/>
                    </a:cubicBezTo>
                    <a:cubicBezTo>
                      <a:pt x="282" y="39"/>
                      <a:pt x="282" y="39"/>
                      <a:pt x="282" y="39"/>
                    </a:cubicBezTo>
                    <a:cubicBezTo>
                      <a:pt x="286" y="39"/>
                      <a:pt x="289" y="39"/>
                      <a:pt x="293" y="40"/>
                    </a:cubicBezTo>
                    <a:cubicBezTo>
                      <a:pt x="299" y="27"/>
                      <a:pt x="299" y="27"/>
                      <a:pt x="299" y="27"/>
                    </a:cubicBezTo>
                    <a:cubicBezTo>
                      <a:pt x="299" y="26"/>
                      <a:pt x="301" y="25"/>
                      <a:pt x="302" y="25"/>
                    </a:cubicBezTo>
                    <a:cubicBezTo>
                      <a:pt x="304" y="25"/>
                      <a:pt x="305" y="27"/>
                      <a:pt x="305" y="28"/>
                    </a:cubicBezTo>
                    <a:cubicBezTo>
                      <a:pt x="305" y="28"/>
                      <a:pt x="305" y="28"/>
                      <a:pt x="304" y="29"/>
                    </a:cubicBezTo>
                    <a:cubicBezTo>
                      <a:pt x="304" y="43"/>
                      <a:pt x="304" y="43"/>
                      <a:pt x="304" y="43"/>
                    </a:cubicBezTo>
                    <a:cubicBezTo>
                      <a:pt x="308" y="44"/>
                      <a:pt x="311" y="45"/>
                      <a:pt x="314" y="47"/>
                    </a:cubicBezTo>
                    <a:cubicBezTo>
                      <a:pt x="324" y="37"/>
                      <a:pt x="324" y="37"/>
                      <a:pt x="324" y="37"/>
                    </a:cubicBezTo>
                    <a:cubicBezTo>
                      <a:pt x="325" y="35"/>
                      <a:pt x="326" y="35"/>
                      <a:pt x="328" y="36"/>
                    </a:cubicBezTo>
                    <a:cubicBezTo>
                      <a:pt x="328" y="36"/>
                      <a:pt x="329" y="37"/>
                      <a:pt x="329" y="38"/>
                    </a:cubicBezTo>
                    <a:cubicBezTo>
                      <a:pt x="329" y="39"/>
                      <a:pt x="329" y="39"/>
                      <a:pt x="328" y="40"/>
                    </a:cubicBezTo>
                    <a:cubicBezTo>
                      <a:pt x="324" y="53"/>
                      <a:pt x="324" y="53"/>
                      <a:pt x="324" y="53"/>
                    </a:cubicBezTo>
                    <a:cubicBezTo>
                      <a:pt x="327" y="55"/>
                      <a:pt x="329" y="57"/>
                      <a:pt x="332" y="60"/>
                    </a:cubicBezTo>
                    <a:cubicBezTo>
                      <a:pt x="344" y="53"/>
                      <a:pt x="344" y="53"/>
                      <a:pt x="344" y="53"/>
                    </a:cubicBezTo>
                    <a:cubicBezTo>
                      <a:pt x="345" y="52"/>
                      <a:pt x="347" y="52"/>
                      <a:pt x="348" y="54"/>
                    </a:cubicBezTo>
                    <a:cubicBezTo>
                      <a:pt x="349" y="54"/>
                      <a:pt x="349" y="55"/>
                      <a:pt x="349" y="55"/>
                    </a:cubicBezTo>
                    <a:cubicBezTo>
                      <a:pt x="349" y="56"/>
                      <a:pt x="349" y="57"/>
                      <a:pt x="348" y="58"/>
                    </a:cubicBezTo>
                    <a:cubicBezTo>
                      <a:pt x="339" y="69"/>
                      <a:pt x="339" y="69"/>
                      <a:pt x="339" y="69"/>
                    </a:cubicBezTo>
                    <a:cubicBezTo>
                      <a:pt x="341" y="72"/>
                      <a:pt x="343" y="75"/>
                      <a:pt x="345" y="78"/>
                    </a:cubicBezTo>
                    <a:cubicBezTo>
                      <a:pt x="359" y="75"/>
                      <a:pt x="359" y="75"/>
                      <a:pt x="359" y="75"/>
                    </a:cubicBezTo>
                    <a:cubicBezTo>
                      <a:pt x="360" y="75"/>
                      <a:pt x="362" y="76"/>
                      <a:pt x="362" y="77"/>
                    </a:cubicBezTo>
                    <a:cubicBezTo>
                      <a:pt x="362" y="77"/>
                      <a:pt x="362" y="78"/>
                      <a:pt x="362" y="78"/>
                    </a:cubicBezTo>
                    <a:cubicBezTo>
                      <a:pt x="362" y="79"/>
                      <a:pt x="362" y="80"/>
                      <a:pt x="361" y="81"/>
                    </a:cubicBezTo>
                    <a:cubicBezTo>
                      <a:pt x="349" y="89"/>
                      <a:pt x="349" y="89"/>
                      <a:pt x="349" y="89"/>
                    </a:cubicBezTo>
                    <a:cubicBezTo>
                      <a:pt x="350" y="92"/>
                      <a:pt x="351" y="95"/>
                      <a:pt x="351" y="99"/>
                    </a:cubicBezTo>
                    <a:cubicBezTo>
                      <a:pt x="365" y="101"/>
                      <a:pt x="365" y="101"/>
                      <a:pt x="365" y="101"/>
                    </a:cubicBezTo>
                    <a:cubicBezTo>
                      <a:pt x="367" y="101"/>
                      <a:pt x="368" y="102"/>
                      <a:pt x="368" y="104"/>
                    </a:cubicBezTo>
                    <a:cubicBezTo>
                      <a:pt x="368" y="104"/>
                      <a:pt x="368" y="104"/>
                      <a:pt x="368" y="104"/>
                    </a:cubicBezTo>
                    <a:cubicBezTo>
                      <a:pt x="368" y="105"/>
                      <a:pt x="367" y="106"/>
                      <a:pt x="366" y="107"/>
                    </a:cubicBezTo>
                    <a:cubicBezTo>
                      <a:pt x="352" y="111"/>
                      <a:pt x="352" y="111"/>
                      <a:pt x="352" y="111"/>
                    </a:cubicBezTo>
                    <a:cubicBezTo>
                      <a:pt x="352" y="114"/>
                      <a:pt x="352" y="118"/>
                      <a:pt x="351" y="121"/>
                    </a:cubicBezTo>
                    <a:cubicBezTo>
                      <a:pt x="364" y="127"/>
                      <a:pt x="364" y="127"/>
                      <a:pt x="364" y="127"/>
                    </a:cubicBezTo>
                    <a:cubicBezTo>
                      <a:pt x="365" y="128"/>
                      <a:pt x="366" y="129"/>
                      <a:pt x="366" y="130"/>
                    </a:cubicBezTo>
                    <a:cubicBezTo>
                      <a:pt x="366" y="130"/>
                      <a:pt x="366" y="130"/>
                      <a:pt x="366" y="131"/>
                    </a:cubicBezTo>
                    <a:cubicBezTo>
                      <a:pt x="366" y="132"/>
                      <a:pt x="364" y="133"/>
                      <a:pt x="363" y="133"/>
                    </a:cubicBezTo>
                    <a:cubicBezTo>
                      <a:pt x="348" y="133"/>
                      <a:pt x="348" y="133"/>
                      <a:pt x="348" y="133"/>
                    </a:cubicBezTo>
                    <a:cubicBezTo>
                      <a:pt x="347" y="136"/>
                      <a:pt x="346" y="139"/>
                      <a:pt x="345" y="142"/>
                    </a:cubicBezTo>
                    <a:cubicBezTo>
                      <a:pt x="355" y="152"/>
                      <a:pt x="355" y="152"/>
                      <a:pt x="355" y="152"/>
                    </a:cubicBezTo>
                    <a:cubicBezTo>
                      <a:pt x="355" y="153"/>
                      <a:pt x="356" y="153"/>
                      <a:pt x="356" y="154"/>
                    </a:cubicBezTo>
                    <a:cubicBezTo>
                      <a:pt x="356" y="155"/>
                      <a:pt x="356" y="155"/>
                      <a:pt x="356" y="156"/>
                    </a:cubicBezTo>
                    <a:cubicBezTo>
                      <a:pt x="355" y="157"/>
                      <a:pt x="353" y="158"/>
                      <a:pt x="352" y="157"/>
                    </a:cubicBezTo>
                    <a:cubicBezTo>
                      <a:pt x="338" y="152"/>
                      <a:pt x="338" y="152"/>
                      <a:pt x="338" y="152"/>
                    </a:cubicBezTo>
                    <a:cubicBezTo>
                      <a:pt x="336" y="155"/>
                      <a:pt x="334" y="157"/>
                      <a:pt x="331" y="160"/>
                    </a:cubicBezTo>
                    <a:cubicBezTo>
                      <a:pt x="338" y="173"/>
                      <a:pt x="338" y="173"/>
                      <a:pt x="338" y="173"/>
                    </a:cubicBezTo>
                    <a:cubicBezTo>
                      <a:pt x="338" y="173"/>
                      <a:pt x="339" y="174"/>
                      <a:pt x="339" y="174"/>
                    </a:cubicBezTo>
                    <a:cubicBezTo>
                      <a:pt x="339" y="175"/>
                      <a:pt x="338" y="176"/>
                      <a:pt x="338" y="176"/>
                    </a:cubicBezTo>
                    <a:cubicBezTo>
                      <a:pt x="336" y="177"/>
                      <a:pt x="335" y="177"/>
                      <a:pt x="334" y="176"/>
                    </a:cubicBezTo>
                    <a:close/>
                    <a:moveTo>
                      <a:pt x="451" y="192"/>
                    </a:moveTo>
                    <a:cubicBezTo>
                      <a:pt x="442" y="195"/>
                      <a:pt x="442" y="195"/>
                      <a:pt x="442" y="195"/>
                    </a:cubicBezTo>
                    <a:cubicBezTo>
                      <a:pt x="442" y="197"/>
                      <a:pt x="442" y="200"/>
                      <a:pt x="441" y="202"/>
                    </a:cubicBezTo>
                    <a:cubicBezTo>
                      <a:pt x="450" y="206"/>
                      <a:pt x="450" y="206"/>
                      <a:pt x="450" y="206"/>
                    </a:cubicBezTo>
                    <a:cubicBezTo>
                      <a:pt x="451" y="206"/>
                      <a:pt x="451" y="207"/>
                      <a:pt x="451" y="208"/>
                    </a:cubicBezTo>
                    <a:cubicBezTo>
                      <a:pt x="451" y="208"/>
                      <a:pt x="451" y="208"/>
                      <a:pt x="451" y="208"/>
                    </a:cubicBezTo>
                    <a:cubicBezTo>
                      <a:pt x="451" y="209"/>
                      <a:pt x="450" y="210"/>
                      <a:pt x="449" y="210"/>
                    </a:cubicBezTo>
                    <a:cubicBezTo>
                      <a:pt x="439" y="210"/>
                      <a:pt x="439" y="210"/>
                      <a:pt x="439" y="210"/>
                    </a:cubicBezTo>
                    <a:cubicBezTo>
                      <a:pt x="439" y="212"/>
                      <a:pt x="438" y="214"/>
                      <a:pt x="437" y="216"/>
                    </a:cubicBezTo>
                    <a:cubicBezTo>
                      <a:pt x="444" y="223"/>
                      <a:pt x="444" y="223"/>
                      <a:pt x="444" y="223"/>
                    </a:cubicBezTo>
                    <a:cubicBezTo>
                      <a:pt x="444" y="223"/>
                      <a:pt x="444" y="224"/>
                      <a:pt x="444" y="224"/>
                    </a:cubicBezTo>
                    <a:cubicBezTo>
                      <a:pt x="444" y="225"/>
                      <a:pt x="444" y="225"/>
                      <a:pt x="444" y="225"/>
                    </a:cubicBezTo>
                    <a:cubicBezTo>
                      <a:pt x="444" y="226"/>
                      <a:pt x="443" y="226"/>
                      <a:pt x="442" y="226"/>
                    </a:cubicBezTo>
                    <a:cubicBezTo>
                      <a:pt x="433" y="223"/>
                      <a:pt x="433" y="223"/>
                      <a:pt x="433" y="223"/>
                    </a:cubicBezTo>
                    <a:cubicBezTo>
                      <a:pt x="431" y="224"/>
                      <a:pt x="430" y="226"/>
                      <a:pt x="428" y="228"/>
                    </a:cubicBezTo>
                    <a:cubicBezTo>
                      <a:pt x="433" y="236"/>
                      <a:pt x="433" y="236"/>
                      <a:pt x="433" y="236"/>
                    </a:cubicBezTo>
                    <a:cubicBezTo>
                      <a:pt x="433" y="237"/>
                      <a:pt x="433" y="237"/>
                      <a:pt x="433" y="237"/>
                    </a:cubicBezTo>
                    <a:cubicBezTo>
                      <a:pt x="433" y="238"/>
                      <a:pt x="433" y="239"/>
                      <a:pt x="432" y="239"/>
                    </a:cubicBezTo>
                    <a:cubicBezTo>
                      <a:pt x="431" y="240"/>
                      <a:pt x="430" y="239"/>
                      <a:pt x="430" y="239"/>
                    </a:cubicBezTo>
                    <a:cubicBezTo>
                      <a:pt x="422" y="233"/>
                      <a:pt x="422" y="233"/>
                      <a:pt x="422" y="233"/>
                    </a:cubicBezTo>
                    <a:cubicBezTo>
                      <a:pt x="420" y="234"/>
                      <a:pt x="418" y="235"/>
                      <a:pt x="416" y="236"/>
                    </a:cubicBezTo>
                    <a:cubicBezTo>
                      <a:pt x="418" y="246"/>
                      <a:pt x="418" y="246"/>
                      <a:pt x="418" y="246"/>
                    </a:cubicBezTo>
                    <a:cubicBezTo>
                      <a:pt x="418" y="246"/>
                      <a:pt x="418" y="246"/>
                      <a:pt x="418" y="247"/>
                    </a:cubicBezTo>
                    <a:cubicBezTo>
                      <a:pt x="418" y="247"/>
                      <a:pt x="417" y="248"/>
                      <a:pt x="417" y="248"/>
                    </a:cubicBezTo>
                    <a:cubicBezTo>
                      <a:pt x="416" y="249"/>
                      <a:pt x="415" y="248"/>
                      <a:pt x="414" y="247"/>
                    </a:cubicBezTo>
                    <a:cubicBezTo>
                      <a:pt x="409" y="239"/>
                      <a:pt x="409" y="239"/>
                      <a:pt x="409" y="239"/>
                    </a:cubicBezTo>
                    <a:cubicBezTo>
                      <a:pt x="407" y="240"/>
                      <a:pt x="404" y="241"/>
                      <a:pt x="402" y="241"/>
                    </a:cubicBezTo>
                    <a:cubicBezTo>
                      <a:pt x="401" y="250"/>
                      <a:pt x="401" y="250"/>
                      <a:pt x="401" y="250"/>
                    </a:cubicBezTo>
                    <a:cubicBezTo>
                      <a:pt x="401" y="250"/>
                      <a:pt x="401" y="251"/>
                      <a:pt x="401" y="251"/>
                    </a:cubicBezTo>
                    <a:cubicBezTo>
                      <a:pt x="401" y="252"/>
                      <a:pt x="400" y="252"/>
                      <a:pt x="399" y="252"/>
                    </a:cubicBezTo>
                    <a:cubicBezTo>
                      <a:pt x="399" y="252"/>
                      <a:pt x="399" y="252"/>
                      <a:pt x="399" y="252"/>
                    </a:cubicBezTo>
                    <a:cubicBezTo>
                      <a:pt x="398" y="252"/>
                      <a:pt x="397" y="252"/>
                      <a:pt x="397" y="251"/>
                    </a:cubicBezTo>
                    <a:cubicBezTo>
                      <a:pt x="394" y="242"/>
                      <a:pt x="394" y="242"/>
                      <a:pt x="394" y="242"/>
                    </a:cubicBezTo>
                    <a:cubicBezTo>
                      <a:pt x="392" y="242"/>
                      <a:pt x="390" y="241"/>
                      <a:pt x="387" y="241"/>
                    </a:cubicBezTo>
                    <a:cubicBezTo>
                      <a:pt x="383" y="250"/>
                      <a:pt x="383" y="250"/>
                      <a:pt x="383" y="250"/>
                    </a:cubicBezTo>
                    <a:cubicBezTo>
                      <a:pt x="383" y="251"/>
                      <a:pt x="382" y="251"/>
                      <a:pt x="381" y="251"/>
                    </a:cubicBezTo>
                    <a:cubicBezTo>
                      <a:pt x="380" y="251"/>
                      <a:pt x="379" y="250"/>
                      <a:pt x="379" y="249"/>
                    </a:cubicBezTo>
                    <a:cubicBezTo>
                      <a:pt x="379" y="249"/>
                      <a:pt x="379" y="249"/>
                      <a:pt x="379" y="249"/>
                    </a:cubicBezTo>
                    <a:cubicBezTo>
                      <a:pt x="380" y="239"/>
                      <a:pt x="380" y="239"/>
                      <a:pt x="380" y="239"/>
                    </a:cubicBezTo>
                    <a:cubicBezTo>
                      <a:pt x="377" y="238"/>
                      <a:pt x="375" y="237"/>
                      <a:pt x="373" y="236"/>
                    </a:cubicBezTo>
                    <a:cubicBezTo>
                      <a:pt x="367" y="243"/>
                      <a:pt x="367" y="243"/>
                      <a:pt x="367" y="243"/>
                    </a:cubicBezTo>
                    <a:cubicBezTo>
                      <a:pt x="366" y="244"/>
                      <a:pt x="365" y="244"/>
                      <a:pt x="364" y="244"/>
                    </a:cubicBezTo>
                    <a:cubicBezTo>
                      <a:pt x="364" y="243"/>
                      <a:pt x="363" y="243"/>
                      <a:pt x="363" y="242"/>
                    </a:cubicBezTo>
                    <a:cubicBezTo>
                      <a:pt x="363" y="242"/>
                      <a:pt x="363" y="242"/>
                      <a:pt x="364" y="241"/>
                    </a:cubicBezTo>
                    <a:cubicBezTo>
                      <a:pt x="367" y="232"/>
                      <a:pt x="367" y="232"/>
                      <a:pt x="367" y="232"/>
                    </a:cubicBezTo>
                    <a:cubicBezTo>
                      <a:pt x="365" y="231"/>
                      <a:pt x="363" y="229"/>
                      <a:pt x="361" y="228"/>
                    </a:cubicBezTo>
                    <a:cubicBezTo>
                      <a:pt x="353" y="232"/>
                      <a:pt x="353" y="232"/>
                      <a:pt x="353" y="232"/>
                    </a:cubicBezTo>
                    <a:cubicBezTo>
                      <a:pt x="352" y="233"/>
                      <a:pt x="351" y="233"/>
                      <a:pt x="350" y="232"/>
                    </a:cubicBezTo>
                    <a:cubicBezTo>
                      <a:pt x="350" y="232"/>
                      <a:pt x="350" y="231"/>
                      <a:pt x="350" y="231"/>
                    </a:cubicBezTo>
                    <a:cubicBezTo>
                      <a:pt x="350" y="230"/>
                      <a:pt x="350" y="230"/>
                      <a:pt x="351" y="229"/>
                    </a:cubicBezTo>
                    <a:cubicBezTo>
                      <a:pt x="356" y="222"/>
                      <a:pt x="356" y="222"/>
                      <a:pt x="356" y="222"/>
                    </a:cubicBezTo>
                    <a:cubicBezTo>
                      <a:pt x="355" y="220"/>
                      <a:pt x="354" y="218"/>
                      <a:pt x="353" y="216"/>
                    </a:cubicBezTo>
                    <a:cubicBezTo>
                      <a:pt x="343" y="217"/>
                      <a:pt x="343" y="217"/>
                      <a:pt x="343" y="217"/>
                    </a:cubicBezTo>
                    <a:cubicBezTo>
                      <a:pt x="342" y="218"/>
                      <a:pt x="341" y="217"/>
                      <a:pt x="341" y="216"/>
                    </a:cubicBezTo>
                    <a:cubicBezTo>
                      <a:pt x="341" y="216"/>
                      <a:pt x="341" y="216"/>
                      <a:pt x="341" y="216"/>
                    </a:cubicBezTo>
                    <a:cubicBezTo>
                      <a:pt x="341" y="215"/>
                      <a:pt x="341" y="214"/>
                      <a:pt x="342" y="214"/>
                    </a:cubicBezTo>
                    <a:cubicBezTo>
                      <a:pt x="350" y="208"/>
                      <a:pt x="350" y="208"/>
                      <a:pt x="350" y="208"/>
                    </a:cubicBezTo>
                    <a:cubicBezTo>
                      <a:pt x="349" y="206"/>
                      <a:pt x="349" y="204"/>
                      <a:pt x="348" y="202"/>
                    </a:cubicBezTo>
                    <a:cubicBezTo>
                      <a:pt x="339" y="200"/>
                      <a:pt x="339" y="200"/>
                      <a:pt x="339" y="200"/>
                    </a:cubicBezTo>
                    <a:cubicBezTo>
                      <a:pt x="338" y="200"/>
                      <a:pt x="337" y="200"/>
                      <a:pt x="337" y="199"/>
                    </a:cubicBezTo>
                    <a:cubicBezTo>
                      <a:pt x="337" y="199"/>
                      <a:pt x="337" y="198"/>
                      <a:pt x="337" y="198"/>
                    </a:cubicBezTo>
                    <a:cubicBezTo>
                      <a:pt x="337" y="197"/>
                      <a:pt x="338" y="197"/>
                      <a:pt x="339" y="197"/>
                    </a:cubicBezTo>
                    <a:cubicBezTo>
                      <a:pt x="348" y="194"/>
                      <a:pt x="348" y="194"/>
                      <a:pt x="348" y="194"/>
                    </a:cubicBezTo>
                    <a:cubicBezTo>
                      <a:pt x="348" y="191"/>
                      <a:pt x="348" y="189"/>
                      <a:pt x="348" y="187"/>
                    </a:cubicBezTo>
                    <a:cubicBezTo>
                      <a:pt x="340" y="183"/>
                      <a:pt x="340" y="183"/>
                      <a:pt x="340" y="183"/>
                    </a:cubicBezTo>
                    <a:cubicBezTo>
                      <a:pt x="339" y="182"/>
                      <a:pt x="338" y="182"/>
                      <a:pt x="338" y="181"/>
                    </a:cubicBezTo>
                    <a:cubicBezTo>
                      <a:pt x="338" y="181"/>
                      <a:pt x="338" y="181"/>
                      <a:pt x="338" y="180"/>
                    </a:cubicBezTo>
                    <a:cubicBezTo>
                      <a:pt x="339" y="179"/>
                      <a:pt x="340" y="179"/>
                      <a:pt x="341" y="179"/>
                    </a:cubicBezTo>
                    <a:cubicBezTo>
                      <a:pt x="350" y="179"/>
                      <a:pt x="350" y="179"/>
                      <a:pt x="350" y="179"/>
                    </a:cubicBezTo>
                    <a:cubicBezTo>
                      <a:pt x="351" y="177"/>
                      <a:pt x="352" y="175"/>
                      <a:pt x="353" y="173"/>
                    </a:cubicBezTo>
                    <a:cubicBezTo>
                      <a:pt x="346" y="166"/>
                      <a:pt x="346" y="166"/>
                      <a:pt x="346" y="166"/>
                    </a:cubicBezTo>
                    <a:cubicBezTo>
                      <a:pt x="346" y="166"/>
                      <a:pt x="345" y="165"/>
                      <a:pt x="345" y="165"/>
                    </a:cubicBezTo>
                    <a:cubicBezTo>
                      <a:pt x="345" y="164"/>
                      <a:pt x="345" y="164"/>
                      <a:pt x="345" y="164"/>
                    </a:cubicBezTo>
                    <a:cubicBezTo>
                      <a:pt x="346" y="163"/>
                      <a:pt x="347" y="163"/>
                      <a:pt x="348" y="163"/>
                    </a:cubicBezTo>
                    <a:cubicBezTo>
                      <a:pt x="357" y="166"/>
                      <a:pt x="357" y="166"/>
                      <a:pt x="357" y="166"/>
                    </a:cubicBezTo>
                    <a:cubicBezTo>
                      <a:pt x="358" y="164"/>
                      <a:pt x="360" y="163"/>
                      <a:pt x="361" y="161"/>
                    </a:cubicBezTo>
                    <a:cubicBezTo>
                      <a:pt x="357" y="153"/>
                      <a:pt x="357" y="153"/>
                      <a:pt x="357" y="153"/>
                    </a:cubicBezTo>
                    <a:cubicBezTo>
                      <a:pt x="357" y="152"/>
                      <a:pt x="357" y="152"/>
                      <a:pt x="357" y="151"/>
                    </a:cubicBezTo>
                    <a:cubicBezTo>
                      <a:pt x="357" y="151"/>
                      <a:pt x="357" y="150"/>
                      <a:pt x="357" y="150"/>
                    </a:cubicBezTo>
                    <a:cubicBezTo>
                      <a:pt x="358" y="149"/>
                      <a:pt x="359" y="149"/>
                      <a:pt x="360" y="150"/>
                    </a:cubicBezTo>
                    <a:cubicBezTo>
                      <a:pt x="368" y="156"/>
                      <a:pt x="368" y="156"/>
                      <a:pt x="368" y="156"/>
                    </a:cubicBezTo>
                    <a:cubicBezTo>
                      <a:pt x="369" y="155"/>
                      <a:pt x="371" y="153"/>
                      <a:pt x="373" y="152"/>
                    </a:cubicBezTo>
                    <a:cubicBezTo>
                      <a:pt x="372" y="143"/>
                      <a:pt x="372" y="143"/>
                      <a:pt x="372" y="143"/>
                    </a:cubicBezTo>
                    <a:cubicBezTo>
                      <a:pt x="372" y="143"/>
                      <a:pt x="372" y="143"/>
                      <a:pt x="372" y="142"/>
                    </a:cubicBezTo>
                    <a:cubicBezTo>
                      <a:pt x="372" y="142"/>
                      <a:pt x="372" y="141"/>
                      <a:pt x="373" y="141"/>
                    </a:cubicBezTo>
                    <a:cubicBezTo>
                      <a:pt x="374" y="140"/>
                      <a:pt x="375" y="141"/>
                      <a:pt x="375" y="142"/>
                    </a:cubicBezTo>
                    <a:cubicBezTo>
                      <a:pt x="381" y="149"/>
                      <a:pt x="381" y="149"/>
                      <a:pt x="381" y="149"/>
                    </a:cubicBezTo>
                    <a:cubicBezTo>
                      <a:pt x="383" y="149"/>
                      <a:pt x="385" y="148"/>
                      <a:pt x="387" y="148"/>
                    </a:cubicBezTo>
                    <a:cubicBezTo>
                      <a:pt x="389" y="138"/>
                      <a:pt x="389" y="138"/>
                      <a:pt x="389" y="138"/>
                    </a:cubicBezTo>
                    <a:cubicBezTo>
                      <a:pt x="389" y="138"/>
                      <a:pt x="389" y="138"/>
                      <a:pt x="389" y="138"/>
                    </a:cubicBezTo>
                    <a:cubicBezTo>
                      <a:pt x="389" y="137"/>
                      <a:pt x="390" y="136"/>
                      <a:pt x="391" y="136"/>
                    </a:cubicBezTo>
                    <a:cubicBezTo>
                      <a:pt x="392" y="136"/>
                      <a:pt x="393" y="137"/>
                      <a:pt x="393" y="138"/>
                    </a:cubicBezTo>
                    <a:cubicBezTo>
                      <a:pt x="395" y="147"/>
                      <a:pt x="395" y="147"/>
                      <a:pt x="395" y="147"/>
                    </a:cubicBezTo>
                    <a:cubicBezTo>
                      <a:pt x="398" y="147"/>
                      <a:pt x="400" y="147"/>
                      <a:pt x="402" y="148"/>
                    </a:cubicBezTo>
                    <a:cubicBezTo>
                      <a:pt x="407" y="139"/>
                      <a:pt x="407" y="139"/>
                      <a:pt x="407" y="139"/>
                    </a:cubicBezTo>
                    <a:cubicBezTo>
                      <a:pt x="407" y="138"/>
                      <a:pt x="408" y="138"/>
                      <a:pt x="409" y="138"/>
                    </a:cubicBezTo>
                    <a:cubicBezTo>
                      <a:pt x="410" y="138"/>
                      <a:pt x="410" y="139"/>
                      <a:pt x="410" y="140"/>
                    </a:cubicBezTo>
                    <a:cubicBezTo>
                      <a:pt x="410" y="140"/>
                      <a:pt x="410" y="140"/>
                      <a:pt x="410" y="140"/>
                    </a:cubicBezTo>
                    <a:cubicBezTo>
                      <a:pt x="410" y="150"/>
                      <a:pt x="410" y="150"/>
                      <a:pt x="410" y="150"/>
                    </a:cubicBezTo>
                    <a:cubicBezTo>
                      <a:pt x="412" y="150"/>
                      <a:pt x="414" y="151"/>
                      <a:pt x="416" y="152"/>
                    </a:cubicBezTo>
                    <a:cubicBezTo>
                      <a:pt x="423" y="146"/>
                      <a:pt x="423" y="146"/>
                      <a:pt x="423" y="146"/>
                    </a:cubicBezTo>
                    <a:cubicBezTo>
                      <a:pt x="424" y="145"/>
                      <a:pt x="425" y="145"/>
                      <a:pt x="426" y="145"/>
                    </a:cubicBezTo>
                    <a:cubicBezTo>
                      <a:pt x="426" y="145"/>
                      <a:pt x="426" y="146"/>
                      <a:pt x="426" y="147"/>
                    </a:cubicBezTo>
                    <a:cubicBezTo>
                      <a:pt x="426" y="147"/>
                      <a:pt x="426" y="147"/>
                      <a:pt x="426" y="148"/>
                    </a:cubicBezTo>
                    <a:cubicBezTo>
                      <a:pt x="423" y="157"/>
                      <a:pt x="423" y="157"/>
                      <a:pt x="423" y="157"/>
                    </a:cubicBezTo>
                    <a:cubicBezTo>
                      <a:pt x="425" y="158"/>
                      <a:pt x="427" y="159"/>
                      <a:pt x="428" y="161"/>
                    </a:cubicBezTo>
                    <a:cubicBezTo>
                      <a:pt x="437" y="157"/>
                      <a:pt x="437" y="157"/>
                      <a:pt x="437" y="157"/>
                    </a:cubicBezTo>
                    <a:cubicBezTo>
                      <a:pt x="437" y="156"/>
                      <a:pt x="439" y="156"/>
                      <a:pt x="439" y="157"/>
                    </a:cubicBezTo>
                    <a:cubicBezTo>
                      <a:pt x="440" y="157"/>
                      <a:pt x="440" y="158"/>
                      <a:pt x="440" y="158"/>
                    </a:cubicBezTo>
                    <a:cubicBezTo>
                      <a:pt x="440" y="159"/>
                      <a:pt x="440" y="159"/>
                      <a:pt x="439" y="160"/>
                    </a:cubicBezTo>
                    <a:cubicBezTo>
                      <a:pt x="433" y="167"/>
                      <a:pt x="433" y="167"/>
                      <a:pt x="433" y="167"/>
                    </a:cubicBezTo>
                    <a:cubicBezTo>
                      <a:pt x="435" y="169"/>
                      <a:pt x="436" y="171"/>
                      <a:pt x="437" y="173"/>
                    </a:cubicBezTo>
                    <a:cubicBezTo>
                      <a:pt x="446" y="172"/>
                      <a:pt x="446" y="172"/>
                      <a:pt x="446" y="172"/>
                    </a:cubicBezTo>
                    <a:cubicBezTo>
                      <a:pt x="447" y="171"/>
                      <a:pt x="448" y="172"/>
                      <a:pt x="449" y="173"/>
                    </a:cubicBezTo>
                    <a:cubicBezTo>
                      <a:pt x="449" y="173"/>
                      <a:pt x="449" y="173"/>
                      <a:pt x="449" y="173"/>
                    </a:cubicBezTo>
                    <a:cubicBezTo>
                      <a:pt x="449" y="174"/>
                      <a:pt x="448" y="175"/>
                      <a:pt x="448" y="175"/>
                    </a:cubicBezTo>
                    <a:cubicBezTo>
                      <a:pt x="440" y="180"/>
                      <a:pt x="440" y="180"/>
                      <a:pt x="440" y="180"/>
                    </a:cubicBezTo>
                    <a:cubicBezTo>
                      <a:pt x="441" y="183"/>
                      <a:pt x="441" y="185"/>
                      <a:pt x="441" y="187"/>
                    </a:cubicBezTo>
                    <a:cubicBezTo>
                      <a:pt x="451" y="189"/>
                      <a:pt x="451" y="189"/>
                      <a:pt x="451" y="189"/>
                    </a:cubicBezTo>
                    <a:cubicBezTo>
                      <a:pt x="452" y="188"/>
                      <a:pt x="453" y="189"/>
                      <a:pt x="453" y="190"/>
                    </a:cubicBezTo>
                    <a:cubicBezTo>
                      <a:pt x="453" y="190"/>
                      <a:pt x="453" y="190"/>
                      <a:pt x="453" y="190"/>
                    </a:cubicBezTo>
                    <a:cubicBezTo>
                      <a:pt x="453" y="191"/>
                      <a:pt x="452" y="192"/>
                      <a:pt x="451" y="19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cs typeface="+mn-ea"/>
                  <a:sym typeface="+mn-lt"/>
                </a:endParaRPr>
              </a:p>
            </p:txBody>
          </p:sp>
          <p:sp>
            <p:nvSpPr>
              <p:cNvPr id="27" name="Oval 24"/>
              <p:cNvSpPr>
                <a:spLocks noChangeArrowheads="1"/>
              </p:cNvSpPr>
              <p:nvPr/>
            </p:nvSpPr>
            <p:spPr bwMode="auto">
              <a:xfrm>
                <a:off x="-1333500" y="3128964"/>
                <a:ext cx="77787" cy="79374"/>
              </a:xfrm>
              <a:prstGeom prst="ellipse">
                <a:avLst/>
              </a:prstGeom>
              <a:grpFill/>
              <a:ln w="9525">
                <a:noFill/>
                <a:round/>
              </a:ln>
            </p:spPr>
            <p:txBody>
              <a:bodyPr vert="horz" wrap="square" lIns="91440" tIns="45720" rIns="91440" bIns="45720" numCol="1" anchor="t" anchorCtr="0" compatLnSpc="1"/>
              <a:lstStyle/>
              <a:p>
                <a:endParaRPr lang="en-US">
                  <a:cs typeface="+mn-ea"/>
                  <a:sym typeface="+mn-lt"/>
                </a:endParaRPr>
              </a:p>
            </p:txBody>
          </p:sp>
          <p:sp>
            <p:nvSpPr>
              <p:cNvPr id="28" name="Freeform 25"/>
              <p:cNvSpPr/>
              <p:nvPr/>
            </p:nvSpPr>
            <p:spPr bwMode="auto">
              <a:xfrm>
                <a:off x="-1423988" y="2082800"/>
                <a:ext cx="889000" cy="357188"/>
              </a:xfrm>
              <a:custGeom>
                <a:avLst/>
                <a:gdLst>
                  <a:gd name="T0" fmla="*/ 218 w 237"/>
                  <a:gd name="T1" fmla="*/ 95 h 95"/>
                  <a:gd name="T2" fmla="*/ 217 w 237"/>
                  <a:gd name="T3" fmla="*/ 94 h 95"/>
                  <a:gd name="T4" fmla="*/ 234 w 237"/>
                  <a:gd name="T5" fmla="*/ 82 h 95"/>
                  <a:gd name="T6" fmla="*/ 237 w 237"/>
                  <a:gd name="T7" fmla="*/ 79 h 95"/>
                  <a:gd name="T8" fmla="*/ 236 w 237"/>
                  <a:gd name="T9" fmla="*/ 77 h 95"/>
                  <a:gd name="T10" fmla="*/ 231 w 237"/>
                  <a:gd name="T11" fmla="*/ 75 h 95"/>
                  <a:gd name="T12" fmla="*/ 211 w 237"/>
                  <a:gd name="T13" fmla="*/ 78 h 95"/>
                  <a:gd name="T14" fmla="*/ 203 w 237"/>
                  <a:gd name="T15" fmla="*/ 66 h 95"/>
                  <a:gd name="T16" fmla="*/ 216 w 237"/>
                  <a:gd name="T17" fmla="*/ 49 h 95"/>
                  <a:gd name="T18" fmla="*/ 217 w 237"/>
                  <a:gd name="T19" fmla="*/ 46 h 95"/>
                  <a:gd name="T20" fmla="*/ 216 w 237"/>
                  <a:gd name="T21" fmla="*/ 44 h 95"/>
                  <a:gd name="T22" fmla="*/ 211 w 237"/>
                  <a:gd name="T23" fmla="*/ 43 h 95"/>
                  <a:gd name="T24" fmla="*/ 192 w 237"/>
                  <a:gd name="T25" fmla="*/ 53 h 95"/>
                  <a:gd name="T26" fmla="*/ 181 w 237"/>
                  <a:gd name="T27" fmla="*/ 43 h 95"/>
                  <a:gd name="T28" fmla="*/ 188 w 237"/>
                  <a:gd name="T29" fmla="*/ 24 h 95"/>
                  <a:gd name="T30" fmla="*/ 189 w 237"/>
                  <a:gd name="T31" fmla="*/ 22 h 95"/>
                  <a:gd name="T32" fmla="*/ 187 w 237"/>
                  <a:gd name="T33" fmla="*/ 18 h 95"/>
                  <a:gd name="T34" fmla="*/ 181 w 237"/>
                  <a:gd name="T35" fmla="*/ 20 h 95"/>
                  <a:gd name="T36" fmla="*/ 167 w 237"/>
                  <a:gd name="T37" fmla="*/ 34 h 95"/>
                  <a:gd name="T38" fmla="*/ 153 w 237"/>
                  <a:gd name="T39" fmla="*/ 28 h 95"/>
                  <a:gd name="T40" fmla="*/ 154 w 237"/>
                  <a:gd name="T41" fmla="*/ 8 h 95"/>
                  <a:gd name="T42" fmla="*/ 154 w 237"/>
                  <a:gd name="T43" fmla="*/ 7 h 95"/>
                  <a:gd name="T44" fmla="*/ 151 w 237"/>
                  <a:gd name="T45" fmla="*/ 3 h 95"/>
                  <a:gd name="T46" fmla="*/ 146 w 237"/>
                  <a:gd name="T47" fmla="*/ 6 h 95"/>
                  <a:gd name="T48" fmla="*/ 137 w 237"/>
                  <a:gd name="T49" fmla="*/ 24 h 95"/>
                  <a:gd name="T50" fmla="*/ 122 w 237"/>
                  <a:gd name="T51" fmla="*/ 23 h 95"/>
                  <a:gd name="T52" fmla="*/ 116 w 237"/>
                  <a:gd name="T53" fmla="*/ 4 h 95"/>
                  <a:gd name="T54" fmla="*/ 112 w 237"/>
                  <a:gd name="T55" fmla="*/ 0 h 95"/>
                  <a:gd name="T56" fmla="*/ 108 w 237"/>
                  <a:gd name="T57" fmla="*/ 4 h 95"/>
                  <a:gd name="T58" fmla="*/ 108 w 237"/>
                  <a:gd name="T59" fmla="*/ 4 h 95"/>
                  <a:gd name="T60" fmla="*/ 105 w 237"/>
                  <a:gd name="T61" fmla="*/ 24 h 95"/>
                  <a:gd name="T62" fmla="*/ 91 w 237"/>
                  <a:gd name="T63" fmla="*/ 28 h 95"/>
                  <a:gd name="T64" fmla="*/ 79 w 237"/>
                  <a:gd name="T65" fmla="*/ 11 h 95"/>
                  <a:gd name="T66" fmla="*/ 74 w 237"/>
                  <a:gd name="T67" fmla="*/ 9 h 95"/>
                  <a:gd name="T68" fmla="*/ 71 w 237"/>
                  <a:gd name="T69" fmla="*/ 12 h 95"/>
                  <a:gd name="T70" fmla="*/ 72 w 237"/>
                  <a:gd name="T71" fmla="*/ 14 h 95"/>
                  <a:gd name="T72" fmla="*/ 75 w 237"/>
                  <a:gd name="T73" fmla="*/ 34 h 95"/>
                  <a:gd name="T74" fmla="*/ 63 w 237"/>
                  <a:gd name="T75" fmla="*/ 42 h 95"/>
                  <a:gd name="T76" fmla="*/ 46 w 237"/>
                  <a:gd name="T77" fmla="*/ 29 h 95"/>
                  <a:gd name="T78" fmla="*/ 41 w 237"/>
                  <a:gd name="T79" fmla="*/ 29 h 95"/>
                  <a:gd name="T80" fmla="*/ 39 w 237"/>
                  <a:gd name="T81" fmla="*/ 32 h 95"/>
                  <a:gd name="T82" fmla="*/ 40 w 237"/>
                  <a:gd name="T83" fmla="*/ 34 h 95"/>
                  <a:gd name="T84" fmla="*/ 49 w 237"/>
                  <a:gd name="T85" fmla="*/ 53 h 95"/>
                  <a:gd name="T86" fmla="*/ 40 w 237"/>
                  <a:gd name="T87" fmla="*/ 64 h 95"/>
                  <a:gd name="T88" fmla="*/ 21 w 237"/>
                  <a:gd name="T89" fmla="*/ 57 h 95"/>
                  <a:gd name="T90" fmla="*/ 15 w 237"/>
                  <a:gd name="T91" fmla="*/ 58 h 95"/>
                  <a:gd name="T92" fmla="*/ 14 w 237"/>
                  <a:gd name="T93" fmla="*/ 60 h 95"/>
                  <a:gd name="T94" fmla="*/ 16 w 237"/>
                  <a:gd name="T95" fmla="*/ 64 h 95"/>
                  <a:gd name="T96" fmla="*/ 31 w 237"/>
                  <a:gd name="T97" fmla="*/ 78 h 95"/>
                  <a:gd name="T98" fmla="*/ 25 w 237"/>
                  <a:gd name="T99" fmla="*/ 92 h 95"/>
                  <a:gd name="T100" fmla="*/ 5 w 237"/>
                  <a:gd name="T101" fmla="*/ 91 h 95"/>
                  <a:gd name="T102" fmla="*/ 0 w 237"/>
                  <a:gd name="T103" fmla="*/ 94 h 95"/>
                  <a:gd name="T104" fmla="*/ 0 w 237"/>
                  <a:gd name="T105" fmla="*/ 95 h 95"/>
                  <a:gd name="T106" fmla="*/ 218 w 237"/>
                  <a:gd name="T107"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7" h="95">
                    <a:moveTo>
                      <a:pt x="218" y="95"/>
                    </a:moveTo>
                    <a:cubicBezTo>
                      <a:pt x="218" y="95"/>
                      <a:pt x="217" y="94"/>
                      <a:pt x="217" y="94"/>
                    </a:cubicBezTo>
                    <a:cubicBezTo>
                      <a:pt x="234" y="82"/>
                      <a:pt x="234" y="82"/>
                      <a:pt x="234" y="82"/>
                    </a:cubicBezTo>
                    <a:cubicBezTo>
                      <a:pt x="236" y="82"/>
                      <a:pt x="237" y="80"/>
                      <a:pt x="237" y="79"/>
                    </a:cubicBezTo>
                    <a:cubicBezTo>
                      <a:pt x="237" y="78"/>
                      <a:pt x="236" y="78"/>
                      <a:pt x="236" y="77"/>
                    </a:cubicBezTo>
                    <a:cubicBezTo>
                      <a:pt x="235" y="75"/>
                      <a:pt x="233" y="74"/>
                      <a:pt x="231" y="75"/>
                    </a:cubicBezTo>
                    <a:cubicBezTo>
                      <a:pt x="211" y="78"/>
                      <a:pt x="211" y="78"/>
                      <a:pt x="211" y="78"/>
                    </a:cubicBezTo>
                    <a:cubicBezTo>
                      <a:pt x="209" y="74"/>
                      <a:pt x="206" y="70"/>
                      <a:pt x="203" y="66"/>
                    </a:cubicBezTo>
                    <a:cubicBezTo>
                      <a:pt x="216" y="49"/>
                      <a:pt x="216" y="49"/>
                      <a:pt x="216" y="49"/>
                    </a:cubicBezTo>
                    <a:cubicBezTo>
                      <a:pt x="217" y="49"/>
                      <a:pt x="217" y="48"/>
                      <a:pt x="217" y="46"/>
                    </a:cubicBezTo>
                    <a:cubicBezTo>
                      <a:pt x="217" y="46"/>
                      <a:pt x="217" y="45"/>
                      <a:pt x="216" y="44"/>
                    </a:cubicBezTo>
                    <a:cubicBezTo>
                      <a:pt x="215" y="42"/>
                      <a:pt x="212" y="42"/>
                      <a:pt x="211" y="43"/>
                    </a:cubicBezTo>
                    <a:cubicBezTo>
                      <a:pt x="192" y="53"/>
                      <a:pt x="192" y="53"/>
                      <a:pt x="192" y="53"/>
                    </a:cubicBezTo>
                    <a:cubicBezTo>
                      <a:pt x="189" y="49"/>
                      <a:pt x="185" y="46"/>
                      <a:pt x="181" y="43"/>
                    </a:cubicBezTo>
                    <a:cubicBezTo>
                      <a:pt x="188" y="24"/>
                      <a:pt x="188" y="24"/>
                      <a:pt x="188" y="24"/>
                    </a:cubicBezTo>
                    <a:cubicBezTo>
                      <a:pt x="188" y="23"/>
                      <a:pt x="189" y="22"/>
                      <a:pt x="189" y="22"/>
                    </a:cubicBezTo>
                    <a:cubicBezTo>
                      <a:pt x="189" y="20"/>
                      <a:pt x="188" y="19"/>
                      <a:pt x="187" y="18"/>
                    </a:cubicBezTo>
                    <a:cubicBezTo>
                      <a:pt x="185" y="17"/>
                      <a:pt x="182" y="18"/>
                      <a:pt x="181" y="20"/>
                    </a:cubicBezTo>
                    <a:cubicBezTo>
                      <a:pt x="167" y="34"/>
                      <a:pt x="167" y="34"/>
                      <a:pt x="167" y="34"/>
                    </a:cubicBezTo>
                    <a:cubicBezTo>
                      <a:pt x="162" y="32"/>
                      <a:pt x="158" y="30"/>
                      <a:pt x="153" y="28"/>
                    </a:cubicBezTo>
                    <a:cubicBezTo>
                      <a:pt x="154" y="8"/>
                      <a:pt x="154" y="8"/>
                      <a:pt x="154" y="8"/>
                    </a:cubicBezTo>
                    <a:cubicBezTo>
                      <a:pt x="154" y="8"/>
                      <a:pt x="154" y="7"/>
                      <a:pt x="154" y="7"/>
                    </a:cubicBezTo>
                    <a:cubicBezTo>
                      <a:pt x="154" y="5"/>
                      <a:pt x="153" y="4"/>
                      <a:pt x="151" y="3"/>
                    </a:cubicBezTo>
                    <a:cubicBezTo>
                      <a:pt x="149" y="3"/>
                      <a:pt x="146" y="4"/>
                      <a:pt x="146" y="6"/>
                    </a:cubicBezTo>
                    <a:cubicBezTo>
                      <a:pt x="137" y="24"/>
                      <a:pt x="137" y="24"/>
                      <a:pt x="137" y="24"/>
                    </a:cubicBezTo>
                    <a:cubicBezTo>
                      <a:pt x="132" y="24"/>
                      <a:pt x="127" y="23"/>
                      <a:pt x="122" y="23"/>
                    </a:cubicBezTo>
                    <a:cubicBezTo>
                      <a:pt x="116" y="4"/>
                      <a:pt x="116" y="4"/>
                      <a:pt x="116" y="4"/>
                    </a:cubicBezTo>
                    <a:cubicBezTo>
                      <a:pt x="116" y="1"/>
                      <a:pt x="114" y="0"/>
                      <a:pt x="112" y="0"/>
                    </a:cubicBezTo>
                    <a:cubicBezTo>
                      <a:pt x="110" y="0"/>
                      <a:pt x="108" y="2"/>
                      <a:pt x="108" y="4"/>
                    </a:cubicBezTo>
                    <a:cubicBezTo>
                      <a:pt x="108" y="4"/>
                      <a:pt x="108" y="4"/>
                      <a:pt x="108" y="4"/>
                    </a:cubicBezTo>
                    <a:cubicBezTo>
                      <a:pt x="105" y="24"/>
                      <a:pt x="105" y="24"/>
                      <a:pt x="105" y="24"/>
                    </a:cubicBezTo>
                    <a:cubicBezTo>
                      <a:pt x="100" y="25"/>
                      <a:pt x="95" y="26"/>
                      <a:pt x="91" y="28"/>
                    </a:cubicBezTo>
                    <a:cubicBezTo>
                      <a:pt x="79" y="11"/>
                      <a:pt x="79" y="11"/>
                      <a:pt x="79" y="11"/>
                    </a:cubicBezTo>
                    <a:cubicBezTo>
                      <a:pt x="78" y="9"/>
                      <a:pt x="76" y="8"/>
                      <a:pt x="74" y="9"/>
                    </a:cubicBezTo>
                    <a:cubicBezTo>
                      <a:pt x="72" y="9"/>
                      <a:pt x="71" y="11"/>
                      <a:pt x="71" y="12"/>
                    </a:cubicBezTo>
                    <a:cubicBezTo>
                      <a:pt x="71" y="13"/>
                      <a:pt x="72" y="13"/>
                      <a:pt x="72" y="14"/>
                    </a:cubicBezTo>
                    <a:cubicBezTo>
                      <a:pt x="75" y="34"/>
                      <a:pt x="75" y="34"/>
                      <a:pt x="75" y="34"/>
                    </a:cubicBezTo>
                    <a:cubicBezTo>
                      <a:pt x="71" y="36"/>
                      <a:pt x="66" y="39"/>
                      <a:pt x="63" y="42"/>
                    </a:cubicBezTo>
                    <a:cubicBezTo>
                      <a:pt x="46" y="29"/>
                      <a:pt x="46" y="29"/>
                      <a:pt x="46" y="29"/>
                    </a:cubicBezTo>
                    <a:cubicBezTo>
                      <a:pt x="45" y="28"/>
                      <a:pt x="42" y="27"/>
                      <a:pt x="41" y="29"/>
                    </a:cubicBezTo>
                    <a:cubicBezTo>
                      <a:pt x="40" y="30"/>
                      <a:pt x="39" y="31"/>
                      <a:pt x="39" y="32"/>
                    </a:cubicBezTo>
                    <a:cubicBezTo>
                      <a:pt x="39" y="33"/>
                      <a:pt x="39" y="34"/>
                      <a:pt x="40" y="34"/>
                    </a:cubicBezTo>
                    <a:cubicBezTo>
                      <a:pt x="49" y="53"/>
                      <a:pt x="49" y="53"/>
                      <a:pt x="49" y="53"/>
                    </a:cubicBezTo>
                    <a:cubicBezTo>
                      <a:pt x="46" y="56"/>
                      <a:pt x="43" y="60"/>
                      <a:pt x="40" y="64"/>
                    </a:cubicBezTo>
                    <a:cubicBezTo>
                      <a:pt x="21" y="57"/>
                      <a:pt x="21" y="57"/>
                      <a:pt x="21" y="57"/>
                    </a:cubicBezTo>
                    <a:cubicBezTo>
                      <a:pt x="19" y="56"/>
                      <a:pt x="16" y="56"/>
                      <a:pt x="15" y="58"/>
                    </a:cubicBezTo>
                    <a:cubicBezTo>
                      <a:pt x="15" y="59"/>
                      <a:pt x="14" y="60"/>
                      <a:pt x="14" y="60"/>
                    </a:cubicBezTo>
                    <a:cubicBezTo>
                      <a:pt x="14" y="62"/>
                      <a:pt x="15" y="63"/>
                      <a:pt x="16" y="64"/>
                    </a:cubicBezTo>
                    <a:cubicBezTo>
                      <a:pt x="31" y="78"/>
                      <a:pt x="31" y="78"/>
                      <a:pt x="31" y="78"/>
                    </a:cubicBezTo>
                    <a:cubicBezTo>
                      <a:pt x="29" y="82"/>
                      <a:pt x="27" y="87"/>
                      <a:pt x="25" y="92"/>
                    </a:cubicBezTo>
                    <a:cubicBezTo>
                      <a:pt x="5" y="91"/>
                      <a:pt x="5" y="91"/>
                      <a:pt x="5" y="91"/>
                    </a:cubicBezTo>
                    <a:cubicBezTo>
                      <a:pt x="3" y="91"/>
                      <a:pt x="0" y="92"/>
                      <a:pt x="0" y="94"/>
                    </a:cubicBezTo>
                    <a:cubicBezTo>
                      <a:pt x="0" y="94"/>
                      <a:pt x="0" y="95"/>
                      <a:pt x="0" y="95"/>
                    </a:cubicBezTo>
                    <a:lnTo>
                      <a:pt x="218" y="9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cs typeface="+mn-ea"/>
                  <a:sym typeface="+mn-lt"/>
                </a:endParaRPr>
              </a:p>
            </p:txBody>
          </p:sp>
        </p:grpSp>
      </p:grpSp>
      <p:grpSp>
        <p:nvGrpSpPr>
          <p:cNvPr id="38" name="组合 37"/>
          <p:cNvGrpSpPr/>
          <p:nvPr/>
        </p:nvGrpSpPr>
        <p:grpSpPr>
          <a:xfrm>
            <a:off x="8657883" y="2509070"/>
            <a:ext cx="2067873" cy="3360293"/>
            <a:chOff x="7775052" y="2360215"/>
            <a:chExt cx="2067873" cy="3360293"/>
          </a:xfrm>
        </p:grpSpPr>
        <p:grpSp>
          <p:nvGrpSpPr>
            <p:cNvPr id="14" name="组合 13"/>
            <p:cNvGrpSpPr/>
            <p:nvPr/>
          </p:nvGrpSpPr>
          <p:grpSpPr>
            <a:xfrm>
              <a:off x="7775052" y="2360215"/>
              <a:ext cx="2067873" cy="3360293"/>
              <a:chOff x="9023151" y="1809614"/>
              <a:chExt cx="2687949" cy="4369497"/>
            </a:xfrm>
          </p:grpSpPr>
          <p:sp>
            <p:nvSpPr>
              <p:cNvPr id="15" name="矩形 14"/>
              <p:cNvSpPr/>
              <p:nvPr/>
            </p:nvSpPr>
            <p:spPr>
              <a:xfrm>
                <a:off x="9023151" y="1809614"/>
                <a:ext cx="2687949" cy="4369497"/>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cs typeface="+mn-ea"/>
                  <a:sym typeface="+mn-lt"/>
                </a:endParaRPr>
              </a:p>
            </p:txBody>
          </p:sp>
          <p:sp>
            <p:nvSpPr>
              <p:cNvPr id="16" name="直角三角形 15"/>
              <p:cNvSpPr/>
              <p:nvPr/>
            </p:nvSpPr>
            <p:spPr>
              <a:xfrm flipH="1">
                <a:off x="9023151" y="1809614"/>
                <a:ext cx="2687949" cy="4369497"/>
              </a:xfrm>
              <a:prstGeom prst="rtTriangle">
                <a:avLst/>
              </a:prstGeom>
              <a:solidFill>
                <a:schemeClr val="bg1">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cs typeface="+mn-ea"/>
                  <a:sym typeface="+mn-lt"/>
                </a:endParaRPr>
              </a:p>
            </p:txBody>
          </p:sp>
        </p:grpSp>
        <p:sp>
          <p:nvSpPr>
            <p:cNvPr id="17" name="矩形 16"/>
            <p:cNvSpPr/>
            <p:nvPr/>
          </p:nvSpPr>
          <p:spPr>
            <a:xfrm>
              <a:off x="7902934" y="3800904"/>
              <a:ext cx="1812109" cy="430883"/>
            </a:xfrm>
            <a:prstGeom prst="rect">
              <a:avLst/>
            </a:prstGeom>
          </p:spPr>
          <p:txBody>
            <a:bodyPr wrap="square" lIns="121917" tIns="60958" rIns="121917" bIns="60958">
              <a:spAutoFit/>
            </a:bodyPr>
            <a:lstStyle/>
            <a:p>
              <a:pPr algn="ctr"/>
              <a:r>
                <a:rPr lang="zh-CN" altLang="en-US" sz="2000" b="1" dirty="0">
                  <a:solidFill>
                    <a:schemeClr val="bg1"/>
                  </a:solidFill>
                  <a:cs typeface="+mn-ea"/>
                  <a:sym typeface="+mn-lt"/>
                </a:rPr>
                <a:t>输入小标题</a:t>
              </a:r>
              <a:endParaRPr lang="en-US" altLang="zh-CN" sz="2000" b="1" dirty="0">
                <a:solidFill>
                  <a:schemeClr val="bg1"/>
                </a:solidFill>
                <a:cs typeface="+mn-ea"/>
                <a:sym typeface="+mn-lt"/>
              </a:endParaRPr>
            </a:p>
          </p:txBody>
        </p:sp>
        <p:sp>
          <p:nvSpPr>
            <p:cNvPr id="18" name="TextBox 23"/>
            <p:cNvSpPr txBox="1"/>
            <p:nvPr/>
          </p:nvSpPr>
          <p:spPr>
            <a:xfrm>
              <a:off x="7902936" y="4356767"/>
              <a:ext cx="1812108" cy="1083369"/>
            </a:xfrm>
            <a:prstGeom prst="rect">
              <a:avLst/>
            </a:prstGeom>
            <a:noFill/>
          </p:spPr>
          <p:txBody>
            <a:bodyPr wrap="square" lIns="121917" tIns="60958" rIns="121917" bIns="60958" rtlCol="0">
              <a:spAutoFit/>
            </a:bodyPr>
            <a:lstStyle/>
            <a:p>
              <a:pPr algn="ctr">
                <a:lnSpc>
                  <a:spcPct val="130000"/>
                </a:lnSpc>
              </a:pPr>
              <a:r>
                <a:rPr lang="zh-CN" altLang="en-US" sz="1600" dirty="0">
                  <a:solidFill>
                    <a:schemeClr val="bg1"/>
                  </a:solidFill>
                  <a:cs typeface="+mn-ea"/>
                  <a:sym typeface="+mn-lt"/>
                </a:rPr>
                <a:t>点击添加标题</a:t>
              </a:r>
              <a:endParaRPr lang="zh-CN" altLang="en-US" sz="1600" dirty="0">
                <a:solidFill>
                  <a:schemeClr val="bg1"/>
                </a:solidFill>
                <a:cs typeface="+mn-ea"/>
                <a:sym typeface="+mn-lt"/>
              </a:endParaRPr>
            </a:p>
            <a:p>
              <a:pPr algn="ctr">
                <a:lnSpc>
                  <a:spcPct val="130000"/>
                </a:lnSpc>
              </a:pPr>
              <a:r>
                <a:rPr lang="zh-CN" altLang="en-US" sz="1600" dirty="0">
                  <a:solidFill>
                    <a:schemeClr val="bg1"/>
                  </a:solidFill>
                  <a:cs typeface="+mn-ea"/>
                  <a:sym typeface="+mn-lt"/>
                </a:rPr>
                <a:t>点击添加标题</a:t>
              </a:r>
              <a:endParaRPr lang="zh-CN" altLang="en-US" sz="1600" dirty="0">
                <a:solidFill>
                  <a:schemeClr val="bg1"/>
                </a:solidFill>
                <a:cs typeface="+mn-ea"/>
                <a:sym typeface="+mn-lt"/>
              </a:endParaRPr>
            </a:p>
            <a:p>
              <a:pPr algn="ctr">
                <a:lnSpc>
                  <a:spcPct val="130000"/>
                </a:lnSpc>
              </a:pPr>
              <a:r>
                <a:rPr lang="zh-CN" altLang="en-US" sz="1600" dirty="0">
                  <a:solidFill>
                    <a:schemeClr val="bg1"/>
                  </a:solidFill>
                  <a:cs typeface="+mn-ea"/>
                  <a:sym typeface="+mn-lt"/>
                </a:rPr>
                <a:t>点击添加标题</a:t>
              </a:r>
              <a:endParaRPr lang="zh-CN" altLang="en-US" sz="1600" dirty="0">
                <a:solidFill>
                  <a:schemeClr val="bg1"/>
                </a:solidFill>
                <a:cs typeface="+mn-ea"/>
                <a:sym typeface="+mn-lt"/>
              </a:endParaRPr>
            </a:p>
          </p:txBody>
        </p:sp>
        <p:cxnSp>
          <p:nvCxnSpPr>
            <p:cNvPr id="19" name="直接连接符 18"/>
            <p:cNvCxnSpPr/>
            <p:nvPr/>
          </p:nvCxnSpPr>
          <p:spPr>
            <a:xfrm>
              <a:off x="8088925" y="3652635"/>
              <a:ext cx="1440126"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nvGrpSpPr>
            <p:cNvPr id="29" name="组合 28"/>
            <p:cNvGrpSpPr/>
            <p:nvPr/>
          </p:nvGrpSpPr>
          <p:grpSpPr>
            <a:xfrm>
              <a:off x="8435272" y="2699680"/>
              <a:ext cx="747432" cy="609116"/>
              <a:chOff x="3852392" y="2201423"/>
              <a:chExt cx="1439217" cy="1039270"/>
            </a:xfrm>
            <a:solidFill>
              <a:schemeClr val="bg1"/>
            </a:solidFill>
          </p:grpSpPr>
          <p:sp>
            <p:nvSpPr>
              <p:cNvPr id="30" name="Freeform 13"/>
              <p:cNvSpPr>
                <a:spLocks noEditPoints="1"/>
              </p:cNvSpPr>
              <p:nvPr/>
            </p:nvSpPr>
            <p:spPr bwMode="auto">
              <a:xfrm>
                <a:off x="3852392" y="2201423"/>
                <a:ext cx="986291" cy="1039270"/>
              </a:xfrm>
              <a:custGeom>
                <a:avLst/>
                <a:gdLst>
                  <a:gd name="T0" fmla="*/ 1052 w 1052"/>
                  <a:gd name="T1" fmla="*/ 1241 h 1242"/>
                  <a:gd name="T2" fmla="*/ 603 w 1052"/>
                  <a:gd name="T3" fmla="*/ 1241 h 1242"/>
                  <a:gd name="T4" fmla="*/ 603 w 1052"/>
                  <a:gd name="T5" fmla="*/ 88 h 1242"/>
                  <a:gd name="T6" fmla="*/ 600 w 1052"/>
                  <a:gd name="T7" fmla="*/ 88 h 1242"/>
                  <a:gd name="T8" fmla="*/ 447 w 1052"/>
                  <a:gd name="T9" fmla="*/ 1242 h 1242"/>
                  <a:gd name="T10" fmla="*/ 0 w 1052"/>
                  <a:gd name="T11" fmla="*/ 1183 h 1242"/>
                  <a:gd name="T12" fmla="*/ 157 w 1052"/>
                  <a:gd name="T13" fmla="*/ 0 h 1242"/>
                  <a:gd name="T14" fmla="*/ 599 w 1052"/>
                  <a:gd name="T15" fmla="*/ 59 h 1242"/>
                  <a:gd name="T16" fmla="*/ 598 w 1052"/>
                  <a:gd name="T17" fmla="*/ 56 h 1242"/>
                  <a:gd name="T18" fmla="*/ 615 w 1052"/>
                  <a:gd name="T19" fmla="*/ 49 h 1242"/>
                  <a:gd name="T20" fmla="*/ 1041 w 1052"/>
                  <a:gd name="T21" fmla="*/ 49 h 1242"/>
                  <a:gd name="T22" fmla="*/ 1052 w 1052"/>
                  <a:gd name="T23" fmla="*/ 49 h 1242"/>
                  <a:gd name="T24" fmla="*/ 1052 w 1052"/>
                  <a:gd name="T25" fmla="*/ 1241 h 1242"/>
                  <a:gd name="T26" fmla="*/ 737 w 1052"/>
                  <a:gd name="T27" fmla="*/ 881 h 1242"/>
                  <a:gd name="T28" fmla="*/ 828 w 1052"/>
                  <a:gd name="T29" fmla="*/ 972 h 1242"/>
                  <a:gd name="T30" fmla="*/ 918 w 1052"/>
                  <a:gd name="T31" fmla="*/ 880 h 1242"/>
                  <a:gd name="T32" fmla="*/ 827 w 1052"/>
                  <a:gd name="T33" fmla="*/ 790 h 1242"/>
                  <a:gd name="T34" fmla="*/ 737 w 1052"/>
                  <a:gd name="T35" fmla="*/ 881 h 1242"/>
                  <a:gd name="T36" fmla="*/ 271 w 1052"/>
                  <a:gd name="T37" fmla="*/ 945 h 1242"/>
                  <a:gd name="T38" fmla="*/ 362 w 1052"/>
                  <a:gd name="T39" fmla="*/ 854 h 1242"/>
                  <a:gd name="T40" fmla="*/ 272 w 1052"/>
                  <a:gd name="T41" fmla="*/ 763 h 1242"/>
                  <a:gd name="T42" fmla="*/ 180 w 1052"/>
                  <a:gd name="T43" fmla="*/ 854 h 1242"/>
                  <a:gd name="T44" fmla="*/ 271 w 1052"/>
                  <a:gd name="T45" fmla="*/ 945 h 1242"/>
                  <a:gd name="T46" fmla="*/ 907 w 1052"/>
                  <a:gd name="T47" fmla="*/ 371 h 1242"/>
                  <a:gd name="T48" fmla="*/ 754 w 1052"/>
                  <a:gd name="T49" fmla="*/ 371 h 1242"/>
                  <a:gd name="T50" fmla="*/ 748 w 1052"/>
                  <a:gd name="T51" fmla="*/ 377 h 1242"/>
                  <a:gd name="T52" fmla="*/ 748 w 1052"/>
                  <a:gd name="T53" fmla="*/ 436 h 1242"/>
                  <a:gd name="T54" fmla="*/ 907 w 1052"/>
                  <a:gd name="T55" fmla="*/ 436 h 1242"/>
                  <a:gd name="T56" fmla="*/ 907 w 1052"/>
                  <a:gd name="T57" fmla="*/ 371 h 1242"/>
                  <a:gd name="T58" fmla="*/ 268 w 1052"/>
                  <a:gd name="T59" fmla="*/ 272 h 1242"/>
                  <a:gd name="T60" fmla="*/ 426 w 1052"/>
                  <a:gd name="T61" fmla="*/ 293 h 1242"/>
                  <a:gd name="T62" fmla="*/ 435 w 1052"/>
                  <a:gd name="T63" fmla="*/ 228 h 1242"/>
                  <a:gd name="T64" fmla="*/ 277 w 1052"/>
                  <a:gd name="T65" fmla="*/ 207 h 1242"/>
                  <a:gd name="T66" fmla="*/ 268 w 1052"/>
                  <a:gd name="T67" fmla="*/ 272 h 1242"/>
                  <a:gd name="T68" fmla="*/ 242 w 1052"/>
                  <a:gd name="T69" fmla="*/ 469 h 1242"/>
                  <a:gd name="T70" fmla="*/ 233 w 1052"/>
                  <a:gd name="T71" fmla="*/ 534 h 1242"/>
                  <a:gd name="T72" fmla="*/ 391 w 1052"/>
                  <a:gd name="T73" fmla="*/ 555 h 1242"/>
                  <a:gd name="T74" fmla="*/ 400 w 1052"/>
                  <a:gd name="T75" fmla="*/ 490 h 1242"/>
                  <a:gd name="T76" fmla="*/ 242 w 1052"/>
                  <a:gd name="T77" fmla="*/ 469 h 1242"/>
                  <a:gd name="T78" fmla="*/ 251 w 1052"/>
                  <a:gd name="T79" fmla="*/ 404 h 1242"/>
                  <a:gd name="T80" fmla="*/ 408 w 1052"/>
                  <a:gd name="T81" fmla="*/ 424 h 1242"/>
                  <a:gd name="T82" fmla="*/ 417 w 1052"/>
                  <a:gd name="T83" fmla="*/ 359 h 1242"/>
                  <a:gd name="T84" fmla="*/ 259 w 1052"/>
                  <a:gd name="T85" fmla="*/ 338 h 1242"/>
                  <a:gd name="T86" fmla="*/ 251 w 1052"/>
                  <a:gd name="T87" fmla="*/ 404 h 1242"/>
                  <a:gd name="T88" fmla="*/ 749 w 1052"/>
                  <a:gd name="T89" fmla="*/ 239 h 1242"/>
                  <a:gd name="T90" fmla="*/ 749 w 1052"/>
                  <a:gd name="T91" fmla="*/ 303 h 1242"/>
                  <a:gd name="T92" fmla="*/ 907 w 1052"/>
                  <a:gd name="T93" fmla="*/ 303 h 1242"/>
                  <a:gd name="T94" fmla="*/ 907 w 1052"/>
                  <a:gd name="T95" fmla="*/ 239 h 1242"/>
                  <a:gd name="T96" fmla="*/ 749 w 1052"/>
                  <a:gd name="T97" fmla="*/ 239 h 1242"/>
                  <a:gd name="T98" fmla="*/ 907 w 1052"/>
                  <a:gd name="T99" fmla="*/ 567 h 1242"/>
                  <a:gd name="T100" fmla="*/ 907 w 1052"/>
                  <a:gd name="T101" fmla="*/ 504 h 1242"/>
                  <a:gd name="T102" fmla="*/ 749 w 1052"/>
                  <a:gd name="T103" fmla="*/ 504 h 1242"/>
                  <a:gd name="T104" fmla="*/ 749 w 1052"/>
                  <a:gd name="T105" fmla="*/ 567 h 1242"/>
                  <a:gd name="T106" fmla="*/ 907 w 1052"/>
                  <a:gd name="T107" fmla="*/ 567 h 1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52" h="1242">
                    <a:moveTo>
                      <a:pt x="1052" y="1241"/>
                    </a:moveTo>
                    <a:cubicBezTo>
                      <a:pt x="902" y="1241"/>
                      <a:pt x="753" y="1241"/>
                      <a:pt x="603" y="1241"/>
                    </a:cubicBezTo>
                    <a:cubicBezTo>
                      <a:pt x="603" y="857"/>
                      <a:pt x="603" y="472"/>
                      <a:pt x="603" y="88"/>
                    </a:cubicBezTo>
                    <a:cubicBezTo>
                      <a:pt x="602" y="88"/>
                      <a:pt x="601" y="88"/>
                      <a:pt x="600" y="88"/>
                    </a:cubicBezTo>
                    <a:cubicBezTo>
                      <a:pt x="549" y="472"/>
                      <a:pt x="498" y="857"/>
                      <a:pt x="447" y="1242"/>
                    </a:cubicBezTo>
                    <a:cubicBezTo>
                      <a:pt x="297" y="1222"/>
                      <a:pt x="150" y="1202"/>
                      <a:pt x="0" y="1183"/>
                    </a:cubicBezTo>
                    <a:cubicBezTo>
                      <a:pt x="52" y="788"/>
                      <a:pt x="105" y="395"/>
                      <a:pt x="157" y="0"/>
                    </a:cubicBezTo>
                    <a:cubicBezTo>
                      <a:pt x="305" y="20"/>
                      <a:pt x="452" y="39"/>
                      <a:pt x="599" y="59"/>
                    </a:cubicBezTo>
                    <a:cubicBezTo>
                      <a:pt x="598" y="58"/>
                      <a:pt x="598" y="57"/>
                      <a:pt x="598" y="56"/>
                    </a:cubicBezTo>
                    <a:cubicBezTo>
                      <a:pt x="604" y="53"/>
                      <a:pt x="610" y="49"/>
                      <a:pt x="615" y="49"/>
                    </a:cubicBezTo>
                    <a:cubicBezTo>
                      <a:pt x="757" y="48"/>
                      <a:pt x="899" y="49"/>
                      <a:pt x="1041" y="49"/>
                    </a:cubicBezTo>
                    <a:cubicBezTo>
                      <a:pt x="1045" y="49"/>
                      <a:pt x="1048" y="49"/>
                      <a:pt x="1052" y="49"/>
                    </a:cubicBezTo>
                    <a:cubicBezTo>
                      <a:pt x="1052" y="447"/>
                      <a:pt x="1052" y="843"/>
                      <a:pt x="1052" y="1241"/>
                    </a:cubicBezTo>
                    <a:close/>
                    <a:moveTo>
                      <a:pt x="737" y="881"/>
                    </a:moveTo>
                    <a:cubicBezTo>
                      <a:pt x="737" y="931"/>
                      <a:pt x="778" y="971"/>
                      <a:pt x="828" y="972"/>
                    </a:cubicBezTo>
                    <a:cubicBezTo>
                      <a:pt x="878" y="972"/>
                      <a:pt x="918" y="931"/>
                      <a:pt x="918" y="880"/>
                    </a:cubicBezTo>
                    <a:cubicBezTo>
                      <a:pt x="918" y="830"/>
                      <a:pt x="877" y="789"/>
                      <a:pt x="827" y="790"/>
                    </a:cubicBezTo>
                    <a:cubicBezTo>
                      <a:pt x="777" y="790"/>
                      <a:pt x="737" y="830"/>
                      <a:pt x="737" y="881"/>
                    </a:cubicBezTo>
                    <a:close/>
                    <a:moveTo>
                      <a:pt x="271" y="945"/>
                    </a:moveTo>
                    <a:cubicBezTo>
                      <a:pt x="320" y="945"/>
                      <a:pt x="362" y="904"/>
                      <a:pt x="362" y="854"/>
                    </a:cubicBezTo>
                    <a:cubicBezTo>
                      <a:pt x="362" y="805"/>
                      <a:pt x="321" y="763"/>
                      <a:pt x="272" y="763"/>
                    </a:cubicBezTo>
                    <a:cubicBezTo>
                      <a:pt x="222" y="762"/>
                      <a:pt x="180" y="804"/>
                      <a:pt x="180" y="854"/>
                    </a:cubicBezTo>
                    <a:cubicBezTo>
                      <a:pt x="180" y="904"/>
                      <a:pt x="222" y="945"/>
                      <a:pt x="271" y="945"/>
                    </a:cubicBezTo>
                    <a:close/>
                    <a:moveTo>
                      <a:pt x="907" y="371"/>
                    </a:moveTo>
                    <a:cubicBezTo>
                      <a:pt x="856" y="371"/>
                      <a:pt x="805" y="371"/>
                      <a:pt x="754" y="371"/>
                    </a:cubicBezTo>
                    <a:cubicBezTo>
                      <a:pt x="752" y="371"/>
                      <a:pt x="748" y="375"/>
                      <a:pt x="748" y="377"/>
                    </a:cubicBezTo>
                    <a:cubicBezTo>
                      <a:pt x="748" y="397"/>
                      <a:pt x="748" y="416"/>
                      <a:pt x="748" y="436"/>
                    </a:cubicBezTo>
                    <a:cubicBezTo>
                      <a:pt x="802" y="436"/>
                      <a:pt x="854" y="436"/>
                      <a:pt x="907" y="436"/>
                    </a:cubicBezTo>
                    <a:cubicBezTo>
                      <a:pt x="907" y="414"/>
                      <a:pt x="907" y="393"/>
                      <a:pt x="907" y="371"/>
                    </a:cubicBezTo>
                    <a:close/>
                    <a:moveTo>
                      <a:pt x="268" y="272"/>
                    </a:moveTo>
                    <a:cubicBezTo>
                      <a:pt x="321" y="279"/>
                      <a:pt x="373" y="286"/>
                      <a:pt x="426" y="293"/>
                    </a:cubicBezTo>
                    <a:cubicBezTo>
                      <a:pt x="429" y="271"/>
                      <a:pt x="432" y="250"/>
                      <a:pt x="435" y="228"/>
                    </a:cubicBezTo>
                    <a:cubicBezTo>
                      <a:pt x="382" y="221"/>
                      <a:pt x="330" y="214"/>
                      <a:pt x="277" y="207"/>
                    </a:cubicBezTo>
                    <a:cubicBezTo>
                      <a:pt x="274" y="229"/>
                      <a:pt x="271" y="250"/>
                      <a:pt x="268" y="272"/>
                    </a:cubicBezTo>
                    <a:close/>
                    <a:moveTo>
                      <a:pt x="242" y="469"/>
                    </a:moveTo>
                    <a:cubicBezTo>
                      <a:pt x="239" y="492"/>
                      <a:pt x="236" y="512"/>
                      <a:pt x="233" y="534"/>
                    </a:cubicBezTo>
                    <a:cubicBezTo>
                      <a:pt x="286" y="541"/>
                      <a:pt x="338" y="548"/>
                      <a:pt x="391" y="555"/>
                    </a:cubicBezTo>
                    <a:cubicBezTo>
                      <a:pt x="394" y="533"/>
                      <a:pt x="397" y="512"/>
                      <a:pt x="400" y="490"/>
                    </a:cubicBezTo>
                    <a:cubicBezTo>
                      <a:pt x="347" y="483"/>
                      <a:pt x="295" y="476"/>
                      <a:pt x="242" y="469"/>
                    </a:cubicBezTo>
                    <a:close/>
                    <a:moveTo>
                      <a:pt x="251" y="404"/>
                    </a:moveTo>
                    <a:cubicBezTo>
                      <a:pt x="304" y="411"/>
                      <a:pt x="356" y="417"/>
                      <a:pt x="408" y="424"/>
                    </a:cubicBezTo>
                    <a:cubicBezTo>
                      <a:pt x="411" y="402"/>
                      <a:pt x="414" y="381"/>
                      <a:pt x="417" y="359"/>
                    </a:cubicBezTo>
                    <a:cubicBezTo>
                      <a:pt x="364" y="352"/>
                      <a:pt x="312" y="345"/>
                      <a:pt x="259" y="338"/>
                    </a:cubicBezTo>
                    <a:cubicBezTo>
                      <a:pt x="256" y="361"/>
                      <a:pt x="254" y="382"/>
                      <a:pt x="251" y="404"/>
                    </a:cubicBezTo>
                    <a:close/>
                    <a:moveTo>
                      <a:pt x="749" y="239"/>
                    </a:moveTo>
                    <a:cubicBezTo>
                      <a:pt x="749" y="262"/>
                      <a:pt x="749" y="282"/>
                      <a:pt x="749" y="303"/>
                    </a:cubicBezTo>
                    <a:cubicBezTo>
                      <a:pt x="802" y="303"/>
                      <a:pt x="855" y="303"/>
                      <a:pt x="907" y="303"/>
                    </a:cubicBezTo>
                    <a:cubicBezTo>
                      <a:pt x="907" y="281"/>
                      <a:pt x="907" y="260"/>
                      <a:pt x="907" y="239"/>
                    </a:cubicBezTo>
                    <a:cubicBezTo>
                      <a:pt x="854" y="239"/>
                      <a:pt x="802" y="239"/>
                      <a:pt x="749" y="239"/>
                    </a:cubicBezTo>
                    <a:close/>
                    <a:moveTo>
                      <a:pt x="907" y="567"/>
                    </a:moveTo>
                    <a:cubicBezTo>
                      <a:pt x="907" y="546"/>
                      <a:pt x="907" y="525"/>
                      <a:pt x="907" y="504"/>
                    </a:cubicBezTo>
                    <a:cubicBezTo>
                      <a:pt x="854" y="504"/>
                      <a:pt x="801" y="504"/>
                      <a:pt x="749" y="504"/>
                    </a:cubicBezTo>
                    <a:cubicBezTo>
                      <a:pt x="749" y="526"/>
                      <a:pt x="749" y="546"/>
                      <a:pt x="749" y="567"/>
                    </a:cubicBezTo>
                    <a:cubicBezTo>
                      <a:pt x="802" y="567"/>
                      <a:pt x="854" y="567"/>
                      <a:pt x="907" y="56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HK" altLang="en-US" sz="2800">
                  <a:cs typeface="+mn-ea"/>
                  <a:sym typeface="+mn-lt"/>
                </a:endParaRPr>
              </a:p>
            </p:txBody>
          </p:sp>
          <p:sp>
            <p:nvSpPr>
              <p:cNvPr id="31" name="Freeform 14"/>
              <p:cNvSpPr>
                <a:spLocks noEditPoints="1"/>
              </p:cNvSpPr>
              <p:nvPr/>
            </p:nvSpPr>
            <p:spPr bwMode="auto">
              <a:xfrm>
                <a:off x="4870780" y="2242428"/>
                <a:ext cx="420829" cy="997558"/>
              </a:xfrm>
              <a:custGeom>
                <a:avLst/>
                <a:gdLst>
                  <a:gd name="T0" fmla="*/ 0 w 449"/>
                  <a:gd name="T1" fmla="*/ 1192 h 1192"/>
                  <a:gd name="T2" fmla="*/ 0 w 449"/>
                  <a:gd name="T3" fmla="*/ 0 h 1192"/>
                  <a:gd name="T4" fmla="*/ 449 w 449"/>
                  <a:gd name="T5" fmla="*/ 0 h 1192"/>
                  <a:gd name="T6" fmla="*/ 449 w 449"/>
                  <a:gd name="T7" fmla="*/ 1192 h 1192"/>
                  <a:gd name="T8" fmla="*/ 0 w 449"/>
                  <a:gd name="T9" fmla="*/ 1192 h 1192"/>
                  <a:gd name="T10" fmla="*/ 315 w 449"/>
                  <a:gd name="T11" fmla="*/ 832 h 1192"/>
                  <a:gd name="T12" fmla="*/ 225 w 449"/>
                  <a:gd name="T13" fmla="*/ 741 h 1192"/>
                  <a:gd name="T14" fmla="*/ 134 w 449"/>
                  <a:gd name="T15" fmla="*/ 831 h 1192"/>
                  <a:gd name="T16" fmla="*/ 225 w 449"/>
                  <a:gd name="T17" fmla="*/ 923 h 1192"/>
                  <a:gd name="T18" fmla="*/ 315 w 449"/>
                  <a:gd name="T19" fmla="*/ 832 h 1192"/>
                  <a:gd name="T20" fmla="*/ 303 w 449"/>
                  <a:gd name="T21" fmla="*/ 387 h 1192"/>
                  <a:gd name="T22" fmla="*/ 303 w 449"/>
                  <a:gd name="T23" fmla="*/ 323 h 1192"/>
                  <a:gd name="T24" fmla="*/ 145 w 449"/>
                  <a:gd name="T25" fmla="*/ 323 h 1192"/>
                  <a:gd name="T26" fmla="*/ 145 w 449"/>
                  <a:gd name="T27" fmla="*/ 387 h 1192"/>
                  <a:gd name="T28" fmla="*/ 303 w 449"/>
                  <a:gd name="T29" fmla="*/ 387 h 1192"/>
                  <a:gd name="T30" fmla="*/ 146 w 449"/>
                  <a:gd name="T31" fmla="*/ 254 h 1192"/>
                  <a:gd name="T32" fmla="*/ 303 w 449"/>
                  <a:gd name="T33" fmla="*/ 254 h 1192"/>
                  <a:gd name="T34" fmla="*/ 303 w 449"/>
                  <a:gd name="T35" fmla="*/ 190 h 1192"/>
                  <a:gd name="T36" fmla="*/ 146 w 449"/>
                  <a:gd name="T37" fmla="*/ 190 h 1192"/>
                  <a:gd name="T38" fmla="*/ 146 w 449"/>
                  <a:gd name="T39" fmla="*/ 254 h 1192"/>
                  <a:gd name="T40" fmla="*/ 304 w 449"/>
                  <a:gd name="T41" fmla="*/ 455 h 1192"/>
                  <a:gd name="T42" fmla="*/ 145 w 449"/>
                  <a:gd name="T43" fmla="*/ 455 h 1192"/>
                  <a:gd name="T44" fmla="*/ 145 w 449"/>
                  <a:gd name="T45" fmla="*/ 518 h 1192"/>
                  <a:gd name="T46" fmla="*/ 304 w 449"/>
                  <a:gd name="T47" fmla="*/ 518 h 1192"/>
                  <a:gd name="T48" fmla="*/ 304 w 449"/>
                  <a:gd name="T49" fmla="*/ 455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9" h="1192">
                    <a:moveTo>
                      <a:pt x="0" y="1192"/>
                    </a:moveTo>
                    <a:cubicBezTo>
                      <a:pt x="0" y="795"/>
                      <a:pt x="0" y="398"/>
                      <a:pt x="0" y="0"/>
                    </a:cubicBezTo>
                    <a:cubicBezTo>
                      <a:pt x="150" y="0"/>
                      <a:pt x="299" y="0"/>
                      <a:pt x="449" y="0"/>
                    </a:cubicBezTo>
                    <a:cubicBezTo>
                      <a:pt x="449" y="398"/>
                      <a:pt x="449" y="794"/>
                      <a:pt x="449" y="1192"/>
                    </a:cubicBezTo>
                    <a:cubicBezTo>
                      <a:pt x="300" y="1192"/>
                      <a:pt x="151" y="1192"/>
                      <a:pt x="0" y="1192"/>
                    </a:cubicBezTo>
                    <a:close/>
                    <a:moveTo>
                      <a:pt x="315" y="832"/>
                    </a:moveTo>
                    <a:cubicBezTo>
                      <a:pt x="315" y="782"/>
                      <a:pt x="275" y="741"/>
                      <a:pt x="225" y="741"/>
                    </a:cubicBezTo>
                    <a:cubicBezTo>
                      <a:pt x="175" y="740"/>
                      <a:pt x="134" y="781"/>
                      <a:pt x="134" y="831"/>
                    </a:cubicBezTo>
                    <a:cubicBezTo>
                      <a:pt x="134" y="881"/>
                      <a:pt x="175" y="923"/>
                      <a:pt x="225" y="923"/>
                    </a:cubicBezTo>
                    <a:cubicBezTo>
                      <a:pt x="274" y="922"/>
                      <a:pt x="315" y="881"/>
                      <a:pt x="315" y="832"/>
                    </a:cubicBezTo>
                    <a:close/>
                    <a:moveTo>
                      <a:pt x="303" y="387"/>
                    </a:moveTo>
                    <a:cubicBezTo>
                      <a:pt x="303" y="365"/>
                      <a:pt x="303" y="344"/>
                      <a:pt x="303" y="323"/>
                    </a:cubicBezTo>
                    <a:cubicBezTo>
                      <a:pt x="250" y="323"/>
                      <a:pt x="198" y="323"/>
                      <a:pt x="145" y="323"/>
                    </a:cubicBezTo>
                    <a:cubicBezTo>
                      <a:pt x="145" y="344"/>
                      <a:pt x="145" y="365"/>
                      <a:pt x="145" y="387"/>
                    </a:cubicBezTo>
                    <a:cubicBezTo>
                      <a:pt x="198" y="387"/>
                      <a:pt x="251" y="387"/>
                      <a:pt x="303" y="387"/>
                    </a:cubicBezTo>
                    <a:close/>
                    <a:moveTo>
                      <a:pt x="146" y="254"/>
                    </a:moveTo>
                    <a:cubicBezTo>
                      <a:pt x="198" y="254"/>
                      <a:pt x="250" y="254"/>
                      <a:pt x="303" y="254"/>
                    </a:cubicBezTo>
                    <a:cubicBezTo>
                      <a:pt x="303" y="233"/>
                      <a:pt x="303" y="212"/>
                      <a:pt x="303" y="190"/>
                    </a:cubicBezTo>
                    <a:cubicBezTo>
                      <a:pt x="251" y="190"/>
                      <a:pt x="199" y="190"/>
                      <a:pt x="146" y="190"/>
                    </a:cubicBezTo>
                    <a:cubicBezTo>
                      <a:pt x="146" y="212"/>
                      <a:pt x="146" y="233"/>
                      <a:pt x="146" y="254"/>
                    </a:cubicBezTo>
                    <a:close/>
                    <a:moveTo>
                      <a:pt x="304" y="455"/>
                    </a:moveTo>
                    <a:cubicBezTo>
                      <a:pt x="250" y="455"/>
                      <a:pt x="198" y="455"/>
                      <a:pt x="145" y="455"/>
                    </a:cubicBezTo>
                    <a:cubicBezTo>
                      <a:pt x="145" y="477"/>
                      <a:pt x="145" y="497"/>
                      <a:pt x="145" y="518"/>
                    </a:cubicBezTo>
                    <a:cubicBezTo>
                      <a:pt x="199" y="518"/>
                      <a:pt x="251" y="518"/>
                      <a:pt x="304" y="518"/>
                    </a:cubicBezTo>
                    <a:cubicBezTo>
                      <a:pt x="304" y="496"/>
                      <a:pt x="304" y="476"/>
                      <a:pt x="304" y="4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HK" altLang="en-US" sz="2800">
                  <a:cs typeface="+mn-ea"/>
                  <a:sym typeface="+mn-lt"/>
                </a:endParaRPr>
              </a:p>
            </p:txBody>
          </p:sp>
          <p:sp>
            <p:nvSpPr>
              <p:cNvPr id="32" name="Freeform 27"/>
              <p:cNvSpPr/>
              <p:nvPr/>
            </p:nvSpPr>
            <p:spPr bwMode="auto">
              <a:xfrm>
                <a:off x="4605286" y="2916894"/>
                <a:ext cx="47156" cy="42772"/>
              </a:xfrm>
              <a:custGeom>
                <a:avLst/>
                <a:gdLst>
                  <a:gd name="T0" fmla="*/ 24 w 50"/>
                  <a:gd name="T1" fmla="*/ 50 h 51"/>
                  <a:gd name="T2" fmla="*/ 0 w 50"/>
                  <a:gd name="T3" fmla="*/ 25 h 51"/>
                  <a:gd name="T4" fmla="*/ 26 w 50"/>
                  <a:gd name="T5" fmla="*/ 1 h 51"/>
                  <a:gd name="T6" fmla="*/ 49 w 50"/>
                  <a:gd name="T7" fmla="*/ 27 h 51"/>
                  <a:gd name="T8" fmla="*/ 24 w 50"/>
                  <a:gd name="T9" fmla="*/ 50 h 51"/>
                </a:gdLst>
                <a:ahLst/>
                <a:cxnLst>
                  <a:cxn ang="0">
                    <a:pos x="T0" y="T1"/>
                  </a:cxn>
                  <a:cxn ang="0">
                    <a:pos x="T2" y="T3"/>
                  </a:cxn>
                  <a:cxn ang="0">
                    <a:pos x="T4" y="T5"/>
                  </a:cxn>
                  <a:cxn ang="0">
                    <a:pos x="T6" y="T7"/>
                  </a:cxn>
                  <a:cxn ang="0">
                    <a:pos x="T8" y="T9"/>
                  </a:cxn>
                </a:cxnLst>
                <a:rect l="0" t="0" r="r" b="b"/>
                <a:pathLst>
                  <a:path w="50" h="51">
                    <a:moveTo>
                      <a:pt x="24" y="50"/>
                    </a:moveTo>
                    <a:cubicBezTo>
                      <a:pt x="10" y="50"/>
                      <a:pt x="0" y="39"/>
                      <a:pt x="0" y="25"/>
                    </a:cubicBezTo>
                    <a:cubicBezTo>
                      <a:pt x="1" y="11"/>
                      <a:pt x="12" y="0"/>
                      <a:pt x="26" y="1"/>
                    </a:cubicBezTo>
                    <a:cubicBezTo>
                      <a:pt x="39" y="1"/>
                      <a:pt x="50" y="13"/>
                      <a:pt x="49" y="27"/>
                    </a:cubicBezTo>
                    <a:cubicBezTo>
                      <a:pt x="49" y="40"/>
                      <a:pt x="37" y="51"/>
                      <a:pt x="24" y="5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HK" altLang="en-US" sz="2800">
                  <a:cs typeface="+mn-ea"/>
                  <a:sym typeface="+mn-lt"/>
                </a:endParaRPr>
              </a:p>
            </p:txBody>
          </p:sp>
          <p:sp>
            <p:nvSpPr>
              <p:cNvPr id="33" name="Freeform 28"/>
              <p:cNvSpPr/>
              <p:nvPr/>
            </p:nvSpPr>
            <p:spPr bwMode="auto">
              <a:xfrm>
                <a:off x="4083016" y="2894977"/>
                <a:ext cx="47156" cy="42065"/>
              </a:xfrm>
              <a:custGeom>
                <a:avLst/>
                <a:gdLst>
                  <a:gd name="T0" fmla="*/ 25 w 50"/>
                  <a:gd name="T1" fmla="*/ 0 h 50"/>
                  <a:gd name="T2" fmla="*/ 50 w 50"/>
                  <a:gd name="T3" fmla="*/ 25 h 50"/>
                  <a:gd name="T4" fmla="*/ 25 w 50"/>
                  <a:gd name="T5" fmla="*/ 50 h 50"/>
                  <a:gd name="T6" fmla="*/ 0 w 50"/>
                  <a:gd name="T7" fmla="*/ 25 h 50"/>
                  <a:gd name="T8" fmla="*/ 25 w 50"/>
                  <a:gd name="T9" fmla="*/ 0 h 50"/>
                </a:gdLst>
                <a:ahLst/>
                <a:cxnLst>
                  <a:cxn ang="0">
                    <a:pos x="T0" y="T1"/>
                  </a:cxn>
                  <a:cxn ang="0">
                    <a:pos x="T2" y="T3"/>
                  </a:cxn>
                  <a:cxn ang="0">
                    <a:pos x="T4" y="T5"/>
                  </a:cxn>
                  <a:cxn ang="0">
                    <a:pos x="T6" y="T7"/>
                  </a:cxn>
                  <a:cxn ang="0">
                    <a:pos x="T8" y="T9"/>
                  </a:cxn>
                </a:cxnLst>
                <a:rect l="0" t="0" r="r" b="b"/>
                <a:pathLst>
                  <a:path w="50" h="50">
                    <a:moveTo>
                      <a:pt x="25" y="0"/>
                    </a:moveTo>
                    <a:cubicBezTo>
                      <a:pt x="38" y="0"/>
                      <a:pt x="50" y="11"/>
                      <a:pt x="50" y="25"/>
                    </a:cubicBezTo>
                    <a:cubicBezTo>
                      <a:pt x="50" y="38"/>
                      <a:pt x="39" y="50"/>
                      <a:pt x="25" y="50"/>
                    </a:cubicBezTo>
                    <a:cubicBezTo>
                      <a:pt x="12" y="50"/>
                      <a:pt x="0" y="39"/>
                      <a:pt x="0" y="25"/>
                    </a:cubicBezTo>
                    <a:cubicBezTo>
                      <a:pt x="0" y="12"/>
                      <a:pt x="11" y="1"/>
                      <a:pt x="2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HK" altLang="en-US" sz="2800">
                  <a:cs typeface="+mn-ea"/>
                  <a:sym typeface="+mn-lt"/>
                </a:endParaRPr>
              </a:p>
            </p:txBody>
          </p:sp>
          <p:sp>
            <p:nvSpPr>
              <p:cNvPr id="34" name="Freeform 29"/>
              <p:cNvSpPr/>
              <p:nvPr/>
            </p:nvSpPr>
            <p:spPr bwMode="auto">
              <a:xfrm>
                <a:off x="5058212" y="2917601"/>
                <a:ext cx="45966" cy="41005"/>
              </a:xfrm>
              <a:custGeom>
                <a:avLst/>
                <a:gdLst>
                  <a:gd name="T0" fmla="*/ 49 w 49"/>
                  <a:gd name="T1" fmla="*/ 25 h 49"/>
                  <a:gd name="T2" fmla="*/ 25 w 49"/>
                  <a:gd name="T3" fmla="*/ 49 h 49"/>
                  <a:gd name="T4" fmla="*/ 0 w 49"/>
                  <a:gd name="T5" fmla="*/ 25 h 49"/>
                  <a:gd name="T6" fmla="*/ 25 w 49"/>
                  <a:gd name="T7" fmla="*/ 0 h 49"/>
                  <a:gd name="T8" fmla="*/ 49 w 49"/>
                  <a:gd name="T9" fmla="*/ 25 h 49"/>
                </a:gdLst>
                <a:ahLst/>
                <a:cxnLst>
                  <a:cxn ang="0">
                    <a:pos x="T0" y="T1"/>
                  </a:cxn>
                  <a:cxn ang="0">
                    <a:pos x="T2" y="T3"/>
                  </a:cxn>
                  <a:cxn ang="0">
                    <a:pos x="T4" y="T5"/>
                  </a:cxn>
                  <a:cxn ang="0">
                    <a:pos x="T6" y="T7"/>
                  </a:cxn>
                  <a:cxn ang="0">
                    <a:pos x="T8" y="T9"/>
                  </a:cxn>
                </a:cxnLst>
                <a:rect l="0" t="0" r="r" b="b"/>
                <a:pathLst>
                  <a:path w="49" h="49">
                    <a:moveTo>
                      <a:pt x="49" y="25"/>
                    </a:moveTo>
                    <a:cubicBezTo>
                      <a:pt x="49" y="38"/>
                      <a:pt x="38" y="49"/>
                      <a:pt x="25" y="49"/>
                    </a:cubicBezTo>
                    <a:cubicBezTo>
                      <a:pt x="11" y="49"/>
                      <a:pt x="0" y="39"/>
                      <a:pt x="0" y="25"/>
                    </a:cubicBezTo>
                    <a:cubicBezTo>
                      <a:pt x="0" y="11"/>
                      <a:pt x="11" y="0"/>
                      <a:pt x="25" y="0"/>
                    </a:cubicBezTo>
                    <a:cubicBezTo>
                      <a:pt x="38" y="0"/>
                      <a:pt x="49" y="11"/>
                      <a:pt x="49"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HK" altLang="en-US" sz="2800">
                  <a:cs typeface="+mn-ea"/>
                  <a:sym typeface="+mn-lt"/>
                </a:endParaRPr>
              </a:p>
            </p:txBody>
          </p:sp>
        </p:grpSp>
      </p:grpSp>
      <p:sp>
        <p:nvSpPr>
          <p:cNvPr id="39" name="KSO_GT2"/>
          <p:cNvSpPr txBox="1">
            <a:spLocks noChangeArrowheads="1"/>
          </p:cNvSpPr>
          <p:nvPr/>
        </p:nvSpPr>
        <p:spPr bwMode="auto">
          <a:xfrm>
            <a:off x="5387921" y="306168"/>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未来工作规划</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750" advClick="0" advTm="1000"/>
    </mc:Choice>
    <mc:Fallback>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500" fill="hold"/>
                                        <p:tgtEl>
                                          <p:spTgt spid="37"/>
                                        </p:tgtEl>
                                        <p:attrNameLst>
                                          <p:attrName>ppt_x</p:attrName>
                                        </p:attrNameLst>
                                      </p:cBhvr>
                                      <p:tavLst>
                                        <p:tav tm="0">
                                          <p:val>
                                            <p:strVal val="#ppt_x"/>
                                          </p:val>
                                        </p:tav>
                                        <p:tav tm="100000">
                                          <p:val>
                                            <p:strVal val="#ppt_x"/>
                                          </p:val>
                                        </p:tav>
                                      </p:tavLst>
                                    </p:anim>
                                    <p:anim calcmode="lin" valueType="num">
                                      <p:cBhvr additive="base">
                                        <p:cTn id="12" dur="500" fill="hold"/>
                                        <p:tgtEl>
                                          <p:spTgt spid="3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 calcmode="lin" valueType="num">
                                      <p:cBhvr additive="base">
                                        <p:cTn id="15" dur="500" fill="hold"/>
                                        <p:tgtEl>
                                          <p:spTgt spid="38"/>
                                        </p:tgtEl>
                                        <p:attrNameLst>
                                          <p:attrName>ppt_x</p:attrName>
                                        </p:attrNameLst>
                                      </p:cBhvr>
                                      <p:tavLst>
                                        <p:tav tm="0">
                                          <p:val>
                                            <p:strVal val="#ppt_x"/>
                                          </p:val>
                                        </p:tav>
                                        <p:tav tm="100000">
                                          <p:val>
                                            <p:strVal val="#ppt_x"/>
                                          </p:val>
                                        </p:tav>
                                      </p:tavLst>
                                    </p:anim>
                                    <p:anim calcmode="lin" valueType="num">
                                      <p:cBhvr additive="base">
                                        <p:cTn id="1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hape 30"/>
          <p:cNvSpPr/>
          <p:nvPr/>
        </p:nvSpPr>
        <p:spPr>
          <a:xfrm>
            <a:off x="28833" y="4681740"/>
            <a:ext cx="12256619" cy="1489300"/>
          </a:xfrm>
          <a:custGeom>
            <a:avLst/>
            <a:gdLst/>
            <a:ahLst/>
            <a:cxnLst>
              <a:cxn ang="0">
                <a:pos x="wd2" y="hd2"/>
              </a:cxn>
              <a:cxn ang="5400000">
                <a:pos x="wd2" y="hd2"/>
              </a:cxn>
              <a:cxn ang="10800000">
                <a:pos x="wd2" y="hd2"/>
              </a:cxn>
              <a:cxn ang="16200000">
                <a:pos x="wd2" y="hd2"/>
              </a:cxn>
            </a:cxnLst>
            <a:rect l="0" t="0" r="r" b="b"/>
            <a:pathLst>
              <a:path w="21600" h="20018" extrusionOk="0">
                <a:moveTo>
                  <a:pt x="0" y="19556"/>
                </a:moveTo>
                <a:cubicBezTo>
                  <a:pt x="1" y="19553"/>
                  <a:pt x="1221" y="17309"/>
                  <a:pt x="1772" y="18184"/>
                </a:cubicBezTo>
                <a:cubicBezTo>
                  <a:pt x="2323" y="19059"/>
                  <a:pt x="2348" y="19649"/>
                  <a:pt x="2537" y="19739"/>
                </a:cubicBezTo>
                <a:cubicBezTo>
                  <a:pt x="2726" y="19829"/>
                  <a:pt x="2459" y="20260"/>
                  <a:pt x="3116" y="19831"/>
                </a:cubicBezTo>
                <a:cubicBezTo>
                  <a:pt x="3769" y="19406"/>
                  <a:pt x="3236" y="21192"/>
                  <a:pt x="4141" y="18087"/>
                </a:cubicBezTo>
                <a:cubicBezTo>
                  <a:pt x="5012" y="15095"/>
                  <a:pt x="5364" y="14639"/>
                  <a:pt x="5705" y="15104"/>
                </a:cubicBezTo>
                <a:cubicBezTo>
                  <a:pt x="5962" y="15454"/>
                  <a:pt x="6076" y="15749"/>
                  <a:pt x="6339" y="16572"/>
                </a:cubicBezTo>
                <a:cubicBezTo>
                  <a:pt x="6690" y="17674"/>
                  <a:pt x="6928" y="18165"/>
                  <a:pt x="7264" y="18615"/>
                </a:cubicBezTo>
                <a:cubicBezTo>
                  <a:pt x="7480" y="18905"/>
                  <a:pt x="7707" y="19649"/>
                  <a:pt x="7929" y="19516"/>
                </a:cubicBezTo>
                <a:cubicBezTo>
                  <a:pt x="8160" y="19377"/>
                  <a:pt x="8369" y="18498"/>
                  <a:pt x="8570" y="17577"/>
                </a:cubicBezTo>
                <a:cubicBezTo>
                  <a:pt x="8821" y="16425"/>
                  <a:pt x="8929" y="15099"/>
                  <a:pt x="9167" y="14920"/>
                </a:cubicBezTo>
                <a:cubicBezTo>
                  <a:pt x="9403" y="14743"/>
                  <a:pt x="9064" y="14986"/>
                  <a:pt x="9616" y="14782"/>
                </a:cubicBezTo>
                <a:cubicBezTo>
                  <a:pt x="10181" y="14573"/>
                  <a:pt x="10232" y="14469"/>
                  <a:pt x="10374" y="13416"/>
                </a:cubicBezTo>
                <a:cubicBezTo>
                  <a:pt x="10513" y="12375"/>
                  <a:pt x="10461" y="11692"/>
                  <a:pt x="10716" y="9847"/>
                </a:cubicBezTo>
                <a:cubicBezTo>
                  <a:pt x="10996" y="7816"/>
                  <a:pt x="11300" y="6929"/>
                  <a:pt x="11660" y="7330"/>
                </a:cubicBezTo>
                <a:cubicBezTo>
                  <a:pt x="11897" y="7594"/>
                  <a:pt x="12228" y="7931"/>
                  <a:pt x="12468" y="7346"/>
                </a:cubicBezTo>
                <a:cubicBezTo>
                  <a:pt x="12824" y="6480"/>
                  <a:pt x="12754" y="5374"/>
                  <a:pt x="13529" y="7673"/>
                </a:cubicBezTo>
                <a:cubicBezTo>
                  <a:pt x="14316" y="10004"/>
                  <a:pt x="14780" y="12196"/>
                  <a:pt x="15181" y="10875"/>
                </a:cubicBezTo>
                <a:cubicBezTo>
                  <a:pt x="15610" y="9462"/>
                  <a:pt x="15723" y="3299"/>
                  <a:pt x="16342" y="3241"/>
                </a:cubicBezTo>
                <a:cubicBezTo>
                  <a:pt x="16553" y="3221"/>
                  <a:pt x="16683" y="3461"/>
                  <a:pt x="16816" y="3944"/>
                </a:cubicBezTo>
                <a:cubicBezTo>
                  <a:pt x="17102" y="4983"/>
                  <a:pt x="17285" y="8497"/>
                  <a:pt x="17866" y="9254"/>
                </a:cubicBezTo>
                <a:cubicBezTo>
                  <a:pt x="18956" y="10676"/>
                  <a:pt x="19234" y="6251"/>
                  <a:pt x="19454" y="3572"/>
                </a:cubicBezTo>
                <a:cubicBezTo>
                  <a:pt x="19566" y="2201"/>
                  <a:pt x="19628" y="680"/>
                  <a:pt x="19796" y="141"/>
                </a:cubicBezTo>
                <a:cubicBezTo>
                  <a:pt x="19966" y="-408"/>
                  <a:pt x="20045" y="730"/>
                  <a:pt x="20644" y="2217"/>
                </a:cubicBezTo>
                <a:cubicBezTo>
                  <a:pt x="21268" y="3765"/>
                  <a:pt x="21579" y="2009"/>
                  <a:pt x="21600" y="1712"/>
                </a:cubicBezTo>
              </a:path>
            </a:pathLst>
          </a:custGeom>
          <a:noFill/>
          <a:ln w="127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825500">
              <a:defRPr sz="5600">
                <a:latin typeface="Gill Sans"/>
                <a:ea typeface="Gill Sans"/>
                <a:cs typeface="Gill Sans"/>
                <a:sym typeface="Gill Sans"/>
              </a:defRPr>
            </a:pPr>
            <a:endParaRPr sz="5600"/>
          </a:p>
        </p:txBody>
      </p:sp>
      <p:sp>
        <p:nvSpPr>
          <p:cNvPr id="18" name="Shape 31"/>
          <p:cNvSpPr/>
          <p:nvPr/>
        </p:nvSpPr>
        <p:spPr>
          <a:xfrm>
            <a:off x="39400" y="5054841"/>
            <a:ext cx="12315301" cy="1218254"/>
          </a:xfrm>
          <a:custGeom>
            <a:avLst/>
            <a:gdLst/>
            <a:ahLst/>
            <a:cxnLst>
              <a:cxn ang="0">
                <a:pos x="wd2" y="hd2"/>
              </a:cxn>
              <a:cxn ang="5400000">
                <a:pos x="wd2" y="hd2"/>
              </a:cxn>
              <a:cxn ang="10800000">
                <a:pos x="wd2" y="hd2"/>
              </a:cxn>
              <a:cxn ang="16200000">
                <a:pos x="wd2" y="hd2"/>
              </a:cxn>
            </a:cxnLst>
            <a:rect l="0" t="0" r="r" b="b"/>
            <a:pathLst>
              <a:path w="21600" h="20019" extrusionOk="0">
                <a:moveTo>
                  <a:pt x="0" y="14327"/>
                </a:moveTo>
                <a:cubicBezTo>
                  <a:pt x="0" y="14327"/>
                  <a:pt x="982" y="13657"/>
                  <a:pt x="1629" y="15907"/>
                </a:cubicBezTo>
                <a:cubicBezTo>
                  <a:pt x="2275" y="18157"/>
                  <a:pt x="2290" y="18848"/>
                  <a:pt x="2724" y="19037"/>
                </a:cubicBezTo>
                <a:cubicBezTo>
                  <a:pt x="3159" y="19226"/>
                  <a:pt x="3705" y="18833"/>
                  <a:pt x="4032" y="16961"/>
                </a:cubicBezTo>
                <a:cubicBezTo>
                  <a:pt x="4358" y="15090"/>
                  <a:pt x="4714" y="13454"/>
                  <a:pt x="5122" y="12007"/>
                </a:cubicBezTo>
                <a:cubicBezTo>
                  <a:pt x="5529" y="10561"/>
                  <a:pt x="6008" y="10631"/>
                  <a:pt x="6387" y="13313"/>
                </a:cubicBezTo>
                <a:cubicBezTo>
                  <a:pt x="6765" y="15995"/>
                  <a:pt x="6557" y="16751"/>
                  <a:pt x="7141" y="18197"/>
                </a:cubicBezTo>
                <a:cubicBezTo>
                  <a:pt x="7725" y="19643"/>
                  <a:pt x="7694" y="20579"/>
                  <a:pt x="7953" y="19643"/>
                </a:cubicBezTo>
                <a:cubicBezTo>
                  <a:pt x="8213" y="18708"/>
                  <a:pt x="8471" y="18636"/>
                  <a:pt x="8615" y="17520"/>
                </a:cubicBezTo>
                <a:cubicBezTo>
                  <a:pt x="8760" y="16403"/>
                  <a:pt x="9372" y="11183"/>
                  <a:pt x="9658" y="9672"/>
                </a:cubicBezTo>
                <a:cubicBezTo>
                  <a:pt x="9945" y="8162"/>
                  <a:pt x="10383" y="8163"/>
                  <a:pt x="10683" y="7282"/>
                </a:cubicBezTo>
                <a:cubicBezTo>
                  <a:pt x="10983" y="6401"/>
                  <a:pt x="11489" y="1494"/>
                  <a:pt x="12051" y="237"/>
                </a:cubicBezTo>
                <a:cubicBezTo>
                  <a:pt x="12612" y="-1021"/>
                  <a:pt x="12777" y="3138"/>
                  <a:pt x="13291" y="3256"/>
                </a:cubicBezTo>
                <a:cubicBezTo>
                  <a:pt x="13804" y="3374"/>
                  <a:pt x="13797" y="2817"/>
                  <a:pt x="14293" y="3005"/>
                </a:cubicBezTo>
                <a:cubicBezTo>
                  <a:pt x="14790" y="3193"/>
                  <a:pt x="14743" y="3571"/>
                  <a:pt x="15118" y="4451"/>
                </a:cubicBezTo>
                <a:cubicBezTo>
                  <a:pt x="15493" y="5332"/>
                  <a:pt x="15381" y="5647"/>
                  <a:pt x="15713" y="5521"/>
                </a:cubicBezTo>
                <a:cubicBezTo>
                  <a:pt x="16045" y="5395"/>
                  <a:pt x="16509" y="1794"/>
                  <a:pt x="17532" y="2926"/>
                </a:cubicBezTo>
                <a:cubicBezTo>
                  <a:pt x="18556" y="4059"/>
                  <a:pt x="18282" y="5686"/>
                  <a:pt x="18945" y="5128"/>
                </a:cubicBezTo>
                <a:cubicBezTo>
                  <a:pt x="19609" y="4570"/>
                  <a:pt x="19464" y="3005"/>
                  <a:pt x="19890" y="2635"/>
                </a:cubicBezTo>
                <a:cubicBezTo>
                  <a:pt x="20316" y="2265"/>
                  <a:pt x="20325" y="3516"/>
                  <a:pt x="20691" y="5591"/>
                </a:cubicBezTo>
                <a:cubicBezTo>
                  <a:pt x="21058" y="7667"/>
                  <a:pt x="21600" y="8422"/>
                  <a:pt x="21600" y="8422"/>
                </a:cubicBezTo>
              </a:path>
            </a:pathLst>
          </a:custGeom>
          <a:noFill/>
          <a:ln w="381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825500">
              <a:defRPr sz="5600">
                <a:latin typeface="Gill Sans"/>
                <a:ea typeface="Gill Sans"/>
                <a:cs typeface="Gill Sans"/>
                <a:sym typeface="Gill Sans"/>
              </a:defRPr>
            </a:pPr>
            <a:endParaRPr sz="5600"/>
          </a:p>
        </p:txBody>
      </p:sp>
      <p:sp>
        <p:nvSpPr>
          <p:cNvPr id="19" name="Shape 32"/>
          <p:cNvSpPr/>
          <p:nvPr/>
        </p:nvSpPr>
        <p:spPr>
          <a:xfrm>
            <a:off x="11504" y="4278282"/>
            <a:ext cx="12497923" cy="2175145"/>
          </a:xfrm>
          <a:custGeom>
            <a:avLst/>
            <a:gdLst/>
            <a:ahLst/>
            <a:cxnLst>
              <a:cxn ang="0">
                <a:pos x="wd2" y="hd2"/>
              </a:cxn>
              <a:cxn ang="5400000">
                <a:pos x="wd2" y="hd2"/>
              </a:cxn>
              <a:cxn ang="10800000">
                <a:pos x="wd2" y="hd2"/>
              </a:cxn>
              <a:cxn ang="16200000">
                <a:pos x="wd2" y="hd2"/>
              </a:cxn>
            </a:cxnLst>
            <a:rect l="0" t="0" r="r" b="b"/>
            <a:pathLst>
              <a:path w="21600" h="19043" extrusionOk="0">
                <a:moveTo>
                  <a:pt x="0" y="18898"/>
                </a:moveTo>
                <a:cubicBezTo>
                  <a:pt x="0" y="18898"/>
                  <a:pt x="635" y="11432"/>
                  <a:pt x="1129" y="11063"/>
                </a:cubicBezTo>
                <a:cubicBezTo>
                  <a:pt x="1624" y="10695"/>
                  <a:pt x="1795" y="17871"/>
                  <a:pt x="2562" y="18570"/>
                </a:cubicBezTo>
                <a:cubicBezTo>
                  <a:pt x="3329" y="19270"/>
                  <a:pt x="3780" y="15081"/>
                  <a:pt x="4487" y="12132"/>
                </a:cubicBezTo>
                <a:cubicBezTo>
                  <a:pt x="5194" y="9183"/>
                  <a:pt x="5637" y="13339"/>
                  <a:pt x="6503" y="16154"/>
                </a:cubicBezTo>
                <a:cubicBezTo>
                  <a:pt x="7370" y="18969"/>
                  <a:pt x="7780" y="19907"/>
                  <a:pt x="8315" y="18164"/>
                </a:cubicBezTo>
                <a:cubicBezTo>
                  <a:pt x="8851" y="16422"/>
                  <a:pt x="9236" y="10691"/>
                  <a:pt x="9830" y="9920"/>
                </a:cubicBezTo>
                <a:cubicBezTo>
                  <a:pt x="10423" y="9149"/>
                  <a:pt x="10509" y="10959"/>
                  <a:pt x="11382" y="12065"/>
                </a:cubicBezTo>
                <a:cubicBezTo>
                  <a:pt x="12255" y="13171"/>
                  <a:pt x="12604" y="9182"/>
                  <a:pt x="13718" y="5839"/>
                </a:cubicBezTo>
                <a:cubicBezTo>
                  <a:pt x="14832" y="2496"/>
                  <a:pt x="15665" y="10171"/>
                  <a:pt x="16187" y="10841"/>
                </a:cubicBezTo>
                <a:cubicBezTo>
                  <a:pt x="16708" y="11511"/>
                  <a:pt x="16776" y="2270"/>
                  <a:pt x="17965" y="288"/>
                </a:cubicBezTo>
                <a:cubicBezTo>
                  <a:pt x="19154" y="-1693"/>
                  <a:pt x="19479" y="7087"/>
                  <a:pt x="20119" y="10137"/>
                </a:cubicBezTo>
                <a:cubicBezTo>
                  <a:pt x="20760" y="13187"/>
                  <a:pt x="21600" y="10707"/>
                  <a:pt x="21600" y="10707"/>
                </a:cubicBezTo>
              </a:path>
            </a:pathLst>
          </a:custGeom>
          <a:noFill/>
          <a:ln w="254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825500">
              <a:defRPr sz="5600">
                <a:latin typeface="Gill Sans"/>
                <a:ea typeface="Gill Sans"/>
                <a:cs typeface="Gill Sans"/>
                <a:sym typeface="Gill Sans"/>
              </a:defRPr>
            </a:pPr>
            <a:endParaRPr sz="5600"/>
          </a:p>
        </p:txBody>
      </p:sp>
      <p:grpSp>
        <p:nvGrpSpPr>
          <p:cNvPr id="20" name="组合 19"/>
          <p:cNvGrpSpPr/>
          <p:nvPr/>
        </p:nvGrpSpPr>
        <p:grpSpPr>
          <a:xfrm>
            <a:off x="1976213" y="4833267"/>
            <a:ext cx="9590757" cy="1390490"/>
            <a:chOff x="3949699" y="9667653"/>
            <a:chExt cx="19189702" cy="2781302"/>
          </a:xfrm>
        </p:grpSpPr>
        <p:sp>
          <p:nvSpPr>
            <p:cNvPr id="21" name="Shape 33"/>
            <p:cNvSpPr/>
            <p:nvPr/>
          </p:nvSpPr>
          <p:spPr>
            <a:xfrm>
              <a:off x="11874500" y="10772554"/>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alpha val="41843"/>
              </a:srgbClr>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2" name="Shape 34"/>
            <p:cNvSpPr/>
            <p:nvPr/>
          </p:nvSpPr>
          <p:spPr>
            <a:xfrm>
              <a:off x="16979899" y="9667653"/>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alpha val="60743"/>
              </a:srgbClr>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3" name="Shape 35"/>
            <p:cNvSpPr/>
            <p:nvPr/>
          </p:nvSpPr>
          <p:spPr>
            <a:xfrm>
              <a:off x="19113500" y="10328053"/>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 name="Shape 36"/>
            <p:cNvSpPr/>
            <p:nvPr/>
          </p:nvSpPr>
          <p:spPr>
            <a:xfrm>
              <a:off x="14350999" y="10137553"/>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5" name="Shape 37"/>
            <p:cNvSpPr/>
            <p:nvPr/>
          </p:nvSpPr>
          <p:spPr>
            <a:xfrm>
              <a:off x="9766300" y="12029854"/>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 name="Shape 38"/>
            <p:cNvSpPr/>
            <p:nvPr/>
          </p:nvSpPr>
          <p:spPr>
            <a:xfrm>
              <a:off x="7162800" y="11648854"/>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7" name="Shape 39"/>
            <p:cNvSpPr/>
            <p:nvPr/>
          </p:nvSpPr>
          <p:spPr>
            <a:xfrm>
              <a:off x="3949699" y="12182254"/>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 name="Shape 40"/>
            <p:cNvSpPr/>
            <p:nvPr/>
          </p:nvSpPr>
          <p:spPr>
            <a:xfrm>
              <a:off x="22872700" y="10315353"/>
              <a:ext cx="266701" cy="266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A5264"/>
            </a:solidFill>
            <a:ln w="88900" cap="flat">
              <a:solidFill>
                <a:schemeClr val="tx1">
                  <a:lumMod val="75000"/>
                  <a:lumOff val="25000"/>
                </a:schemeClr>
              </a:solidFill>
              <a:prstDash val="solid"/>
              <a:miter lim="400000"/>
            </a:ln>
            <a:effectLst/>
          </p:spPr>
          <p:txBody>
            <a:bodyPr wrap="square" lIns="50788" tIns="50788" rIns="50788" bIns="50788" numCol="1" anchor="ctr">
              <a:noAutofit/>
            </a:bodyPr>
            <a:lstStyle/>
            <a:p>
              <a:pPr defTabSz="914400">
                <a:defRPr sz="4000">
                  <a:solidFill>
                    <a:srgbClr val="000000"/>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30" name="Shape 42"/>
          <p:cNvSpPr/>
          <p:nvPr/>
        </p:nvSpPr>
        <p:spPr>
          <a:xfrm>
            <a:off x="3838579" y="2088460"/>
            <a:ext cx="4514056" cy="676980"/>
          </a:xfrm>
          <a:prstGeom prst="rect">
            <a:avLst/>
          </a:prstGeom>
          <a:ln w="12700">
            <a:miter lim="400000"/>
          </a:ln>
        </p:spPr>
        <p:txBody>
          <a:bodyPr wrap="none" lIns="0" tIns="0" rIns="0" bIns="0" anchor="ctr">
            <a:spAutoFit/>
          </a:bodyPr>
          <a:lstStyle>
            <a:lvl1pPr algn="ctr">
              <a:defRPr sz="12000">
                <a:solidFill>
                  <a:srgbClr val="FFFFFF"/>
                </a:solidFill>
              </a:defRPr>
            </a:lvl1pPr>
          </a:lstStyle>
          <a:p>
            <a:pPr lvl="0">
              <a:defRPr sz="1800">
                <a:solidFill>
                  <a:srgbClr val="000000"/>
                </a:solidFill>
              </a:defRPr>
            </a:pPr>
            <a:r>
              <a:rPr lang="en-US" altLang="zh-CN" sz="4400" dirty="0">
                <a:solidFill>
                  <a:schemeClr val="tx1">
                    <a:lumMod val="75000"/>
                    <a:lumOff val="25000"/>
                  </a:schemeClr>
                </a:solidFill>
                <a:latin typeface="+mn-ea"/>
              </a:rPr>
              <a:t>【</a:t>
            </a:r>
            <a:r>
              <a:rPr lang="zh-CN" altLang="en-US" sz="4400" dirty="0">
                <a:solidFill>
                  <a:schemeClr val="tx1">
                    <a:lumMod val="75000"/>
                    <a:lumOff val="25000"/>
                  </a:schemeClr>
                </a:solidFill>
                <a:latin typeface="+mn-ea"/>
              </a:rPr>
              <a:t>感谢您的观看</a:t>
            </a:r>
            <a:r>
              <a:rPr lang="en-US" altLang="zh-CN" sz="4400" dirty="0">
                <a:solidFill>
                  <a:schemeClr val="tx1">
                    <a:lumMod val="75000"/>
                    <a:lumOff val="25000"/>
                  </a:schemeClr>
                </a:solidFill>
                <a:latin typeface="+mn-ea"/>
              </a:rPr>
              <a:t>】</a:t>
            </a:r>
            <a:endParaRPr sz="4400" dirty="0">
              <a:solidFill>
                <a:schemeClr val="tx1">
                  <a:lumMod val="75000"/>
                  <a:lumOff val="25000"/>
                </a:schemeClr>
              </a:solidFill>
              <a:latin typeface="+mn-ea"/>
            </a:endParaRPr>
          </a:p>
        </p:txBody>
      </p:sp>
      <p:sp>
        <p:nvSpPr>
          <p:cNvPr id="32" name="Shape 43"/>
          <p:cNvSpPr/>
          <p:nvPr/>
        </p:nvSpPr>
        <p:spPr>
          <a:xfrm>
            <a:off x="4763009" y="3429000"/>
            <a:ext cx="2663679" cy="431948"/>
          </a:xfrm>
          <a:prstGeom prst="rect">
            <a:avLst/>
          </a:prstGeom>
          <a:ln w="12700">
            <a:solidFill>
              <a:schemeClr val="tx1">
                <a:lumMod val="75000"/>
                <a:lumOff val="25000"/>
              </a:schemeClr>
            </a:solidFill>
            <a:miter lim="400000"/>
          </a:ln>
        </p:spPr>
        <p:txBody>
          <a:bodyPr lIns="50788" tIns="50788" rIns="50788" bIns="50788" anchor="ctr"/>
          <a:lstStyle>
            <a:lvl1pPr algn="ctr">
              <a:defRPr sz="2700" spc="566">
                <a:solidFill>
                  <a:srgbClr val="FFFFFF"/>
                </a:solidFill>
                <a:latin typeface="Geomanist"/>
                <a:ea typeface="Geomanist"/>
                <a:cs typeface="Geomanist"/>
                <a:sym typeface="Geomanist"/>
              </a:defRPr>
            </a:lvl1pPr>
          </a:lstStyle>
          <a:p>
            <a:pPr lvl="0">
              <a:defRPr sz="1800" spc="0">
                <a:solidFill>
                  <a:srgbClr val="000000"/>
                </a:solidFill>
              </a:defRPr>
            </a:pPr>
            <a:r>
              <a:rPr lang="zh-CN" altLang="en-US" sz="2000" dirty="0">
                <a:solidFill>
                  <a:schemeClr val="tx1">
                    <a:lumMod val="75000"/>
                    <a:lumOff val="25000"/>
                  </a:schemeClr>
                </a:solidFill>
                <a:latin typeface="+mn-ea"/>
                <a:ea typeface="+mn-ea"/>
              </a:rPr>
              <a:t>演讲</a:t>
            </a:r>
            <a:r>
              <a:rPr lang="zh-CN" altLang="en-US" sz="2000" dirty="0" smtClean="0">
                <a:solidFill>
                  <a:schemeClr val="tx1">
                    <a:lumMod val="75000"/>
                    <a:lumOff val="25000"/>
                  </a:schemeClr>
                </a:solidFill>
                <a:latin typeface="+mn-ea"/>
                <a:ea typeface="+mn-ea"/>
              </a:rPr>
              <a:t>人：</a:t>
            </a:r>
            <a:r>
              <a:rPr lang="zh-CN" altLang="en-US" sz="2000" dirty="0" smtClean="0">
                <a:solidFill>
                  <a:schemeClr val="tx1">
                    <a:lumMod val="75000"/>
                    <a:lumOff val="25000"/>
                  </a:schemeClr>
                </a:solidFill>
                <a:latin typeface="+mn-ea"/>
                <a:ea typeface="+mn-ea"/>
              </a:rPr>
              <a:t>清小风</a:t>
            </a:r>
            <a:endParaRPr lang="en-US" altLang="zh-CN" sz="2800" dirty="0">
              <a:solidFill>
                <a:schemeClr val="tx1">
                  <a:lumMod val="75000"/>
                  <a:lumOff val="25000"/>
                </a:schemeClr>
              </a:solidFill>
              <a:latin typeface="+mn-ea"/>
              <a:ea typeface="+mn-ea"/>
            </a:endParaRPr>
          </a:p>
        </p:txBody>
      </p:sp>
      <p:sp>
        <p:nvSpPr>
          <p:cNvPr id="33" name="Shape 43"/>
          <p:cNvSpPr/>
          <p:nvPr/>
        </p:nvSpPr>
        <p:spPr>
          <a:xfrm>
            <a:off x="3508013" y="2905086"/>
            <a:ext cx="5175185" cy="292066"/>
          </a:xfrm>
          <a:prstGeom prst="rect">
            <a:avLst/>
          </a:prstGeom>
          <a:ln w="12700">
            <a:miter lim="400000"/>
          </a:ln>
        </p:spPr>
        <p:txBody>
          <a:bodyPr lIns="50788" tIns="50788" rIns="50788" bIns="50788" anchor="ctr"/>
          <a:lstStyle>
            <a:lvl1pPr algn="ctr">
              <a:defRPr sz="2700" spc="566">
                <a:solidFill>
                  <a:srgbClr val="FFFFFF"/>
                </a:solidFill>
                <a:latin typeface="Geomanist"/>
                <a:ea typeface="Geomanist"/>
                <a:cs typeface="Geomanist"/>
                <a:sym typeface="Geomanist"/>
              </a:defRPr>
            </a:lvl1pPr>
          </a:lstStyle>
          <a:p>
            <a:pPr lvl="0">
              <a:defRPr sz="1800" spc="0">
                <a:solidFill>
                  <a:srgbClr val="000000"/>
                </a:solidFill>
              </a:defRPr>
            </a:pPr>
            <a:r>
              <a:rPr lang="zh-CN" altLang="en-US" sz="1800" dirty="0">
                <a:solidFill>
                  <a:schemeClr val="tx1">
                    <a:lumMod val="75000"/>
                    <a:lumOff val="25000"/>
                  </a:schemeClr>
                </a:solidFill>
                <a:latin typeface="+mn-ea"/>
                <a:ea typeface="+mn-ea"/>
              </a:rPr>
              <a:t>适用于个人介绍</a:t>
            </a:r>
            <a:r>
              <a:rPr lang="en-US" altLang="zh-CN" sz="1800" dirty="0">
                <a:solidFill>
                  <a:schemeClr val="tx1">
                    <a:lumMod val="75000"/>
                    <a:lumOff val="25000"/>
                  </a:schemeClr>
                </a:solidFill>
                <a:latin typeface="+mn-ea"/>
                <a:ea typeface="+mn-ea"/>
              </a:rPr>
              <a:t>/</a:t>
            </a:r>
            <a:r>
              <a:rPr lang="zh-CN" altLang="en-US" sz="1800" dirty="0">
                <a:solidFill>
                  <a:schemeClr val="tx1">
                    <a:lumMod val="75000"/>
                    <a:lumOff val="25000"/>
                  </a:schemeClr>
                </a:solidFill>
                <a:latin typeface="+mn-ea"/>
                <a:ea typeface="+mn-ea"/>
              </a:rPr>
              <a:t>竞聘报告</a:t>
            </a:r>
            <a:r>
              <a:rPr lang="en-US" altLang="zh-CN" sz="1800" dirty="0">
                <a:solidFill>
                  <a:schemeClr val="tx1">
                    <a:lumMod val="75000"/>
                    <a:lumOff val="25000"/>
                  </a:schemeClr>
                </a:solidFill>
                <a:latin typeface="+mn-ea"/>
                <a:ea typeface="+mn-ea"/>
              </a:rPr>
              <a:t>/</a:t>
            </a:r>
            <a:r>
              <a:rPr lang="zh-CN" altLang="en-US" sz="1800" dirty="0">
                <a:solidFill>
                  <a:schemeClr val="tx1">
                    <a:lumMod val="75000"/>
                    <a:lumOff val="25000"/>
                  </a:schemeClr>
                </a:solidFill>
                <a:latin typeface="+mn-ea"/>
                <a:ea typeface="+mn-ea"/>
              </a:rPr>
              <a:t>自我介绍等</a:t>
            </a:r>
            <a:endParaRPr sz="1800" dirty="0">
              <a:solidFill>
                <a:schemeClr val="tx1">
                  <a:lumMod val="75000"/>
                  <a:lumOff val="25000"/>
                </a:schemeClr>
              </a:solidFill>
              <a:latin typeface="+mn-ea"/>
              <a:ea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1500"/>
                                        <p:tgtEl>
                                          <p:spTgt spid="19"/>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1500"/>
                                        <p:tgtEl>
                                          <p:spTgt spid="17"/>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18"/>
                                        </p:tgtEl>
                                        <p:attrNameLst>
                                          <p:attrName>style.visibility</p:attrName>
                                        </p:attrNameLst>
                                      </p:cBhvr>
                                      <p:to>
                                        <p:strVal val="visible"/>
                                      </p:to>
                                    </p:set>
                                    <p:animEffect transition="in" filter="wipe(left)">
                                      <p:cBhvr>
                                        <p:cTn id="13" dur="1500"/>
                                        <p:tgtEl>
                                          <p:spTgt spid="18"/>
                                        </p:tgtEl>
                                      </p:cBhvr>
                                    </p:animEffect>
                                  </p:childTnLst>
                                </p:cTn>
                              </p:par>
                              <p:par>
                                <p:cTn id="14" presetID="10" presetClass="entr" presetSubtype="0" fill="hold" nodeType="withEffect">
                                  <p:stCondLst>
                                    <p:cond delay="100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41" presetClass="entr" presetSubtype="0" fill="hold" grpId="0" nodeType="withEffect">
                                  <p:stCondLst>
                                    <p:cond delay="0"/>
                                  </p:stCondLst>
                                  <p:iterate type="lt">
                                    <p:tmPct val="10000"/>
                                  </p:iterate>
                                  <p:childTnLst>
                                    <p:set>
                                      <p:cBhvr>
                                        <p:cTn id="18" dur="1" fill="hold">
                                          <p:stCondLst>
                                            <p:cond delay="0"/>
                                          </p:stCondLst>
                                        </p:cTn>
                                        <p:tgtEl>
                                          <p:spTgt spid="30"/>
                                        </p:tgtEl>
                                        <p:attrNameLst>
                                          <p:attrName>style.visibility</p:attrName>
                                        </p:attrNameLst>
                                      </p:cBhvr>
                                      <p:to>
                                        <p:strVal val="visible"/>
                                      </p:to>
                                    </p:set>
                                    <p:anim calcmode="lin" valueType="num">
                                      <p:cBhvr>
                                        <p:cTn id="19" dur="500" fill="hold"/>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30"/>
                                        </p:tgtEl>
                                        <p:attrNameLst>
                                          <p:attrName>ppt_y</p:attrName>
                                        </p:attrNameLst>
                                      </p:cBhvr>
                                      <p:tavLst>
                                        <p:tav tm="0">
                                          <p:val>
                                            <p:strVal val="#ppt_y"/>
                                          </p:val>
                                        </p:tav>
                                        <p:tav tm="100000">
                                          <p:val>
                                            <p:strVal val="#ppt_y"/>
                                          </p:val>
                                        </p:tav>
                                      </p:tavLst>
                                    </p:anim>
                                    <p:anim calcmode="lin" valueType="num">
                                      <p:cBhvr>
                                        <p:cTn id="21" dur="500" fill="hold"/>
                                        <p:tgtEl>
                                          <p:spTgt spid="30"/>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30"/>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30"/>
                                        </p:tgtEl>
                                      </p:cBhvr>
                                    </p:animEffect>
                                  </p:childTnLst>
                                </p:cTn>
                              </p:par>
                              <p:par>
                                <p:cTn id="24" presetID="42" presetClass="entr" presetSubtype="0" fill="hold" grpId="0" nodeType="withEffect">
                                  <p:stCondLst>
                                    <p:cond delay="125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500"/>
                                        <p:tgtEl>
                                          <p:spTgt spid="32"/>
                                        </p:tgtEl>
                                      </p:cBhvr>
                                    </p:animEffect>
                                    <p:anim calcmode="lin" valueType="num">
                                      <p:cBhvr>
                                        <p:cTn id="27" dur="500" fill="hold"/>
                                        <p:tgtEl>
                                          <p:spTgt spid="32"/>
                                        </p:tgtEl>
                                        <p:attrNameLst>
                                          <p:attrName>ppt_x</p:attrName>
                                        </p:attrNameLst>
                                      </p:cBhvr>
                                      <p:tavLst>
                                        <p:tav tm="0">
                                          <p:val>
                                            <p:strVal val="#ppt_x"/>
                                          </p:val>
                                        </p:tav>
                                        <p:tav tm="100000">
                                          <p:val>
                                            <p:strVal val="#ppt_x"/>
                                          </p:val>
                                        </p:tav>
                                      </p:tavLst>
                                    </p:anim>
                                    <p:anim calcmode="lin" valueType="num">
                                      <p:cBhvr>
                                        <p:cTn id="28" dur="500" fill="hold"/>
                                        <p:tgtEl>
                                          <p:spTgt spid="32"/>
                                        </p:tgtEl>
                                        <p:attrNameLst>
                                          <p:attrName>ppt_y</p:attrName>
                                        </p:attrNameLst>
                                      </p:cBhvr>
                                      <p:tavLst>
                                        <p:tav tm="0">
                                          <p:val>
                                            <p:strVal val="#ppt_y+.1"/>
                                          </p:val>
                                        </p:tav>
                                        <p:tav tm="100000">
                                          <p:val>
                                            <p:strVal val="#ppt_y"/>
                                          </p:val>
                                        </p:tav>
                                      </p:tavLst>
                                    </p:anim>
                                  </p:childTnLst>
                                </p:cTn>
                              </p:par>
                            </p:childTnLst>
                          </p:cTn>
                        </p:par>
                        <p:par>
                          <p:cTn id="29" fill="hold">
                            <p:stCondLst>
                              <p:cond delay="0"/>
                            </p:stCondLst>
                            <p:childTnLst>
                              <p:par>
                                <p:cTn id="30" presetID="22" presetClass="entr" presetSubtype="8" fill="hold" grpId="0" nodeType="afterEffect">
                                  <p:stCondLst>
                                    <p:cond delay="0"/>
                                  </p:stCondLst>
                                  <p:childTnLst>
                                    <p:set>
                                      <p:cBhvr>
                                        <p:cTn id="31" dur="indefinite" fill="hold"/>
                                        <p:tgtEl>
                                          <p:spTgt spid="33"/>
                                        </p:tgtEl>
                                        <p:attrNameLst>
                                          <p:attrName>style.visibility</p:attrName>
                                        </p:attrNameLst>
                                      </p:cBhvr>
                                      <p:to>
                                        <p:strVal val="visible"/>
                                      </p:to>
                                    </p:set>
                                    <p:animEffect transition="in" filter="wipe(left)">
                                      <p:cBhvr>
                                        <p:cTn id="32"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30" grpId="0" animBg="1"/>
      <p:bldP spid="32" grpId="0" animBg="1"/>
      <p:bldP spid="33" grpId="0" animBg="1" advAuto="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endParaRPr lang="zh-CN" altLang="en-US"/>
          </a:p>
        </p:txBody>
      </p:sp>
      <p:sp>
        <p:nvSpPr>
          <p:cNvPr id="3" name="副标题 2"/>
          <p:cNvSpPr>
            <a:spLocks noGrp="1"/>
          </p:cNvSpPr>
          <p:nvPr>
            <p:ph type="subTitle" idx="1"/>
          </p:nvPr>
        </p:nvSpPr>
        <p:spPr/>
        <p:txBody>
          <a:bodyPr/>
          <a:p>
            <a:endParaRPr lang="zh-CN" altLang="en-US"/>
          </a:p>
        </p:txBody>
      </p:sp>
      <p:pic>
        <p:nvPicPr>
          <p:cNvPr id="4" name="图片 3" descr="重要，必看"/>
          <p:cNvPicPr>
            <a:picLocks noChangeAspect="1"/>
          </p:cNvPicPr>
          <p:nvPr/>
        </p:nvPicPr>
        <p:blipFill>
          <a:blip r:embed="rId1"/>
          <a:stretch>
            <a:fillRect/>
          </a:stretch>
        </p:blipFill>
        <p:spPr>
          <a:xfrm>
            <a:off x="63500" y="0"/>
            <a:ext cx="12064365"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239237" y="693330"/>
            <a:ext cx="910896" cy="257115"/>
          </a:xfrm>
          <a:prstGeom prst="rect">
            <a:avLst/>
          </a:prstGeom>
          <a:solidFill>
            <a:schemeClr val="tx1">
              <a:lumMod val="65000"/>
              <a:lumOff val="35000"/>
            </a:schemeClr>
          </a:solidFill>
          <a:ln>
            <a:no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3" name="矩形 2"/>
          <p:cNvSpPr>
            <a:spLocks noChangeArrowheads="1"/>
          </p:cNvSpPr>
          <p:nvPr/>
        </p:nvSpPr>
        <p:spPr bwMode="auto">
          <a:xfrm>
            <a:off x="11495351" y="5948697"/>
            <a:ext cx="914069" cy="255528"/>
          </a:xfrm>
          <a:prstGeom prst="rect">
            <a:avLst/>
          </a:prstGeom>
          <a:solidFill>
            <a:schemeClr val="tx1">
              <a:lumMod val="65000"/>
              <a:lumOff val="35000"/>
            </a:schemeClr>
          </a:solidFill>
          <a:ln>
            <a:no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9" name="KSO_GT2"/>
          <p:cNvSpPr txBox="1">
            <a:spLocks noChangeArrowheads="1"/>
          </p:cNvSpPr>
          <p:nvPr/>
        </p:nvSpPr>
        <p:spPr bwMode="auto">
          <a:xfrm>
            <a:off x="5217842" y="3029656"/>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80000"/>
              </a:lnSpc>
            </a:pPr>
            <a:r>
              <a:rPr lang="zh-CN" altLang="en-US" sz="3200" b="1" dirty="0">
                <a:solidFill>
                  <a:schemeClr val="tx1">
                    <a:lumMod val="65000"/>
                    <a:lumOff val="35000"/>
                  </a:schemeClr>
                </a:solidFill>
                <a:latin typeface="+mn-ea"/>
                <a:ea typeface="+mn-ea"/>
                <a:cs typeface="Segoe UI" panose="020B0502040204020203" pitchFamily="34" charset="0"/>
              </a:rPr>
              <a:t>个人简历介绍</a:t>
            </a:r>
            <a:endParaRPr lang="zh-CN" altLang="en-US" sz="3200" b="1" dirty="0">
              <a:solidFill>
                <a:schemeClr val="tx1">
                  <a:lumMod val="65000"/>
                  <a:lumOff val="35000"/>
                </a:schemeClr>
              </a:solidFill>
              <a:latin typeface="+mn-ea"/>
              <a:ea typeface="+mn-ea"/>
              <a:cs typeface="Segoe UI" panose="020B0502040204020203" pitchFamily="34" charset="0"/>
            </a:endParaRPr>
          </a:p>
        </p:txBody>
      </p:sp>
      <p:sp>
        <p:nvSpPr>
          <p:cNvPr id="10" name="TextBox 9"/>
          <p:cNvSpPr txBox="1"/>
          <p:nvPr/>
        </p:nvSpPr>
        <p:spPr>
          <a:xfrm>
            <a:off x="5217842" y="3662593"/>
            <a:ext cx="4194851" cy="307706"/>
          </a:xfrm>
          <a:prstGeom prst="rect">
            <a:avLst/>
          </a:prstGeom>
          <a:noFill/>
        </p:spPr>
        <p:txBody>
          <a:bodyPr wrap="square" rtlCol="0">
            <a:spAutoFit/>
          </a:bodyPr>
          <a:lstStyle/>
          <a:p>
            <a:pPr algn="just">
              <a:defRPr/>
            </a:pPr>
            <a:r>
              <a:rPr lang="zh-CN" altLang="en-US" sz="1400" dirty="0">
                <a:solidFill>
                  <a:schemeClr val="tx1">
                    <a:lumMod val="65000"/>
                    <a:lumOff val="35000"/>
                  </a:schemeClr>
                </a:solidFill>
                <a:latin typeface="+mn-ea"/>
              </a:rPr>
              <a:t>单击此处添加文字阐述，添加简短问题说明文字。</a:t>
            </a:r>
            <a:endParaRPr lang="en-US" altLang="zh-CN" sz="1400" dirty="0">
              <a:solidFill>
                <a:schemeClr val="tx1">
                  <a:lumMod val="65000"/>
                  <a:lumOff val="35000"/>
                </a:schemeClr>
              </a:solidFill>
              <a:latin typeface="+mn-ea"/>
            </a:endParaRPr>
          </a:p>
        </p:txBody>
      </p:sp>
      <p:grpSp>
        <p:nvGrpSpPr>
          <p:cNvPr id="14" name="组合 13"/>
          <p:cNvGrpSpPr/>
          <p:nvPr/>
        </p:nvGrpSpPr>
        <p:grpSpPr bwMode="auto">
          <a:xfrm>
            <a:off x="3275833" y="2097342"/>
            <a:ext cx="1674424" cy="2630690"/>
            <a:chOff x="778084" y="1038958"/>
            <a:chExt cx="1850186" cy="2900945"/>
          </a:xfrm>
        </p:grpSpPr>
        <p:sp>
          <p:nvSpPr>
            <p:cNvPr id="15" name="圆角矩形 14"/>
            <p:cNvSpPr/>
            <p:nvPr/>
          </p:nvSpPr>
          <p:spPr>
            <a:xfrm>
              <a:off x="886816" y="1038958"/>
              <a:ext cx="1632723" cy="1926317"/>
            </a:xfrm>
            <a:prstGeom prst="roundRect">
              <a:avLst>
                <a:gd name="adj" fmla="val 935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p>
          </p:txBody>
        </p:sp>
        <p:sp>
          <p:nvSpPr>
            <p:cNvPr id="16" name="任意多边形 15"/>
            <p:cNvSpPr/>
            <p:nvPr/>
          </p:nvSpPr>
          <p:spPr>
            <a:xfrm>
              <a:off x="778084" y="2765010"/>
              <a:ext cx="1850186" cy="1174893"/>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solidFill>
                  <a:schemeClr val="bg1"/>
                </a:solidFill>
              </a:endParaRPr>
            </a:p>
          </p:txBody>
        </p:sp>
        <p:sp>
          <p:nvSpPr>
            <p:cNvPr id="17" name="椭圆 16"/>
            <p:cNvSpPr/>
            <p:nvPr/>
          </p:nvSpPr>
          <p:spPr>
            <a:xfrm>
              <a:off x="1402412" y="2364778"/>
              <a:ext cx="601529" cy="60049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latin typeface="Impact" panose="020B0806030902050204" pitchFamily="34" charset="0"/>
              </a:endParaRPr>
            </a:p>
          </p:txBody>
        </p:sp>
        <p:sp>
          <p:nvSpPr>
            <p:cNvPr id="18" name="文本框 11"/>
            <p:cNvSpPr txBox="1">
              <a:spLocks noChangeArrowheads="1"/>
            </p:cNvSpPr>
            <p:nvPr/>
          </p:nvSpPr>
          <p:spPr bwMode="auto">
            <a:xfrm>
              <a:off x="1106531" y="1317295"/>
              <a:ext cx="1193295" cy="1094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4" tIns="34282" rIns="68564" bIns="34282">
              <a:spAutoFit/>
            </a:bodyPr>
            <a:lstStyle/>
            <a:p>
              <a:pPr algn="ctr"/>
              <a:r>
                <a:rPr lang="en-US" altLang="zh-HK" sz="6000" dirty="0">
                  <a:solidFill>
                    <a:schemeClr val="bg1"/>
                  </a:solidFill>
                  <a:latin typeface="Impact" panose="020B0806030902050204" pitchFamily="34" charset="0"/>
                  <a:ea typeface="张海山锐谐体2.0-授权联系：Samtype@QQ.com" pitchFamily="2" charset="-122"/>
                </a:rPr>
                <a:t>01</a:t>
              </a:r>
              <a:endParaRPr lang="zh-HK" altLang="en-US" sz="6000" dirty="0">
                <a:solidFill>
                  <a:schemeClr val="bg1"/>
                </a:solidFill>
                <a:latin typeface="Impact" panose="020B0806030902050204" pitchFamily="34" charset="0"/>
                <a:ea typeface="张海山锐谐体2.0-授权联系：Samtype@QQ.com"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dirty="0">
              <a:latin typeface="+mn-lt"/>
              <a:ea typeface="+mn-ea"/>
              <a:cs typeface="+mn-ea"/>
              <a:sym typeface="+mn-lt"/>
            </a:endParaRPr>
          </a:p>
        </p:txBody>
      </p:sp>
      <p:grpSp>
        <p:nvGrpSpPr>
          <p:cNvPr id="59" name="组合 58"/>
          <p:cNvGrpSpPr/>
          <p:nvPr/>
        </p:nvGrpSpPr>
        <p:grpSpPr>
          <a:xfrm>
            <a:off x="1366762" y="2105899"/>
            <a:ext cx="9371888" cy="3512426"/>
            <a:chOff x="1145635" y="2060816"/>
            <a:chExt cx="9884413" cy="3704512"/>
          </a:xfrm>
        </p:grpSpPr>
        <p:sp>
          <p:nvSpPr>
            <p:cNvPr id="60" name="矩形 59"/>
            <p:cNvSpPr/>
            <p:nvPr/>
          </p:nvSpPr>
          <p:spPr>
            <a:xfrm>
              <a:off x="1145635" y="2060818"/>
              <a:ext cx="5143499" cy="3673551"/>
            </a:xfrm>
            <a:prstGeom prst="rect">
              <a:avLst/>
            </a:prstGeom>
            <a:solidFill>
              <a:schemeClr val="bg1">
                <a:lumMod val="85000"/>
                <a:alpha val="5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705">
                <a:cs typeface="+mn-ea"/>
                <a:sym typeface="+mn-lt"/>
              </a:endParaRPr>
            </a:p>
          </p:txBody>
        </p:sp>
        <p:pic>
          <p:nvPicPr>
            <p:cNvPr id="61" name="图片占位符 3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76649" y="2430767"/>
              <a:ext cx="4881471" cy="2933652"/>
            </a:xfrm>
            <a:prstGeom prst="rect">
              <a:avLst/>
            </a:prstGeom>
            <a:effectLst>
              <a:innerShdw blurRad="114300">
                <a:prstClr val="black"/>
              </a:innerShdw>
            </a:effectLst>
          </p:spPr>
        </p:pic>
        <p:grpSp>
          <p:nvGrpSpPr>
            <p:cNvPr id="62" name="组合 61"/>
            <p:cNvGrpSpPr/>
            <p:nvPr/>
          </p:nvGrpSpPr>
          <p:grpSpPr>
            <a:xfrm>
              <a:off x="6509759" y="2060816"/>
              <a:ext cx="4482189" cy="1260003"/>
              <a:chOff x="6528712" y="1833393"/>
              <a:chExt cx="2379036" cy="1005840"/>
            </a:xfrm>
          </p:grpSpPr>
          <p:cxnSp>
            <p:nvCxnSpPr>
              <p:cNvPr id="67" name="直接连接符 66"/>
              <p:cNvCxnSpPr/>
              <p:nvPr/>
            </p:nvCxnSpPr>
            <p:spPr>
              <a:xfrm>
                <a:off x="6528712" y="1833393"/>
                <a:ext cx="0" cy="1005840"/>
              </a:xfrm>
              <a:prstGeom prst="line">
                <a:avLst/>
              </a:prstGeom>
              <a:ln w="12700" cap="rnd">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68" name="矩形 67"/>
              <p:cNvSpPr/>
              <p:nvPr/>
            </p:nvSpPr>
            <p:spPr>
              <a:xfrm>
                <a:off x="6621748" y="1833394"/>
                <a:ext cx="1828800" cy="251530"/>
              </a:xfrm>
              <a:prstGeom prst="rect">
                <a:avLst/>
              </a:prstGeom>
              <a:solidFill>
                <a:schemeClr val="tx1">
                  <a:lumMod val="85000"/>
                  <a:lumOff val="15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r>
                  <a:rPr lang="en-US" sz="1325" b="1" dirty="0">
                    <a:solidFill>
                      <a:schemeClr val="bg1">
                        <a:lumMod val="100000"/>
                      </a:schemeClr>
                    </a:solidFill>
                    <a:cs typeface="+mn-ea"/>
                    <a:sym typeface="+mn-lt"/>
                  </a:rPr>
                  <a:t>90%</a:t>
                </a:r>
                <a:endParaRPr lang="en-US" sz="1325" b="1" dirty="0">
                  <a:solidFill>
                    <a:schemeClr val="bg1">
                      <a:lumMod val="100000"/>
                    </a:schemeClr>
                  </a:solidFill>
                  <a:cs typeface="+mn-ea"/>
                  <a:sym typeface="+mn-lt"/>
                </a:endParaRPr>
              </a:p>
            </p:txBody>
          </p:sp>
          <p:sp>
            <p:nvSpPr>
              <p:cNvPr id="69" name="矩形 68"/>
              <p:cNvSpPr/>
              <p:nvPr/>
            </p:nvSpPr>
            <p:spPr>
              <a:xfrm>
                <a:off x="8450548" y="1833394"/>
                <a:ext cx="457200" cy="25153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705">
                  <a:cs typeface="+mn-ea"/>
                  <a:sym typeface="+mn-lt"/>
                </a:endParaRPr>
              </a:p>
            </p:txBody>
          </p:sp>
          <p:sp>
            <p:nvSpPr>
              <p:cNvPr id="70" name="矩形 69"/>
              <p:cNvSpPr/>
              <p:nvPr/>
            </p:nvSpPr>
            <p:spPr>
              <a:xfrm>
                <a:off x="6621748" y="2194901"/>
                <a:ext cx="1188720" cy="251530"/>
              </a:xfrm>
              <a:prstGeom prst="rect">
                <a:avLst/>
              </a:prstGeom>
              <a:solidFill>
                <a:schemeClr val="tx1">
                  <a:lumMod val="85000"/>
                  <a:lumOff val="15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r>
                  <a:rPr lang="en-US" sz="1325" b="1">
                    <a:solidFill>
                      <a:schemeClr val="bg1">
                        <a:lumMod val="100000"/>
                      </a:schemeClr>
                    </a:solidFill>
                    <a:cs typeface="+mn-ea"/>
                    <a:sym typeface="+mn-lt"/>
                  </a:rPr>
                  <a:t>50%</a:t>
                </a:r>
                <a:endParaRPr lang="en-US" sz="1325" b="1">
                  <a:solidFill>
                    <a:schemeClr val="bg1">
                      <a:lumMod val="100000"/>
                    </a:schemeClr>
                  </a:solidFill>
                  <a:cs typeface="+mn-ea"/>
                  <a:sym typeface="+mn-lt"/>
                </a:endParaRPr>
              </a:p>
            </p:txBody>
          </p:sp>
          <p:sp>
            <p:nvSpPr>
              <p:cNvPr id="71" name="矩形 70"/>
              <p:cNvSpPr/>
              <p:nvPr/>
            </p:nvSpPr>
            <p:spPr>
              <a:xfrm>
                <a:off x="7810468" y="2194901"/>
                <a:ext cx="1097280" cy="25153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705">
                  <a:cs typeface="+mn-ea"/>
                  <a:sym typeface="+mn-lt"/>
                </a:endParaRPr>
              </a:p>
            </p:txBody>
          </p:sp>
          <p:sp>
            <p:nvSpPr>
              <p:cNvPr id="72" name="矩形 71"/>
              <p:cNvSpPr/>
              <p:nvPr/>
            </p:nvSpPr>
            <p:spPr>
              <a:xfrm>
                <a:off x="6621748" y="2556408"/>
                <a:ext cx="457200" cy="251530"/>
              </a:xfrm>
              <a:prstGeom prst="rect">
                <a:avLst/>
              </a:prstGeom>
              <a:solidFill>
                <a:schemeClr val="tx1">
                  <a:lumMod val="85000"/>
                  <a:lumOff val="15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r>
                  <a:rPr lang="en-US" sz="1325" b="1">
                    <a:solidFill>
                      <a:schemeClr val="bg1">
                        <a:lumMod val="100000"/>
                      </a:schemeClr>
                    </a:solidFill>
                    <a:cs typeface="+mn-ea"/>
                    <a:sym typeface="+mn-lt"/>
                  </a:rPr>
                  <a:t>10%</a:t>
                </a:r>
                <a:endParaRPr lang="en-US" sz="1325" b="1">
                  <a:solidFill>
                    <a:schemeClr val="bg1">
                      <a:lumMod val="100000"/>
                    </a:schemeClr>
                  </a:solidFill>
                  <a:cs typeface="+mn-ea"/>
                  <a:sym typeface="+mn-lt"/>
                </a:endParaRPr>
              </a:p>
            </p:txBody>
          </p:sp>
          <p:sp>
            <p:nvSpPr>
              <p:cNvPr id="73" name="矩形 72"/>
              <p:cNvSpPr/>
              <p:nvPr/>
            </p:nvSpPr>
            <p:spPr>
              <a:xfrm>
                <a:off x="7078948" y="2556408"/>
                <a:ext cx="1828800" cy="25153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705">
                  <a:cs typeface="+mn-ea"/>
                  <a:sym typeface="+mn-lt"/>
                </a:endParaRPr>
              </a:p>
            </p:txBody>
          </p:sp>
        </p:grpSp>
        <p:sp>
          <p:nvSpPr>
            <p:cNvPr id="63" name="矩形 62"/>
            <p:cNvSpPr/>
            <p:nvPr/>
          </p:nvSpPr>
          <p:spPr>
            <a:xfrm>
              <a:off x="6577140" y="3548103"/>
              <a:ext cx="1731932" cy="640303"/>
            </a:xfrm>
            <a:prstGeom prst="rect">
              <a:avLst/>
            </a:prstGeom>
          </p:spPr>
          <p:txBody>
            <a:bodyPr wrap="square">
              <a:normAutofit fontScale="92500" lnSpcReduction="10000"/>
              <a:scene3d>
                <a:camera prst="orthographicFront"/>
                <a:lightRig rig="threePt" dir="t"/>
              </a:scene3d>
              <a:sp3d contourW="12700"/>
            </a:bodyPr>
            <a:lstStyle/>
            <a:p>
              <a:r>
                <a:rPr lang="en-US" sz="3790" dirty="0">
                  <a:solidFill>
                    <a:srgbClr val="3A3E5B"/>
                  </a:solidFill>
                  <a:cs typeface="+mn-ea"/>
                  <a:sym typeface="+mn-lt"/>
                </a:rPr>
                <a:t>75%</a:t>
              </a:r>
              <a:endParaRPr lang="en-US" sz="3790" dirty="0">
                <a:solidFill>
                  <a:srgbClr val="3A3E5B"/>
                </a:solidFill>
                <a:cs typeface="+mn-ea"/>
                <a:sym typeface="+mn-lt"/>
              </a:endParaRPr>
            </a:p>
          </p:txBody>
        </p:sp>
        <p:grpSp>
          <p:nvGrpSpPr>
            <p:cNvPr id="64" name="组合 63"/>
            <p:cNvGrpSpPr/>
            <p:nvPr/>
          </p:nvGrpSpPr>
          <p:grpSpPr>
            <a:xfrm>
              <a:off x="6564440" y="4281445"/>
              <a:ext cx="4465608" cy="1483883"/>
              <a:chOff x="6462713" y="2410788"/>
              <a:chExt cx="4465608" cy="1483883"/>
            </a:xfrm>
          </p:grpSpPr>
          <p:sp>
            <p:nvSpPr>
              <p:cNvPr id="65" name="矩形 64"/>
              <p:cNvSpPr/>
              <p:nvPr/>
            </p:nvSpPr>
            <p:spPr>
              <a:xfrm>
                <a:off x="6462713" y="2763412"/>
                <a:ext cx="4465608" cy="1131259"/>
              </a:xfrm>
              <a:prstGeom prst="rect">
                <a:avLst/>
              </a:prstGeom>
            </p:spPr>
            <p:txBody>
              <a:bodyPr wrap="square">
                <a:spAutoFit/>
                <a:scene3d>
                  <a:camera prst="orthographicFront"/>
                  <a:lightRig rig="threePt" dir="t"/>
                </a:scene3d>
                <a:sp3d contourW="12700"/>
              </a:bodyPr>
              <a:lstStyle/>
              <a:p>
                <a:pPr algn="just">
                  <a:lnSpc>
                    <a:spcPct val="120000"/>
                  </a:lnSpc>
                </a:pPr>
                <a:r>
                  <a:rPr lang="zh-CN" altLang="en-US" sz="1325" dirty="0">
                    <a:solidFill>
                      <a:schemeClr val="tx1">
                        <a:lumMod val="75000"/>
                        <a:lumOff val="25000"/>
                      </a:schemeClr>
                    </a:solidFill>
                    <a:cs typeface="+mn-ea"/>
                    <a:sym typeface="+mn-lt"/>
                  </a:rPr>
                  <a:t>用户可以在投影仪或者计算机上进行演示也可以将演示文稿打印出来制作成胶片以便应用到更广泛的领域中用户可以在投影仪或者计算机上进行演示也可以将演示文稿打印出来制作成胶片以便应用到更广泛的领域中</a:t>
                </a:r>
                <a:endParaRPr lang="zh-CN" altLang="en-US" sz="1325" dirty="0">
                  <a:solidFill>
                    <a:schemeClr val="tx1">
                      <a:lumMod val="75000"/>
                      <a:lumOff val="25000"/>
                    </a:schemeClr>
                  </a:solidFill>
                  <a:cs typeface="+mn-ea"/>
                  <a:sym typeface="+mn-lt"/>
                </a:endParaRPr>
              </a:p>
            </p:txBody>
          </p:sp>
          <p:sp>
            <p:nvSpPr>
              <p:cNvPr id="66" name="矩形 65"/>
              <p:cNvSpPr/>
              <p:nvPr/>
            </p:nvSpPr>
            <p:spPr>
              <a:xfrm>
                <a:off x="6462713" y="2410788"/>
                <a:ext cx="2241975" cy="434773"/>
              </a:xfrm>
              <a:prstGeom prst="rect">
                <a:avLst/>
              </a:prstGeom>
            </p:spPr>
            <p:txBody>
              <a:bodyPr wrap="square">
                <a:spAutoFit/>
                <a:scene3d>
                  <a:camera prst="orthographicFront"/>
                  <a:lightRig rig="threePt" dir="t"/>
                </a:scene3d>
                <a:sp3d contourW="12700"/>
              </a:bodyPr>
              <a:lstStyle/>
              <a:p>
                <a:pPr algn="just">
                  <a:lnSpc>
                    <a:spcPct val="120000"/>
                  </a:lnSpc>
                </a:pPr>
                <a:r>
                  <a:rPr lang="zh-CN" altLang="en-US" sz="1895" dirty="0">
                    <a:solidFill>
                      <a:srgbClr val="3A3E5B"/>
                    </a:solidFill>
                    <a:cs typeface="+mn-ea"/>
                    <a:sym typeface="+mn-lt"/>
                  </a:rPr>
                  <a:t>添加标题</a:t>
                </a:r>
                <a:endParaRPr lang="zh-CN" altLang="en-US" sz="1895" dirty="0">
                  <a:solidFill>
                    <a:srgbClr val="3A3E5B"/>
                  </a:solidFill>
                  <a:cs typeface="+mn-ea"/>
                  <a:sym typeface="+mn-lt"/>
                </a:endParaRPr>
              </a:p>
            </p:txBody>
          </p:sp>
        </p:grpSp>
      </p:grpSp>
      <p:sp>
        <p:nvSpPr>
          <p:cNvPr id="18" name="KSO_GT2"/>
          <p:cNvSpPr txBox="1">
            <a:spLocks noChangeArrowheads="1"/>
          </p:cNvSpPr>
          <p:nvPr/>
        </p:nvSpPr>
        <p:spPr bwMode="auto">
          <a:xfrm>
            <a:off x="5125022" y="306168"/>
            <a:ext cx="194977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个人简历介绍</a:t>
            </a:r>
            <a:endParaRPr lang="zh-CN" altLang="en-US" sz="2400" dirty="0">
              <a:solidFill>
                <a:schemeClr val="tx1">
                  <a:lumMod val="65000"/>
                  <a:lumOff val="35000"/>
                </a:schemeClr>
              </a:solidFill>
              <a:latin typeface="+mn-ea"/>
              <a:ea typeface="+mn-ea"/>
              <a:cs typeface="Segoe UI" panose="020B0502040204020203" pitchFamily="34" charset="0"/>
            </a:endParaRPr>
          </a:p>
        </p:txBody>
      </p:sp>
      <p:cxnSp>
        <p:nvCxnSpPr>
          <p:cNvPr id="5" name="直接连接符 4"/>
          <p:cNvCxnSpPr/>
          <p:nvPr/>
        </p:nvCxnSpPr>
        <p:spPr>
          <a:xfrm>
            <a:off x="6096000" y="-985652"/>
            <a:ext cx="0" cy="902525"/>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100" advClick="0" advTm="3000">
        <p14:switch dir="r"/>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barn(inVertical)">
                                      <p:cBhvr>
                                        <p:cTn id="7"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r>
              <a:rPr lang="en-US" altLang="zh-CN" dirty="0">
                <a:latin typeface="+mn-lt"/>
                <a:ea typeface="+mn-ea"/>
                <a:cs typeface="+mn-ea"/>
                <a:sym typeface="+mn-lt"/>
              </a:rPr>
              <a:t> </a:t>
            </a:r>
            <a:endParaRPr lang="zh-CN" altLang="en-US" dirty="0">
              <a:latin typeface="+mn-lt"/>
              <a:ea typeface="+mn-ea"/>
              <a:cs typeface="+mn-ea"/>
              <a:sym typeface="+mn-lt"/>
            </a:endParaRPr>
          </a:p>
        </p:txBody>
      </p:sp>
      <p:grpSp>
        <p:nvGrpSpPr>
          <p:cNvPr id="3" name="组合 2"/>
          <p:cNvGrpSpPr/>
          <p:nvPr/>
        </p:nvGrpSpPr>
        <p:grpSpPr>
          <a:xfrm>
            <a:off x="1864773" y="1941323"/>
            <a:ext cx="8669053" cy="3877276"/>
            <a:chOff x="2146181" y="2230744"/>
            <a:chExt cx="8157695" cy="3648569"/>
          </a:xfrm>
        </p:grpSpPr>
        <p:sp>
          <p:nvSpPr>
            <p:cNvPr id="30" name="椭圆 29"/>
            <p:cNvSpPr/>
            <p:nvPr/>
          </p:nvSpPr>
          <p:spPr>
            <a:xfrm>
              <a:off x="2146181" y="2230744"/>
              <a:ext cx="1706485" cy="170648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solidFill>
                  <a:schemeClr val="tx1">
                    <a:lumMod val="95000"/>
                    <a:lumOff val="5000"/>
                  </a:schemeClr>
                </a:solidFill>
                <a:cs typeface="+mn-ea"/>
                <a:sym typeface="+mn-lt"/>
              </a:endParaRPr>
            </a:p>
          </p:txBody>
        </p:sp>
        <p:grpSp>
          <p:nvGrpSpPr>
            <p:cNvPr id="31" name="组合 30"/>
            <p:cNvGrpSpPr/>
            <p:nvPr/>
          </p:nvGrpSpPr>
          <p:grpSpPr>
            <a:xfrm>
              <a:off x="2743896" y="2672707"/>
              <a:ext cx="560511" cy="691159"/>
              <a:chOff x="1876426" y="3554414"/>
              <a:chExt cx="211137" cy="260350"/>
            </a:xfrm>
            <a:solidFill>
              <a:schemeClr val="bg1"/>
            </a:solidFill>
          </p:grpSpPr>
          <p:sp>
            <p:nvSpPr>
              <p:cNvPr id="32" name="Freeform 174"/>
              <p:cNvSpPr/>
              <p:nvPr/>
            </p:nvSpPr>
            <p:spPr bwMode="auto">
              <a:xfrm>
                <a:off x="1876426" y="3656014"/>
                <a:ext cx="42863" cy="136525"/>
              </a:xfrm>
              <a:custGeom>
                <a:avLst/>
                <a:gdLst>
                  <a:gd name="T0" fmla="*/ 38 w 47"/>
                  <a:gd name="T1" fmla="*/ 36 h 151"/>
                  <a:gd name="T2" fmla="*/ 46 w 47"/>
                  <a:gd name="T3" fmla="*/ 0 h 151"/>
                  <a:gd name="T4" fmla="*/ 17 w 47"/>
                  <a:gd name="T5" fmla="*/ 0 h 151"/>
                  <a:gd name="T6" fmla="*/ 0 w 47"/>
                  <a:gd name="T7" fmla="*/ 53 h 151"/>
                  <a:gd name="T8" fmla="*/ 0 w 47"/>
                  <a:gd name="T9" fmla="*/ 98 h 151"/>
                  <a:gd name="T10" fmla="*/ 17 w 47"/>
                  <a:gd name="T11" fmla="*/ 151 h 151"/>
                  <a:gd name="T12" fmla="*/ 47 w 47"/>
                  <a:gd name="T13" fmla="*/ 151 h 151"/>
                  <a:gd name="T14" fmla="*/ 38 w 47"/>
                  <a:gd name="T15" fmla="*/ 114 h 151"/>
                  <a:gd name="T16" fmla="*/ 38 w 47"/>
                  <a:gd name="T17" fmla="*/ 36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151">
                    <a:moveTo>
                      <a:pt x="38" y="36"/>
                    </a:moveTo>
                    <a:cubicBezTo>
                      <a:pt x="38" y="27"/>
                      <a:pt x="41" y="13"/>
                      <a:pt x="46" y="0"/>
                    </a:cubicBezTo>
                    <a:cubicBezTo>
                      <a:pt x="17" y="0"/>
                      <a:pt x="17" y="0"/>
                      <a:pt x="17" y="0"/>
                    </a:cubicBezTo>
                    <a:cubicBezTo>
                      <a:pt x="8" y="0"/>
                      <a:pt x="0" y="39"/>
                      <a:pt x="0" y="53"/>
                    </a:cubicBezTo>
                    <a:cubicBezTo>
                      <a:pt x="0" y="98"/>
                      <a:pt x="0" y="98"/>
                      <a:pt x="0" y="98"/>
                    </a:cubicBezTo>
                    <a:cubicBezTo>
                      <a:pt x="0" y="112"/>
                      <a:pt x="8" y="151"/>
                      <a:pt x="17" y="151"/>
                    </a:cubicBezTo>
                    <a:cubicBezTo>
                      <a:pt x="47" y="151"/>
                      <a:pt x="47" y="151"/>
                      <a:pt x="47" y="151"/>
                    </a:cubicBezTo>
                    <a:cubicBezTo>
                      <a:pt x="41" y="137"/>
                      <a:pt x="38" y="123"/>
                      <a:pt x="38" y="114"/>
                    </a:cubicBezTo>
                    <a:lnTo>
                      <a:pt x="38" y="3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6679" tIns="43339" rIns="86679" bIns="43339" numCol="1" anchor="t" anchorCtr="0" compatLnSpc="1"/>
              <a:lstStyle/>
              <a:p>
                <a:endParaRPr lang="zh-CN" altLang="en-US" sz="1705">
                  <a:solidFill>
                    <a:schemeClr val="tx1">
                      <a:lumMod val="95000"/>
                      <a:lumOff val="5000"/>
                    </a:schemeClr>
                  </a:solidFill>
                  <a:cs typeface="+mn-ea"/>
                  <a:sym typeface="+mn-lt"/>
                </a:endParaRPr>
              </a:p>
            </p:txBody>
          </p:sp>
          <p:sp>
            <p:nvSpPr>
              <p:cNvPr id="33" name="Freeform 175"/>
              <p:cNvSpPr/>
              <p:nvPr/>
            </p:nvSpPr>
            <p:spPr bwMode="auto">
              <a:xfrm>
                <a:off x="1925638" y="3554414"/>
                <a:ext cx="161925" cy="260350"/>
              </a:xfrm>
              <a:custGeom>
                <a:avLst/>
                <a:gdLst>
                  <a:gd name="T0" fmla="*/ 17 w 180"/>
                  <a:gd name="T1" fmla="*/ 100 h 289"/>
                  <a:gd name="T2" fmla="*/ 0 w 180"/>
                  <a:gd name="T3" fmla="*/ 149 h 289"/>
                  <a:gd name="T4" fmla="*/ 0 w 180"/>
                  <a:gd name="T5" fmla="*/ 227 h 289"/>
                  <a:gd name="T6" fmla="*/ 36 w 180"/>
                  <a:gd name="T7" fmla="*/ 289 h 289"/>
                  <a:gd name="T8" fmla="*/ 131 w 180"/>
                  <a:gd name="T9" fmla="*/ 289 h 289"/>
                  <a:gd name="T10" fmla="*/ 166 w 180"/>
                  <a:gd name="T11" fmla="*/ 255 h 289"/>
                  <a:gd name="T12" fmla="*/ 167 w 180"/>
                  <a:gd name="T13" fmla="*/ 253 h 289"/>
                  <a:gd name="T14" fmla="*/ 94 w 180"/>
                  <a:gd name="T15" fmla="*/ 253 h 289"/>
                  <a:gd name="T16" fmla="*/ 82 w 180"/>
                  <a:gd name="T17" fmla="*/ 241 h 289"/>
                  <a:gd name="T18" fmla="*/ 94 w 180"/>
                  <a:gd name="T19" fmla="*/ 230 h 289"/>
                  <a:gd name="T20" fmla="*/ 169 w 180"/>
                  <a:gd name="T21" fmla="*/ 230 h 289"/>
                  <a:gd name="T22" fmla="*/ 172 w 180"/>
                  <a:gd name="T23" fmla="*/ 199 h 289"/>
                  <a:gd name="T24" fmla="*/ 94 w 180"/>
                  <a:gd name="T25" fmla="*/ 199 h 289"/>
                  <a:gd name="T26" fmla="*/ 82 w 180"/>
                  <a:gd name="T27" fmla="*/ 188 h 289"/>
                  <a:gd name="T28" fmla="*/ 94 w 180"/>
                  <a:gd name="T29" fmla="*/ 177 h 289"/>
                  <a:gd name="T30" fmla="*/ 175 w 180"/>
                  <a:gd name="T31" fmla="*/ 177 h 289"/>
                  <a:gd name="T32" fmla="*/ 178 w 180"/>
                  <a:gd name="T33" fmla="*/ 146 h 289"/>
                  <a:gd name="T34" fmla="*/ 94 w 180"/>
                  <a:gd name="T35" fmla="*/ 146 h 289"/>
                  <a:gd name="T36" fmla="*/ 82 w 180"/>
                  <a:gd name="T37" fmla="*/ 135 h 289"/>
                  <a:gd name="T38" fmla="*/ 94 w 180"/>
                  <a:gd name="T39" fmla="*/ 124 h 289"/>
                  <a:gd name="T40" fmla="*/ 180 w 180"/>
                  <a:gd name="T41" fmla="*/ 124 h 289"/>
                  <a:gd name="T42" fmla="*/ 180 w 180"/>
                  <a:gd name="T43" fmla="*/ 121 h 289"/>
                  <a:gd name="T44" fmla="*/ 145 w 180"/>
                  <a:gd name="T45" fmla="*/ 87 h 289"/>
                  <a:gd name="T46" fmla="*/ 82 w 180"/>
                  <a:gd name="T47" fmla="*/ 87 h 289"/>
                  <a:gd name="T48" fmla="*/ 84 w 180"/>
                  <a:gd name="T49" fmla="*/ 71 h 289"/>
                  <a:gd name="T50" fmla="*/ 90 w 180"/>
                  <a:gd name="T51" fmla="*/ 38 h 289"/>
                  <a:gd name="T52" fmla="*/ 64 w 180"/>
                  <a:gd name="T53" fmla="*/ 2 h 289"/>
                  <a:gd name="T54" fmla="*/ 29 w 180"/>
                  <a:gd name="T55" fmla="*/ 28 h 289"/>
                  <a:gd name="T56" fmla="*/ 21 w 180"/>
                  <a:gd name="T57" fmla="*/ 74 h 289"/>
                  <a:gd name="T58" fmla="*/ 17 w 180"/>
                  <a:gd name="T59" fmla="*/ 10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289">
                    <a:moveTo>
                      <a:pt x="17" y="100"/>
                    </a:moveTo>
                    <a:cubicBezTo>
                      <a:pt x="7" y="114"/>
                      <a:pt x="0" y="137"/>
                      <a:pt x="0" y="149"/>
                    </a:cubicBezTo>
                    <a:cubicBezTo>
                      <a:pt x="0" y="227"/>
                      <a:pt x="0" y="227"/>
                      <a:pt x="0" y="227"/>
                    </a:cubicBezTo>
                    <a:cubicBezTo>
                      <a:pt x="0" y="246"/>
                      <a:pt x="16" y="289"/>
                      <a:pt x="36" y="289"/>
                    </a:cubicBezTo>
                    <a:cubicBezTo>
                      <a:pt x="131" y="289"/>
                      <a:pt x="131" y="289"/>
                      <a:pt x="131" y="289"/>
                    </a:cubicBezTo>
                    <a:cubicBezTo>
                      <a:pt x="150" y="289"/>
                      <a:pt x="166" y="274"/>
                      <a:pt x="166" y="255"/>
                    </a:cubicBezTo>
                    <a:cubicBezTo>
                      <a:pt x="167" y="253"/>
                      <a:pt x="167" y="253"/>
                      <a:pt x="167" y="253"/>
                    </a:cubicBezTo>
                    <a:cubicBezTo>
                      <a:pt x="94" y="253"/>
                      <a:pt x="94" y="253"/>
                      <a:pt x="94" y="253"/>
                    </a:cubicBezTo>
                    <a:cubicBezTo>
                      <a:pt x="87" y="253"/>
                      <a:pt x="82" y="248"/>
                      <a:pt x="82" y="241"/>
                    </a:cubicBezTo>
                    <a:cubicBezTo>
                      <a:pt x="82" y="235"/>
                      <a:pt x="87" y="230"/>
                      <a:pt x="94" y="230"/>
                    </a:cubicBezTo>
                    <a:cubicBezTo>
                      <a:pt x="169" y="230"/>
                      <a:pt x="169" y="230"/>
                      <a:pt x="169" y="230"/>
                    </a:cubicBezTo>
                    <a:cubicBezTo>
                      <a:pt x="172" y="199"/>
                      <a:pt x="172" y="199"/>
                      <a:pt x="172" y="199"/>
                    </a:cubicBezTo>
                    <a:cubicBezTo>
                      <a:pt x="94" y="199"/>
                      <a:pt x="94" y="199"/>
                      <a:pt x="94" y="199"/>
                    </a:cubicBezTo>
                    <a:cubicBezTo>
                      <a:pt x="87" y="199"/>
                      <a:pt x="82" y="194"/>
                      <a:pt x="82" y="188"/>
                    </a:cubicBezTo>
                    <a:cubicBezTo>
                      <a:pt x="82" y="182"/>
                      <a:pt x="87" y="177"/>
                      <a:pt x="94" y="177"/>
                    </a:cubicBezTo>
                    <a:cubicBezTo>
                      <a:pt x="175" y="177"/>
                      <a:pt x="175" y="177"/>
                      <a:pt x="175" y="177"/>
                    </a:cubicBezTo>
                    <a:cubicBezTo>
                      <a:pt x="178" y="146"/>
                      <a:pt x="178" y="146"/>
                      <a:pt x="178" y="146"/>
                    </a:cubicBezTo>
                    <a:cubicBezTo>
                      <a:pt x="94" y="146"/>
                      <a:pt x="94" y="146"/>
                      <a:pt x="94" y="146"/>
                    </a:cubicBezTo>
                    <a:cubicBezTo>
                      <a:pt x="87" y="146"/>
                      <a:pt x="82" y="141"/>
                      <a:pt x="82" y="135"/>
                    </a:cubicBezTo>
                    <a:cubicBezTo>
                      <a:pt x="82" y="129"/>
                      <a:pt x="87" y="124"/>
                      <a:pt x="94" y="124"/>
                    </a:cubicBezTo>
                    <a:cubicBezTo>
                      <a:pt x="180" y="124"/>
                      <a:pt x="180" y="124"/>
                      <a:pt x="180" y="124"/>
                    </a:cubicBezTo>
                    <a:cubicBezTo>
                      <a:pt x="180" y="121"/>
                      <a:pt x="180" y="121"/>
                      <a:pt x="180" y="121"/>
                    </a:cubicBezTo>
                    <a:cubicBezTo>
                      <a:pt x="180" y="102"/>
                      <a:pt x="164" y="87"/>
                      <a:pt x="145" y="87"/>
                    </a:cubicBezTo>
                    <a:cubicBezTo>
                      <a:pt x="82" y="87"/>
                      <a:pt x="82" y="87"/>
                      <a:pt x="82" y="87"/>
                    </a:cubicBezTo>
                    <a:cubicBezTo>
                      <a:pt x="84" y="71"/>
                      <a:pt x="84" y="71"/>
                      <a:pt x="84" y="71"/>
                    </a:cubicBezTo>
                    <a:cubicBezTo>
                      <a:pt x="90" y="38"/>
                      <a:pt x="90" y="38"/>
                      <a:pt x="90" y="38"/>
                    </a:cubicBezTo>
                    <a:cubicBezTo>
                      <a:pt x="92" y="21"/>
                      <a:pt x="81" y="5"/>
                      <a:pt x="64" y="2"/>
                    </a:cubicBezTo>
                    <a:cubicBezTo>
                      <a:pt x="47" y="0"/>
                      <a:pt x="32" y="11"/>
                      <a:pt x="29" y="28"/>
                    </a:cubicBezTo>
                    <a:cubicBezTo>
                      <a:pt x="21" y="74"/>
                      <a:pt x="21" y="74"/>
                      <a:pt x="21" y="74"/>
                    </a:cubicBezTo>
                    <a:lnTo>
                      <a:pt x="17" y="10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6679" tIns="43339" rIns="86679" bIns="43339" numCol="1" anchor="t" anchorCtr="0" compatLnSpc="1"/>
              <a:lstStyle/>
              <a:p>
                <a:endParaRPr lang="zh-CN" altLang="en-US" sz="1705">
                  <a:solidFill>
                    <a:schemeClr val="tx1">
                      <a:lumMod val="95000"/>
                      <a:lumOff val="5000"/>
                    </a:schemeClr>
                  </a:solidFill>
                  <a:cs typeface="+mn-ea"/>
                  <a:sym typeface="+mn-lt"/>
                </a:endParaRPr>
              </a:p>
            </p:txBody>
          </p:sp>
        </p:grpSp>
        <p:sp>
          <p:nvSpPr>
            <p:cNvPr id="34" name="文本框 573"/>
            <p:cNvSpPr txBox="1"/>
            <p:nvPr/>
          </p:nvSpPr>
          <p:spPr>
            <a:xfrm>
              <a:off x="2552889" y="4131100"/>
              <a:ext cx="1269347" cy="306577"/>
            </a:xfrm>
            <a:prstGeom prst="rect">
              <a:avLst/>
            </a:prstGeom>
            <a:noFill/>
          </p:spPr>
          <p:txBody>
            <a:bodyPr wrap="square" rtlCol="0">
              <a:spAutoFit/>
            </a:bodyPr>
            <a:lstStyle/>
            <a:p>
              <a:r>
                <a:rPr lang="zh-CN" altLang="en-US" sz="1515" b="1" dirty="0">
                  <a:solidFill>
                    <a:schemeClr val="tx1">
                      <a:lumMod val="95000"/>
                      <a:lumOff val="5000"/>
                    </a:schemeClr>
                  </a:solidFill>
                  <a:cs typeface="+mn-ea"/>
                  <a:sym typeface="+mn-lt"/>
                </a:rPr>
                <a:t>点击输入标题</a:t>
              </a:r>
              <a:endParaRPr lang="zh-CN" altLang="en-US" sz="1515" b="1" dirty="0">
                <a:solidFill>
                  <a:schemeClr val="tx1">
                    <a:lumMod val="95000"/>
                    <a:lumOff val="5000"/>
                  </a:schemeClr>
                </a:solidFill>
                <a:cs typeface="+mn-ea"/>
                <a:sym typeface="+mn-lt"/>
              </a:endParaRPr>
            </a:p>
          </p:txBody>
        </p:sp>
        <p:sp>
          <p:nvSpPr>
            <p:cNvPr id="35" name="椭圆 34"/>
            <p:cNvSpPr/>
            <p:nvPr/>
          </p:nvSpPr>
          <p:spPr>
            <a:xfrm>
              <a:off x="4224618" y="2230744"/>
              <a:ext cx="1706485" cy="170648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solidFill>
                  <a:schemeClr val="tx1">
                    <a:lumMod val="95000"/>
                    <a:lumOff val="5000"/>
                  </a:schemeClr>
                </a:solidFill>
                <a:cs typeface="+mn-ea"/>
                <a:sym typeface="+mn-lt"/>
              </a:endParaRPr>
            </a:p>
          </p:txBody>
        </p:sp>
        <p:sp>
          <p:nvSpPr>
            <p:cNvPr id="38" name="文本框 575"/>
            <p:cNvSpPr txBox="1"/>
            <p:nvPr/>
          </p:nvSpPr>
          <p:spPr>
            <a:xfrm>
              <a:off x="4631325" y="4131100"/>
              <a:ext cx="1269347" cy="306577"/>
            </a:xfrm>
            <a:prstGeom prst="rect">
              <a:avLst/>
            </a:prstGeom>
            <a:noFill/>
          </p:spPr>
          <p:txBody>
            <a:bodyPr wrap="square" rtlCol="0">
              <a:spAutoFit/>
            </a:bodyPr>
            <a:lstStyle/>
            <a:p>
              <a:r>
                <a:rPr lang="zh-CN" altLang="en-US" sz="1515" b="1" dirty="0">
                  <a:solidFill>
                    <a:schemeClr val="tx1">
                      <a:lumMod val="95000"/>
                      <a:lumOff val="5000"/>
                    </a:schemeClr>
                  </a:solidFill>
                  <a:cs typeface="+mn-ea"/>
                  <a:sym typeface="+mn-lt"/>
                </a:rPr>
                <a:t>点击输入标题</a:t>
              </a:r>
              <a:endParaRPr lang="zh-CN" altLang="en-US" sz="1515" b="1" dirty="0">
                <a:solidFill>
                  <a:schemeClr val="tx1">
                    <a:lumMod val="95000"/>
                    <a:lumOff val="5000"/>
                  </a:schemeClr>
                </a:solidFill>
                <a:cs typeface="+mn-ea"/>
                <a:sym typeface="+mn-lt"/>
              </a:endParaRPr>
            </a:p>
          </p:txBody>
        </p:sp>
        <p:sp>
          <p:nvSpPr>
            <p:cNvPr id="39" name="Freeform 367"/>
            <p:cNvSpPr>
              <a:spLocks noEditPoints="1"/>
            </p:cNvSpPr>
            <p:nvPr/>
          </p:nvSpPr>
          <p:spPr bwMode="auto">
            <a:xfrm>
              <a:off x="4829529" y="2769197"/>
              <a:ext cx="558187" cy="594669"/>
            </a:xfrm>
            <a:custGeom>
              <a:avLst/>
              <a:gdLst>
                <a:gd name="T0" fmla="*/ 251 w 269"/>
                <a:gd name="T1" fmla="*/ 192 h 288"/>
                <a:gd name="T2" fmla="*/ 234 w 269"/>
                <a:gd name="T3" fmla="*/ 209 h 288"/>
                <a:gd name="T4" fmla="*/ 234 w 269"/>
                <a:gd name="T5" fmla="*/ 211 h 288"/>
                <a:gd name="T6" fmla="*/ 201 w 269"/>
                <a:gd name="T7" fmla="*/ 233 h 288"/>
                <a:gd name="T8" fmla="*/ 160 w 269"/>
                <a:gd name="T9" fmla="*/ 240 h 288"/>
                <a:gd name="T10" fmla="*/ 148 w 269"/>
                <a:gd name="T11" fmla="*/ 187 h 288"/>
                <a:gd name="T12" fmla="*/ 146 w 269"/>
                <a:gd name="T13" fmla="*/ 121 h 288"/>
                <a:gd name="T14" fmla="*/ 193 w 269"/>
                <a:gd name="T15" fmla="*/ 121 h 288"/>
                <a:gd name="T16" fmla="*/ 211 w 269"/>
                <a:gd name="T17" fmla="*/ 117 h 288"/>
                <a:gd name="T18" fmla="*/ 222 w 269"/>
                <a:gd name="T19" fmla="*/ 123 h 288"/>
                <a:gd name="T20" fmla="*/ 236 w 269"/>
                <a:gd name="T21" fmla="*/ 109 h 288"/>
                <a:gd name="T22" fmla="*/ 222 w 269"/>
                <a:gd name="T23" fmla="*/ 95 h 288"/>
                <a:gd name="T24" fmla="*/ 210 w 269"/>
                <a:gd name="T25" fmla="*/ 101 h 288"/>
                <a:gd name="T26" fmla="*/ 145 w 269"/>
                <a:gd name="T27" fmla="*/ 101 h 288"/>
                <a:gd name="T28" fmla="*/ 144 w 269"/>
                <a:gd name="T29" fmla="*/ 68 h 288"/>
                <a:gd name="T30" fmla="*/ 169 w 269"/>
                <a:gd name="T31" fmla="*/ 35 h 288"/>
                <a:gd name="T32" fmla="*/ 134 w 269"/>
                <a:gd name="T33" fmla="*/ 0 h 288"/>
                <a:gd name="T34" fmla="*/ 99 w 269"/>
                <a:gd name="T35" fmla="*/ 35 h 288"/>
                <a:gd name="T36" fmla="*/ 124 w 269"/>
                <a:gd name="T37" fmla="*/ 68 h 288"/>
                <a:gd name="T38" fmla="*/ 123 w 269"/>
                <a:gd name="T39" fmla="*/ 101 h 288"/>
                <a:gd name="T40" fmla="*/ 58 w 269"/>
                <a:gd name="T41" fmla="*/ 101 h 288"/>
                <a:gd name="T42" fmla="*/ 46 w 269"/>
                <a:gd name="T43" fmla="*/ 95 h 288"/>
                <a:gd name="T44" fmla="*/ 32 w 269"/>
                <a:gd name="T45" fmla="*/ 109 h 288"/>
                <a:gd name="T46" fmla="*/ 46 w 269"/>
                <a:gd name="T47" fmla="*/ 123 h 288"/>
                <a:gd name="T48" fmla="*/ 57 w 269"/>
                <a:gd name="T49" fmla="*/ 117 h 288"/>
                <a:gd name="T50" fmla="*/ 76 w 269"/>
                <a:gd name="T51" fmla="*/ 121 h 288"/>
                <a:gd name="T52" fmla="*/ 122 w 269"/>
                <a:gd name="T53" fmla="*/ 121 h 288"/>
                <a:gd name="T54" fmla="*/ 120 w 269"/>
                <a:gd name="T55" fmla="*/ 187 h 288"/>
                <a:gd name="T56" fmla="*/ 109 w 269"/>
                <a:gd name="T57" fmla="*/ 239 h 288"/>
                <a:gd name="T58" fmla="*/ 59 w 269"/>
                <a:gd name="T59" fmla="*/ 227 h 288"/>
                <a:gd name="T60" fmla="*/ 34 w 269"/>
                <a:gd name="T61" fmla="*/ 212 h 288"/>
                <a:gd name="T62" fmla="*/ 35 w 269"/>
                <a:gd name="T63" fmla="*/ 209 h 288"/>
                <a:gd name="T64" fmla="*/ 17 w 269"/>
                <a:gd name="T65" fmla="*/ 192 h 288"/>
                <a:gd name="T66" fmla="*/ 0 w 269"/>
                <a:gd name="T67" fmla="*/ 209 h 288"/>
                <a:gd name="T68" fmla="*/ 17 w 269"/>
                <a:gd name="T69" fmla="*/ 227 h 288"/>
                <a:gd name="T70" fmla="*/ 21 w 269"/>
                <a:gd name="T71" fmla="*/ 226 h 288"/>
                <a:gd name="T72" fmla="*/ 48 w 269"/>
                <a:gd name="T73" fmla="*/ 247 h 288"/>
                <a:gd name="T74" fmla="*/ 102 w 269"/>
                <a:gd name="T75" fmla="*/ 273 h 288"/>
                <a:gd name="T76" fmla="*/ 135 w 269"/>
                <a:gd name="T77" fmla="*/ 288 h 288"/>
                <a:gd name="T78" fmla="*/ 166 w 269"/>
                <a:gd name="T79" fmla="*/ 273 h 288"/>
                <a:gd name="T80" fmla="*/ 220 w 269"/>
                <a:gd name="T81" fmla="*/ 247 h 288"/>
                <a:gd name="T82" fmla="*/ 247 w 269"/>
                <a:gd name="T83" fmla="*/ 226 h 288"/>
                <a:gd name="T84" fmla="*/ 251 w 269"/>
                <a:gd name="T85" fmla="*/ 227 h 288"/>
                <a:gd name="T86" fmla="*/ 269 w 269"/>
                <a:gd name="T87" fmla="*/ 209 h 288"/>
                <a:gd name="T88" fmla="*/ 251 w 269"/>
                <a:gd name="T89" fmla="*/ 192 h 288"/>
                <a:gd name="T90" fmla="*/ 115 w 269"/>
                <a:gd name="T91" fmla="*/ 35 h 288"/>
                <a:gd name="T92" fmla="*/ 134 w 269"/>
                <a:gd name="T93" fmla="*/ 16 h 288"/>
                <a:gd name="T94" fmla="*/ 152 w 269"/>
                <a:gd name="T95" fmla="*/ 35 h 288"/>
                <a:gd name="T96" fmla="*/ 134 w 269"/>
                <a:gd name="T97" fmla="*/ 53 h 288"/>
                <a:gd name="T98" fmla="*/ 115 w 269"/>
                <a:gd name="T99" fmla="*/ 35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9" h="288">
                  <a:moveTo>
                    <a:pt x="251" y="192"/>
                  </a:moveTo>
                  <a:cubicBezTo>
                    <a:pt x="241" y="192"/>
                    <a:pt x="234" y="200"/>
                    <a:pt x="234" y="209"/>
                  </a:cubicBezTo>
                  <a:cubicBezTo>
                    <a:pt x="234" y="210"/>
                    <a:pt x="234" y="211"/>
                    <a:pt x="234" y="211"/>
                  </a:cubicBezTo>
                  <a:cubicBezTo>
                    <a:pt x="226" y="217"/>
                    <a:pt x="215" y="224"/>
                    <a:pt x="201" y="233"/>
                  </a:cubicBezTo>
                  <a:cubicBezTo>
                    <a:pt x="189" y="240"/>
                    <a:pt x="174" y="241"/>
                    <a:pt x="160" y="240"/>
                  </a:cubicBezTo>
                  <a:cubicBezTo>
                    <a:pt x="148" y="187"/>
                    <a:pt x="148" y="187"/>
                    <a:pt x="148" y="187"/>
                  </a:cubicBezTo>
                  <a:cubicBezTo>
                    <a:pt x="148" y="187"/>
                    <a:pt x="147" y="153"/>
                    <a:pt x="146" y="121"/>
                  </a:cubicBezTo>
                  <a:cubicBezTo>
                    <a:pt x="193" y="121"/>
                    <a:pt x="193" y="121"/>
                    <a:pt x="193" y="121"/>
                  </a:cubicBezTo>
                  <a:cubicBezTo>
                    <a:pt x="211" y="117"/>
                    <a:pt x="211" y="117"/>
                    <a:pt x="211" y="117"/>
                  </a:cubicBezTo>
                  <a:cubicBezTo>
                    <a:pt x="213" y="120"/>
                    <a:pt x="217" y="123"/>
                    <a:pt x="222" y="123"/>
                  </a:cubicBezTo>
                  <a:cubicBezTo>
                    <a:pt x="230" y="123"/>
                    <a:pt x="236" y="116"/>
                    <a:pt x="236" y="109"/>
                  </a:cubicBezTo>
                  <a:cubicBezTo>
                    <a:pt x="236" y="101"/>
                    <a:pt x="230" y="95"/>
                    <a:pt x="222" y="95"/>
                  </a:cubicBezTo>
                  <a:cubicBezTo>
                    <a:pt x="217" y="95"/>
                    <a:pt x="213" y="97"/>
                    <a:pt x="210" y="101"/>
                  </a:cubicBezTo>
                  <a:cubicBezTo>
                    <a:pt x="145" y="101"/>
                    <a:pt x="145" y="101"/>
                    <a:pt x="145" y="101"/>
                  </a:cubicBezTo>
                  <a:cubicBezTo>
                    <a:pt x="145" y="87"/>
                    <a:pt x="144" y="75"/>
                    <a:pt x="144" y="68"/>
                  </a:cubicBezTo>
                  <a:cubicBezTo>
                    <a:pt x="158" y="63"/>
                    <a:pt x="169" y="50"/>
                    <a:pt x="169" y="35"/>
                  </a:cubicBezTo>
                  <a:cubicBezTo>
                    <a:pt x="169" y="16"/>
                    <a:pt x="153" y="0"/>
                    <a:pt x="134" y="0"/>
                  </a:cubicBezTo>
                  <a:cubicBezTo>
                    <a:pt x="115" y="0"/>
                    <a:pt x="99" y="16"/>
                    <a:pt x="99" y="35"/>
                  </a:cubicBezTo>
                  <a:cubicBezTo>
                    <a:pt x="99" y="50"/>
                    <a:pt x="110" y="64"/>
                    <a:pt x="124" y="68"/>
                  </a:cubicBezTo>
                  <a:cubicBezTo>
                    <a:pt x="124" y="75"/>
                    <a:pt x="124" y="87"/>
                    <a:pt x="123" y="101"/>
                  </a:cubicBezTo>
                  <a:cubicBezTo>
                    <a:pt x="58" y="101"/>
                    <a:pt x="58" y="101"/>
                    <a:pt x="58" y="101"/>
                  </a:cubicBezTo>
                  <a:cubicBezTo>
                    <a:pt x="55" y="97"/>
                    <a:pt x="51" y="95"/>
                    <a:pt x="46" y="95"/>
                  </a:cubicBezTo>
                  <a:cubicBezTo>
                    <a:pt x="38" y="95"/>
                    <a:pt x="32" y="101"/>
                    <a:pt x="32" y="109"/>
                  </a:cubicBezTo>
                  <a:cubicBezTo>
                    <a:pt x="32" y="116"/>
                    <a:pt x="38" y="123"/>
                    <a:pt x="46" y="123"/>
                  </a:cubicBezTo>
                  <a:cubicBezTo>
                    <a:pt x="51" y="123"/>
                    <a:pt x="55" y="120"/>
                    <a:pt x="57" y="117"/>
                  </a:cubicBezTo>
                  <a:cubicBezTo>
                    <a:pt x="76" y="121"/>
                    <a:pt x="76" y="121"/>
                    <a:pt x="76" y="121"/>
                  </a:cubicBezTo>
                  <a:cubicBezTo>
                    <a:pt x="122" y="121"/>
                    <a:pt x="122" y="121"/>
                    <a:pt x="122" y="121"/>
                  </a:cubicBezTo>
                  <a:cubicBezTo>
                    <a:pt x="121" y="153"/>
                    <a:pt x="120" y="187"/>
                    <a:pt x="120" y="187"/>
                  </a:cubicBezTo>
                  <a:cubicBezTo>
                    <a:pt x="109" y="239"/>
                    <a:pt x="109" y="239"/>
                    <a:pt x="109" y="239"/>
                  </a:cubicBezTo>
                  <a:cubicBezTo>
                    <a:pt x="91" y="239"/>
                    <a:pt x="73" y="237"/>
                    <a:pt x="59" y="227"/>
                  </a:cubicBezTo>
                  <a:cubicBezTo>
                    <a:pt x="49" y="221"/>
                    <a:pt x="41" y="217"/>
                    <a:pt x="34" y="212"/>
                  </a:cubicBezTo>
                  <a:cubicBezTo>
                    <a:pt x="35" y="211"/>
                    <a:pt x="35" y="210"/>
                    <a:pt x="35" y="209"/>
                  </a:cubicBezTo>
                  <a:cubicBezTo>
                    <a:pt x="35" y="200"/>
                    <a:pt x="27" y="192"/>
                    <a:pt x="17" y="192"/>
                  </a:cubicBezTo>
                  <a:cubicBezTo>
                    <a:pt x="8" y="192"/>
                    <a:pt x="0" y="200"/>
                    <a:pt x="0" y="209"/>
                  </a:cubicBezTo>
                  <a:cubicBezTo>
                    <a:pt x="0" y="219"/>
                    <a:pt x="8" y="227"/>
                    <a:pt x="17" y="227"/>
                  </a:cubicBezTo>
                  <a:cubicBezTo>
                    <a:pt x="19" y="227"/>
                    <a:pt x="20" y="227"/>
                    <a:pt x="21" y="226"/>
                  </a:cubicBezTo>
                  <a:cubicBezTo>
                    <a:pt x="28" y="232"/>
                    <a:pt x="37" y="239"/>
                    <a:pt x="48" y="247"/>
                  </a:cubicBezTo>
                  <a:cubicBezTo>
                    <a:pt x="64" y="257"/>
                    <a:pt x="82" y="267"/>
                    <a:pt x="102" y="273"/>
                  </a:cubicBezTo>
                  <a:cubicBezTo>
                    <a:pt x="105" y="274"/>
                    <a:pt x="128" y="288"/>
                    <a:pt x="135" y="288"/>
                  </a:cubicBezTo>
                  <a:cubicBezTo>
                    <a:pt x="141" y="288"/>
                    <a:pt x="161" y="276"/>
                    <a:pt x="166" y="273"/>
                  </a:cubicBezTo>
                  <a:cubicBezTo>
                    <a:pt x="186" y="267"/>
                    <a:pt x="205" y="257"/>
                    <a:pt x="220" y="247"/>
                  </a:cubicBezTo>
                  <a:cubicBezTo>
                    <a:pt x="231" y="239"/>
                    <a:pt x="241" y="232"/>
                    <a:pt x="247" y="226"/>
                  </a:cubicBezTo>
                  <a:cubicBezTo>
                    <a:pt x="248" y="227"/>
                    <a:pt x="250" y="227"/>
                    <a:pt x="251" y="227"/>
                  </a:cubicBezTo>
                  <a:cubicBezTo>
                    <a:pt x="261" y="227"/>
                    <a:pt x="269" y="219"/>
                    <a:pt x="269" y="209"/>
                  </a:cubicBezTo>
                  <a:cubicBezTo>
                    <a:pt x="269" y="200"/>
                    <a:pt x="261" y="192"/>
                    <a:pt x="251" y="192"/>
                  </a:cubicBezTo>
                  <a:close/>
                  <a:moveTo>
                    <a:pt x="115" y="35"/>
                  </a:moveTo>
                  <a:cubicBezTo>
                    <a:pt x="115" y="25"/>
                    <a:pt x="124" y="16"/>
                    <a:pt x="134" y="16"/>
                  </a:cubicBezTo>
                  <a:cubicBezTo>
                    <a:pt x="144" y="16"/>
                    <a:pt x="152" y="25"/>
                    <a:pt x="152" y="35"/>
                  </a:cubicBezTo>
                  <a:cubicBezTo>
                    <a:pt x="152" y="45"/>
                    <a:pt x="144" y="53"/>
                    <a:pt x="134" y="53"/>
                  </a:cubicBezTo>
                  <a:cubicBezTo>
                    <a:pt x="124" y="53"/>
                    <a:pt x="115" y="45"/>
                    <a:pt x="115" y="35"/>
                  </a:cubicBezTo>
                  <a:close/>
                </a:path>
              </a:pathLst>
            </a:custGeom>
            <a:solidFill>
              <a:schemeClr val="bg1"/>
            </a:solidFill>
            <a:ln>
              <a:noFill/>
            </a:ln>
          </p:spPr>
          <p:txBody>
            <a:bodyPr vert="horz" wrap="square" lIns="86679" tIns="43339" rIns="86679" bIns="43339" numCol="1" anchor="t" anchorCtr="0" compatLnSpc="1"/>
            <a:lstStyle/>
            <a:p>
              <a:endParaRPr lang="zh-CN" altLang="en-US" sz="1705">
                <a:solidFill>
                  <a:schemeClr val="tx1">
                    <a:lumMod val="95000"/>
                    <a:lumOff val="5000"/>
                  </a:schemeClr>
                </a:solidFill>
                <a:cs typeface="+mn-ea"/>
                <a:sym typeface="+mn-lt"/>
              </a:endParaRPr>
            </a:p>
          </p:txBody>
        </p:sp>
        <p:sp>
          <p:nvSpPr>
            <p:cNvPr id="40" name="椭圆 39"/>
            <p:cNvSpPr/>
            <p:nvPr/>
          </p:nvSpPr>
          <p:spPr>
            <a:xfrm>
              <a:off x="6404654" y="2230744"/>
              <a:ext cx="1706485" cy="170648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solidFill>
                  <a:schemeClr val="tx1">
                    <a:lumMod val="95000"/>
                    <a:lumOff val="5000"/>
                  </a:schemeClr>
                </a:solidFill>
                <a:cs typeface="+mn-ea"/>
                <a:sym typeface="+mn-lt"/>
              </a:endParaRPr>
            </a:p>
          </p:txBody>
        </p:sp>
        <p:sp>
          <p:nvSpPr>
            <p:cNvPr id="41" name="文本框 578"/>
            <p:cNvSpPr txBox="1"/>
            <p:nvPr/>
          </p:nvSpPr>
          <p:spPr>
            <a:xfrm>
              <a:off x="6811362" y="4131100"/>
              <a:ext cx="1269347" cy="306577"/>
            </a:xfrm>
            <a:prstGeom prst="rect">
              <a:avLst/>
            </a:prstGeom>
            <a:noFill/>
          </p:spPr>
          <p:txBody>
            <a:bodyPr wrap="square" rtlCol="0">
              <a:spAutoFit/>
            </a:bodyPr>
            <a:lstStyle/>
            <a:p>
              <a:r>
                <a:rPr lang="zh-CN" altLang="en-US" sz="1515" b="1" dirty="0">
                  <a:solidFill>
                    <a:schemeClr val="tx1">
                      <a:lumMod val="95000"/>
                      <a:lumOff val="5000"/>
                    </a:schemeClr>
                  </a:solidFill>
                  <a:cs typeface="+mn-ea"/>
                  <a:sym typeface="+mn-lt"/>
                </a:rPr>
                <a:t>点击输入标题</a:t>
              </a:r>
              <a:endParaRPr lang="zh-CN" altLang="en-US" sz="1515" b="1" dirty="0">
                <a:solidFill>
                  <a:schemeClr val="tx1">
                    <a:lumMod val="95000"/>
                    <a:lumOff val="5000"/>
                  </a:schemeClr>
                </a:solidFill>
                <a:cs typeface="+mn-ea"/>
                <a:sym typeface="+mn-lt"/>
              </a:endParaRPr>
            </a:p>
          </p:txBody>
        </p:sp>
        <p:grpSp>
          <p:nvGrpSpPr>
            <p:cNvPr id="42" name="组合 41"/>
            <p:cNvGrpSpPr/>
            <p:nvPr/>
          </p:nvGrpSpPr>
          <p:grpSpPr>
            <a:xfrm>
              <a:off x="6970878" y="2777280"/>
              <a:ext cx="594712" cy="613413"/>
              <a:chOff x="9117013" y="5110164"/>
              <a:chExt cx="252413" cy="260350"/>
            </a:xfrm>
            <a:solidFill>
              <a:schemeClr val="bg1"/>
            </a:solidFill>
          </p:grpSpPr>
          <p:sp>
            <p:nvSpPr>
              <p:cNvPr id="43" name="Freeform 378"/>
              <p:cNvSpPr/>
              <p:nvPr/>
            </p:nvSpPr>
            <p:spPr bwMode="auto">
              <a:xfrm>
                <a:off x="9117013" y="5273676"/>
                <a:ext cx="252413" cy="96838"/>
              </a:xfrm>
              <a:custGeom>
                <a:avLst/>
                <a:gdLst>
                  <a:gd name="T0" fmla="*/ 34 w 280"/>
                  <a:gd name="T1" fmla="*/ 75 h 108"/>
                  <a:gd name="T2" fmla="*/ 10 w 280"/>
                  <a:gd name="T3" fmla="*/ 75 h 108"/>
                  <a:gd name="T4" fmla="*/ 0 w 280"/>
                  <a:gd name="T5" fmla="*/ 85 h 108"/>
                  <a:gd name="T6" fmla="*/ 0 w 280"/>
                  <a:gd name="T7" fmla="*/ 98 h 108"/>
                  <a:gd name="T8" fmla="*/ 10 w 280"/>
                  <a:gd name="T9" fmla="*/ 108 h 108"/>
                  <a:gd name="T10" fmla="*/ 270 w 280"/>
                  <a:gd name="T11" fmla="*/ 108 h 108"/>
                  <a:gd name="T12" fmla="*/ 280 w 280"/>
                  <a:gd name="T13" fmla="*/ 98 h 108"/>
                  <a:gd name="T14" fmla="*/ 280 w 280"/>
                  <a:gd name="T15" fmla="*/ 85 h 108"/>
                  <a:gd name="T16" fmla="*/ 270 w 280"/>
                  <a:gd name="T17" fmla="*/ 75 h 108"/>
                  <a:gd name="T18" fmla="*/ 248 w 280"/>
                  <a:gd name="T19" fmla="*/ 75 h 108"/>
                  <a:gd name="T20" fmla="*/ 220 w 280"/>
                  <a:gd name="T21" fmla="*/ 0 h 108"/>
                  <a:gd name="T22" fmla="*/ 62 w 280"/>
                  <a:gd name="T23" fmla="*/ 0 h 108"/>
                  <a:gd name="T24" fmla="*/ 34 w 280"/>
                  <a:gd name="T25" fmla="*/ 7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0" h="108">
                    <a:moveTo>
                      <a:pt x="34" y="75"/>
                    </a:moveTo>
                    <a:cubicBezTo>
                      <a:pt x="10" y="75"/>
                      <a:pt x="10" y="75"/>
                      <a:pt x="10" y="75"/>
                    </a:cubicBezTo>
                    <a:cubicBezTo>
                      <a:pt x="5" y="75"/>
                      <a:pt x="0" y="79"/>
                      <a:pt x="0" y="85"/>
                    </a:cubicBezTo>
                    <a:cubicBezTo>
                      <a:pt x="0" y="98"/>
                      <a:pt x="0" y="98"/>
                      <a:pt x="0" y="98"/>
                    </a:cubicBezTo>
                    <a:cubicBezTo>
                      <a:pt x="0" y="103"/>
                      <a:pt x="5" y="108"/>
                      <a:pt x="10" y="108"/>
                    </a:cubicBezTo>
                    <a:cubicBezTo>
                      <a:pt x="270" y="108"/>
                      <a:pt x="270" y="108"/>
                      <a:pt x="270" y="108"/>
                    </a:cubicBezTo>
                    <a:cubicBezTo>
                      <a:pt x="276" y="108"/>
                      <a:pt x="280" y="103"/>
                      <a:pt x="280" y="98"/>
                    </a:cubicBezTo>
                    <a:cubicBezTo>
                      <a:pt x="280" y="85"/>
                      <a:pt x="280" y="85"/>
                      <a:pt x="280" y="85"/>
                    </a:cubicBezTo>
                    <a:cubicBezTo>
                      <a:pt x="280" y="79"/>
                      <a:pt x="276" y="75"/>
                      <a:pt x="270" y="75"/>
                    </a:cubicBezTo>
                    <a:cubicBezTo>
                      <a:pt x="248" y="75"/>
                      <a:pt x="248" y="75"/>
                      <a:pt x="248" y="75"/>
                    </a:cubicBezTo>
                    <a:cubicBezTo>
                      <a:pt x="220" y="0"/>
                      <a:pt x="220" y="0"/>
                      <a:pt x="220" y="0"/>
                    </a:cubicBezTo>
                    <a:cubicBezTo>
                      <a:pt x="62" y="0"/>
                      <a:pt x="62" y="0"/>
                      <a:pt x="62" y="0"/>
                    </a:cubicBezTo>
                    <a:lnTo>
                      <a:pt x="34" y="7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6679" tIns="43339" rIns="86679" bIns="43339" numCol="1" anchor="t" anchorCtr="0" compatLnSpc="1"/>
              <a:lstStyle/>
              <a:p>
                <a:endParaRPr lang="zh-CN" altLang="en-US" sz="1705">
                  <a:solidFill>
                    <a:schemeClr val="tx1">
                      <a:lumMod val="95000"/>
                      <a:lumOff val="5000"/>
                    </a:schemeClr>
                  </a:solidFill>
                  <a:cs typeface="+mn-ea"/>
                  <a:sym typeface="+mn-lt"/>
                </a:endParaRPr>
              </a:p>
            </p:txBody>
          </p:sp>
          <p:sp>
            <p:nvSpPr>
              <p:cNvPr id="44" name="Freeform 379"/>
              <p:cNvSpPr/>
              <p:nvPr/>
            </p:nvSpPr>
            <p:spPr bwMode="auto">
              <a:xfrm>
                <a:off x="9209088" y="5110164"/>
                <a:ext cx="69850" cy="68263"/>
              </a:xfrm>
              <a:custGeom>
                <a:avLst/>
                <a:gdLst>
                  <a:gd name="T0" fmla="*/ 54 w 78"/>
                  <a:gd name="T1" fmla="*/ 9 h 75"/>
                  <a:gd name="T2" fmla="*/ 39 w 78"/>
                  <a:gd name="T3" fmla="*/ 0 h 75"/>
                  <a:gd name="T4" fmla="*/ 24 w 78"/>
                  <a:gd name="T5" fmla="*/ 10 h 75"/>
                  <a:gd name="T6" fmla="*/ 0 w 78"/>
                  <a:gd name="T7" fmla="*/ 75 h 75"/>
                  <a:gd name="T8" fmla="*/ 78 w 78"/>
                  <a:gd name="T9" fmla="*/ 75 h 75"/>
                  <a:gd name="T10" fmla="*/ 54 w 78"/>
                  <a:gd name="T11" fmla="*/ 9 h 75"/>
                </a:gdLst>
                <a:ahLst/>
                <a:cxnLst>
                  <a:cxn ang="0">
                    <a:pos x="T0" y="T1"/>
                  </a:cxn>
                  <a:cxn ang="0">
                    <a:pos x="T2" y="T3"/>
                  </a:cxn>
                  <a:cxn ang="0">
                    <a:pos x="T4" y="T5"/>
                  </a:cxn>
                  <a:cxn ang="0">
                    <a:pos x="T6" y="T7"/>
                  </a:cxn>
                  <a:cxn ang="0">
                    <a:pos x="T8" y="T9"/>
                  </a:cxn>
                  <a:cxn ang="0">
                    <a:pos x="T10" y="T11"/>
                  </a:cxn>
                </a:cxnLst>
                <a:rect l="0" t="0" r="r" b="b"/>
                <a:pathLst>
                  <a:path w="78" h="75">
                    <a:moveTo>
                      <a:pt x="54" y="9"/>
                    </a:moveTo>
                    <a:cubicBezTo>
                      <a:pt x="54" y="9"/>
                      <a:pt x="52" y="0"/>
                      <a:pt x="39" y="0"/>
                    </a:cubicBezTo>
                    <a:cubicBezTo>
                      <a:pt x="26" y="0"/>
                      <a:pt x="24" y="10"/>
                      <a:pt x="24" y="10"/>
                    </a:cubicBezTo>
                    <a:cubicBezTo>
                      <a:pt x="0" y="75"/>
                      <a:pt x="0" y="75"/>
                      <a:pt x="0" y="75"/>
                    </a:cubicBezTo>
                    <a:cubicBezTo>
                      <a:pt x="78" y="75"/>
                      <a:pt x="78" y="75"/>
                      <a:pt x="78" y="75"/>
                    </a:cubicBezTo>
                    <a:lnTo>
                      <a:pt x="54" y="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6679" tIns="43339" rIns="86679" bIns="43339" numCol="1" anchor="t" anchorCtr="0" compatLnSpc="1"/>
              <a:lstStyle/>
              <a:p>
                <a:endParaRPr lang="zh-CN" altLang="en-US" sz="1705">
                  <a:solidFill>
                    <a:schemeClr val="tx1">
                      <a:lumMod val="95000"/>
                      <a:lumOff val="5000"/>
                    </a:schemeClr>
                  </a:solidFill>
                  <a:cs typeface="+mn-ea"/>
                  <a:sym typeface="+mn-lt"/>
                </a:endParaRPr>
              </a:p>
            </p:txBody>
          </p:sp>
          <p:sp>
            <p:nvSpPr>
              <p:cNvPr id="45" name="Freeform 380"/>
              <p:cNvSpPr/>
              <p:nvPr/>
            </p:nvSpPr>
            <p:spPr bwMode="auto">
              <a:xfrm>
                <a:off x="9182101" y="5203826"/>
                <a:ext cx="122238" cy="44450"/>
              </a:xfrm>
              <a:custGeom>
                <a:avLst/>
                <a:gdLst>
                  <a:gd name="T0" fmla="*/ 10 w 77"/>
                  <a:gd name="T1" fmla="*/ 0 h 28"/>
                  <a:gd name="T2" fmla="*/ 0 w 77"/>
                  <a:gd name="T3" fmla="*/ 28 h 28"/>
                  <a:gd name="T4" fmla="*/ 77 w 77"/>
                  <a:gd name="T5" fmla="*/ 28 h 28"/>
                  <a:gd name="T6" fmla="*/ 67 w 77"/>
                  <a:gd name="T7" fmla="*/ 0 h 28"/>
                  <a:gd name="T8" fmla="*/ 10 w 77"/>
                  <a:gd name="T9" fmla="*/ 0 h 28"/>
                </a:gdLst>
                <a:ahLst/>
                <a:cxnLst>
                  <a:cxn ang="0">
                    <a:pos x="T0" y="T1"/>
                  </a:cxn>
                  <a:cxn ang="0">
                    <a:pos x="T2" y="T3"/>
                  </a:cxn>
                  <a:cxn ang="0">
                    <a:pos x="T4" y="T5"/>
                  </a:cxn>
                  <a:cxn ang="0">
                    <a:pos x="T6" y="T7"/>
                  </a:cxn>
                  <a:cxn ang="0">
                    <a:pos x="T8" y="T9"/>
                  </a:cxn>
                </a:cxnLst>
                <a:rect l="0" t="0" r="r" b="b"/>
                <a:pathLst>
                  <a:path w="77" h="28">
                    <a:moveTo>
                      <a:pt x="10" y="0"/>
                    </a:moveTo>
                    <a:lnTo>
                      <a:pt x="0" y="28"/>
                    </a:lnTo>
                    <a:lnTo>
                      <a:pt x="77" y="28"/>
                    </a:lnTo>
                    <a:lnTo>
                      <a:pt x="67" y="0"/>
                    </a:lnTo>
                    <a:lnTo>
                      <a:pt x="1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6679" tIns="43339" rIns="86679" bIns="43339" numCol="1" anchor="t" anchorCtr="0" compatLnSpc="1"/>
              <a:lstStyle/>
              <a:p>
                <a:endParaRPr lang="zh-CN" altLang="en-US" sz="1705">
                  <a:solidFill>
                    <a:schemeClr val="tx1">
                      <a:lumMod val="95000"/>
                      <a:lumOff val="5000"/>
                    </a:schemeClr>
                  </a:solidFill>
                  <a:cs typeface="+mn-ea"/>
                  <a:sym typeface="+mn-lt"/>
                </a:endParaRPr>
              </a:p>
            </p:txBody>
          </p:sp>
        </p:grpSp>
        <p:sp>
          <p:nvSpPr>
            <p:cNvPr id="46" name="椭圆 45"/>
            <p:cNvSpPr/>
            <p:nvPr/>
          </p:nvSpPr>
          <p:spPr>
            <a:xfrm>
              <a:off x="8597391" y="2230744"/>
              <a:ext cx="1706485" cy="170648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solidFill>
                  <a:schemeClr val="tx1">
                    <a:lumMod val="95000"/>
                    <a:lumOff val="5000"/>
                  </a:schemeClr>
                </a:solidFill>
                <a:cs typeface="+mn-ea"/>
                <a:sym typeface="+mn-lt"/>
              </a:endParaRPr>
            </a:p>
          </p:txBody>
        </p:sp>
        <p:sp>
          <p:nvSpPr>
            <p:cNvPr id="47" name="文本框 584"/>
            <p:cNvSpPr txBox="1"/>
            <p:nvPr/>
          </p:nvSpPr>
          <p:spPr>
            <a:xfrm>
              <a:off x="8826299" y="4131100"/>
              <a:ext cx="1269347" cy="306577"/>
            </a:xfrm>
            <a:prstGeom prst="rect">
              <a:avLst/>
            </a:prstGeom>
            <a:noFill/>
          </p:spPr>
          <p:txBody>
            <a:bodyPr wrap="square" rtlCol="0">
              <a:spAutoFit/>
            </a:bodyPr>
            <a:lstStyle/>
            <a:p>
              <a:r>
                <a:rPr lang="zh-CN" altLang="en-US" sz="1515" b="1" dirty="0">
                  <a:solidFill>
                    <a:schemeClr val="tx1">
                      <a:lumMod val="95000"/>
                      <a:lumOff val="5000"/>
                    </a:schemeClr>
                  </a:solidFill>
                  <a:cs typeface="+mn-ea"/>
                  <a:sym typeface="+mn-lt"/>
                </a:rPr>
                <a:t>点击输入标题</a:t>
              </a:r>
              <a:endParaRPr lang="zh-CN" altLang="en-US" sz="1515" b="1" dirty="0">
                <a:solidFill>
                  <a:schemeClr val="tx1">
                    <a:lumMod val="95000"/>
                    <a:lumOff val="5000"/>
                  </a:schemeClr>
                </a:solidFill>
                <a:cs typeface="+mn-ea"/>
                <a:sym typeface="+mn-lt"/>
              </a:endParaRPr>
            </a:p>
          </p:txBody>
        </p:sp>
        <p:grpSp>
          <p:nvGrpSpPr>
            <p:cNvPr id="48" name="组合 47"/>
            <p:cNvGrpSpPr/>
            <p:nvPr/>
          </p:nvGrpSpPr>
          <p:grpSpPr>
            <a:xfrm>
              <a:off x="9195393" y="2862810"/>
              <a:ext cx="531137" cy="527879"/>
              <a:chOff x="9631377" y="4592655"/>
              <a:chExt cx="258763" cy="257176"/>
            </a:xfrm>
            <a:solidFill>
              <a:schemeClr val="bg1"/>
            </a:solidFill>
          </p:grpSpPr>
          <p:sp>
            <p:nvSpPr>
              <p:cNvPr id="49" name="Freeform 229"/>
              <p:cNvSpPr>
                <a:spLocks noEditPoints="1"/>
              </p:cNvSpPr>
              <p:nvPr/>
            </p:nvSpPr>
            <p:spPr bwMode="auto">
              <a:xfrm>
                <a:off x="9631377" y="4592655"/>
                <a:ext cx="258763" cy="257176"/>
              </a:xfrm>
              <a:custGeom>
                <a:avLst/>
                <a:gdLst>
                  <a:gd name="T0" fmla="*/ 249 w 288"/>
                  <a:gd name="T1" fmla="*/ 60 h 286"/>
                  <a:gd name="T2" fmla="*/ 138 w 288"/>
                  <a:gd name="T3" fmla="*/ 27 h 286"/>
                  <a:gd name="T4" fmla="*/ 86 w 288"/>
                  <a:gd name="T5" fmla="*/ 0 h 286"/>
                  <a:gd name="T6" fmla="*/ 68 w 288"/>
                  <a:gd name="T7" fmla="*/ 17 h 286"/>
                  <a:gd name="T8" fmla="*/ 68 w 288"/>
                  <a:gd name="T9" fmla="*/ 18 h 286"/>
                  <a:gd name="T10" fmla="*/ 32 w 288"/>
                  <a:gd name="T11" fmla="*/ 104 h 286"/>
                  <a:gd name="T12" fmla="*/ 16 w 288"/>
                  <a:gd name="T13" fmla="*/ 103 h 286"/>
                  <a:gd name="T14" fmla="*/ 0 w 288"/>
                  <a:gd name="T15" fmla="*/ 118 h 286"/>
                  <a:gd name="T16" fmla="*/ 5 w 288"/>
                  <a:gd name="T17" fmla="*/ 182 h 286"/>
                  <a:gd name="T18" fmla="*/ 17 w 288"/>
                  <a:gd name="T19" fmla="*/ 186 h 286"/>
                  <a:gd name="T20" fmla="*/ 75 w 288"/>
                  <a:gd name="T21" fmla="*/ 237 h 286"/>
                  <a:gd name="T22" fmla="*/ 71 w 288"/>
                  <a:gd name="T23" fmla="*/ 270 h 286"/>
                  <a:gd name="T24" fmla="*/ 87 w 288"/>
                  <a:gd name="T25" fmla="*/ 286 h 286"/>
                  <a:gd name="T26" fmla="*/ 150 w 288"/>
                  <a:gd name="T27" fmla="*/ 280 h 286"/>
                  <a:gd name="T28" fmla="*/ 153 w 288"/>
                  <a:gd name="T29" fmla="*/ 268 h 286"/>
                  <a:gd name="T30" fmla="*/ 156 w 288"/>
                  <a:gd name="T31" fmla="*/ 262 h 286"/>
                  <a:gd name="T32" fmla="*/ 162 w 288"/>
                  <a:gd name="T33" fmla="*/ 268 h 286"/>
                  <a:gd name="T34" fmla="*/ 165 w 288"/>
                  <a:gd name="T35" fmla="*/ 280 h 286"/>
                  <a:gd name="T36" fmla="*/ 228 w 288"/>
                  <a:gd name="T37" fmla="*/ 286 h 286"/>
                  <a:gd name="T38" fmla="*/ 244 w 288"/>
                  <a:gd name="T39" fmla="*/ 270 h 286"/>
                  <a:gd name="T40" fmla="*/ 240 w 288"/>
                  <a:gd name="T41" fmla="*/ 236 h 286"/>
                  <a:gd name="T42" fmla="*/ 224 w 288"/>
                  <a:gd name="T43" fmla="*/ 223 h 286"/>
                  <a:gd name="T44" fmla="*/ 224 w 288"/>
                  <a:gd name="T45" fmla="*/ 266 h 286"/>
                  <a:gd name="T46" fmla="*/ 185 w 288"/>
                  <a:gd name="T47" fmla="*/ 240 h 286"/>
                  <a:gd name="T48" fmla="*/ 156 w 288"/>
                  <a:gd name="T49" fmla="*/ 243 h 286"/>
                  <a:gd name="T50" fmla="*/ 130 w 288"/>
                  <a:gd name="T51" fmla="*/ 241 h 286"/>
                  <a:gd name="T52" fmla="*/ 91 w 288"/>
                  <a:gd name="T53" fmla="*/ 266 h 286"/>
                  <a:gd name="T54" fmla="*/ 91 w 288"/>
                  <a:gd name="T55" fmla="*/ 224 h 286"/>
                  <a:gd name="T56" fmla="*/ 46 w 288"/>
                  <a:gd name="T57" fmla="*/ 164 h 286"/>
                  <a:gd name="T58" fmla="*/ 20 w 288"/>
                  <a:gd name="T59" fmla="*/ 122 h 286"/>
                  <a:gd name="T60" fmla="*/ 48 w 288"/>
                  <a:gd name="T61" fmla="*/ 117 h 286"/>
                  <a:gd name="T62" fmla="*/ 88 w 288"/>
                  <a:gd name="T63" fmla="*/ 65 h 286"/>
                  <a:gd name="T64" fmla="*/ 135 w 288"/>
                  <a:gd name="T65" fmla="*/ 47 h 286"/>
                  <a:gd name="T66" fmla="*/ 156 w 288"/>
                  <a:gd name="T67" fmla="*/ 45 h 286"/>
                  <a:gd name="T68" fmla="*/ 269 w 288"/>
                  <a:gd name="T69" fmla="*/ 144 h 286"/>
                  <a:gd name="T70" fmla="*/ 224 w 288"/>
                  <a:gd name="T71" fmla="*/ 223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8" h="286">
                    <a:moveTo>
                      <a:pt x="288" y="144"/>
                    </a:moveTo>
                    <a:cubicBezTo>
                      <a:pt x="288" y="111"/>
                      <a:pt x="273" y="81"/>
                      <a:pt x="249" y="60"/>
                    </a:cubicBezTo>
                    <a:cubicBezTo>
                      <a:pt x="225" y="39"/>
                      <a:pt x="192" y="26"/>
                      <a:pt x="156" y="26"/>
                    </a:cubicBezTo>
                    <a:cubicBezTo>
                      <a:pt x="150" y="26"/>
                      <a:pt x="144" y="26"/>
                      <a:pt x="138" y="27"/>
                    </a:cubicBezTo>
                    <a:cubicBezTo>
                      <a:pt x="94" y="2"/>
                      <a:pt x="94" y="2"/>
                      <a:pt x="94" y="2"/>
                    </a:cubicBezTo>
                    <a:cubicBezTo>
                      <a:pt x="92" y="0"/>
                      <a:pt x="89" y="0"/>
                      <a:pt x="86" y="0"/>
                    </a:cubicBezTo>
                    <a:cubicBezTo>
                      <a:pt x="83" y="0"/>
                      <a:pt x="80" y="0"/>
                      <a:pt x="77" y="2"/>
                    </a:cubicBezTo>
                    <a:cubicBezTo>
                      <a:pt x="72" y="5"/>
                      <a:pt x="68" y="11"/>
                      <a:pt x="68" y="17"/>
                    </a:cubicBezTo>
                    <a:cubicBezTo>
                      <a:pt x="68" y="17"/>
                      <a:pt x="68" y="17"/>
                      <a:pt x="68" y="17"/>
                    </a:cubicBezTo>
                    <a:cubicBezTo>
                      <a:pt x="68" y="17"/>
                      <a:pt x="68" y="17"/>
                      <a:pt x="68" y="18"/>
                    </a:cubicBezTo>
                    <a:cubicBezTo>
                      <a:pt x="69" y="55"/>
                      <a:pt x="69" y="55"/>
                      <a:pt x="69" y="55"/>
                    </a:cubicBezTo>
                    <a:cubicBezTo>
                      <a:pt x="52" y="68"/>
                      <a:pt x="40" y="85"/>
                      <a:pt x="32" y="104"/>
                    </a:cubicBezTo>
                    <a:cubicBezTo>
                      <a:pt x="17" y="103"/>
                      <a:pt x="17" y="103"/>
                      <a:pt x="17" y="103"/>
                    </a:cubicBezTo>
                    <a:cubicBezTo>
                      <a:pt x="17" y="103"/>
                      <a:pt x="16" y="103"/>
                      <a:pt x="16" y="103"/>
                    </a:cubicBezTo>
                    <a:cubicBezTo>
                      <a:pt x="12" y="103"/>
                      <a:pt x="8" y="104"/>
                      <a:pt x="5" y="107"/>
                    </a:cubicBezTo>
                    <a:cubicBezTo>
                      <a:pt x="2" y="110"/>
                      <a:pt x="0" y="114"/>
                      <a:pt x="0" y="118"/>
                    </a:cubicBezTo>
                    <a:cubicBezTo>
                      <a:pt x="0" y="170"/>
                      <a:pt x="0" y="170"/>
                      <a:pt x="0" y="170"/>
                    </a:cubicBezTo>
                    <a:cubicBezTo>
                      <a:pt x="0" y="175"/>
                      <a:pt x="2" y="179"/>
                      <a:pt x="5" y="182"/>
                    </a:cubicBezTo>
                    <a:cubicBezTo>
                      <a:pt x="8" y="184"/>
                      <a:pt x="12" y="186"/>
                      <a:pt x="16" y="186"/>
                    </a:cubicBezTo>
                    <a:cubicBezTo>
                      <a:pt x="16" y="186"/>
                      <a:pt x="17" y="186"/>
                      <a:pt x="17" y="186"/>
                    </a:cubicBezTo>
                    <a:cubicBezTo>
                      <a:pt x="32" y="184"/>
                      <a:pt x="32" y="184"/>
                      <a:pt x="32" y="184"/>
                    </a:cubicBezTo>
                    <a:cubicBezTo>
                      <a:pt x="41" y="206"/>
                      <a:pt x="56" y="224"/>
                      <a:pt x="75" y="237"/>
                    </a:cubicBezTo>
                    <a:cubicBezTo>
                      <a:pt x="71" y="268"/>
                      <a:pt x="71" y="268"/>
                      <a:pt x="71" y="268"/>
                    </a:cubicBezTo>
                    <a:cubicBezTo>
                      <a:pt x="71" y="269"/>
                      <a:pt x="71" y="269"/>
                      <a:pt x="71" y="270"/>
                    </a:cubicBezTo>
                    <a:cubicBezTo>
                      <a:pt x="71" y="274"/>
                      <a:pt x="73" y="277"/>
                      <a:pt x="75" y="280"/>
                    </a:cubicBezTo>
                    <a:cubicBezTo>
                      <a:pt x="78" y="284"/>
                      <a:pt x="82" y="286"/>
                      <a:pt x="87" y="286"/>
                    </a:cubicBezTo>
                    <a:cubicBezTo>
                      <a:pt x="138" y="286"/>
                      <a:pt x="138" y="286"/>
                      <a:pt x="138" y="286"/>
                    </a:cubicBezTo>
                    <a:cubicBezTo>
                      <a:pt x="142" y="286"/>
                      <a:pt x="147" y="284"/>
                      <a:pt x="150" y="280"/>
                    </a:cubicBezTo>
                    <a:cubicBezTo>
                      <a:pt x="152" y="277"/>
                      <a:pt x="153" y="274"/>
                      <a:pt x="153" y="270"/>
                    </a:cubicBezTo>
                    <a:cubicBezTo>
                      <a:pt x="153" y="269"/>
                      <a:pt x="153" y="269"/>
                      <a:pt x="153" y="268"/>
                    </a:cubicBezTo>
                    <a:cubicBezTo>
                      <a:pt x="153" y="262"/>
                      <a:pt x="153" y="262"/>
                      <a:pt x="153" y="262"/>
                    </a:cubicBezTo>
                    <a:cubicBezTo>
                      <a:pt x="154" y="262"/>
                      <a:pt x="155" y="262"/>
                      <a:pt x="156" y="262"/>
                    </a:cubicBezTo>
                    <a:cubicBezTo>
                      <a:pt x="158" y="262"/>
                      <a:pt x="160" y="262"/>
                      <a:pt x="162" y="262"/>
                    </a:cubicBezTo>
                    <a:cubicBezTo>
                      <a:pt x="162" y="268"/>
                      <a:pt x="162" y="268"/>
                      <a:pt x="162" y="268"/>
                    </a:cubicBezTo>
                    <a:cubicBezTo>
                      <a:pt x="162" y="269"/>
                      <a:pt x="161" y="269"/>
                      <a:pt x="161" y="270"/>
                    </a:cubicBezTo>
                    <a:cubicBezTo>
                      <a:pt x="161" y="274"/>
                      <a:pt x="163" y="277"/>
                      <a:pt x="165" y="280"/>
                    </a:cubicBezTo>
                    <a:cubicBezTo>
                      <a:pt x="168" y="284"/>
                      <a:pt x="173" y="286"/>
                      <a:pt x="177" y="286"/>
                    </a:cubicBezTo>
                    <a:cubicBezTo>
                      <a:pt x="228" y="286"/>
                      <a:pt x="228" y="286"/>
                      <a:pt x="228" y="286"/>
                    </a:cubicBezTo>
                    <a:cubicBezTo>
                      <a:pt x="233" y="285"/>
                      <a:pt x="237" y="284"/>
                      <a:pt x="240" y="280"/>
                    </a:cubicBezTo>
                    <a:cubicBezTo>
                      <a:pt x="242" y="277"/>
                      <a:pt x="244" y="274"/>
                      <a:pt x="244" y="270"/>
                    </a:cubicBezTo>
                    <a:cubicBezTo>
                      <a:pt x="244" y="269"/>
                      <a:pt x="244" y="269"/>
                      <a:pt x="243" y="268"/>
                    </a:cubicBezTo>
                    <a:cubicBezTo>
                      <a:pt x="240" y="236"/>
                      <a:pt x="240" y="236"/>
                      <a:pt x="240" y="236"/>
                    </a:cubicBezTo>
                    <a:cubicBezTo>
                      <a:pt x="269" y="214"/>
                      <a:pt x="288" y="181"/>
                      <a:pt x="288" y="144"/>
                    </a:cubicBezTo>
                    <a:close/>
                    <a:moveTo>
                      <a:pt x="224" y="223"/>
                    </a:moveTo>
                    <a:cubicBezTo>
                      <a:pt x="219" y="226"/>
                      <a:pt x="219" y="226"/>
                      <a:pt x="219" y="226"/>
                    </a:cubicBezTo>
                    <a:cubicBezTo>
                      <a:pt x="224" y="266"/>
                      <a:pt x="224" y="266"/>
                      <a:pt x="224" y="266"/>
                    </a:cubicBezTo>
                    <a:cubicBezTo>
                      <a:pt x="181" y="266"/>
                      <a:pt x="181" y="266"/>
                      <a:pt x="181" y="266"/>
                    </a:cubicBezTo>
                    <a:cubicBezTo>
                      <a:pt x="185" y="240"/>
                      <a:pt x="185" y="240"/>
                      <a:pt x="185" y="240"/>
                    </a:cubicBezTo>
                    <a:cubicBezTo>
                      <a:pt x="172" y="242"/>
                      <a:pt x="172" y="242"/>
                      <a:pt x="172" y="242"/>
                    </a:cubicBezTo>
                    <a:cubicBezTo>
                      <a:pt x="167" y="242"/>
                      <a:pt x="162" y="243"/>
                      <a:pt x="156" y="243"/>
                    </a:cubicBezTo>
                    <a:cubicBezTo>
                      <a:pt x="152" y="243"/>
                      <a:pt x="147" y="243"/>
                      <a:pt x="143" y="242"/>
                    </a:cubicBezTo>
                    <a:cubicBezTo>
                      <a:pt x="130" y="241"/>
                      <a:pt x="130" y="241"/>
                      <a:pt x="130" y="241"/>
                    </a:cubicBezTo>
                    <a:cubicBezTo>
                      <a:pt x="134" y="266"/>
                      <a:pt x="134" y="266"/>
                      <a:pt x="134" y="266"/>
                    </a:cubicBezTo>
                    <a:cubicBezTo>
                      <a:pt x="91" y="266"/>
                      <a:pt x="91" y="266"/>
                      <a:pt x="91" y="266"/>
                    </a:cubicBezTo>
                    <a:cubicBezTo>
                      <a:pt x="96" y="228"/>
                      <a:pt x="96" y="228"/>
                      <a:pt x="96" y="228"/>
                    </a:cubicBezTo>
                    <a:cubicBezTo>
                      <a:pt x="91" y="224"/>
                      <a:pt x="91" y="224"/>
                      <a:pt x="91" y="224"/>
                    </a:cubicBezTo>
                    <a:cubicBezTo>
                      <a:pt x="70" y="211"/>
                      <a:pt x="55" y="193"/>
                      <a:pt x="48" y="171"/>
                    </a:cubicBezTo>
                    <a:cubicBezTo>
                      <a:pt x="46" y="164"/>
                      <a:pt x="46" y="164"/>
                      <a:pt x="46" y="164"/>
                    </a:cubicBezTo>
                    <a:cubicBezTo>
                      <a:pt x="20" y="166"/>
                      <a:pt x="20" y="166"/>
                      <a:pt x="20" y="166"/>
                    </a:cubicBezTo>
                    <a:cubicBezTo>
                      <a:pt x="20" y="122"/>
                      <a:pt x="20" y="122"/>
                      <a:pt x="20" y="122"/>
                    </a:cubicBezTo>
                    <a:cubicBezTo>
                      <a:pt x="45" y="125"/>
                      <a:pt x="45" y="125"/>
                      <a:pt x="45" y="125"/>
                    </a:cubicBezTo>
                    <a:cubicBezTo>
                      <a:pt x="48" y="117"/>
                      <a:pt x="48" y="117"/>
                      <a:pt x="48" y="117"/>
                    </a:cubicBezTo>
                    <a:cubicBezTo>
                      <a:pt x="54" y="98"/>
                      <a:pt x="67" y="81"/>
                      <a:pt x="84" y="68"/>
                    </a:cubicBezTo>
                    <a:cubicBezTo>
                      <a:pt x="88" y="65"/>
                      <a:pt x="88" y="65"/>
                      <a:pt x="88" y="65"/>
                    </a:cubicBezTo>
                    <a:cubicBezTo>
                      <a:pt x="88" y="20"/>
                      <a:pt x="88" y="20"/>
                      <a:pt x="88" y="20"/>
                    </a:cubicBezTo>
                    <a:cubicBezTo>
                      <a:pt x="135" y="47"/>
                      <a:pt x="135" y="47"/>
                      <a:pt x="135" y="47"/>
                    </a:cubicBezTo>
                    <a:cubicBezTo>
                      <a:pt x="138" y="46"/>
                      <a:pt x="138" y="46"/>
                      <a:pt x="138" y="46"/>
                    </a:cubicBezTo>
                    <a:cubicBezTo>
                      <a:pt x="144" y="46"/>
                      <a:pt x="150" y="45"/>
                      <a:pt x="156" y="45"/>
                    </a:cubicBezTo>
                    <a:cubicBezTo>
                      <a:pt x="188" y="45"/>
                      <a:pt x="216" y="56"/>
                      <a:pt x="236" y="74"/>
                    </a:cubicBezTo>
                    <a:cubicBezTo>
                      <a:pt x="256" y="92"/>
                      <a:pt x="269" y="117"/>
                      <a:pt x="269" y="144"/>
                    </a:cubicBezTo>
                    <a:cubicBezTo>
                      <a:pt x="269" y="144"/>
                      <a:pt x="269" y="144"/>
                      <a:pt x="269" y="144"/>
                    </a:cubicBezTo>
                    <a:cubicBezTo>
                      <a:pt x="269" y="176"/>
                      <a:pt x="251" y="205"/>
                      <a:pt x="224" y="2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6679" tIns="43339" rIns="86679" bIns="43339" numCol="1" anchor="t" anchorCtr="0" compatLnSpc="1"/>
              <a:lstStyle/>
              <a:p>
                <a:endParaRPr lang="zh-CN" altLang="en-US" sz="1705">
                  <a:solidFill>
                    <a:schemeClr val="tx1">
                      <a:lumMod val="95000"/>
                      <a:lumOff val="5000"/>
                    </a:schemeClr>
                  </a:solidFill>
                  <a:cs typeface="+mn-ea"/>
                  <a:sym typeface="+mn-lt"/>
                </a:endParaRPr>
              </a:p>
            </p:txBody>
          </p:sp>
          <p:sp>
            <p:nvSpPr>
              <p:cNvPr id="50" name="Freeform 230"/>
              <p:cNvSpPr/>
              <p:nvPr/>
            </p:nvSpPr>
            <p:spPr bwMode="auto">
              <a:xfrm>
                <a:off x="9767900" y="4646636"/>
                <a:ext cx="71438" cy="39688"/>
              </a:xfrm>
              <a:custGeom>
                <a:avLst/>
                <a:gdLst>
                  <a:gd name="T0" fmla="*/ 10 w 80"/>
                  <a:gd name="T1" fmla="*/ 0 h 44"/>
                  <a:gd name="T2" fmla="*/ 0 w 80"/>
                  <a:gd name="T3" fmla="*/ 9 h 44"/>
                  <a:gd name="T4" fmla="*/ 9 w 80"/>
                  <a:gd name="T5" fmla="*/ 19 h 44"/>
                  <a:gd name="T6" fmla="*/ 9 w 80"/>
                  <a:gd name="T7" fmla="*/ 19 h 44"/>
                  <a:gd name="T8" fmla="*/ 10 w 80"/>
                  <a:gd name="T9" fmla="*/ 19 h 44"/>
                  <a:gd name="T10" fmla="*/ 62 w 80"/>
                  <a:gd name="T11" fmla="*/ 41 h 44"/>
                  <a:gd name="T12" fmla="*/ 69 w 80"/>
                  <a:gd name="T13" fmla="*/ 44 h 44"/>
                  <a:gd name="T14" fmla="*/ 76 w 80"/>
                  <a:gd name="T15" fmla="*/ 41 h 44"/>
                  <a:gd name="T16" fmla="*/ 76 w 80"/>
                  <a:gd name="T17" fmla="*/ 27 h 44"/>
                  <a:gd name="T18" fmla="*/ 10 w 80"/>
                  <a:gd name="T1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4">
                    <a:moveTo>
                      <a:pt x="10" y="0"/>
                    </a:moveTo>
                    <a:cubicBezTo>
                      <a:pt x="5" y="0"/>
                      <a:pt x="0" y="4"/>
                      <a:pt x="0" y="9"/>
                    </a:cubicBezTo>
                    <a:cubicBezTo>
                      <a:pt x="0" y="15"/>
                      <a:pt x="4" y="19"/>
                      <a:pt x="9" y="19"/>
                    </a:cubicBezTo>
                    <a:cubicBezTo>
                      <a:pt x="9" y="19"/>
                      <a:pt x="9" y="19"/>
                      <a:pt x="9" y="19"/>
                    </a:cubicBezTo>
                    <a:cubicBezTo>
                      <a:pt x="9" y="19"/>
                      <a:pt x="10" y="19"/>
                      <a:pt x="10" y="19"/>
                    </a:cubicBezTo>
                    <a:cubicBezTo>
                      <a:pt x="16" y="20"/>
                      <a:pt x="44" y="23"/>
                      <a:pt x="62" y="41"/>
                    </a:cubicBezTo>
                    <a:cubicBezTo>
                      <a:pt x="64" y="43"/>
                      <a:pt x="66" y="44"/>
                      <a:pt x="69" y="44"/>
                    </a:cubicBezTo>
                    <a:cubicBezTo>
                      <a:pt x="71" y="44"/>
                      <a:pt x="74" y="43"/>
                      <a:pt x="76" y="41"/>
                    </a:cubicBezTo>
                    <a:cubicBezTo>
                      <a:pt x="80" y="37"/>
                      <a:pt x="79" y="31"/>
                      <a:pt x="76" y="27"/>
                    </a:cubicBezTo>
                    <a:cubicBezTo>
                      <a:pt x="48" y="1"/>
                      <a:pt x="11" y="0"/>
                      <a:pt x="1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6679" tIns="43339" rIns="86679" bIns="43339" numCol="1" anchor="t" anchorCtr="0" compatLnSpc="1"/>
              <a:lstStyle/>
              <a:p>
                <a:endParaRPr lang="zh-CN" altLang="en-US" sz="1705">
                  <a:solidFill>
                    <a:schemeClr val="tx1">
                      <a:lumMod val="95000"/>
                      <a:lumOff val="5000"/>
                    </a:schemeClr>
                  </a:solidFill>
                  <a:cs typeface="+mn-ea"/>
                  <a:sym typeface="+mn-lt"/>
                </a:endParaRPr>
              </a:p>
            </p:txBody>
          </p:sp>
          <p:sp>
            <p:nvSpPr>
              <p:cNvPr id="51" name="Freeform 231"/>
              <p:cNvSpPr/>
              <p:nvPr/>
            </p:nvSpPr>
            <p:spPr bwMode="auto">
              <a:xfrm>
                <a:off x="9683751" y="4678364"/>
                <a:ext cx="36513" cy="38100"/>
              </a:xfrm>
              <a:custGeom>
                <a:avLst/>
                <a:gdLst>
                  <a:gd name="T0" fmla="*/ 11 w 42"/>
                  <a:gd name="T1" fmla="*/ 12 h 43"/>
                  <a:gd name="T2" fmla="*/ 5 w 42"/>
                  <a:gd name="T3" fmla="*/ 38 h 43"/>
                  <a:gd name="T4" fmla="*/ 31 w 42"/>
                  <a:gd name="T5" fmla="*/ 31 h 43"/>
                  <a:gd name="T6" fmla="*/ 37 w 42"/>
                  <a:gd name="T7" fmla="*/ 5 h 43"/>
                  <a:gd name="T8" fmla="*/ 11 w 42"/>
                  <a:gd name="T9" fmla="*/ 12 h 43"/>
                </a:gdLst>
                <a:ahLst/>
                <a:cxnLst>
                  <a:cxn ang="0">
                    <a:pos x="T0" y="T1"/>
                  </a:cxn>
                  <a:cxn ang="0">
                    <a:pos x="T2" y="T3"/>
                  </a:cxn>
                  <a:cxn ang="0">
                    <a:pos x="T4" y="T5"/>
                  </a:cxn>
                  <a:cxn ang="0">
                    <a:pos x="T6" y="T7"/>
                  </a:cxn>
                  <a:cxn ang="0">
                    <a:pos x="T8" y="T9"/>
                  </a:cxn>
                </a:cxnLst>
                <a:rect l="0" t="0" r="r" b="b"/>
                <a:pathLst>
                  <a:path w="42" h="43">
                    <a:moveTo>
                      <a:pt x="11" y="12"/>
                    </a:moveTo>
                    <a:cubicBezTo>
                      <a:pt x="2" y="21"/>
                      <a:pt x="0" y="33"/>
                      <a:pt x="5" y="38"/>
                    </a:cubicBezTo>
                    <a:cubicBezTo>
                      <a:pt x="11" y="43"/>
                      <a:pt x="22" y="40"/>
                      <a:pt x="31" y="31"/>
                    </a:cubicBezTo>
                    <a:cubicBezTo>
                      <a:pt x="40" y="21"/>
                      <a:pt x="42" y="10"/>
                      <a:pt x="37" y="5"/>
                    </a:cubicBezTo>
                    <a:cubicBezTo>
                      <a:pt x="31" y="0"/>
                      <a:pt x="20" y="3"/>
                      <a:pt x="11"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6679" tIns="43339" rIns="86679" bIns="43339" numCol="1" anchor="t" anchorCtr="0" compatLnSpc="1"/>
              <a:lstStyle/>
              <a:p>
                <a:endParaRPr lang="zh-CN" altLang="en-US" sz="1705">
                  <a:solidFill>
                    <a:schemeClr val="tx1">
                      <a:lumMod val="95000"/>
                      <a:lumOff val="5000"/>
                    </a:schemeClr>
                  </a:solidFill>
                  <a:cs typeface="+mn-ea"/>
                  <a:sym typeface="+mn-lt"/>
                </a:endParaRPr>
              </a:p>
            </p:txBody>
          </p:sp>
        </p:grpSp>
        <p:sp>
          <p:nvSpPr>
            <p:cNvPr id="61" name="4"/>
            <p:cNvSpPr txBox="1"/>
            <p:nvPr/>
          </p:nvSpPr>
          <p:spPr>
            <a:xfrm>
              <a:off x="2243729" y="4621049"/>
              <a:ext cx="1720138" cy="1258264"/>
            </a:xfrm>
            <a:prstGeom prst="rect">
              <a:avLst/>
            </a:prstGeom>
          </p:spPr>
          <p:txBody>
            <a:bodyPr vert="horz" lIns="86679" tIns="43339" rIns="86679" bIns="43339" rtlCol="0" anchor="t">
              <a:noAutofit/>
            </a:bodyPr>
            <a:lstStyle>
              <a:lvl1pPr marL="0" indent="0" algn="ctr" defTabSz="457200" rtl="0" eaLnBrk="1" latinLnBrk="0" hangingPunct="1">
                <a:spcBef>
                  <a:spcPct val="20000"/>
                </a:spcBef>
                <a:buFont typeface="Arial" panose="020B0604020202020204"/>
                <a:buNone/>
                <a:defRPr sz="1000" kern="1200" baseline="0">
                  <a:solidFill>
                    <a:schemeClr val="bg1">
                      <a:lumMod val="65000"/>
                    </a:schemeClr>
                  </a:solidFill>
                  <a:latin typeface="+mn-lt"/>
                  <a:ea typeface="+mn-ea"/>
                  <a:cs typeface="Rockwell" panose="02060603020205020403"/>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pPr lvl="0"/>
              <a:r>
                <a:rPr lang="zh-CN" altLang="en-US" sz="1325" dirty="0">
                  <a:solidFill>
                    <a:schemeClr val="tx1">
                      <a:lumMod val="95000"/>
                      <a:lumOff val="5000"/>
                    </a:schemeClr>
                  </a:solidFill>
                  <a:cs typeface="+mn-ea"/>
                  <a:sym typeface="+mn-lt"/>
                </a:rPr>
                <a:t>此处添加详细文本描述，建议与标题相关并符合整体语言风格，语言描述尽量简洁生动。</a:t>
              </a:r>
              <a:endParaRPr lang="en-US" altLang="zh-CN" sz="1325" dirty="0">
                <a:solidFill>
                  <a:schemeClr val="tx1">
                    <a:lumMod val="95000"/>
                    <a:lumOff val="5000"/>
                  </a:schemeClr>
                </a:solidFill>
                <a:cs typeface="+mn-ea"/>
                <a:sym typeface="+mn-lt"/>
              </a:endParaRPr>
            </a:p>
          </p:txBody>
        </p:sp>
        <p:sp>
          <p:nvSpPr>
            <p:cNvPr id="62" name="3"/>
            <p:cNvSpPr txBox="1"/>
            <p:nvPr/>
          </p:nvSpPr>
          <p:spPr>
            <a:xfrm>
              <a:off x="4335346" y="4605381"/>
              <a:ext cx="1720138" cy="1258264"/>
            </a:xfrm>
            <a:prstGeom prst="rect">
              <a:avLst/>
            </a:prstGeom>
          </p:spPr>
          <p:txBody>
            <a:bodyPr vert="horz" lIns="86679" tIns="43339" rIns="86679" bIns="43339" rtlCol="0" anchor="t">
              <a:noAutofit/>
            </a:bodyPr>
            <a:lstStyle>
              <a:lvl1pPr marL="0" indent="0" algn="ctr" defTabSz="457200" rtl="0" eaLnBrk="1" latinLnBrk="0" hangingPunct="1">
                <a:spcBef>
                  <a:spcPct val="20000"/>
                </a:spcBef>
                <a:buFont typeface="Arial" panose="020B0604020202020204"/>
                <a:buNone/>
                <a:defRPr sz="1000" kern="1200" baseline="0">
                  <a:solidFill>
                    <a:schemeClr val="bg1">
                      <a:lumMod val="65000"/>
                    </a:schemeClr>
                  </a:solidFill>
                  <a:latin typeface="+mn-lt"/>
                  <a:ea typeface="+mn-ea"/>
                  <a:cs typeface="Rockwell" panose="02060603020205020403"/>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pPr lvl="0"/>
              <a:r>
                <a:rPr lang="zh-CN" altLang="en-US" sz="1325" dirty="0">
                  <a:solidFill>
                    <a:schemeClr val="tx1">
                      <a:lumMod val="95000"/>
                      <a:lumOff val="5000"/>
                    </a:schemeClr>
                  </a:solidFill>
                  <a:cs typeface="+mn-ea"/>
                  <a:sym typeface="+mn-lt"/>
                </a:rPr>
                <a:t>此处添加详细文本描述，建议与标题相关并符合整体语言风格，语言描述尽量简洁生动。</a:t>
              </a:r>
              <a:endParaRPr lang="en-US" altLang="zh-CN" sz="1325" dirty="0">
                <a:solidFill>
                  <a:schemeClr val="tx1">
                    <a:lumMod val="95000"/>
                    <a:lumOff val="5000"/>
                  </a:schemeClr>
                </a:solidFill>
                <a:cs typeface="+mn-ea"/>
                <a:sym typeface="+mn-lt"/>
              </a:endParaRPr>
            </a:p>
          </p:txBody>
        </p:sp>
        <p:sp>
          <p:nvSpPr>
            <p:cNvPr id="63" name="2"/>
            <p:cNvSpPr txBox="1"/>
            <p:nvPr/>
          </p:nvSpPr>
          <p:spPr>
            <a:xfrm>
              <a:off x="6502201" y="4605381"/>
              <a:ext cx="1720138" cy="1258264"/>
            </a:xfrm>
            <a:prstGeom prst="rect">
              <a:avLst/>
            </a:prstGeom>
          </p:spPr>
          <p:txBody>
            <a:bodyPr vert="horz" lIns="86679" tIns="43339" rIns="86679" bIns="43339" rtlCol="0" anchor="t">
              <a:noAutofit/>
            </a:bodyPr>
            <a:lstStyle>
              <a:lvl1pPr marL="0" indent="0" algn="ctr" defTabSz="457200" rtl="0" eaLnBrk="1" latinLnBrk="0" hangingPunct="1">
                <a:spcBef>
                  <a:spcPct val="20000"/>
                </a:spcBef>
                <a:buFont typeface="Arial" panose="020B0604020202020204"/>
                <a:buNone/>
                <a:defRPr sz="1000" kern="1200" baseline="0">
                  <a:solidFill>
                    <a:schemeClr val="bg1">
                      <a:lumMod val="65000"/>
                    </a:schemeClr>
                  </a:solidFill>
                  <a:latin typeface="+mn-lt"/>
                  <a:ea typeface="+mn-ea"/>
                  <a:cs typeface="Rockwell" panose="02060603020205020403"/>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pPr lvl="0"/>
              <a:r>
                <a:rPr lang="zh-CN" altLang="en-US" sz="1325" dirty="0">
                  <a:solidFill>
                    <a:schemeClr val="tx1">
                      <a:lumMod val="95000"/>
                      <a:lumOff val="5000"/>
                    </a:schemeClr>
                  </a:solidFill>
                  <a:cs typeface="+mn-ea"/>
                  <a:sym typeface="+mn-lt"/>
                </a:rPr>
                <a:t>此处添加详细文本描述，建议与标题相关并符合整体语言风格，语言描述尽量简洁生动。</a:t>
              </a:r>
              <a:endParaRPr lang="en-US" altLang="zh-CN" sz="1325" dirty="0">
                <a:solidFill>
                  <a:schemeClr val="tx1">
                    <a:lumMod val="95000"/>
                    <a:lumOff val="5000"/>
                  </a:schemeClr>
                </a:solidFill>
                <a:cs typeface="+mn-ea"/>
                <a:sym typeface="+mn-lt"/>
              </a:endParaRPr>
            </a:p>
          </p:txBody>
        </p:sp>
        <p:sp>
          <p:nvSpPr>
            <p:cNvPr id="64" name="1"/>
            <p:cNvSpPr txBox="1"/>
            <p:nvPr/>
          </p:nvSpPr>
          <p:spPr>
            <a:xfrm>
              <a:off x="8557508" y="4605380"/>
              <a:ext cx="1720138" cy="1258264"/>
            </a:xfrm>
            <a:prstGeom prst="rect">
              <a:avLst/>
            </a:prstGeom>
          </p:spPr>
          <p:txBody>
            <a:bodyPr vert="horz" lIns="86679" tIns="43339" rIns="86679" bIns="43339" rtlCol="0" anchor="t">
              <a:noAutofit/>
            </a:bodyPr>
            <a:lstStyle>
              <a:lvl1pPr marL="0" indent="0" algn="ctr" defTabSz="457200" rtl="0" eaLnBrk="1" latinLnBrk="0" hangingPunct="1">
                <a:spcBef>
                  <a:spcPct val="20000"/>
                </a:spcBef>
                <a:buFont typeface="Arial" panose="020B0604020202020204"/>
                <a:buNone/>
                <a:defRPr sz="1000" kern="1200" baseline="0">
                  <a:solidFill>
                    <a:schemeClr val="bg1">
                      <a:lumMod val="65000"/>
                    </a:schemeClr>
                  </a:solidFill>
                  <a:latin typeface="+mn-lt"/>
                  <a:ea typeface="+mn-ea"/>
                  <a:cs typeface="Rockwell" panose="02060603020205020403"/>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pPr lvl="0"/>
              <a:r>
                <a:rPr lang="zh-CN" altLang="en-US" sz="1325" dirty="0">
                  <a:solidFill>
                    <a:schemeClr val="tx1">
                      <a:lumMod val="95000"/>
                      <a:lumOff val="5000"/>
                    </a:schemeClr>
                  </a:solidFill>
                  <a:cs typeface="+mn-ea"/>
                  <a:sym typeface="+mn-lt"/>
                </a:rPr>
                <a:t>此处添加详细文本描述，建议与标题相关并符合整体语言风格，语言描述尽量简洁生动。</a:t>
              </a:r>
              <a:endParaRPr lang="en-US" altLang="zh-CN" sz="1325" dirty="0">
                <a:solidFill>
                  <a:schemeClr val="tx1">
                    <a:lumMod val="95000"/>
                    <a:lumOff val="5000"/>
                  </a:schemeClr>
                </a:solidFill>
                <a:cs typeface="+mn-ea"/>
                <a:sym typeface="+mn-lt"/>
              </a:endParaRPr>
            </a:p>
          </p:txBody>
        </p:sp>
      </p:grpSp>
      <p:sp>
        <p:nvSpPr>
          <p:cNvPr id="28" name="KSO_GT2"/>
          <p:cNvSpPr txBox="1">
            <a:spLocks noChangeArrowheads="1"/>
          </p:cNvSpPr>
          <p:nvPr/>
        </p:nvSpPr>
        <p:spPr bwMode="auto">
          <a:xfrm>
            <a:off x="5127438" y="306168"/>
            <a:ext cx="1956199"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个人简历介绍</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100" advClick="0" advTm="3000">
        <p14:switch dir="r"/>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grpSp>
        <p:nvGrpSpPr>
          <p:cNvPr id="4" name="组合 3"/>
          <p:cNvGrpSpPr/>
          <p:nvPr/>
        </p:nvGrpSpPr>
        <p:grpSpPr>
          <a:xfrm>
            <a:off x="1210598" y="1625997"/>
            <a:ext cx="9596325" cy="4382985"/>
            <a:chOff x="1035440" y="1274235"/>
            <a:chExt cx="10121124" cy="4622679"/>
          </a:xfrm>
        </p:grpSpPr>
        <p:sp>
          <p:nvSpPr>
            <p:cNvPr id="38" name="TextBox 37"/>
            <p:cNvSpPr txBox="1"/>
            <p:nvPr/>
          </p:nvSpPr>
          <p:spPr>
            <a:xfrm>
              <a:off x="1035440" y="5296591"/>
              <a:ext cx="10121124" cy="600323"/>
            </a:xfrm>
            <a:prstGeom prst="rect">
              <a:avLst/>
            </a:prstGeom>
            <a:noFill/>
          </p:spPr>
          <p:txBody>
            <a:bodyPr wrap="square" lIns="0" tIns="0" rIns="0" bIns="0" rtlCol="0">
              <a:spAutoFit/>
            </a:bodyPr>
            <a:lstStyle/>
            <a:p>
              <a:pPr algn="ctr"/>
              <a:r>
                <a:rPr lang="zh-CN" altLang="en-US" sz="1235" dirty="0">
                  <a:solidFill>
                    <a:schemeClr val="tx1">
                      <a:lumMod val="50000"/>
                      <a:lumOff val="50000"/>
                    </a:schemeClr>
                  </a:solidFill>
                  <a:cs typeface="+mn-ea"/>
                  <a:sym typeface="+mn-lt"/>
                </a:rPr>
                <a:t>此处添加详细文本描述，建议与标题相关并符合整体语言风格，语言描述尽量简洁生动。尽量将每页幻灯片的字数控制在</a:t>
              </a:r>
              <a:r>
                <a:rPr lang="en-US" altLang="zh-CN" sz="1235" dirty="0">
                  <a:solidFill>
                    <a:schemeClr val="tx1">
                      <a:lumMod val="50000"/>
                      <a:lumOff val="50000"/>
                    </a:schemeClr>
                  </a:solidFill>
                  <a:cs typeface="+mn-ea"/>
                  <a:sym typeface="+mn-lt"/>
                </a:rPr>
                <a:t>200</a:t>
              </a:r>
              <a:r>
                <a:rPr lang="zh-CN" altLang="en-US" sz="1235" dirty="0">
                  <a:solidFill>
                    <a:schemeClr val="tx1">
                      <a:lumMod val="50000"/>
                      <a:lumOff val="50000"/>
                    </a:schemeClr>
                  </a:solidFill>
                  <a:cs typeface="+mn-ea"/>
                  <a:sym typeface="+mn-lt"/>
                </a:rPr>
                <a:t>字以内，据统计每页幻灯片的最好控制在</a:t>
              </a:r>
              <a:r>
                <a:rPr lang="en-US" altLang="zh-CN" sz="1235" dirty="0">
                  <a:solidFill>
                    <a:schemeClr val="tx1">
                      <a:lumMod val="50000"/>
                      <a:lumOff val="50000"/>
                    </a:schemeClr>
                  </a:solidFill>
                  <a:cs typeface="+mn-ea"/>
                  <a:sym typeface="+mn-lt"/>
                </a:rPr>
                <a:t>5</a:t>
              </a:r>
              <a:r>
                <a:rPr lang="zh-CN" altLang="en-US" sz="1235" dirty="0">
                  <a:solidFill>
                    <a:schemeClr val="tx1">
                      <a:lumMod val="50000"/>
                      <a:lumOff val="50000"/>
                    </a:schemeClr>
                  </a:solidFill>
                  <a:cs typeface="+mn-ea"/>
                  <a:sym typeface="+mn-lt"/>
                </a:rPr>
                <a:t>分钟之内。此处添加详细文本描述，建议与标题相关并符合整体语言风格，语言描述尽量简洁生动。尽量将每页幻灯片的字数控制在</a:t>
              </a:r>
              <a:r>
                <a:rPr lang="en-US" altLang="zh-CN" sz="1235" dirty="0">
                  <a:solidFill>
                    <a:schemeClr val="tx1">
                      <a:lumMod val="50000"/>
                      <a:lumOff val="50000"/>
                    </a:schemeClr>
                  </a:solidFill>
                  <a:cs typeface="+mn-ea"/>
                  <a:sym typeface="+mn-lt"/>
                </a:rPr>
                <a:t>200</a:t>
              </a:r>
              <a:r>
                <a:rPr lang="zh-CN" altLang="en-US" sz="1235" dirty="0">
                  <a:solidFill>
                    <a:schemeClr val="tx1">
                      <a:lumMod val="50000"/>
                      <a:lumOff val="50000"/>
                    </a:schemeClr>
                  </a:solidFill>
                  <a:cs typeface="+mn-ea"/>
                  <a:sym typeface="+mn-lt"/>
                </a:rPr>
                <a:t>字以内，据统计每页幻灯片的最好控制在</a:t>
              </a:r>
              <a:r>
                <a:rPr lang="en-US" altLang="zh-CN" sz="1235" dirty="0">
                  <a:solidFill>
                    <a:schemeClr val="tx1">
                      <a:lumMod val="50000"/>
                      <a:lumOff val="50000"/>
                    </a:schemeClr>
                  </a:solidFill>
                  <a:cs typeface="+mn-ea"/>
                  <a:sym typeface="+mn-lt"/>
                </a:rPr>
                <a:t>5</a:t>
              </a:r>
              <a:r>
                <a:rPr lang="zh-CN" altLang="en-US" sz="1235" dirty="0">
                  <a:solidFill>
                    <a:schemeClr val="tx1">
                      <a:lumMod val="50000"/>
                      <a:lumOff val="50000"/>
                    </a:schemeClr>
                  </a:solidFill>
                  <a:cs typeface="+mn-ea"/>
                  <a:sym typeface="+mn-lt"/>
                </a:rPr>
                <a:t>分钟之内。</a:t>
              </a:r>
              <a:endParaRPr lang="zh-CN" altLang="en-US" sz="1235" dirty="0">
                <a:solidFill>
                  <a:schemeClr val="tx1">
                    <a:lumMod val="50000"/>
                    <a:lumOff val="50000"/>
                  </a:schemeClr>
                </a:solidFill>
                <a:cs typeface="+mn-ea"/>
                <a:sym typeface="+mn-lt"/>
              </a:endParaRPr>
            </a:p>
          </p:txBody>
        </p:sp>
        <p:cxnSp>
          <p:nvCxnSpPr>
            <p:cNvPr id="39" name="Straight Connector 60"/>
            <p:cNvCxnSpPr/>
            <p:nvPr/>
          </p:nvCxnSpPr>
          <p:spPr>
            <a:xfrm>
              <a:off x="1043634" y="5118805"/>
              <a:ext cx="10104735" cy="0"/>
            </a:xfrm>
            <a:prstGeom prst="line">
              <a:avLst/>
            </a:prstGeom>
            <a:ln w="19050">
              <a:solidFill>
                <a:schemeClr val="bg1">
                  <a:lumMod val="75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grpSp>
          <p:nvGrpSpPr>
            <p:cNvPr id="40" name="Group 36"/>
            <p:cNvGrpSpPr/>
            <p:nvPr/>
          </p:nvGrpSpPr>
          <p:grpSpPr>
            <a:xfrm>
              <a:off x="4290720" y="1274235"/>
              <a:ext cx="1807398" cy="1843617"/>
              <a:chOff x="3214688" y="955675"/>
              <a:chExt cx="1355725" cy="1382713"/>
            </a:xfrm>
            <a:solidFill>
              <a:srgbClr val="DC607C"/>
            </a:solidFill>
          </p:grpSpPr>
          <p:sp>
            <p:nvSpPr>
              <p:cNvPr id="41" name="Freeform 5"/>
              <p:cNvSpPr/>
              <p:nvPr/>
            </p:nvSpPr>
            <p:spPr bwMode="auto">
              <a:xfrm>
                <a:off x="3214688" y="955675"/>
                <a:ext cx="1355725" cy="1382713"/>
              </a:xfrm>
              <a:custGeom>
                <a:avLst/>
                <a:gdLst/>
                <a:ahLst/>
                <a:cxnLst>
                  <a:cxn ang="0">
                    <a:pos x="361" y="458"/>
                  </a:cxn>
                  <a:cxn ang="0">
                    <a:pos x="455" y="364"/>
                  </a:cxn>
                  <a:cxn ang="0">
                    <a:pos x="455" y="0"/>
                  </a:cxn>
                  <a:cxn ang="0">
                    <a:pos x="394" y="0"/>
                  </a:cxn>
                  <a:cxn ang="0">
                    <a:pos x="374" y="92"/>
                  </a:cxn>
                  <a:cxn ang="0">
                    <a:pos x="303" y="115"/>
                  </a:cxn>
                  <a:cxn ang="0">
                    <a:pos x="233" y="53"/>
                  </a:cxn>
                  <a:cxn ang="0">
                    <a:pos x="136" y="123"/>
                  </a:cxn>
                  <a:cxn ang="0">
                    <a:pos x="175" y="209"/>
                  </a:cxn>
                  <a:cxn ang="0">
                    <a:pos x="131" y="270"/>
                  </a:cxn>
                  <a:cxn ang="0">
                    <a:pos x="37" y="260"/>
                  </a:cxn>
                  <a:cxn ang="0">
                    <a:pos x="0" y="374"/>
                  </a:cxn>
                  <a:cxn ang="0">
                    <a:pos x="82" y="421"/>
                  </a:cxn>
                  <a:cxn ang="0">
                    <a:pos x="80" y="464"/>
                  </a:cxn>
                  <a:cxn ang="0">
                    <a:pos x="361" y="464"/>
                  </a:cxn>
                  <a:cxn ang="0">
                    <a:pos x="361" y="458"/>
                  </a:cxn>
                </a:cxnLst>
                <a:rect l="0" t="0" r="r" b="b"/>
                <a:pathLst>
                  <a:path w="455" h="464">
                    <a:moveTo>
                      <a:pt x="361" y="458"/>
                    </a:moveTo>
                    <a:cubicBezTo>
                      <a:pt x="361" y="406"/>
                      <a:pt x="403" y="364"/>
                      <a:pt x="455" y="364"/>
                    </a:cubicBezTo>
                    <a:cubicBezTo>
                      <a:pt x="455" y="0"/>
                      <a:pt x="455" y="0"/>
                      <a:pt x="455" y="0"/>
                    </a:cubicBezTo>
                    <a:cubicBezTo>
                      <a:pt x="394" y="0"/>
                      <a:pt x="394" y="0"/>
                      <a:pt x="394" y="0"/>
                    </a:cubicBezTo>
                    <a:cubicBezTo>
                      <a:pt x="374" y="92"/>
                      <a:pt x="374" y="92"/>
                      <a:pt x="374" y="92"/>
                    </a:cubicBezTo>
                    <a:cubicBezTo>
                      <a:pt x="350" y="98"/>
                      <a:pt x="326" y="105"/>
                      <a:pt x="303" y="115"/>
                    </a:cubicBezTo>
                    <a:cubicBezTo>
                      <a:pt x="233" y="53"/>
                      <a:pt x="233" y="53"/>
                      <a:pt x="233" y="53"/>
                    </a:cubicBezTo>
                    <a:cubicBezTo>
                      <a:pt x="136" y="123"/>
                      <a:pt x="136" y="123"/>
                      <a:pt x="136" y="123"/>
                    </a:cubicBezTo>
                    <a:cubicBezTo>
                      <a:pt x="175" y="209"/>
                      <a:pt x="175" y="209"/>
                      <a:pt x="175" y="209"/>
                    </a:cubicBezTo>
                    <a:cubicBezTo>
                      <a:pt x="158" y="228"/>
                      <a:pt x="144" y="248"/>
                      <a:pt x="131" y="270"/>
                    </a:cubicBezTo>
                    <a:cubicBezTo>
                      <a:pt x="37" y="260"/>
                      <a:pt x="37" y="260"/>
                      <a:pt x="37" y="260"/>
                    </a:cubicBezTo>
                    <a:cubicBezTo>
                      <a:pt x="0" y="374"/>
                      <a:pt x="0" y="374"/>
                      <a:pt x="0" y="374"/>
                    </a:cubicBezTo>
                    <a:cubicBezTo>
                      <a:pt x="82" y="421"/>
                      <a:pt x="82" y="421"/>
                      <a:pt x="82" y="421"/>
                    </a:cubicBezTo>
                    <a:cubicBezTo>
                      <a:pt x="80" y="436"/>
                      <a:pt x="80" y="450"/>
                      <a:pt x="80" y="464"/>
                    </a:cubicBezTo>
                    <a:cubicBezTo>
                      <a:pt x="361" y="464"/>
                      <a:pt x="361" y="464"/>
                      <a:pt x="361" y="464"/>
                    </a:cubicBezTo>
                    <a:cubicBezTo>
                      <a:pt x="361" y="462"/>
                      <a:pt x="361" y="460"/>
                      <a:pt x="361" y="458"/>
                    </a:cubicBezTo>
                    <a:close/>
                  </a:path>
                </a:pathLst>
              </a:custGeom>
              <a:solidFill>
                <a:schemeClr val="tx1">
                  <a:lumMod val="85000"/>
                  <a:lumOff val="15000"/>
                </a:schemeClr>
              </a:solidFill>
              <a:ln w="9525">
                <a:noFill/>
                <a:round/>
              </a:ln>
            </p:spPr>
            <p:txBody>
              <a:bodyPr vert="horz" wrap="square" lIns="86699" tIns="43349" rIns="86699" bIns="43349" numCol="1" anchor="t" anchorCtr="0" compatLnSpc="1"/>
              <a:lstStyle/>
              <a:p>
                <a:endParaRPr lang="en-US" sz="1705">
                  <a:cs typeface="+mn-ea"/>
                  <a:sym typeface="+mn-lt"/>
                </a:endParaRPr>
              </a:p>
            </p:txBody>
          </p:sp>
          <p:sp>
            <p:nvSpPr>
              <p:cNvPr id="42" name="Rectangle 28"/>
              <p:cNvSpPr/>
              <p:nvPr/>
            </p:nvSpPr>
            <p:spPr>
              <a:xfrm>
                <a:off x="3844022" y="1417776"/>
                <a:ext cx="541760" cy="500049"/>
              </a:xfrm>
              <a:prstGeom prst="rect">
                <a:avLst/>
              </a:prstGeom>
              <a:solidFill>
                <a:schemeClr val="tx1">
                  <a:lumMod val="85000"/>
                  <a:lumOff val="15000"/>
                </a:schemeClr>
              </a:solidFill>
            </p:spPr>
            <p:txBody>
              <a:bodyPr wrap="none">
                <a:spAutoFit/>
              </a:bodyPr>
              <a:lstStyle/>
              <a:p>
                <a:pPr algn="ctr"/>
                <a:r>
                  <a:rPr lang="en-US" sz="3510" dirty="0">
                    <a:solidFill>
                      <a:schemeClr val="bg1"/>
                    </a:solidFill>
                    <a:cs typeface="+mn-ea"/>
                    <a:sym typeface="+mn-lt"/>
                  </a:rPr>
                  <a:t>01</a:t>
                </a:r>
                <a:endParaRPr lang="en-US" sz="3510" dirty="0">
                  <a:solidFill>
                    <a:schemeClr val="bg1"/>
                  </a:solidFill>
                  <a:cs typeface="+mn-ea"/>
                  <a:sym typeface="+mn-lt"/>
                </a:endParaRPr>
              </a:p>
            </p:txBody>
          </p:sp>
          <p:sp>
            <p:nvSpPr>
              <p:cNvPr id="43" name="Text Placeholder 3"/>
              <p:cNvSpPr txBox="1"/>
              <p:nvPr/>
            </p:nvSpPr>
            <p:spPr>
              <a:xfrm>
                <a:off x="3689546" y="1880463"/>
                <a:ext cx="767240" cy="184672"/>
              </a:xfrm>
              <a:prstGeom prst="rect">
                <a:avLst/>
              </a:prstGeom>
              <a:solidFill>
                <a:schemeClr val="tx1">
                  <a:lumMod val="85000"/>
                  <a:lumOff val="15000"/>
                </a:schemeClr>
              </a:solidFill>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155065">
                  <a:spcBef>
                    <a:spcPct val="20000"/>
                  </a:spcBef>
                  <a:defRPr/>
                </a:pPr>
                <a:r>
                  <a:rPr lang="zh-CN" altLang="en-US" sz="1515" dirty="0">
                    <a:solidFill>
                      <a:schemeClr val="bg1"/>
                    </a:solidFill>
                    <a:cs typeface="+mn-ea"/>
                    <a:sym typeface="+mn-lt"/>
                  </a:rPr>
                  <a:t>添加副标题</a:t>
                </a:r>
                <a:endParaRPr lang="en-US" sz="1515" dirty="0">
                  <a:solidFill>
                    <a:schemeClr val="bg1"/>
                  </a:solidFill>
                  <a:cs typeface="+mn-ea"/>
                  <a:sym typeface="+mn-lt"/>
                </a:endParaRPr>
              </a:p>
            </p:txBody>
          </p:sp>
        </p:grpSp>
        <p:grpSp>
          <p:nvGrpSpPr>
            <p:cNvPr id="44" name="Group 39"/>
            <p:cNvGrpSpPr/>
            <p:nvPr/>
          </p:nvGrpSpPr>
          <p:grpSpPr>
            <a:xfrm>
              <a:off x="4294953" y="3117852"/>
              <a:ext cx="1803165" cy="1794933"/>
              <a:chOff x="3217863" y="2338388"/>
              <a:chExt cx="1352550" cy="1346200"/>
            </a:xfrm>
          </p:grpSpPr>
          <p:sp>
            <p:nvSpPr>
              <p:cNvPr id="45" name="Freeform 8"/>
              <p:cNvSpPr/>
              <p:nvPr/>
            </p:nvSpPr>
            <p:spPr bwMode="auto">
              <a:xfrm>
                <a:off x="3217863" y="2338388"/>
                <a:ext cx="1352550" cy="1346200"/>
              </a:xfrm>
              <a:custGeom>
                <a:avLst/>
                <a:gdLst/>
                <a:ahLst/>
                <a:cxnLst>
                  <a:cxn ang="0">
                    <a:pos x="360" y="0"/>
                  </a:cxn>
                  <a:cxn ang="0">
                    <a:pos x="79" y="0"/>
                  </a:cxn>
                  <a:cxn ang="0">
                    <a:pos x="81" y="32"/>
                  </a:cxn>
                  <a:cxn ang="0">
                    <a:pos x="0" y="79"/>
                  </a:cxn>
                  <a:cxn ang="0">
                    <a:pos x="37" y="193"/>
                  </a:cxn>
                  <a:cxn ang="0">
                    <a:pos x="131" y="183"/>
                  </a:cxn>
                  <a:cxn ang="0">
                    <a:pos x="174" y="243"/>
                  </a:cxn>
                  <a:cxn ang="0">
                    <a:pos x="136" y="330"/>
                  </a:cxn>
                  <a:cxn ang="0">
                    <a:pos x="234" y="400"/>
                  </a:cxn>
                  <a:cxn ang="0">
                    <a:pos x="304" y="337"/>
                  </a:cxn>
                  <a:cxn ang="0">
                    <a:pos x="338" y="350"/>
                  </a:cxn>
                  <a:cxn ang="0">
                    <a:pos x="374" y="360"/>
                  </a:cxn>
                  <a:cxn ang="0">
                    <a:pos x="394" y="452"/>
                  </a:cxn>
                  <a:cxn ang="0">
                    <a:pos x="454" y="452"/>
                  </a:cxn>
                  <a:cxn ang="0">
                    <a:pos x="454" y="87"/>
                  </a:cxn>
                  <a:cxn ang="0">
                    <a:pos x="360" y="0"/>
                  </a:cxn>
                </a:cxnLst>
                <a:rect l="0" t="0" r="r" b="b"/>
                <a:pathLst>
                  <a:path w="454" h="452">
                    <a:moveTo>
                      <a:pt x="360" y="0"/>
                    </a:moveTo>
                    <a:cubicBezTo>
                      <a:pt x="79" y="0"/>
                      <a:pt x="79" y="0"/>
                      <a:pt x="79" y="0"/>
                    </a:cubicBezTo>
                    <a:cubicBezTo>
                      <a:pt x="79" y="11"/>
                      <a:pt x="80" y="21"/>
                      <a:pt x="81" y="32"/>
                    </a:cubicBezTo>
                    <a:cubicBezTo>
                      <a:pt x="0" y="79"/>
                      <a:pt x="0" y="79"/>
                      <a:pt x="0" y="79"/>
                    </a:cubicBezTo>
                    <a:cubicBezTo>
                      <a:pt x="37" y="193"/>
                      <a:pt x="37" y="193"/>
                      <a:pt x="37" y="193"/>
                    </a:cubicBezTo>
                    <a:cubicBezTo>
                      <a:pt x="131" y="183"/>
                      <a:pt x="131" y="183"/>
                      <a:pt x="131" y="183"/>
                    </a:cubicBezTo>
                    <a:cubicBezTo>
                      <a:pt x="143" y="205"/>
                      <a:pt x="158" y="225"/>
                      <a:pt x="174" y="243"/>
                    </a:cubicBezTo>
                    <a:cubicBezTo>
                      <a:pt x="136" y="330"/>
                      <a:pt x="136" y="330"/>
                      <a:pt x="136" y="330"/>
                    </a:cubicBezTo>
                    <a:cubicBezTo>
                      <a:pt x="234" y="400"/>
                      <a:pt x="234" y="400"/>
                      <a:pt x="234" y="400"/>
                    </a:cubicBezTo>
                    <a:cubicBezTo>
                      <a:pt x="304" y="337"/>
                      <a:pt x="304" y="337"/>
                      <a:pt x="304" y="337"/>
                    </a:cubicBezTo>
                    <a:cubicBezTo>
                      <a:pt x="315" y="342"/>
                      <a:pt x="327" y="346"/>
                      <a:pt x="338" y="350"/>
                    </a:cubicBezTo>
                    <a:cubicBezTo>
                      <a:pt x="350" y="354"/>
                      <a:pt x="362" y="357"/>
                      <a:pt x="374" y="360"/>
                    </a:cubicBezTo>
                    <a:cubicBezTo>
                      <a:pt x="394" y="452"/>
                      <a:pt x="394" y="452"/>
                      <a:pt x="394" y="452"/>
                    </a:cubicBezTo>
                    <a:cubicBezTo>
                      <a:pt x="454" y="452"/>
                      <a:pt x="454" y="452"/>
                      <a:pt x="454" y="452"/>
                    </a:cubicBezTo>
                    <a:cubicBezTo>
                      <a:pt x="454" y="87"/>
                      <a:pt x="454" y="87"/>
                      <a:pt x="454" y="87"/>
                    </a:cubicBezTo>
                    <a:cubicBezTo>
                      <a:pt x="404" y="87"/>
                      <a:pt x="364" y="49"/>
                      <a:pt x="360" y="0"/>
                    </a:cubicBezTo>
                    <a:close/>
                  </a:path>
                </a:pathLst>
              </a:custGeom>
              <a:solidFill>
                <a:schemeClr val="tx1">
                  <a:lumMod val="85000"/>
                  <a:lumOff val="15000"/>
                </a:schemeClr>
              </a:solidFill>
              <a:ln w="9525">
                <a:noFill/>
                <a:round/>
              </a:ln>
            </p:spPr>
            <p:txBody>
              <a:bodyPr vert="horz" wrap="square" lIns="86699" tIns="43349" rIns="86699" bIns="43349" numCol="1" anchor="t" anchorCtr="0" compatLnSpc="1"/>
              <a:lstStyle/>
              <a:p>
                <a:endParaRPr lang="en-US" sz="1705">
                  <a:cs typeface="+mn-ea"/>
                  <a:sym typeface="+mn-lt"/>
                </a:endParaRPr>
              </a:p>
            </p:txBody>
          </p:sp>
          <p:sp>
            <p:nvSpPr>
              <p:cNvPr id="46" name="Rectangle 30"/>
              <p:cNvSpPr/>
              <p:nvPr/>
            </p:nvSpPr>
            <p:spPr>
              <a:xfrm>
                <a:off x="3837580" y="2393880"/>
                <a:ext cx="541760" cy="500049"/>
              </a:xfrm>
              <a:prstGeom prst="rect">
                <a:avLst/>
              </a:prstGeom>
            </p:spPr>
            <p:txBody>
              <a:bodyPr wrap="none">
                <a:spAutoFit/>
              </a:bodyPr>
              <a:lstStyle/>
              <a:p>
                <a:pPr algn="ctr"/>
                <a:r>
                  <a:rPr lang="en-US" sz="3510" dirty="0">
                    <a:solidFill>
                      <a:schemeClr val="bg1"/>
                    </a:solidFill>
                    <a:cs typeface="+mn-ea"/>
                    <a:sym typeface="+mn-lt"/>
                  </a:rPr>
                  <a:t>03</a:t>
                </a:r>
                <a:endParaRPr lang="en-US" sz="3510" dirty="0">
                  <a:solidFill>
                    <a:schemeClr val="bg1"/>
                  </a:solidFill>
                  <a:cs typeface="+mn-ea"/>
                  <a:sym typeface="+mn-lt"/>
                </a:endParaRPr>
              </a:p>
            </p:txBody>
          </p:sp>
          <p:sp>
            <p:nvSpPr>
              <p:cNvPr id="47" name="Text Placeholder 3"/>
              <p:cNvSpPr txBox="1"/>
              <p:nvPr/>
            </p:nvSpPr>
            <p:spPr>
              <a:xfrm>
                <a:off x="3689546" y="2859782"/>
                <a:ext cx="767240" cy="184672"/>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155065">
                  <a:spcBef>
                    <a:spcPct val="20000"/>
                  </a:spcBef>
                  <a:defRPr/>
                </a:pPr>
                <a:r>
                  <a:rPr lang="zh-CN" altLang="en-US" sz="1515" dirty="0">
                    <a:solidFill>
                      <a:schemeClr val="bg1"/>
                    </a:solidFill>
                    <a:cs typeface="+mn-ea"/>
                    <a:sym typeface="+mn-lt"/>
                  </a:rPr>
                  <a:t>添加副标题</a:t>
                </a:r>
                <a:endParaRPr lang="en-US" sz="1515" dirty="0">
                  <a:solidFill>
                    <a:schemeClr val="bg1"/>
                  </a:solidFill>
                  <a:cs typeface="+mn-ea"/>
                  <a:sym typeface="+mn-lt"/>
                </a:endParaRPr>
              </a:p>
            </p:txBody>
          </p:sp>
        </p:grpSp>
        <p:grpSp>
          <p:nvGrpSpPr>
            <p:cNvPr id="48" name="Group 38"/>
            <p:cNvGrpSpPr/>
            <p:nvPr/>
          </p:nvGrpSpPr>
          <p:grpSpPr>
            <a:xfrm>
              <a:off x="6098119" y="3117852"/>
              <a:ext cx="1803165" cy="1794933"/>
              <a:chOff x="4570413" y="2338388"/>
              <a:chExt cx="1352550" cy="1346200"/>
            </a:xfrm>
            <a:solidFill>
              <a:schemeClr val="accent1"/>
            </a:solidFill>
          </p:grpSpPr>
          <p:sp>
            <p:nvSpPr>
              <p:cNvPr id="49" name="Freeform 7"/>
              <p:cNvSpPr/>
              <p:nvPr/>
            </p:nvSpPr>
            <p:spPr bwMode="auto">
              <a:xfrm>
                <a:off x="4570413" y="2338388"/>
                <a:ext cx="1352550" cy="1346200"/>
              </a:xfrm>
              <a:custGeom>
                <a:avLst/>
                <a:gdLst/>
                <a:ahLst/>
                <a:cxnLst>
                  <a:cxn ang="0">
                    <a:pos x="374" y="0"/>
                  </a:cxn>
                  <a:cxn ang="0">
                    <a:pos x="93" y="0"/>
                  </a:cxn>
                  <a:cxn ang="0">
                    <a:pos x="0" y="87"/>
                  </a:cxn>
                  <a:cxn ang="0">
                    <a:pos x="0" y="452"/>
                  </a:cxn>
                  <a:cxn ang="0">
                    <a:pos x="60" y="452"/>
                  </a:cxn>
                  <a:cxn ang="0">
                    <a:pos x="80" y="359"/>
                  </a:cxn>
                  <a:cxn ang="0">
                    <a:pos x="151" y="336"/>
                  </a:cxn>
                  <a:cxn ang="0">
                    <a:pos x="221" y="399"/>
                  </a:cxn>
                  <a:cxn ang="0">
                    <a:pos x="318" y="328"/>
                  </a:cxn>
                  <a:cxn ang="0">
                    <a:pos x="279" y="242"/>
                  </a:cxn>
                  <a:cxn ang="0">
                    <a:pos x="323" y="182"/>
                  </a:cxn>
                  <a:cxn ang="0">
                    <a:pos x="417" y="192"/>
                  </a:cxn>
                  <a:cxn ang="0">
                    <a:pos x="454" y="77"/>
                  </a:cxn>
                  <a:cxn ang="0">
                    <a:pos x="372" y="30"/>
                  </a:cxn>
                  <a:cxn ang="0">
                    <a:pos x="374" y="0"/>
                  </a:cxn>
                </a:cxnLst>
                <a:rect l="0" t="0" r="r" b="b"/>
                <a:pathLst>
                  <a:path w="454" h="452">
                    <a:moveTo>
                      <a:pt x="374" y="0"/>
                    </a:moveTo>
                    <a:cubicBezTo>
                      <a:pt x="93" y="0"/>
                      <a:pt x="93" y="0"/>
                      <a:pt x="93" y="0"/>
                    </a:cubicBezTo>
                    <a:cubicBezTo>
                      <a:pt x="89" y="49"/>
                      <a:pt x="49" y="87"/>
                      <a:pt x="0" y="87"/>
                    </a:cubicBezTo>
                    <a:cubicBezTo>
                      <a:pt x="0" y="452"/>
                      <a:pt x="0" y="452"/>
                      <a:pt x="0" y="452"/>
                    </a:cubicBezTo>
                    <a:cubicBezTo>
                      <a:pt x="60" y="452"/>
                      <a:pt x="60" y="452"/>
                      <a:pt x="60" y="452"/>
                    </a:cubicBezTo>
                    <a:cubicBezTo>
                      <a:pt x="80" y="359"/>
                      <a:pt x="80" y="359"/>
                      <a:pt x="80" y="359"/>
                    </a:cubicBezTo>
                    <a:cubicBezTo>
                      <a:pt x="104" y="354"/>
                      <a:pt x="128" y="346"/>
                      <a:pt x="151" y="336"/>
                    </a:cubicBezTo>
                    <a:cubicBezTo>
                      <a:pt x="221" y="399"/>
                      <a:pt x="221" y="399"/>
                      <a:pt x="221" y="399"/>
                    </a:cubicBezTo>
                    <a:cubicBezTo>
                      <a:pt x="318" y="328"/>
                      <a:pt x="318" y="328"/>
                      <a:pt x="318" y="328"/>
                    </a:cubicBezTo>
                    <a:cubicBezTo>
                      <a:pt x="279" y="242"/>
                      <a:pt x="279" y="242"/>
                      <a:pt x="279" y="242"/>
                    </a:cubicBezTo>
                    <a:cubicBezTo>
                      <a:pt x="296" y="224"/>
                      <a:pt x="310" y="204"/>
                      <a:pt x="323" y="182"/>
                    </a:cubicBezTo>
                    <a:cubicBezTo>
                      <a:pt x="417" y="192"/>
                      <a:pt x="417" y="192"/>
                      <a:pt x="417" y="192"/>
                    </a:cubicBezTo>
                    <a:cubicBezTo>
                      <a:pt x="454" y="77"/>
                      <a:pt x="454" y="77"/>
                      <a:pt x="454" y="77"/>
                    </a:cubicBezTo>
                    <a:cubicBezTo>
                      <a:pt x="372" y="30"/>
                      <a:pt x="372" y="30"/>
                      <a:pt x="372" y="30"/>
                    </a:cubicBezTo>
                    <a:cubicBezTo>
                      <a:pt x="373" y="20"/>
                      <a:pt x="374" y="10"/>
                      <a:pt x="374" y="0"/>
                    </a:cubicBezTo>
                    <a:close/>
                  </a:path>
                </a:pathLst>
              </a:custGeom>
              <a:solidFill>
                <a:schemeClr val="tx1">
                  <a:lumMod val="75000"/>
                  <a:lumOff val="25000"/>
                </a:schemeClr>
              </a:solidFill>
              <a:ln w="9525">
                <a:noFill/>
                <a:round/>
              </a:ln>
            </p:spPr>
            <p:txBody>
              <a:bodyPr vert="horz" wrap="square" lIns="86699" tIns="43349" rIns="86699" bIns="43349" numCol="1" anchor="t" anchorCtr="0" compatLnSpc="1"/>
              <a:lstStyle/>
              <a:p>
                <a:endParaRPr lang="en-US" sz="1705" dirty="0">
                  <a:cs typeface="+mn-ea"/>
                  <a:sym typeface="+mn-lt"/>
                </a:endParaRPr>
              </a:p>
            </p:txBody>
          </p:sp>
          <p:sp>
            <p:nvSpPr>
              <p:cNvPr id="50" name="Rectangle 32"/>
              <p:cNvSpPr/>
              <p:nvPr/>
            </p:nvSpPr>
            <p:spPr>
              <a:xfrm>
                <a:off x="4758103" y="2393880"/>
                <a:ext cx="541760" cy="500049"/>
              </a:xfrm>
              <a:prstGeom prst="rect">
                <a:avLst/>
              </a:prstGeom>
              <a:noFill/>
            </p:spPr>
            <p:txBody>
              <a:bodyPr wrap="none">
                <a:spAutoFit/>
              </a:bodyPr>
              <a:lstStyle/>
              <a:p>
                <a:pPr algn="ctr"/>
                <a:r>
                  <a:rPr lang="en-US" sz="3510" dirty="0">
                    <a:solidFill>
                      <a:schemeClr val="bg1"/>
                    </a:solidFill>
                    <a:cs typeface="+mn-ea"/>
                    <a:sym typeface="+mn-lt"/>
                  </a:rPr>
                  <a:t>04</a:t>
                </a:r>
                <a:endParaRPr lang="en-US" sz="3510" dirty="0">
                  <a:solidFill>
                    <a:schemeClr val="bg1"/>
                  </a:solidFill>
                  <a:cs typeface="+mn-ea"/>
                  <a:sym typeface="+mn-lt"/>
                </a:endParaRPr>
              </a:p>
            </p:txBody>
          </p:sp>
          <p:sp>
            <p:nvSpPr>
              <p:cNvPr id="51" name="Text Placeholder 3"/>
              <p:cNvSpPr txBox="1"/>
              <p:nvPr/>
            </p:nvSpPr>
            <p:spPr>
              <a:xfrm>
                <a:off x="4611259" y="2859782"/>
                <a:ext cx="767240" cy="184672"/>
              </a:xfrm>
              <a:prstGeom prst="rect">
                <a:avLst/>
              </a:prstGeom>
              <a:solidFill>
                <a:schemeClr val="tx1">
                  <a:lumMod val="75000"/>
                  <a:lumOff val="25000"/>
                </a:schemeClr>
              </a:solidFill>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155065">
                  <a:spcBef>
                    <a:spcPct val="20000"/>
                  </a:spcBef>
                  <a:defRPr/>
                </a:pPr>
                <a:r>
                  <a:rPr lang="zh-CN" altLang="en-US" sz="1515" dirty="0">
                    <a:solidFill>
                      <a:schemeClr val="bg1"/>
                    </a:solidFill>
                    <a:cs typeface="+mn-ea"/>
                    <a:sym typeface="+mn-lt"/>
                  </a:rPr>
                  <a:t>添加副标题</a:t>
                </a:r>
                <a:endParaRPr lang="en-US" sz="1515" dirty="0">
                  <a:solidFill>
                    <a:schemeClr val="bg1"/>
                  </a:solidFill>
                  <a:cs typeface="+mn-ea"/>
                  <a:sym typeface="+mn-lt"/>
                </a:endParaRPr>
              </a:p>
            </p:txBody>
          </p:sp>
        </p:grpSp>
        <p:grpSp>
          <p:nvGrpSpPr>
            <p:cNvPr id="52" name="Group 37"/>
            <p:cNvGrpSpPr/>
            <p:nvPr/>
          </p:nvGrpSpPr>
          <p:grpSpPr>
            <a:xfrm>
              <a:off x="6098118" y="1274235"/>
              <a:ext cx="1798932" cy="1843617"/>
              <a:chOff x="4570413" y="955675"/>
              <a:chExt cx="1349375" cy="1382713"/>
            </a:xfrm>
          </p:grpSpPr>
          <p:sp>
            <p:nvSpPr>
              <p:cNvPr id="53" name="Freeform 6"/>
              <p:cNvSpPr/>
              <p:nvPr/>
            </p:nvSpPr>
            <p:spPr bwMode="auto">
              <a:xfrm>
                <a:off x="4570413" y="955675"/>
                <a:ext cx="1349375" cy="1382713"/>
              </a:xfrm>
              <a:custGeom>
                <a:avLst/>
                <a:gdLst/>
                <a:ahLst/>
                <a:cxnLst>
                  <a:cxn ang="0">
                    <a:pos x="93" y="458"/>
                  </a:cxn>
                  <a:cxn ang="0">
                    <a:pos x="93" y="464"/>
                  </a:cxn>
                  <a:cxn ang="0">
                    <a:pos x="374" y="464"/>
                  </a:cxn>
                  <a:cxn ang="0">
                    <a:pos x="372" y="420"/>
                  </a:cxn>
                  <a:cxn ang="0">
                    <a:pos x="453" y="373"/>
                  </a:cxn>
                  <a:cxn ang="0">
                    <a:pos x="416" y="259"/>
                  </a:cxn>
                  <a:cxn ang="0">
                    <a:pos x="322" y="268"/>
                  </a:cxn>
                  <a:cxn ang="0">
                    <a:pos x="279" y="208"/>
                  </a:cxn>
                  <a:cxn ang="0">
                    <a:pos x="317" y="122"/>
                  </a:cxn>
                  <a:cxn ang="0">
                    <a:pos x="219" y="52"/>
                  </a:cxn>
                  <a:cxn ang="0">
                    <a:pos x="149" y="115"/>
                  </a:cxn>
                  <a:cxn ang="0">
                    <a:pos x="114" y="102"/>
                  </a:cxn>
                  <a:cxn ang="0">
                    <a:pos x="79" y="92"/>
                  </a:cxn>
                  <a:cxn ang="0">
                    <a:pos x="59" y="0"/>
                  </a:cxn>
                  <a:cxn ang="0">
                    <a:pos x="0" y="0"/>
                  </a:cxn>
                  <a:cxn ang="0">
                    <a:pos x="0" y="364"/>
                  </a:cxn>
                  <a:cxn ang="0">
                    <a:pos x="93" y="458"/>
                  </a:cxn>
                </a:cxnLst>
                <a:rect l="0" t="0" r="r" b="b"/>
                <a:pathLst>
                  <a:path w="453" h="464">
                    <a:moveTo>
                      <a:pt x="93" y="458"/>
                    </a:moveTo>
                    <a:cubicBezTo>
                      <a:pt x="93" y="460"/>
                      <a:pt x="93" y="462"/>
                      <a:pt x="93" y="464"/>
                    </a:cubicBezTo>
                    <a:cubicBezTo>
                      <a:pt x="374" y="464"/>
                      <a:pt x="374" y="464"/>
                      <a:pt x="374" y="464"/>
                    </a:cubicBezTo>
                    <a:cubicBezTo>
                      <a:pt x="374" y="450"/>
                      <a:pt x="374" y="435"/>
                      <a:pt x="372" y="420"/>
                    </a:cubicBezTo>
                    <a:cubicBezTo>
                      <a:pt x="453" y="373"/>
                      <a:pt x="453" y="373"/>
                      <a:pt x="453" y="373"/>
                    </a:cubicBezTo>
                    <a:cubicBezTo>
                      <a:pt x="416" y="259"/>
                      <a:pt x="416" y="259"/>
                      <a:pt x="416" y="259"/>
                    </a:cubicBezTo>
                    <a:cubicBezTo>
                      <a:pt x="322" y="268"/>
                      <a:pt x="322" y="268"/>
                      <a:pt x="322" y="268"/>
                    </a:cubicBezTo>
                    <a:cubicBezTo>
                      <a:pt x="310" y="247"/>
                      <a:pt x="295" y="227"/>
                      <a:pt x="279" y="208"/>
                    </a:cubicBezTo>
                    <a:cubicBezTo>
                      <a:pt x="317" y="122"/>
                      <a:pt x="317" y="122"/>
                      <a:pt x="317" y="122"/>
                    </a:cubicBezTo>
                    <a:cubicBezTo>
                      <a:pt x="219" y="52"/>
                      <a:pt x="219" y="52"/>
                      <a:pt x="219" y="52"/>
                    </a:cubicBezTo>
                    <a:cubicBezTo>
                      <a:pt x="149" y="115"/>
                      <a:pt x="149" y="115"/>
                      <a:pt x="149" y="115"/>
                    </a:cubicBezTo>
                    <a:cubicBezTo>
                      <a:pt x="138" y="110"/>
                      <a:pt x="126" y="106"/>
                      <a:pt x="114" y="102"/>
                    </a:cubicBezTo>
                    <a:cubicBezTo>
                      <a:pt x="103" y="98"/>
                      <a:pt x="91" y="95"/>
                      <a:pt x="79" y="92"/>
                    </a:cubicBezTo>
                    <a:cubicBezTo>
                      <a:pt x="59" y="0"/>
                      <a:pt x="59" y="0"/>
                      <a:pt x="59" y="0"/>
                    </a:cubicBezTo>
                    <a:cubicBezTo>
                      <a:pt x="0" y="0"/>
                      <a:pt x="0" y="0"/>
                      <a:pt x="0" y="0"/>
                    </a:cubicBezTo>
                    <a:cubicBezTo>
                      <a:pt x="0" y="364"/>
                      <a:pt x="0" y="364"/>
                      <a:pt x="0" y="364"/>
                    </a:cubicBezTo>
                    <a:cubicBezTo>
                      <a:pt x="51" y="364"/>
                      <a:pt x="93" y="406"/>
                      <a:pt x="93" y="458"/>
                    </a:cubicBezTo>
                    <a:close/>
                  </a:path>
                </a:pathLst>
              </a:custGeom>
              <a:solidFill>
                <a:schemeClr val="accent3"/>
              </a:solidFill>
              <a:ln w="9525">
                <a:noFill/>
                <a:round/>
              </a:ln>
            </p:spPr>
            <p:txBody>
              <a:bodyPr vert="horz" wrap="square" lIns="86699" tIns="43349" rIns="86699" bIns="43349" numCol="1" anchor="t" anchorCtr="0" compatLnSpc="1"/>
              <a:lstStyle/>
              <a:p>
                <a:endParaRPr lang="en-US" sz="1705">
                  <a:cs typeface="+mn-ea"/>
                  <a:sym typeface="+mn-lt"/>
                </a:endParaRPr>
              </a:p>
            </p:txBody>
          </p:sp>
          <p:sp>
            <p:nvSpPr>
              <p:cNvPr id="54" name="Rectangle 34"/>
              <p:cNvSpPr/>
              <p:nvPr/>
            </p:nvSpPr>
            <p:spPr>
              <a:xfrm>
                <a:off x="4764282" y="1415134"/>
                <a:ext cx="541761" cy="500049"/>
              </a:xfrm>
              <a:prstGeom prst="rect">
                <a:avLst/>
              </a:prstGeom>
            </p:spPr>
            <p:txBody>
              <a:bodyPr wrap="none">
                <a:spAutoFit/>
              </a:bodyPr>
              <a:lstStyle/>
              <a:p>
                <a:pPr algn="ctr"/>
                <a:r>
                  <a:rPr lang="en-US" sz="3510" dirty="0">
                    <a:solidFill>
                      <a:schemeClr val="bg1"/>
                    </a:solidFill>
                    <a:cs typeface="+mn-ea"/>
                    <a:sym typeface="+mn-lt"/>
                  </a:rPr>
                  <a:t>02</a:t>
                </a:r>
                <a:endParaRPr lang="en-US" sz="3510" dirty="0">
                  <a:solidFill>
                    <a:schemeClr val="bg1"/>
                  </a:solidFill>
                  <a:cs typeface="+mn-ea"/>
                  <a:sym typeface="+mn-lt"/>
                </a:endParaRPr>
              </a:p>
            </p:txBody>
          </p:sp>
          <p:sp>
            <p:nvSpPr>
              <p:cNvPr id="55" name="Text Placeholder 3"/>
              <p:cNvSpPr txBox="1"/>
              <p:nvPr/>
            </p:nvSpPr>
            <p:spPr>
              <a:xfrm>
                <a:off x="4669524" y="1880032"/>
                <a:ext cx="767240" cy="184672"/>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155065">
                  <a:spcBef>
                    <a:spcPct val="20000"/>
                  </a:spcBef>
                  <a:defRPr/>
                </a:pPr>
                <a:r>
                  <a:rPr lang="zh-CN" altLang="en-US" sz="1515" dirty="0">
                    <a:solidFill>
                      <a:schemeClr val="bg1"/>
                    </a:solidFill>
                    <a:cs typeface="+mn-ea"/>
                    <a:sym typeface="+mn-lt"/>
                  </a:rPr>
                  <a:t>添加副标题</a:t>
                </a:r>
                <a:endParaRPr lang="en-US" sz="1515" dirty="0">
                  <a:solidFill>
                    <a:schemeClr val="bg1"/>
                  </a:solidFill>
                  <a:cs typeface="+mn-ea"/>
                  <a:sym typeface="+mn-lt"/>
                </a:endParaRPr>
              </a:p>
            </p:txBody>
          </p:sp>
        </p:grpSp>
        <p:grpSp>
          <p:nvGrpSpPr>
            <p:cNvPr id="56" name="Group 66"/>
            <p:cNvGrpSpPr/>
            <p:nvPr/>
          </p:nvGrpSpPr>
          <p:grpSpPr>
            <a:xfrm>
              <a:off x="8323181" y="3210925"/>
              <a:ext cx="2596630" cy="904019"/>
              <a:chOff x="5603652" y="1661723"/>
              <a:chExt cx="1947726" cy="678015"/>
            </a:xfrm>
          </p:grpSpPr>
          <p:sp>
            <p:nvSpPr>
              <p:cNvPr id="57" name="Text Placeholder 3"/>
              <p:cNvSpPr txBox="1"/>
              <p:nvPr/>
            </p:nvSpPr>
            <p:spPr>
              <a:xfrm>
                <a:off x="5603652" y="1661723"/>
                <a:ext cx="672128" cy="16154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155065">
                  <a:spcBef>
                    <a:spcPct val="20000"/>
                  </a:spcBef>
                  <a:defRPr/>
                </a:pPr>
                <a:r>
                  <a:rPr lang="zh-CN" altLang="en-US" sz="1325" dirty="0">
                    <a:cs typeface="+mn-ea"/>
                    <a:sym typeface="+mn-lt"/>
                  </a:rPr>
                  <a:t>添加副标题</a:t>
                </a:r>
                <a:endParaRPr lang="en-US" sz="1325" dirty="0">
                  <a:cs typeface="+mn-ea"/>
                  <a:sym typeface="+mn-lt"/>
                </a:endParaRPr>
              </a:p>
            </p:txBody>
          </p:sp>
          <p:sp>
            <p:nvSpPr>
              <p:cNvPr id="58" name="Text Placeholder 3"/>
              <p:cNvSpPr txBox="1"/>
              <p:nvPr/>
            </p:nvSpPr>
            <p:spPr>
              <a:xfrm>
                <a:off x="5603652" y="1889495"/>
                <a:ext cx="1947726" cy="45024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155065">
                  <a:spcBef>
                    <a:spcPct val="20000"/>
                  </a:spcBef>
                  <a:defRPr/>
                </a:pPr>
                <a:r>
                  <a:rPr lang="zh-CN" altLang="en-US" sz="1235" dirty="0">
                    <a:cs typeface="+mn-ea"/>
                    <a:sym typeface="+mn-lt"/>
                  </a:rPr>
                  <a:t>此处添加详细文本描述，建议与标题相关并符合整体语言风格，语言描述尽量简洁生动。</a:t>
                </a:r>
                <a:endParaRPr lang="en-US" sz="1235" dirty="0">
                  <a:cs typeface="+mn-ea"/>
                  <a:sym typeface="+mn-lt"/>
                </a:endParaRPr>
              </a:p>
            </p:txBody>
          </p:sp>
        </p:grpSp>
        <p:grpSp>
          <p:nvGrpSpPr>
            <p:cNvPr id="59" name="Group 69"/>
            <p:cNvGrpSpPr/>
            <p:nvPr/>
          </p:nvGrpSpPr>
          <p:grpSpPr>
            <a:xfrm>
              <a:off x="8323181" y="1775127"/>
              <a:ext cx="2596630" cy="905611"/>
              <a:chOff x="5603652" y="1660529"/>
              <a:chExt cx="1947726" cy="679209"/>
            </a:xfrm>
          </p:grpSpPr>
          <p:sp>
            <p:nvSpPr>
              <p:cNvPr id="60" name="Text Placeholder 3"/>
              <p:cNvSpPr txBox="1"/>
              <p:nvPr/>
            </p:nvSpPr>
            <p:spPr>
              <a:xfrm>
                <a:off x="5603652" y="1660529"/>
                <a:ext cx="672128" cy="16154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155065">
                  <a:spcBef>
                    <a:spcPct val="20000"/>
                  </a:spcBef>
                  <a:defRPr/>
                </a:pPr>
                <a:r>
                  <a:rPr lang="zh-CN" altLang="en-US" sz="1325" dirty="0">
                    <a:cs typeface="+mn-ea"/>
                    <a:sym typeface="+mn-lt"/>
                  </a:rPr>
                  <a:t>添加副标题</a:t>
                </a:r>
                <a:endParaRPr lang="en-US" sz="1325" dirty="0">
                  <a:cs typeface="+mn-ea"/>
                  <a:sym typeface="+mn-lt"/>
                </a:endParaRPr>
              </a:p>
            </p:txBody>
          </p:sp>
          <p:sp>
            <p:nvSpPr>
              <p:cNvPr id="61" name="Text Placeholder 3"/>
              <p:cNvSpPr txBox="1"/>
              <p:nvPr/>
            </p:nvSpPr>
            <p:spPr>
              <a:xfrm>
                <a:off x="5603652" y="1889496"/>
                <a:ext cx="1947726" cy="450242"/>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155065">
                  <a:spcBef>
                    <a:spcPct val="20000"/>
                  </a:spcBef>
                  <a:defRPr/>
                </a:pPr>
                <a:r>
                  <a:rPr lang="zh-CN" altLang="en-US" sz="1235" dirty="0">
                    <a:cs typeface="+mn-ea"/>
                    <a:sym typeface="+mn-lt"/>
                  </a:rPr>
                  <a:t>此处添加详细文本描述，建议与标题相关并符合整体语言风格，语言描述尽量简洁生动。</a:t>
                </a:r>
                <a:endParaRPr lang="en-US" sz="1235" dirty="0">
                  <a:cs typeface="+mn-ea"/>
                  <a:sym typeface="+mn-lt"/>
                </a:endParaRPr>
              </a:p>
            </p:txBody>
          </p:sp>
        </p:grpSp>
        <p:grpSp>
          <p:nvGrpSpPr>
            <p:cNvPr id="62" name="Group 75"/>
            <p:cNvGrpSpPr/>
            <p:nvPr/>
          </p:nvGrpSpPr>
          <p:grpSpPr>
            <a:xfrm>
              <a:off x="1272190" y="3281606"/>
              <a:ext cx="2596630" cy="935319"/>
              <a:chOff x="5603652" y="1638248"/>
              <a:chExt cx="1947726" cy="701490"/>
            </a:xfrm>
          </p:grpSpPr>
          <p:sp>
            <p:nvSpPr>
              <p:cNvPr id="95" name="Text Placeholder 3"/>
              <p:cNvSpPr txBox="1"/>
              <p:nvPr/>
            </p:nvSpPr>
            <p:spPr>
              <a:xfrm>
                <a:off x="6879249" y="1638248"/>
                <a:ext cx="672129" cy="16154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155065">
                  <a:spcBef>
                    <a:spcPct val="20000"/>
                  </a:spcBef>
                  <a:defRPr/>
                </a:pPr>
                <a:r>
                  <a:rPr lang="zh-CN" altLang="en-US" sz="1325" dirty="0">
                    <a:cs typeface="+mn-ea"/>
                    <a:sym typeface="+mn-lt"/>
                  </a:rPr>
                  <a:t>添加副标题</a:t>
                </a:r>
                <a:endParaRPr lang="en-US" sz="1325" dirty="0">
                  <a:cs typeface="+mn-ea"/>
                  <a:sym typeface="+mn-lt"/>
                </a:endParaRPr>
              </a:p>
            </p:txBody>
          </p:sp>
          <p:sp>
            <p:nvSpPr>
              <p:cNvPr id="96" name="Text Placeholder 3"/>
              <p:cNvSpPr txBox="1"/>
              <p:nvPr/>
            </p:nvSpPr>
            <p:spPr>
              <a:xfrm>
                <a:off x="5603652" y="1889495"/>
                <a:ext cx="1947726" cy="450243"/>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155065">
                  <a:spcBef>
                    <a:spcPct val="20000"/>
                  </a:spcBef>
                  <a:defRPr/>
                </a:pPr>
                <a:r>
                  <a:rPr lang="zh-CN" altLang="en-US" sz="1235" dirty="0">
                    <a:cs typeface="+mn-ea"/>
                    <a:sym typeface="+mn-lt"/>
                  </a:rPr>
                  <a:t>此处添加详细文本描述，建议与标题相关并符合整体语言风格，语言描述尽量简洁生动。</a:t>
                </a:r>
                <a:endParaRPr lang="en-US" sz="1235" dirty="0">
                  <a:cs typeface="+mn-ea"/>
                  <a:sym typeface="+mn-lt"/>
                </a:endParaRPr>
              </a:p>
            </p:txBody>
          </p:sp>
        </p:grpSp>
        <p:grpSp>
          <p:nvGrpSpPr>
            <p:cNvPr id="97" name="Group 72"/>
            <p:cNvGrpSpPr/>
            <p:nvPr/>
          </p:nvGrpSpPr>
          <p:grpSpPr>
            <a:xfrm>
              <a:off x="1272190" y="1881246"/>
              <a:ext cx="2596630" cy="908227"/>
              <a:chOff x="5603652" y="1658567"/>
              <a:chExt cx="1947726" cy="681170"/>
            </a:xfrm>
          </p:grpSpPr>
          <p:sp>
            <p:nvSpPr>
              <p:cNvPr id="98" name="Text Placeholder 3"/>
              <p:cNvSpPr txBox="1"/>
              <p:nvPr/>
            </p:nvSpPr>
            <p:spPr>
              <a:xfrm>
                <a:off x="6879249" y="1658567"/>
                <a:ext cx="672129" cy="16154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155065">
                  <a:spcBef>
                    <a:spcPct val="20000"/>
                  </a:spcBef>
                  <a:defRPr/>
                </a:pPr>
                <a:r>
                  <a:rPr lang="zh-CN" altLang="en-US" sz="1325" dirty="0">
                    <a:cs typeface="+mn-ea"/>
                    <a:sym typeface="+mn-lt"/>
                  </a:rPr>
                  <a:t>添加副标题</a:t>
                </a:r>
                <a:endParaRPr lang="en-US" sz="1325" dirty="0">
                  <a:cs typeface="+mn-ea"/>
                  <a:sym typeface="+mn-lt"/>
                </a:endParaRPr>
              </a:p>
            </p:txBody>
          </p:sp>
          <p:sp>
            <p:nvSpPr>
              <p:cNvPr id="99" name="Text Placeholder 3"/>
              <p:cNvSpPr txBox="1"/>
              <p:nvPr/>
            </p:nvSpPr>
            <p:spPr>
              <a:xfrm>
                <a:off x="5603652" y="1889495"/>
                <a:ext cx="1947726" cy="450242"/>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155065">
                  <a:spcBef>
                    <a:spcPct val="20000"/>
                  </a:spcBef>
                  <a:defRPr/>
                </a:pPr>
                <a:r>
                  <a:rPr lang="zh-CN" altLang="en-US" sz="1235" dirty="0">
                    <a:cs typeface="+mn-ea"/>
                    <a:sym typeface="+mn-lt"/>
                  </a:rPr>
                  <a:t>此处添加详细文本描述，建议与标题相关并符合整体语言风格，语言描述尽量简洁生动。</a:t>
                </a:r>
                <a:endParaRPr lang="en-US" sz="1235" dirty="0">
                  <a:cs typeface="+mn-ea"/>
                  <a:sym typeface="+mn-lt"/>
                </a:endParaRPr>
              </a:p>
            </p:txBody>
          </p:sp>
        </p:grpSp>
      </p:grpSp>
      <p:sp>
        <p:nvSpPr>
          <p:cNvPr id="34" name="KSO_GT2"/>
          <p:cNvSpPr txBox="1">
            <a:spLocks noChangeArrowheads="1"/>
          </p:cNvSpPr>
          <p:nvPr/>
        </p:nvSpPr>
        <p:spPr bwMode="auto">
          <a:xfrm>
            <a:off x="5055421" y="306168"/>
            <a:ext cx="2074192"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个人简历介绍</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100" advClick="0" advTm="3000">
        <p14:switch dir="r"/>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grpSp>
        <p:nvGrpSpPr>
          <p:cNvPr id="4" name="组合 3"/>
          <p:cNvGrpSpPr/>
          <p:nvPr/>
        </p:nvGrpSpPr>
        <p:grpSpPr>
          <a:xfrm>
            <a:off x="1376928" y="1751902"/>
            <a:ext cx="9771366" cy="3998422"/>
            <a:chOff x="1452229" y="1847511"/>
            <a:chExt cx="10305738" cy="4217086"/>
          </a:xfrm>
        </p:grpSpPr>
        <p:grpSp>
          <p:nvGrpSpPr>
            <p:cNvPr id="33" name="组合 32"/>
            <p:cNvGrpSpPr/>
            <p:nvPr/>
          </p:nvGrpSpPr>
          <p:grpSpPr>
            <a:xfrm>
              <a:off x="1452229" y="1847511"/>
              <a:ext cx="5013033" cy="4217086"/>
              <a:chOff x="550590" y="1340768"/>
              <a:chExt cx="5937251" cy="4994275"/>
            </a:xfrm>
            <a:solidFill>
              <a:schemeClr val="tx1">
                <a:lumMod val="85000"/>
                <a:lumOff val="15000"/>
              </a:schemeClr>
            </a:solidFill>
            <a:effectLst/>
          </p:grpSpPr>
          <p:sp>
            <p:nvSpPr>
              <p:cNvPr id="34" name="Freeform 67"/>
              <p:cNvSpPr/>
              <p:nvPr/>
            </p:nvSpPr>
            <p:spPr bwMode="gray">
              <a:xfrm>
                <a:off x="550590" y="2066256"/>
                <a:ext cx="2373313" cy="1803400"/>
              </a:xfrm>
              <a:custGeom>
                <a:avLst/>
                <a:gdLst>
                  <a:gd name="T0" fmla="*/ 3 w 2990"/>
                  <a:gd name="T1" fmla="*/ 357 h 2273"/>
                  <a:gd name="T2" fmla="*/ 23 w 2990"/>
                  <a:gd name="T3" fmla="*/ 365 h 2273"/>
                  <a:gd name="T4" fmla="*/ 29 w 2990"/>
                  <a:gd name="T5" fmla="*/ 390 h 2273"/>
                  <a:gd name="T6" fmla="*/ 28 w 2990"/>
                  <a:gd name="T7" fmla="*/ 419 h 2273"/>
                  <a:gd name="T8" fmla="*/ 18 w 2990"/>
                  <a:gd name="T9" fmla="*/ 419 h 2273"/>
                  <a:gd name="T10" fmla="*/ 0 w 2990"/>
                  <a:gd name="T11" fmla="*/ 429 h 2273"/>
                  <a:gd name="T12" fmla="*/ 31 w 2990"/>
                  <a:gd name="T13" fmla="*/ 438 h 2273"/>
                  <a:gd name="T14" fmla="*/ 47 w 2990"/>
                  <a:gd name="T15" fmla="*/ 456 h 2273"/>
                  <a:gd name="T16" fmla="*/ 49 w 2990"/>
                  <a:gd name="T17" fmla="*/ 490 h 2273"/>
                  <a:gd name="T18" fmla="*/ 71 w 2990"/>
                  <a:gd name="T19" fmla="*/ 507 h 2273"/>
                  <a:gd name="T20" fmla="*/ 109 w 2990"/>
                  <a:gd name="T21" fmla="*/ 521 h 2273"/>
                  <a:gd name="T22" fmla="*/ 152 w 2990"/>
                  <a:gd name="T23" fmla="*/ 516 h 2273"/>
                  <a:gd name="T24" fmla="*/ 185 w 2990"/>
                  <a:gd name="T25" fmla="*/ 542 h 2273"/>
                  <a:gd name="T26" fmla="*/ 259 w 2990"/>
                  <a:gd name="T27" fmla="*/ 549 h 2273"/>
                  <a:gd name="T28" fmla="*/ 414 w 2990"/>
                  <a:gd name="T29" fmla="*/ 546 h 2273"/>
                  <a:gd name="T30" fmla="*/ 539 w 2990"/>
                  <a:gd name="T31" fmla="*/ 549 h 2273"/>
                  <a:gd name="T32" fmla="*/ 585 w 2990"/>
                  <a:gd name="T33" fmla="*/ 458 h 2273"/>
                  <a:gd name="T34" fmla="*/ 714 w 2990"/>
                  <a:gd name="T35" fmla="*/ 339 h 2273"/>
                  <a:gd name="T36" fmla="*/ 743 w 2990"/>
                  <a:gd name="T37" fmla="*/ 295 h 2273"/>
                  <a:gd name="T38" fmla="*/ 727 w 2990"/>
                  <a:gd name="T39" fmla="*/ 263 h 2273"/>
                  <a:gd name="T40" fmla="*/ 716 w 2990"/>
                  <a:gd name="T41" fmla="*/ 233 h 2273"/>
                  <a:gd name="T42" fmla="*/ 678 w 2990"/>
                  <a:gd name="T43" fmla="*/ 213 h 2273"/>
                  <a:gd name="T44" fmla="*/ 631 w 2990"/>
                  <a:gd name="T45" fmla="*/ 198 h 2273"/>
                  <a:gd name="T46" fmla="*/ 592 w 2990"/>
                  <a:gd name="T47" fmla="*/ 185 h 2273"/>
                  <a:gd name="T48" fmla="*/ 578 w 2990"/>
                  <a:gd name="T49" fmla="*/ 170 h 2273"/>
                  <a:gd name="T50" fmla="*/ 594 w 2990"/>
                  <a:gd name="T51" fmla="*/ 148 h 2273"/>
                  <a:gd name="T52" fmla="*/ 598 w 2990"/>
                  <a:gd name="T53" fmla="*/ 114 h 2273"/>
                  <a:gd name="T54" fmla="*/ 580 w 2990"/>
                  <a:gd name="T55" fmla="*/ 75 h 2273"/>
                  <a:gd name="T56" fmla="*/ 562 w 2990"/>
                  <a:gd name="T57" fmla="*/ 63 h 2273"/>
                  <a:gd name="T58" fmla="*/ 540 w 2990"/>
                  <a:gd name="T59" fmla="*/ 55 h 2273"/>
                  <a:gd name="T60" fmla="*/ 520 w 2990"/>
                  <a:gd name="T61" fmla="*/ 29 h 2273"/>
                  <a:gd name="T62" fmla="*/ 517 w 2990"/>
                  <a:gd name="T63" fmla="*/ 8 h 2273"/>
                  <a:gd name="T64" fmla="*/ 492 w 2990"/>
                  <a:gd name="T65" fmla="*/ 0 h 2273"/>
                  <a:gd name="T66" fmla="*/ 479 w 2990"/>
                  <a:gd name="T67" fmla="*/ 21 h 2273"/>
                  <a:gd name="T68" fmla="*/ 449 w 2990"/>
                  <a:gd name="T69" fmla="*/ 35 h 2273"/>
                  <a:gd name="T70" fmla="*/ 438 w 2990"/>
                  <a:gd name="T71" fmla="*/ 79 h 2273"/>
                  <a:gd name="T72" fmla="*/ 411 w 2990"/>
                  <a:gd name="T73" fmla="*/ 85 h 2273"/>
                  <a:gd name="T74" fmla="*/ 384 w 2990"/>
                  <a:gd name="T75" fmla="*/ 75 h 2273"/>
                  <a:gd name="T76" fmla="*/ 363 w 2990"/>
                  <a:gd name="T77" fmla="*/ 71 h 2273"/>
                  <a:gd name="T78" fmla="*/ 334 w 2990"/>
                  <a:gd name="T79" fmla="*/ 122 h 2273"/>
                  <a:gd name="T80" fmla="*/ 344 w 2990"/>
                  <a:gd name="T81" fmla="*/ 140 h 2273"/>
                  <a:gd name="T82" fmla="*/ 322 w 2990"/>
                  <a:gd name="T83" fmla="*/ 144 h 2273"/>
                  <a:gd name="T84" fmla="*/ 295 w 2990"/>
                  <a:gd name="T85" fmla="*/ 136 h 2273"/>
                  <a:gd name="T86" fmla="*/ 257 w 2990"/>
                  <a:gd name="T87" fmla="*/ 138 h 2273"/>
                  <a:gd name="T88" fmla="*/ 266 w 2990"/>
                  <a:gd name="T89" fmla="*/ 148 h 2273"/>
                  <a:gd name="T90" fmla="*/ 262 w 2990"/>
                  <a:gd name="T91" fmla="*/ 173 h 2273"/>
                  <a:gd name="T92" fmla="*/ 263 w 2990"/>
                  <a:gd name="T93" fmla="*/ 220 h 2273"/>
                  <a:gd name="T94" fmla="*/ 241 w 2990"/>
                  <a:gd name="T95" fmla="*/ 242 h 2273"/>
                  <a:gd name="T96" fmla="*/ 230 w 2990"/>
                  <a:gd name="T97" fmla="*/ 267 h 2273"/>
                  <a:gd name="T98" fmla="*/ 177 w 2990"/>
                  <a:gd name="T99" fmla="*/ 281 h 2273"/>
                  <a:gd name="T100" fmla="*/ 147 w 2990"/>
                  <a:gd name="T101" fmla="*/ 286 h 2273"/>
                  <a:gd name="T102" fmla="*/ 114 w 2990"/>
                  <a:gd name="T103" fmla="*/ 294 h 2273"/>
                  <a:gd name="T104" fmla="*/ 80 w 2990"/>
                  <a:gd name="T105" fmla="*/ 302 h 2273"/>
                  <a:gd name="T106" fmla="*/ 80 w 2990"/>
                  <a:gd name="T107" fmla="*/ 289 h 2273"/>
                  <a:gd name="T108" fmla="*/ 55 w 2990"/>
                  <a:gd name="T109" fmla="*/ 291 h 2273"/>
                  <a:gd name="T110" fmla="*/ 29 w 2990"/>
                  <a:gd name="T111" fmla="*/ 297 h 2273"/>
                  <a:gd name="T112" fmla="*/ 10 w 2990"/>
                  <a:gd name="T113" fmla="*/ 318 h 22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990"/>
                  <a:gd name="T172" fmla="*/ 0 h 2273"/>
                  <a:gd name="T173" fmla="*/ 2990 w 2990"/>
                  <a:gd name="T174" fmla="*/ 2273 h 227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990" h="2273">
                    <a:moveTo>
                      <a:pt x="29" y="1289"/>
                    </a:moveTo>
                    <a:lnTo>
                      <a:pt x="4" y="1329"/>
                    </a:lnTo>
                    <a:lnTo>
                      <a:pt x="12" y="1378"/>
                    </a:lnTo>
                    <a:lnTo>
                      <a:pt x="12" y="1382"/>
                    </a:lnTo>
                    <a:lnTo>
                      <a:pt x="10" y="1395"/>
                    </a:lnTo>
                    <a:lnTo>
                      <a:pt x="10" y="1411"/>
                    </a:lnTo>
                    <a:lnTo>
                      <a:pt x="10" y="1429"/>
                    </a:lnTo>
                    <a:lnTo>
                      <a:pt x="14" y="1443"/>
                    </a:lnTo>
                    <a:lnTo>
                      <a:pt x="20" y="1451"/>
                    </a:lnTo>
                    <a:lnTo>
                      <a:pt x="31" y="1453"/>
                    </a:lnTo>
                    <a:lnTo>
                      <a:pt x="43" y="1451"/>
                    </a:lnTo>
                    <a:lnTo>
                      <a:pt x="55" y="1449"/>
                    </a:lnTo>
                    <a:lnTo>
                      <a:pt x="73" y="1451"/>
                    </a:lnTo>
                    <a:lnTo>
                      <a:pt x="94" y="1462"/>
                    </a:lnTo>
                    <a:lnTo>
                      <a:pt x="116" y="1480"/>
                    </a:lnTo>
                    <a:lnTo>
                      <a:pt x="132" y="1502"/>
                    </a:lnTo>
                    <a:lnTo>
                      <a:pt x="136" y="1514"/>
                    </a:lnTo>
                    <a:lnTo>
                      <a:pt x="132" y="1525"/>
                    </a:lnTo>
                    <a:lnTo>
                      <a:pt x="126" y="1537"/>
                    </a:lnTo>
                    <a:lnTo>
                      <a:pt x="120" y="1549"/>
                    </a:lnTo>
                    <a:lnTo>
                      <a:pt x="116" y="1561"/>
                    </a:lnTo>
                    <a:lnTo>
                      <a:pt x="116" y="1577"/>
                    </a:lnTo>
                    <a:lnTo>
                      <a:pt x="114" y="1596"/>
                    </a:lnTo>
                    <a:lnTo>
                      <a:pt x="110" y="1618"/>
                    </a:lnTo>
                    <a:lnTo>
                      <a:pt x="108" y="1640"/>
                    </a:lnTo>
                    <a:lnTo>
                      <a:pt x="108" y="1657"/>
                    </a:lnTo>
                    <a:lnTo>
                      <a:pt x="112" y="1669"/>
                    </a:lnTo>
                    <a:lnTo>
                      <a:pt x="114" y="1679"/>
                    </a:lnTo>
                    <a:lnTo>
                      <a:pt x="114" y="1691"/>
                    </a:lnTo>
                    <a:lnTo>
                      <a:pt x="106" y="1699"/>
                    </a:lnTo>
                    <a:lnTo>
                      <a:pt x="96" y="1703"/>
                    </a:lnTo>
                    <a:lnTo>
                      <a:pt x="89" y="1701"/>
                    </a:lnTo>
                    <a:lnTo>
                      <a:pt x="83" y="1695"/>
                    </a:lnTo>
                    <a:lnTo>
                      <a:pt x="77" y="1687"/>
                    </a:lnTo>
                    <a:lnTo>
                      <a:pt x="69" y="1679"/>
                    </a:lnTo>
                    <a:lnTo>
                      <a:pt x="63" y="1673"/>
                    </a:lnTo>
                    <a:lnTo>
                      <a:pt x="53" y="1675"/>
                    </a:lnTo>
                    <a:lnTo>
                      <a:pt x="41" y="1685"/>
                    </a:lnTo>
                    <a:lnTo>
                      <a:pt x="26" y="1699"/>
                    </a:lnTo>
                    <a:lnTo>
                      <a:pt x="12" y="1708"/>
                    </a:lnTo>
                    <a:lnTo>
                      <a:pt x="4" y="1712"/>
                    </a:lnTo>
                    <a:lnTo>
                      <a:pt x="0" y="1716"/>
                    </a:lnTo>
                    <a:lnTo>
                      <a:pt x="6" y="1720"/>
                    </a:lnTo>
                    <a:lnTo>
                      <a:pt x="20" y="1724"/>
                    </a:lnTo>
                    <a:lnTo>
                      <a:pt x="41" y="1728"/>
                    </a:lnTo>
                    <a:lnTo>
                      <a:pt x="65" y="1734"/>
                    </a:lnTo>
                    <a:lnTo>
                      <a:pt x="89" y="1740"/>
                    </a:lnTo>
                    <a:lnTo>
                      <a:pt x="110" y="1746"/>
                    </a:lnTo>
                    <a:lnTo>
                      <a:pt x="126" y="1754"/>
                    </a:lnTo>
                    <a:lnTo>
                      <a:pt x="136" y="1764"/>
                    </a:lnTo>
                    <a:lnTo>
                      <a:pt x="140" y="1771"/>
                    </a:lnTo>
                    <a:lnTo>
                      <a:pt x="150" y="1779"/>
                    </a:lnTo>
                    <a:lnTo>
                      <a:pt x="159" y="1785"/>
                    </a:lnTo>
                    <a:lnTo>
                      <a:pt x="169" y="1795"/>
                    </a:lnTo>
                    <a:lnTo>
                      <a:pt x="177" y="1807"/>
                    </a:lnTo>
                    <a:lnTo>
                      <a:pt x="185" y="1825"/>
                    </a:lnTo>
                    <a:lnTo>
                      <a:pt x="187" y="1848"/>
                    </a:lnTo>
                    <a:lnTo>
                      <a:pt x="185" y="1870"/>
                    </a:lnTo>
                    <a:lnTo>
                      <a:pt x="179" y="1888"/>
                    </a:lnTo>
                    <a:lnTo>
                      <a:pt x="175" y="1905"/>
                    </a:lnTo>
                    <a:lnTo>
                      <a:pt x="177" y="1921"/>
                    </a:lnTo>
                    <a:lnTo>
                      <a:pt x="185" y="1941"/>
                    </a:lnTo>
                    <a:lnTo>
                      <a:pt x="195" y="1960"/>
                    </a:lnTo>
                    <a:lnTo>
                      <a:pt x="207" y="1978"/>
                    </a:lnTo>
                    <a:lnTo>
                      <a:pt x="218" y="1986"/>
                    </a:lnTo>
                    <a:lnTo>
                      <a:pt x="232" y="1990"/>
                    </a:lnTo>
                    <a:lnTo>
                      <a:pt x="246" y="1994"/>
                    </a:lnTo>
                    <a:lnTo>
                      <a:pt x="260" y="2002"/>
                    </a:lnTo>
                    <a:lnTo>
                      <a:pt x="270" y="2014"/>
                    </a:lnTo>
                    <a:lnTo>
                      <a:pt x="281" y="2029"/>
                    </a:lnTo>
                    <a:lnTo>
                      <a:pt x="299" y="2045"/>
                    </a:lnTo>
                    <a:lnTo>
                      <a:pt x="327" y="2057"/>
                    </a:lnTo>
                    <a:lnTo>
                      <a:pt x="352" y="2067"/>
                    </a:lnTo>
                    <a:lnTo>
                      <a:pt x="378" y="2076"/>
                    </a:lnTo>
                    <a:lnTo>
                      <a:pt x="402" y="2082"/>
                    </a:lnTo>
                    <a:lnTo>
                      <a:pt x="421" y="2086"/>
                    </a:lnTo>
                    <a:lnTo>
                      <a:pt x="435" y="2084"/>
                    </a:lnTo>
                    <a:lnTo>
                      <a:pt x="457" y="2078"/>
                    </a:lnTo>
                    <a:lnTo>
                      <a:pt x="484" y="2073"/>
                    </a:lnTo>
                    <a:lnTo>
                      <a:pt x="514" y="2065"/>
                    </a:lnTo>
                    <a:lnTo>
                      <a:pt x="543" y="2059"/>
                    </a:lnTo>
                    <a:lnTo>
                      <a:pt x="569" y="2057"/>
                    </a:lnTo>
                    <a:lnTo>
                      <a:pt x="589" y="2057"/>
                    </a:lnTo>
                    <a:lnTo>
                      <a:pt x="608" y="2065"/>
                    </a:lnTo>
                    <a:lnTo>
                      <a:pt x="626" y="2078"/>
                    </a:lnTo>
                    <a:lnTo>
                      <a:pt x="642" y="2096"/>
                    </a:lnTo>
                    <a:lnTo>
                      <a:pt x="661" y="2116"/>
                    </a:lnTo>
                    <a:lnTo>
                      <a:pt x="687" y="2134"/>
                    </a:lnTo>
                    <a:lnTo>
                      <a:pt x="711" y="2149"/>
                    </a:lnTo>
                    <a:lnTo>
                      <a:pt x="726" y="2161"/>
                    </a:lnTo>
                    <a:lnTo>
                      <a:pt x="738" y="2171"/>
                    </a:lnTo>
                    <a:lnTo>
                      <a:pt x="742" y="2177"/>
                    </a:lnTo>
                    <a:lnTo>
                      <a:pt x="744" y="2179"/>
                    </a:lnTo>
                    <a:lnTo>
                      <a:pt x="856" y="2218"/>
                    </a:lnTo>
                    <a:lnTo>
                      <a:pt x="892" y="2242"/>
                    </a:lnTo>
                    <a:lnTo>
                      <a:pt x="949" y="2236"/>
                    </a:lnTo>
                    <a:lnTo>
                      <a:pt x="986" y="2191"/>
                    </a:lnTo>
                    <a:lnTo>
                      <a:pt x="1035" y="2199"/>
                    </a:lnTo>
                    <a:lnTo>
                      <a:pt x="1152" y="2222"/>
                    </a:lnTo>
                    <a:lnTo>
                      <a:pt x="1201" y="2261"/>
                    </a:lnTo>
                    <a:lnTo>
                      <a:pt x="1256" y="2273"/>
                    </a:lnTo>
                    <a:lnTo>
                      <a:pt x="1392" y="2236"/>
                    </a:lnTo>
                    <a:lnTo>
                      <a:pt x="1431" y="2260"/>
                    </a:lnTo>
                    <a:lnTo>
                      <a:pt x="1539" y="2189"/>
                    </a:lnTo>
                    <a:lnTo>
                      <a:pt x="1657" y="2187"/>
                    </a:lnTo>
                    <a:lnTo>
                      <a:pt x="1726" y="2155"/>
                    </a:lnTo>
                    <a:lnTo>
                      <a:pt x="1821" y="2167"/>
                    </a:lnTo>
                    <a:lnTo>
                      <a:pt x="1935" y="2242"/>
                    </a:lnTo>
                    <a:lnTo>
                      <a:pt x="2026" y="2230"/>
                    </a:lnTo>
                    <a:lnTo>
                      <a:pt x="2088" y="2265"/>
                    </a:lnTo>
                    <a:lnTo>
                      <a:pt x="2193" y="2230"/>
                    </a:lnTo>
                    <a:lnTo>
                      <a:pt x="2155" y="2197"/>
                    </a:lnTo>
                    <a:lnTo>
                      <a:pt x="2161" y="2147"/>
                    </a:lnTo>
                    <a:lnTo>
                      <a:pt x="2214" y="2128"/>
                    </a:lnTo>
                    <a:lnTo>
                      <a:pt x="2242" y="2063"/>
                    </a:lnTo>
                    <a:lnTo>
                      <a:pt x="2124" y="1970"/>
                    </a:lnTo>
                    <a:lnTo>
                      <a:pt x="2128" y="1890"/>
                    </a:lnTo>
                    <a:lnTo>
                      <a:pt x="2199" y="1850"/>
                    </a:lnTo>
                    <a:lnTo>
                      <a:pt x="2337" y="1834"/>
                    </a:lnTo>
                    <a:lnTo>
                      <a:pt x="2484" y="1797"/>
                    </a:lnTo>
                    <a:lnTo>
                      <a:pt x="2545" y="1764"/>
                    </a:lnTo>
                    <a:lnTo>
                      <a:pt x="2624" y="1777"/>
                    </a:lnTo>
                    <a:lnTo>
                      <a:pt x="2592" y="1514"/>
                    </a:lnTo>
                    <a:lnTo>
                      <a:pt x="2673" y="1466"/>
                    </a:lnTo>
                    <a:lnTo>
                      <a:pt x="2752" y="1388"/>
                    </a:lnTo>
                    <a:lnTo>
                      <a:pt x="2856" y="1356"/>
                    </a:lnTo>
                    <a:lnTo>
                      <a:pt x="2939" y="1329"/>
                    </a:lnTo>
                    <a:lnTo>
                      <a:pt x="2966" y="1299"/>
                    </a:lnTo>
                    <a:lnTo>
                      <a:pt x="2957" y="1258"/>
                    </a:lnTo>
                    <a:lnTo>
                      <a:pt x="2990" y="1207"/>
                    </a:lnTo>
                    <a:lnTo>
                      <a:pt x="2988" y="1205"/>
                    </a:lnTo>
                    <a:lnTo>
                      <a:pt x="2982" y="1195"/>
                    </a:lnTo>
                    <a:lnTo>
                      <a:pt x="2972" y="1183"/>
                    </a:lnTo>
                    <a:lnTo>
                      <a:pt x="2961" y="1167"/>
                    </a:lnTo>
                    <a:lnTo>
                      <a:pt x="2949" y="1149"/>
                    </a:lnTo>
                    <a:lnTo>
                      <a:pt x="2937" y="1134"/>
                    </a:lnTo>
                    <a:lnTo>
                      <a:pt x="2929" y="1116"/>
                    </a:lnTo>
                    <a:lnTo>
                      <a:pt x="2923" y="1102"/>
                    </a:lnTo>
                    <a:lnTo>
                      <a:pt x="2915" y="1079"/>
                    </a:lnTo>
                    <a:lnTo>
                      <a:pt x="2905" y="1053"/>
                    </a:lnTo>
                    <a:lnTo>
                      <a:pt x="2898" y="1025"/>
                    </a:lnTo>
                    <a:lnTo>
                      <a:pt x="2888" y="1000"/>
                    </a:lnTo>
                    <a:lnTo>
                      <a:pt x="2880" y="982"/>
                    </a:lnTo>
                    <a:lnTo>
                      <a:pt x="2872" y="957"/>
                    </a:lnTo>
                    <a:lnTo>
                      <a:pt x="2870" y="941"/>
                    </a:lnTo>
                    <a:lnTo>
                      <a:pt x="2870" y="935"/>
                    </a:lnTo>
                    <a:lnTo>
                      <a:pt x="2864" y="933"/>
                    </a:lnTo>
                    <a:lnTo>
                      <a:pt x="2850" y="933"/>
                    </a:lnTo>
                    <a:lnTo>
                      <a:pt x="2829" y="929"/>
                    </a:lnTo>
                    <a:lnTo>
                      <a:pt x="2805" y="923"/>
                    </a:lnTo>
                    <a:lnTo>
                      <a:pt x="2781" y="913"/>
                    </a:lnTo>
                    <a:lnTo>
                      <a:pt x="2760" y="898"/>
                    </a:lnTo>
                    <a:lnTo>
                      <a:pt x="2734" y="874"/>
                    </a:lnTo>
                    <a:lnTo>
                      <a:pt x="2709" y="854"/>
                    </a:lnTo>
                    <a:lnTo>
                      <a:pt x="2687" y="837"/>
                    </a:lnTo>
                    <a:lnTo>
                      <a:pt x="2665" y="819"/>
                    </a:lnTo>
                    <a:lnTo>
                      <a:pt x="2648" y="809"/>
                    </a:lnTo>
                    <a:lnTo>
                      <a:pt x="2622" y="803"/>
                    </a:lnTo>
                    <a:lnTo>
                      <a:pt x="2590" y="801"/>
                    </a:lnTo>
                    <a:lnTo>
                      <a:pt x="2557" y="797"/>
                    </a:lnTo>
                    <a:lnTo>
                      <a:pt x="2524" y="795"/>
                    </a:lnTo>
                    <a:lnTo>
                      <a:pt x="2494" y="789"/>
                    </a:lnTo>
                    <a:lnTo>
                      <a:pt x="2468" y="781"/>
                    </a:lnTo>
                    <a:lnTo>
                      <a:pt x="2443" y="770"/>
                    </a:lnTo>
                    <a:lnTo>
                      <a:pt x="2417" y="760"/>
                    </a:lnTo>
                    <a:lnTo>
                      <a:pt x="2396" y="752"/>
                    </a:lnTo>
                    <a:lnTo>
                      <a:pt x="2378" y="746"/>
                    </a:lnTo>
                    <a:lnTo>
                      <a:pt x="2366" y="742"/>
                    </a:lnTo>
                    <a:lnTo>
                      <a:pt x="2360" y="740"/>
                    </a:lnTo>
                    <a:lnTo>
                      <a:pt x="2356" y="738"/>
                    </a:lnTo>
                    <a:lnTo>
                      <a:pt x="2348" y="730"/>
                    </a:lnTo>
                    <a:lnTo>
                      <a:pt x="2337" y="720"/>
                    </a:lnTo>
                    <a:lnTo>
                      <a:pt x="2325" y="709"/>
                    </a:lnTo>
                    <a:lnTo>
                      <a:pt x="2315" y="695"/>
                    </a:lnTo>
                    <a:lnTo>
                      <a:pt x="2309" y="683"/>
                    </a:lnTo>
                    <a:lnTo>
                      <a:pt x="2311" y="669"/>
                    </a:lnTo>
                    <a:lnTo>
                      <a:pt x="2321" y="655"/>
                    </a:lnTo>
                    <a:lnTo>
                      <a:pt x="2333" y="646"/>
                    </a:lnTo>
                    <a:lnTo>
                      <a:pt x="2348" y="634"/>
                    </a:lnTo>
                    <a:lnTo>
                      <a:pt x="2360" y="622"/>
                    </a:lnTo>
                    <a:lnTo>
                      <a:pt x="2372" y="610"/>
                    </a:lnTo>
                    <a:lnTo>
                      <a:pt x="2376" y="592"/>
                    </a:lnTo>
                    <a:lnTo>
                      <a:pt x="2378" y="569"/>
                    </a:lnTo>
                    <a:lnTo>
                      <a:pt x="2378" y="547"/>
                    </a:lnTo>
                    <a:lnTo>
                      <a:pt x="2380" y="528"/>
                    </a:lnTo>
                    <a:lnTo>
                      <a:pt x="2390" y="506"/>
                    </a:lnTo>
                    <a:lnTo>
                      <a:pt x="2396" y="490"/>
                    </a:lnTo>
                    <a:lnTo>
                      <a:pt x="2396" y="474"/>
                    </a:lnTo>
                    <a:lnTo>
                      <a:pt x="2390" y="459"/>
                    </a:lnTo>
                    <a:lnTo>
                      <a:pt x="2382" y="445"/>
                    </a:lnTo>
                    <a:lnTo>
                      <a:pt x="2374" y="433"/>
                    </a:lnTo>
                    <a:lnTo>
                      <a:pt x="2358" y="407"/>
                    </a:lnTo>
                    <a:lnTo>
                      <a:pt x="2342" y="378"/>
                    </a:lnTo>
                    <a:lnTo>
                      <a:pt x="2335" y="344"/>
                    </a:lnTo>
                    <a:lnTo>
                      <a:pt x="2329" y="321"/>
                    </a:lnTo>
                    <a:lnTo>
                      <a:pt x="2319" y="303"/>
                    </a:lnTo>
                    <a:lnTo>
                      <a:pt x="2307" y="287"/>
                    </a:lnTo>
                    <a:lnTo>
                      <a:pt x="2295" y="276"/>
                    </a:lnTo>
                    <a:lnTo>
                      <a:pt x="2285" y="270"/>
                    </a:lnTo>
                    <a:lnTo>
                      <a:pt x="2276" y="266"/>
                    </a:lnTo>
                    <a:lnTo>
                      <a:pt x="2264" y="266"/>
                    </a:lnTo>
                    <a:lnTo>
                      <a:pt x="2256" y="262"/>
                    </a:lnTo>
                    <a:lnTo>
                      <a:pt x="2248" y="254"/>
                    </a:lnTo>
                    <a:lnTo>
                      <a:pt x="2238" y="248"/>
                    </a:lnTo>
                    <a:lnTo>
                      <a:pt x="2224" y="246"/>
                    </a:lnTo>
                    <a:lnTo>
                      <a:pt x="2209" y="248"/>
                    </a:lnTo>
                    <a:lnTo>
                      <a:pt x="2191" y="248"/>
                    </a:lnTo>
                    <a:lnTo>
                      <a:pt x="2177" y="246"/>
                    </a:lnTo>
                    <a:lnTo>
                      <a:pt x="2169" y="238"/>
                    </a:lnTo>
                    <a:lnTo>
                      <a:pt x="2159" y="221"/>
                    </a:lnTo>
                    <a:lnTo>
                      <a:pt x="2150" y="197"/>
                    </a:lnTo>
                    <a:lnTo>
                      <a:pt x="2136" y="173"/>
                    </a:lnTo>
                    <a:lnTo>
                      <a:pt x="2120" y="156"/>
                    </a:lnTo>
                    <a:lnTo>
                      <a:pt x="2106" y="144"/>
                    </a:lnTo>
                    <a:lnTo>
                      <a:pt x="2092" y="136"/>
                    </a:lnTo>
                    <a:lnTo>
                      <a:pt x="2083" y="128"/>
                    </a:lnTo>
                    <a:lnTo>
                      <a:pt x="2077" y="118"/>
                    </a:lnTo>
                    <a:lnTo>
                      <a:pt x="2075" y="104"/>
                    </a:lnTo>
                    <a:lnTo>
                      <a:pt x="2071" y="87"/>
                    </a:lnTo>
                    <a:lnTo>
                      <a:pt x="2061" y="73"/>
                    </a:lnTo>
                    <a:lnTo>
                      <a:pt x="2053" y="63"/>
                    </a:lnTo>
                    <a:lnTo>
                      <a:pt x="2051" y="53"/>
                    </a:lnTo>
                    <a:lnTo>
                      <a:pt x="2057" y="41"/>
                    </a:lnTo>
                    <a:lnTo>
                      <a:pt x="2065" y="32"/>
                    </a:lnTo>
                    <a:lnTo>
                      <a:pt x="2071" y="20"/>
                    </a:lnTo>
                    <a:lnTo>
                      <a:pt x="2073" y="14"/>
                    </a:lnTo>
                    <a:lnTo>
                      <a:pt x="2063" y="8"/>
                    </a:lnTo>
                    <a:lnTo>
                      <a:pt x="2045" y="4"/>
                    </a:lnTo>
                    <a:lnTo>
                      <a:pt x="2020" y="2"/>
                    </a:lnTo>
                    <a:lnTo>
                      <a:pt x="1994" y="0"/>
                    </a:lnTo>
                    <a:lnTo>
                      <a:pt x="1970" y="0"/>
                    </a:lnTo>
                    <a:lnTo>
                      <a:pt x="1955" y="6"/>
                    </a:lnTo>
                    <a:lnTo>
                      <a:pt x="1945" y="14"/>
                    </a:lnTo>
                    <a:lnTo>
                      <a:pt x="1941" y="30"/>
                    </a:lnTo>
                    <a:lnTo>
                      <a:pt x="1937" y="45"/>
                    </a:lnTo>
                    <a:lnTo>
                      <a:pt x="1933" y="61"/>
                    </a:lnTo>
                    <a:lnTo>
                      <a:pt x="1927" y="75"/>
                    </a:lnTo>
                    <a:lnTo>
                      <a:pt x="1915" y="85"/>
                    </a:lnTo>
                    <a:lnTo>
                      <a:pt x="1898" y="87"/>
                    </a:lnTo>
                    <a:lnTo>
                      <a:pt x="1878" y="91"/>
                    </a:lnTo>
                    <a:lnTo>
                      <a:pt x="1858" y="93"/>
                    </a:lnTo>
                    <a:lnTo>
                      <a:pt x="1840" y="95"/>
                    </a:lnTo>
                    <a:lnTo>
                      <a:pt x="1823" y="102"/>
                    </a:lnTo>
                    <a:lnTo>
                      <a:pt x="1809" y="116"/>
                    </a:lnTo>
                    <a:lnTo>
                      <a:pt x="1797" y="140"/>
                    </a:lnTo>
                    <a:lnTo>
                      <a:pt x="1785" y="169"/>
                    </a:lnTo>
                    <a:lnTo>
                      <a:pt x="1777" y="203"/>
                    </a:lnTo>
                    <a:lnTo>
                      <a:pt x="1774" y="236"/>
                    </a:lnTo>
                    <a:lnTo>
                      <a:pt x="1770" y="262"/>
                    </a:lnTo>
                    <a:lnTo>
                      <a:pt x="1768" y="283"/>
                    </a:lnTo>
                    <a:lnTo>
                      <a:pt x="1762" y="303"/>
                    </a:lnTo>
                    <a:lnTo>
                      <a:pt x="1754" y="319"/>
                    </a:lnTo>
                    <a:lnTo>
                      <a:pt x="1740" y="329"/>
                    </a:lnTo>
                    <a:lnTo>
                      <a:pt x="1722" y="337"/>
                    </a:lnTo>
                    <a:lnTo>
                      <a:pt x="1703" y="341"/>
                    </a:lnTo>
                    <a:lnTo>
                      <a:pt x="1685" y="346"/>
                    </a:lnTo>
                    <a:lnTo>
                      <a:pt x="1669" y="350"/>
                    </a:lnTo>
                    <a:lnTo>
                      <a:pt x="1655" y="348"/>
                    </a:lnTo>
                    <a:lnTo>
                      <a:pt x="1644" y="341"/>
                    </a:lnTo>
                    <a:lnTo>
                      <a:pt x="1634" y="333"/>
                    </a:lnTo>
                    <a:lnTo>
                      <a:pt x="1618" y="331"/>
                    </a:lnTo>
                    <a:lnTo>
                      <a:pt x="1600" y="331"/>
                    </a:lnTo>
                    <a:lnTo>
                      <a:pt x="1581" y="329"/>
                    </a:lnTo>
                    <a:lnTo>
                      <a:pt x="1563" y="325"/>
                    </a:lnTo>
                    <a:lnTo>
                      <a:pt x="1549" y="315"/>
                    </a:lnTo>
                    <a:lnTo>
                      <a:pt x="1537" y="303"/>
                    </a:lnTo>
                    <a:lnTo>
                      <a:pt x="1524" y="289"/>
                    </a:lnTo>
                    <a:lnTo>
                      <a:pt x="1508" y="276"/>
                    </a:lnTo>
                    <a:lnTo>
                      <a:pt x="1494" y="266"/>
                    </a:lnTo>
                    <a:lnTo>
                      <a:pt x="1480" y="260"/>
                    </a:lnTo>
                    <a:lnTo>
                      <a:pt x="1468" y="260"/>
                    </a:lnTo>
                    <a:lnTo>
                      <a:pt x="1461" y="268"/>
                    </a:lnTo>
                    <a:lnTo>
                      <a:pt x="1449" y="287"/>
                    </a:lnTo>
                    <a:lnTo>
                      <a:pt x="1435" y="311"/>
                    </a:lnTo>
                    <a:lnTo>
                      <a:pt x="1417" y="341"/>
                    </a:lnTo>
                    <a:lnTo>
                      <a:pt x="1400" y="372"/>
                    </a:lnTo>
                    <a:lnTo>
                      <a:pt x="1382" y="407"/>
                    </a:lnTo>
                    <a:lnTo>
                      <a:pt x="1366" y="439"/>
                    </a:lnTo>
                    <a:lnTo>
                      <a:pt x="1348" y="467"/>
                    </a:lnTo>
                    <a:lnTo>
                      <a:pt x="1335" y="488"/>
                    </a:lnTo>
                    <a:lnTo>
                      <a:pt x="1327" y="506"/>
                    </a:lnTo>
                    <a:lnTo>
                      <a:pt x="1327" y="522"/>
                    </a:lnTo>
                    <a:lnTo>
                      <a:pt x="1335" y="533"/>
                    </a:lnTo>
                    <a:lnTo>
                      <a:pt x="1344" y="541"/>
                    </a:lnTo>
                    <a:lnTo>
                      <a:pt x="1358" y="549"/>
                    </a:lnTo>
                    <a:lnTo>
                      <a:pt x="1370" y="555"/>
                    </a:lnTo>
                    <a:lnTo>
                      <a:pt x="1376" y="563"/>
                    </a:lnTo>
                    <a:lnTo>
                      <a:pt x="1374" y="569"/>
                    </a:lnTo>
                    <a:lnTo>
                      <a:pt x="1362" y="575"/>
                    </a:lnTo>
                    <a:lnTo>
                      <a:pt x="1348" y="577"/>
                    </a:lnTo>
                    <a:lnTo>
                      <a:pt x="1331" y="577"/>
                    </a:lnTo>
                    <a:lnTo>
                      <a:pt x="1313" y="577"/>
                    </a:lnTo>
                    <a:lnTo>
                      <a:pt x="1297" y="577"/>
                    </a:lnTo>
                    <a:lnTo>
                      <a:pt x="1285" y="577"/>
                    </a:lnTo>
                    <a:lnTo>
                      <a:pt x="1274" y="571"/>
                    </a:lnTo>
                    <a:lnTo>
                      <a:pt x="1264" y="561"/>
                    </a:lnTo>
                    <a:lnTo>
                      <a:pt x="1252" y="551"/>
                    </a:lnTo>
                    <a:lnTo>
                      <a:pt x="1238" y="543"/>
                    </a:lnTo>
                    <a:lnTo>
                      <a:pt x="1222" y="541"/>
                    </a:lnTo>
                    <a:lnTo>
                      <a:pt x="1201" y="543"/>
                    </a:lnTo>
                    <a:lnTo>
                      <a:pt x="1177" y="547"/>
                    </a:lnTo>
                    <a:lnTo>
                      <a:pt x="1153" y="551"/>
                    </a:lnTo>
                    <a:lnTo>
                      <a:pt x="1126" y="553"/>
                    </a:lnTo>
                    <a:lnTo>
                      <a:pt x="1100" y="553"/>
                    </a:lnTo>
                    <a:lnTo>
                      <a:pt x="1079" y="551"/>
                    </a:lnTo>
                    <a:lnTo>
                      <a:pt x="1059" y="551"/>
                    </a:lnTo>
                    <a:lnTo>
                      <a:pt x="1039" y="553"/>
                    </a:lnTo>
                    <a:lnTo>
                      <a:pt x="1026" y="555"/>
                    </a:lnTo>
                    <a:lnTo>
                      <a:pt x="1014" y="561"/>
                    </a:lnTo>
                    <a:lnTo>
                      <a:pt x="1010" y="567"/>
                    </a:lnTo>
                    <a:lnTo>
                      <a:pt x="1014" y="577"/>
                    </a:lnTo>
                    <a:lnTo>
                      <a:pt x="1024" y="585"/>
                    </a:lnTo>
                    <a:lnTo>
                      <a:pt x="1035" y="589"/>
                    </a:lnTo>
                    <a:lnTo>
                      <a:pt x="1049" y="592"/>
                    </a:lnTo>
                    <a:lnTo>
                      <a:pt x="1061" y="594"/>
                    </a:lnTo>
                    <a:lnTo>
                      <a:pt x="1073" y="598"/>
                    </a:lnTo>
                    <a:lnTo>
                      <a:pt x="1081" y="604"/>
                    </a:lnTo>
                    <a:lnTo>
                      <a:pt x="1085" y="616"/>
                    </a:lnTo>
                    <a:lnTo>
                      <a:pt x="1081" y="632"/>
                    </a:lnTo>
                    <a:lnTo>
                      <a:pt x="1069" y="655"/>
                    </a:lnTo>
                    <a:lnTo>
                      <a:pt x="1057" y="677"/>
                    </a:lnTo>
                    <a:lnTo>
                      <a:pt x="1047" y="695"/>
                    </a:lnTo>
                    <a:lnTo>
                      <a:pt x="1041" y="715"/>
                    </a:lnTo>
                    <a:lnTo>
                      <a:pt x="1039" y="736"/>
                    </a:lnTo>
                    <a:lnTo>
                      <a:pt x="1045" y="762"/>
                    </a:lnTo>
                    <a:lnTo>
                      <a:pt x="1057" y="799"/>
                    </a:lnTo>
                    <a:lnTo>
                      <a:pt x="1061" y="833"/>
                    </a:lnTo>
                    <a:lnTo>
                      <a:pt x="1059" y="860"/>
                    </a:lnTo>
                    <a:lnTo>
                      <a:pt x="1051" y="882"/>
                    </a:lnTo>
                    <a:lnTo>
                      <a:pt x="1039" y="894"/>
                    </a:lnTo>
                    <a:lnTo>
                      <a:pt x="1024" y="905"/>
                    </a:lnTo>
                    <a:lnTo>
                      <a:pt x="1004" y="915"/>
                    </a:lnTo>
                    <a:lnTo>
                      <a:pt x="986" y="927"/>
                    </a:lnTo>
                    <a:lnTo>
                      <a:pt x="972" y="939"/>
                    </a:lnTo>
                    <a:lnTo>
                      <a:pt x="966" y="953"/>
                    </a:lnTo>
                    <a:lnTo>
                      <a:pt x="966" y="968"/>
                    </a:lnTo>
                    <a:lnTo>
                      <a:pt x="966" y="988"/>
                    </a:lnTo>
                    <a:lnTo>
                      <a:pt x="966" y="1010"/>
                    </a:lnTo>
                    <a:lnTo>
                      <a:pt x="965" y="1031"/>
                    </a:lnTo>
                    <a:lnTo>
                      <a:pt x="961" y="1049"/>
                    </a:lnTo>
                    <a:lnTo>
                      <a:pt x="953" y="1063"/>
                    </a:lnTo>
                    <a:lnTo>
                      <a:pt x="941" y="1069"/>
                    </a:lnTo>
                    <a:lnTo>
                      <a:pt x="921" y="1071"/>
                    </a:lnTo>
                    <a:lnTo>
                      <a:pt x="892" y="1075"/>
                    </a:lnTo>
                    <a:lnTo>
                      <a:pt x="858" y="1079"/>
                    </a:lnTo>
                    <a:lnTo>
                      <a:pt x="821" y="1085"/>
                    </a:lnTo>
                    <a:lnTo>
                      <a:pt x="783" y="1092"/>
                    </a:lnTo>
                    <a:lnTo>
                      <a:pt x="752" y="1100"/>
                    </a:lnTo>
                    <a:lnTo>
                      <a:pt x="728" y="1110"/>
                    </a:lnTo>
                    <a:lnTo>
                      <a:pt x="705" y="1124"/>
                    </a:lnTo>
                    <a:lnTo>
                      <a:pt x="685" y="1138"/>
                    </a:lnTo>
                    <a:lnTo>
                      <a:pt x="671" y="1151"/>
                    </a:lnTo>
                    <a:lnTo>
                      <a:pt x="655" y="1159"/>
                    </a:lnTo>
                    <a:lnTo>
                      <a:pt x="642" y="1163"/>
                    </a:lnTo>
                    <a:lnTo>
                      <a:pt x="628" y="1159"/>
                    </a:lnTo>
                    <a:lnTo>
                      <a:pt x="606" y="1153"/>
                    </a:lnTo>
                    <a:lnTo>
                      <a:pt x="585" y="1146"/>
                    </a:lnTo>
                    <a:lnTo>
                      <a:pt x="559" y="1138"/>
                    </a:lnTo>
                    <a:lnTo>
                      <a:pt x="535" y="1132"/>
                    </a:lnTo>
                    <a:lnTo>
                      <a:pt x="516" y="1130"/>
                    </a:lnTo>
                    <a:lnTo>
                      <a:pt x="500" y="1132"/>
                    </a:lnTo>
                    <a:lnTo>
                      <a:pt x="486" y="1142"/>
                    </a:lnTo>
                    <a:lnTo>
                      <a:pt x="470" y="1157"/>
                    </a:lnTo>
                    <a:lnTo>
                      <a:pt x="457" y="1177"/>
                    </a:lnTo>
                    <a:lnTo>
                      <a:pt x="443" y="1197"/>
                    </a:lnTo>
                    <a:lnTo>
                      <a:pt x="427" y="1212"/>
                    </a:lnTo>
                    <a:lnTo>
                      <a:pt x="413" y="1220"/>
                    </a:lnTo>
                    <a:lnTo>
                      <a:pt x="390" y="1220"/>
                    </a:lnTo>
                    <a:lnTo>
                      <a:pt x="362" y="1216"/>
                    </a:lnTo>
                    <a:lnTo>
                      <a:pt x="339" y="1212"/>
                    </a:lnTo>
                    <a:lnTo>
                      <a:pt x="319" y="1210"/>
                    </a:lnTo>
                    <a:lnTo>
                      <a:pt x="313" y="1207"/>
                    </a:lnTo>
                    <a:lnTo>
                      <a:pt x="309" y="1199"/>
                    </a:lnTo>
                    <a:lnTo>
                      <a:pt x="309" y="1189"/>
                    </a:lnTo>
                    <a:lnTo>
                      <a:pt x="313" y="1177"/>
                    </a:lnTo>
                    <a:lnTo>
                      <a:pt x="315" y="1167"/>
                    </a:lnTo>
                    <a:lnTo>
                      <a:pt x="317" y="1159"/>
                    </a:lnTo>
                    <a:lnTo>
                      <a:pt x="319" y="1157"/>
                    </a:lnTo>
                    <a:lnTo>
                      <a:pt x="315" y="1157"/>
                    </a:lnTo>
                    <a:lnTo>
                      <a:pt x="303" y="1159"/>
                    </a:lnTo>
                    <a:lnTo>
                      <a:pt x="287" y="1161"/>
                    </a:lnTo>
                    <a:lnTo>
                      <a:pt x="268" y="1163"/>
                    </a:lnTo>
                    <a:lnTo>
                      <a:pt x="250" y="1165"/>
                    </a:lnTo>
                    <a:lnTo>
                      <a:pt x="234" y="1165"/>
                    </a:lnTo>
                    <a:lnTo>
                      <a:pt x="220" y="1165"/>
                    </a:lnTo>
                    <a:lnTo>
                      <a:pt x="211" y="1171"/>
                    </a:lnTo>
                    <a:lnTo>
                      <a:pt x="201" y="1177"/>
                    </a:lnTo>
                    <a:lnTo>
                      <a:pt x="189" y="1185"/>
                    </a:lnTo>
                    <a:lnTo>
                      <a:pt x="171" y="1191"/>
                    </a:lnTo>
                    <a:lnTo>
                      <a:pt x="154" y="1193"/>
                    </a:lnTo>
                    <a:lnTo>
                      <a:pt x="136" y="1193"/>
                    </a:lnTo>
                    <a:lnTo>
                      <a:pt x="116" y="1191"/>
                    </a:lnTo>
                    <a:lnTo>
                      <a:pt x="100" y="1191"/>
                    </a:lnTo>
                    <a:lnTo>
                      <a:pt x="87" y="1197"/>
                    </a:lnTo>
                    <a:lnTo>
                      <a:pt x="77" y="1210"/>
                    </a:lnTo>
                    <a:lnTo>
                      <a:pt x="69" y="1228"/>
                    </a:lnTo>
                    <a:lnTo>
                      <a:pt x="59" y="1246"/>
                    </a:lnTo>
                    <a:lnTo>
                      <a:pt x="49" y="1262"/>
                    </a:lnTo>
                    <a:lnTo>
                      <a:pt x="39" y="1275"/>
                    </a:lnTo>
                    <a:lnTo>
                      <a:pt x="33" y="1285"/>
                    </a:lnTo>
                    <a:lnTo>
                      <a:pt x="29" y="1289"/>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35" name="Freeform 68"/>
              <p:cNvSpPr/>
              <p:nvPr/>
            </p:nvSpPr>
            <p:spPr bwMode="gray">
              <a:xfrm>
                <a:off x="550590" y="2066256"/>
                <a:ext cx="2373313" cy="1803400"/>
              </a:xfrm>
              <a:custGeom>
                <a:avLst/>
                <a:gdLst>
                  <a:gd name="T0" fmla="*/ 3 w 2990"/>
                  <a:gd name="T1" fmla="*/ 357 h 2273"/>
                  <a:gd name="T2" fmla="*/ 23 w 2990"/>
                  <a:gd name="T3" fmla="*/ 365 h 2273"/>
                  <a:gd name="T4" fmla="*/ 29 w 2990"/>
                  <a:gd name="T5" fmla="*/ 390 h 2273"/>
                  <a:gd name="T6" fmla="*/ 28 w 2990"/>
                  <a:gd name="T7" fmla="*/ 419 h 2273"/>
                  <a:gd name="T8" fmla="*/ 18 w 2990"/>
                  <a:gd name="T9" fmla="*/ 419 h 2273"/>
                  <a:gd name="T10" fmla="*/ 0 w 2990"/>
                  <a:gd name="T11" fmla="*/ 429 h 2273"/>
                  <a:gd name="T12" fmla="*/ 31 w 2990"/>
                  <a:gd name="T13" fmla="*/ 438 h 2273"/>
                  <a:gd name="T14" fmla="*/ 47 w 2990"/>
                  <a:gd name="T15" fmla="*/ 456 h 2273"/>
                  <a:gd name="T16" fmla="*/ 49 w 2990"/>
                  <a:gd name="T17" fmla="*/ 490 h 2273"/>
                  <a:gd name="T18" fmla="*/ 71 w 2990"/>
                  <a:gd name="T19" fmla="*/ 507 h 2273"/>
                  <a:gd name="T20" fmla="*/ 109 w 2990"/>
                  <a:gd name="T21" fmla="*/ 521 h 2273"/>
                  <a:gd name="T22" fmla="*/ 152 w 2990"/>
                  <a:gd name="T23" fmla="*/ 516 h 2273"/>
                  <a:gd name="T24" fmla="*/ 185 w 2990"/>
                  <a:gd name="T25" fmla="*/ 542 h 2273"/>
                  <a:gd name="T26" fmla="*/ 259 w 2990"/>
                  <a:gd name="T27" fmla="*/ 549 h 2273"/>
                  <a:gd name="T28" fmla="*/ 414 w 2990"/>
                  <a:gd name="T29" fmla="*/ 546 h 2273"/>
                  <a:gd name="T30" fmla="*/ 539 w 2990"/>
                  <a:gd name="T31" fmla="*/ 549 h 2273"/>
                  <a:gd name="T32" fmla="*/ 585 w 2990"/>
                  <a:gd name="T33" fmla="*/ 458 h 2273"/>
                  <a:gd name="T34" fmla="*/ 714 w 2990"/>
                  <a:gd name="T35" fmla="*/ 339 h 2273"/>
                  <a:gd name="T36" fmla="*/ 743 w 2990"/>
                  <a:gd name="T37" fmla="*/ 295 h 2273"/>
                  <a:gd name="T38" fmla="*/ 727 w 2990"/>
                  <a:gd name="T39" fmla="*/ 263 h 2273"/>
                  <a:gd name="T40" fmla="*/ 716 w 2990"/>
                  <a:gd name="T41" fmla="*/ 233 h 2273"/>
                  <a:gd name="T42" fmla="*/ 678 w 2990"/>
                  <a:gd name="T43" fmla="*/ 213 h 2273"/>
                  <a:gd name="T44" fmla="*/ 631 w 2990"/>
                  <a:gd name="T45" fmla="*/ 198 h 2273"/>
                  <a:gd name="T46" fmla="*/ 592 w 2990"/>
                  <a:gd name="T47" fmla="*/ 185 h 2273"/>
                  <a:gd name="T48" fmla="*/ 578 w 2990"/>
                  <a:gd name="T49" fmla="*/ 170 h 2273"/>
                  <a:gd name="T50" fmla="*/ 594 w 2990"/>
                  <a:gd name="T51" fmla="*/ 148 h 2273"/>
                  <a:gd name="T52" fmla="*/ 598 w 2990"/>
                  <a:gd name="T53" fmla="*/ 114 h 2273"/>
                  <a:gd name="T54" fmla="*/ 580 w 2990"/>
                  <a:gd name="T55" fmla="*/ 75 h 2273"/>
                  <a:gd name="T56" fmla="*/ 562 w 2990"/>
                  <a:gd name="T57" fmla="*/ 63 h 2273"/>
                  <a:gd name="T58" fmla="*/ 540 w 2990"/>
                  <a:gd name="T59" fmla="*/ 55 h 2273"/>
                  <a:gd name="T60" fmla="*/ 520 w 2990"/>
                  <a:gd name="T61" fmla="*/ 29 h 2273"/>
                  <a:gd name="T62" fmla="*/ 517 w 2990"/>
                  <a:gd name="T63" fmla="*/ 8 h 2273"/>
                  <a:gd name="T64" fmla="*/ 492 w 2990"/>
                  <a:gd name="T65" fmla="*/ 0 h 2273"/>
                  <a:gd name="T66" fmla="*/ 479 w 2990"/>
                  <a:gd name="T67" fmla="*/ 21 h 2273"/>
                  <a:gd name="T68" fmla="*/ 449 w 2990"/>
                  <a:gd name="T69" fmla="*/ 35 h 2273"/>
                  <a:gd name="T70" fmla="*/ 438 w 2990"/>
                  <a:gd name="T71" fmla="*/ 79 h 2273"/>
                  <a:gd name="T72" fmla="*/ 411 w 2990"/>
                  <a:gd name="T73" fmla="*/ 85 h 2273"/>
                  <a:gd name="T74" fmla="*/ 384 w 2990"/>
                  <a:gd name="T75" fmla="*/ 75 h 2273"/>
                  <a:gd name="T76" fmla="*/ 363 w 2990"/>
                  <a:gd name="T77" fmla="*/ 71 h 2273"/>
                  <a:gd name="T78" fmla="*/ 334 w 2990"/>
                  <a:gd name="T79" fmla="*/ 122 h 2273"/>
                  <a:gd name="T80" fmla="*/ 344 w 2990"/>
                  <a:gd name="T81" fmla="*/ 140 h 2273"/>
                  <a:gd name="T82" fmla="*/ 322 w 2990"/>
                  <a:gd name="T83" fmla="*/ 144 h 2273"/>
                  <a:gd name="T84" fmla="*/ 295 w 2990"/>
                  <a:gd name="T85" fmla="*/ 136 h 2273"/>
                  <a:gd name="T86" fmla="*/ 257 w 2990"/>
                  <a:gd name="T87" fmla="*/ 138 h 2273"/>
                  <a:gd name="T88" fmla="*/ 266 w 2990"/>
                  <a:gd name="T89" fmla="*/ 148 h 2273"/>
                  <a:gd name="T90" fmla="*/ 262 w 2990"/>
                  <a:gd name="T91" fmla="*/ 173 h 2273"/>
                  <a:gd name="T92" fmla="*/ 263 w 2990"/>
                  <a:gd name="T93" fmla="*/ 220 h 2273"/>
                  <a:gd name="T94" fmla="*/ 241 w 2990"/>
                  <a:gd name="T95" fmla="*/ 242 h 2273"/>
                  <a:gd name="T96" fmla="*/ 230 w 2990"/>
                  <a:gd name="T97" fmla="*/ 267 h 2273"/>
                  <a:gd name="T98" fmla="*/ 177 w 2990"/>
                  <a:gd name="T99" fmla="*/ 281 h 2273"/>
                  <a:gd name="T100" fmla="*/ 147 w 2990"/>
                  <a:gd name="T101" fmla="*/ 286 h 2273"/>
                  <a:gd name="T102" fmla="*/ 114 w 2990"/>
                  <a:gd name="T103" fmla="*/ 294 h 2273"/>
                  <a:gd name="T104" fmla="*/ 80 w 2990"/>
                  <a:gd name="T105" fmla="*/ 302 h 2273"/>
                  <a:gd name="T106" fmla="*/ 80 w 2990"/>
                  <a:gd name="T107" fmla="*/ 289 h 2273"/>
                  <a:gd name="T108" fmla="*/ 55 w 2990"/>
                  <a:gd name="T109" fmla="*/ 291 h 2273"/>
                  <a:gd name="T110" fmla="*/ 29 w 2990"/>
                  <a:gd name="T111" fmla="*/ 297 h 2273"/>
                  <a:gd name="T112" fmla="*/ 10 w 2990"/>
                  <a:gd name="T113" fmla="*/ 318 h 22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990"/>
                  <a:gd name="T172" fmla="*/ 0 h 2273"/>
                  <a:gd name="T173" fmla="*/ 2990 w 2990"/>
                  <a:gd name="T174" fmla="*/ 2273 h 227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990" h="2273">
                    <a:moveTo>
                      <a:pt x="29" y="1289"/>
                    </a:moveTo>
                    <a:lnTo>
                      <a:pt x="4" y="1329"/>
                    </a:lnTo>
                    <a:lnTo>
                      <a:pt x="12" y="1378"/>
                    </a:lnTo>
                    <a:lnTo>
                      <a:pt x="12" y="1382"/>
                    </a:lnTo>
                    <a:lnTo>
                      <a:pt x="10" y="1395"/>
                    </a:lnTo>
                    <a:lnTo>
                      <a:pt x="10" y="1411"/>
                    </a:lnTo>
                    <a:lnTo>
                      <a:pt x="10" y="1429"/>
                    </a:lnTo>
                    <a:lnTo>
                      <a:pt x="14" y="1443"/>
                    </a:lnTo>
                    <a:lnTo>
                      <a:pt x="20" y="1451"/>
                    </a:lnTo>
                    <a:lnTo>
                      <a:pt x="31" y="1453"/>
                    </a:lnTo>
                    <a:lnTo>
                      <a:pt x="43" y="1451"/>
                    </a:lnTo>
                    <a:lnTo>
                      <a:pt x="55" y="1449"/>
                    </a:lnTo>
                    <a:lnTo>
                      <a:pt x="73" y="1451"/>
                    </a:lnTo>
                    <a:lnTo>
                      <a:pt x="94" y="1462"/>
                    </a:lnTo>
                    <a:lnTo>
                      <a:pt x="116" y="1480"/>
                    </a:lnTo>
                    <a:lnTo>
                      <a:pt x="132" y="1502"/>
                    </a:lnTo>
                    <a:lnTo>
                      <a:pt x="136" y="1514"/>
                    </a:lnTo>
                    <a:lnTo>
                      <a:pt x="132" y="1525"/>
                    </a:lnTo>
                    <a:lnTo>
                      <a:pt x="126" y="1537"/>
                    </a:lnTo>
                    <a:lnTo>
                      <a:pt x="120" y="1549"/>
                    </a:lnTo>
                    <a:lnTo>
                      <a:pt x="116" y="1561"/>
                    </a:lnTo>
                    <a:lnTo>
                      <a:pt x="116" y="1577"/>
                    </a:lnTo>
                    <a:lnTo>
                      <a:pt x="114" y="1596"/>
                    </a:lnTo>
                    <a:lnTo>
                      <a:pt x="110" y="1618"/>
                    </a:lnTo>
                    <a:lnTo>
                      <a:pt x="108" y="1640"/>
                    </a:lnTo>
                    <a:lnTo>
                      <a:pt x="108" y="1657"/>
                    </a:lnTo>
                    <a:lnTo>
                      <a:pt x="112" y="1669"/>
                    </a:lnTo>
                    <a:lnTo>
                      <a:pt x="114" y="1679"/>
                    </a:lnTo>
                    <a:lnTo>
                      <a:pt x="114" y="1691"/>
                    </a:lnTo>
                    <a:lnTo>
                      <a:pt x="106" y="1699"/>
                    </a:lnTo>
                    <a:lnTo>
                      <a:pt x="96" y="1703"/>
                    </a:lnTo>
                    <a:lnTo>
                      <a:pt x="89" y="1701"/>
                    </a:lnTo>
                    <a:lnTo>
                      <a:pt x="83" y="1695"/>
                    </a:lnTo>
                    <a:lnTo>
                      <a:pt x="77" y="1687"/>
                    </a:lnTo>
                    <a:lnTo>
                      <a:pt x="69" y="1679"/>
                    </a:lnTo>
                    <a:lnTo>
                      <a:pt x="63" y="1673"/>
                    </a:lnTo>
                    <a:lnTo>
                      <a:pt x="53" y="1675"/>
                    </a:lnTo>
                    <a:lnTo>
                      <a:pt x="41" y="1685"/>
                    </a:lnTo>
                    <a:lnTo>
                      <a:pt x="26" y="1699"/>
                    </a:lnTo>
                    <a:lnTo>
                      <a:pt x="12" y="1708"/>
                    </a:lnTo>
                    <a:lnTo>
                      <a:pt x="4" y="1712"/>
                    </a:lnTo>
                    <a:lnTo>
                      <a:pt x="0" y="1716"/>
                    </a:lnTo>
                    <a:lnTo>
                      <a:pt x="6" y="1720"/>
                    </a:lnTo>
                    <a:lnTo>
                      <a:pt x="20" y="1724"/>
                    </a:lnTo>
                    <a:lnTo>
                      <a:pt x="41" y="1728"/>
                    </a:lnTo>
                    <a:lnTo>
                      <a:pt x="65" y="1734"/>
                    </a:lnTo>
                    <a:lnTo>
                      <a:pt x="89" y="1740"/>
                    </a:lnTo>
                    <a:lnTo>
                      <a:pt x="110" y="1746"/>
                    </a:lnTo>
                    <a:lnTo>
                      <a:pt x="126" y="1754"/>
                    </a:lnTo>
                    <a:lnTo>
                      <a:pt x="136" y="1764"/>
                    </a:lnTo>
                    <a:lnTo>
                      <a:pt x="140" y="1771"/>
                    </a:lnTo>
                    <a:lnTo>
                      <a:pt x="150" y="1779"/>
                    </a:lnTo>
                    <a:lnTo>
                      <a:pt x="159" y="1785"/>
                    </a:lnTo>
                    <a:lnTo>
                      <a:pt x="169" y="1795"/>
                    </a:lnTo>
                    <a:lnTo>
                      <a:pt x="177" y="1807"/>
                    </a:lnTo>
                    <a:lnTo>
                      <a:pt x="185" y="1825"/>
                    </a:lnTo>
                    <a:lnTo>
                      <a:pt x="187" y="1848"/>
                    </a:lnTo>
                    <a:lnTo>
                      <a:pt x="185" y="1870"/>
                    </a:lnTo>
                    <a:lnTo>
                      <a:pt x="179" y="1888"/>
                    </a:lnTo>
                    <a:lnTo>
                      <a:pt x="175" y="1905"/>
                    </a:lnTo>
                    <a:lnTo>
                      <a:pt x="177" y="1921"/>
                    </a:lnTo>
                    <a:lnTo>
                      <a:pt x="185" y="1941"/>
                    </a:lnTo>
                    <a:lnTo>
                      <a:pt x="195" y="1960"/>
                    </a:lnTo>
                    <a:lnTo>
                      <a:pt x="207" y="1978"/>
                    </a:lnTo>
                    <a:lnTo>
                      <a:pt x="218" y="1986"/>
                    </a:lnTo>
                    <a:lnTo>
                      <a:pt x="232" y="1990"/>
                    </a:lnTo>
                    <a:lnTo>
                      <a:pt x="246" y="1994"/>
                    </a:lnTo>
                    <a:lnTo>
                      <a:pt x="260" y="2002"/>
                    </a:lnTo>
                    <a:lnTo>
                      <a:pt x="270" y="2014"/>
                    </a:lnTo>
                    <a:lnTo>
                      <a:pt x="281" y="2029"/>
                    </a:lnTo>
                    <a:lnTo>
                      <a:pt x="299" y="2045"/>
                    </a:lnTo>
                    <a:lnTo>
                      <a:pt x="327" y="2057"/>
                    </a:lnTo>
                    <a:lnTo>
                      <a:pt x="352" y="2067"/>
                    </a:lnTo>
                    <a:lnTo>
                      <a:pt x="378" y="2076"/>
                    </a:lnTo>
                    <a:lnTo>
                      <a:pt x="402" y="2082"/>
                    </a:lnTo>
                    <a:lnTo>
                      <a:pt x="421" y="2086"/>
                    </a:lnTo>
                    <a:lnTo>
                      <a:pt x="435" y="2084"/>
                    </a:lnTo>
                    <a:lnTo>
                      <a:pt x="457" y="2078"/>
                    </a:lnTo>
                    <a:lnTo>
                      <a:pt x="484" y="2073"/>
                    </a:lnTo>
                    <a:lnTo>
                      <a:pt x="514" y="2065"/>
                    </a:lnTo>
                    <a:lnTo>
                      <a:pt x="543" y="2059"/>
                    </a:lnTo>
                    <a:lnTo>
                      <a:pt x="569" y="2057"/>
                    </a:lnTo>
                    <a:lnTo>
                      <a:pt x="589" y="2057"/>
                    </a:lnTo>
                    <a:lnTo>
                      <a:pt x="608" y="2065"/>
                    </a:lnTo>
                    <a:lnTo>
                      <a:pt x="626" y="2078"/>
                    </a:lnTo>
                    <a:lnTo>
                      <a:pt x="642" y="2096"/>
                    </a:lnTo>
                    <a:lnTo>
                      <a:pt x="661" y="2116"/>
                    </a:lnTo>
                    <a:lnTo>
                      <a:pt x="687" y="2134"/>
                    </a:lnTo>
                    <a:lnTo>
                      <a:pt x="711" y="2149"/>
                    </a:lnTo>
                    <a:lnTo>
                      <a:pt x="726" y="2161"/>
                    </a:lnTo>
                    <a:lnTo>
                      <a:pt x="738" y="2171"/>
                    </a:lnTo>
                    <a:lnTo>
                      <a:pt x="742" y="2177"/>
                    </a:lnTo>
                    <a:lnTo>
                      <a:pt x="744" y="2179"/>
                    </a:lnTo>
                    <a:lnTo>
                      <a:pt x="856" y="2218"/>
                    </a:lnTo>
                    <a:lnTo>
                      <a:pt x="892" y="2242"/>
                    </a:lnTo>
                    <a:lnTo>
                      <a:pt x="949" y="2236"/>
                    </a:lnTo>
                    <a:lnTo>
                      <a:pt x="986" y="2191"/>
                    </a:lnTo>
                    <a:lnTo>
                      <a:pt x="1035" y="2199"/>
                    </a:lnTo>
                    <a:lnTo>
                      <a:pt x="1152" y="2222"/>
                    </a:lnTo>
                    <a:lnTo>
                      <a:pt x="1201" y="2261"/>
                    </a:lnTo>
                    <a:lnTo>
                      <a:pt x="1256" y="2273"/>
                    </a:lnTo>
                    <a:lnTo>
                      <a:pt x="1392" y="2236"/>
                    </a:lnTo>
                    <a:lnTo>
                      <a:pt x="1431" y="2260"/>
                    </a:lnTo>
                    <a:lnTo>
                      <a:pt x="1539" y="2189"/>
                    </a:lnTo>
                    <a:lnTo>
                      <a:pt x="1657" y="2187"/>
                    </a:lnTo>
                    <a:lnTo>
                      <a:pt x="1726" y="2155"/>
                    </a:lnTo>
                    <a:lnTo>
                      <a:pt x="1821" y="2167"/>
                    </a:lnTo>
                    <a:lnTo>
                      <a:pt x="1935" y="2242"/>
                    </a:lnTo>
                    <a:lnTo>
                      <a:pt x="2026" y="2230"/>
                    </a:lnTo>
                    <a:lnTo>
                      <a:pt x="2088" y="2265"/>
                    </a:lnTo>
                    <a:lnTo>
                      <a:pt x="2193" y="2230"/>
                    </a:lnTo>
                    <a:lnTo>
                      <a:pt x="2155" y="2197"/>
                    </a:lnTo>
                    <a:lnTo>
                      <a:pt x="2161" y="2147"/>
                    </a:lnTo>
                    <a:lnTo>
                      <a:pt x="2214" y="2128"/>
                    </a:lnTo>
                    <a:lnTo>
                      <a:pt x="2242" y="2063"/>
                    </a:lnTo>
                    <a:lnTo>
                      <a:pt x="2124" y="1970"/>
                    </a:lnTo>
                    <a:lnTo>
                      <a:pt x="2128" y="1890"/>
                    </a:lnTo>
                    <a:lnTo>
                      <a:pt x="2199" y="1850"/>
                    </a:lnTo>
                    <a:lnTo>
                      <a:pt x="2337" y="1834"/>
                    </a:lnTo>
                    <a:lnTo>
                      <a:pt x="2484" y="1797"/>
                    </a:lnTo>
                    <a:lnTo>
                      <a:pt x="2545" y="1764"/>
                    </a:lnTo>
                    <a:lnTo>
                      <a:pt x="2624" y="1777"/>
                    </a:lnTo>
                    <a:lnTo>
                      <a:pt x="2592" y="1514"/>
                    </a:lnTo>
                    <a:lnTo>
                      <a:pt x="2673" y="1466"/>
                    </a:lnTo>
                    <a:lnTo>
                      <a:pt x="2752" y="1388"/>
                    </a:lnTo>
                    <a:lnTo>
                      <a:pt x="2856" y="1356"/>
                    </a:lnTo>
                    <a:lnTo>
                      <a:pt x="2939" y="1329"/>
                    </a:lnTo>
                    <a:lnTo>
                      <a:pt x="2966" y="1299"/>
                    </a:lnTo>
                    <a:lnTo>
                      <a:pt x="2957" y="1258"/>
                    </a:lnTo>
                    <a:lnTo>
                      <a:pt x="2990" y="1207"/>
                    </a:lnTo>
                    <a:lnTo>
                      <a:pt x="2988" y="1205"/>
                    </a:lnTo>
                    <a:lnTo>
                      <a:pt x="2982" y="1195"/>
                    </a:lnTo>
                    <a:lnTo>
                      <a:pt x="2972" y="1183"/>
                    </a:lnTo>
                    <a:lnTo>
                      <a:pt x="2961" y="1167"/>
                    </a:lnTo>
                    <a:lnTo>
                      <a:pt x="2949" y="1149"/>
                    </a:lnTo>
                    <a:lnTo>
                      <a:pt x="2937" y="1134"/>
                    </a:lnTo>
                    <a:lnTo>
                      <a:pt x="2929" y="1116"/>
                    </a:lnTo>
                    <a:lnTo>
                      <a:pt x="2923" y="1102"/>
                    </a:lnTo>
                    <a:lnTo>
                      <a:pt x="2915" y="1079"/>
                    </a:lnTo>
                    <a:lnTo>
                      <a:pt x="2905" y="1053"/>
                    </a:lnTo>
                    <a:lnTo>
                      <a:pt x="2898" y="1025"/>
                    </a:lnTo>
                    <a:lnTo>
                      <a:pt x="2888" y="1000"/>
                    </a:lnTo>
                    <a:lnTo>
                      <a:pt x="2880" y="982"/>
                    </a:lnTo>
                    <a:lnTo>
                      <a:pt x="2872" y="957"/>
                    </a:lnTo>
                    <a:lnTo>
                      <a:pt x="2870" y="941"/>
                    </a:lnTo>
                    <a:lnTo>
                      <a:pt x="2870" y="935"/>
                    </a:lnTo>
                    <a:lnTo>
                      <a:pt x="2864" y="933"/>
                    </a:lnTo>
                    <a:lnTo>
                      <a:pt x="2850" y="933"/>
                    </a:lnTo>
                    <a:lnTo>
                      <a:pt x="2829" y="929"/>
                    </a:lnTo>
                    <a:lnTo>
                      <a:pt x="2805" y="923"/>
                    </a:lnTo>
                    <a:lnTo>
                      <a:pt x="2781" y="913"/>
                    </a:lnTo>
                    <a:lnTo>
                      <a:pt x="2760" y="898"/>
                    </a:lnTo>
                    <a:lnTo>
                      <a:pt x="2734" y="874"/>
                    </a:lnTo>
                    <a:lnTo>
                      <a:pt x="2709" y="854"/>
                    </a:lnTo>
                    <a:lnTo>
                      <a:pt x="2687" y="837"/>
                    </a:lnTo>
                    <a:lnTo>
                      <a:pt x="2665" y="819"/>
                    </a:lnTo>
                    <a:lnTo>
                      <a:pt x="2648" y="809"/>
                    </a:lnTo>
                    <a:lnTo>
                      <a:pt x="2622" y="803"/>
                    </a:lnTo>
                    <a:lnTo>
                      <a:pt x="2590" y="801"/>
                    </a:lnTo>
                    <a:lnTo>
                      <a:pt x="2557" y="797"/>
                    </a:lnTo>
                    <a:lnTo>
                      <a:pt x="2524" y="795"/>
                    </a:lnTo>
                    <a:lnTo>
                      <a:pt x="2494" y="789"/>
                    </a:lnTo>
                    <a:lnTo>
                      <a:pt x="2468" y="781"/>
                    </a:lnTo>
                    <a:lnTo>
                      <a:pt x="2443" y="770"/>
                    </a:lnTo>
                    <a:lnTo>
                      <a:pt x="2417" y="760"/>
                    </a:lnTo>
                    <a:lnTo>
                      <a:pt x="2396" y="752"/>
                    </a:lnTo>
                    <a:lnTo>
                      <a:pt x="2378" y="746"/>
                    </a:lnTo>
                    <a:lnTo>
                      <a:pt x="2366" y="742"/>
                    </a:lnTo>
                    <a:lnTo>
                      <a:pt x="2360" y="740"/>
                    </a:lnTo>
                    <a:lnTo>
                      <a:pt x="2356" y="738"/>
                    </a:lnTo>
                    <a:lnTo>
                      <a:pt x="2348" y="730"/>
                    </a:lnTo>
                    <a:lnTo>
                      <a:pt x="2337" y="720"/>
                    </a:lnTo>
                    <a:lnTo>
                      <a:pt x="2325" y="709"/>
                    </a:lnTo>
                    <a:lnTo>
                      <a:pt x="2315" y="695"/>
                    </a:lnTo>
                    <a:lnTo>
                      <a:pt x="2309" y="683"/>
                    </a:lnTo>
                    <a:lnTo>
                      <a:pt x="2311" y="669"/>
                    </a:lnTo>
                    <a:lnTo>
                      <a:pt x="2321" y="655"/>
                    </a:lnTo>
                    <a:lnTo>
                      <a:pt x="2333" y="646"/>
                    </a:lnTo>
                    <a:lnTo>
                      <a:pt x="2348" y="634"/>
                    </a:lnTo>
                    <a:lnTo>
                      <a:pt x="2360" y="622"/>
                    </a:lnTo>
                    <a:lnTo>
                      <a:pt x="2372" y="610"/>
                    </a:lnTo>
                    <a:lnTo>
                      <a:pt x="2376" y="592"/>
                    </a:lnTo>
                    <a:lnTo>
                      <a:pt x="2378" y="569"/>
                    </a:lnTo>
                    <a:lnTo>
                      <a:pt x="2378" y="547"/>
                    </a:lnTo>
                    <a:lnTo>
                      <a:pt x="2380" y="528"/>
                    </a:lnTo>
                    <a:lnTo>
                      <a:pt x="2390" y="506"/>
                    </a:lnTo>
                    <a:lnTo>
                      <a:pt x="2396" y="490"/>
                    </a:lnTo>
                    <a:lnTo>
                      <a:pt x="2396" y="474"/>
                    </a:lnTo>
                    <a:lnTo>
                      <a:pt x="2390" y="459"/>
                    </a:lnTo>
                    <a:lnTo>
                      <a:pt x="2382" y="445"/>
                    </a:lnTo>
                    <a:lnTo>
                      <a:pt x="2374" y="433"/>
                    </a:lnTo>
                    <a:lnTo>
                      <a:pt x="2358" y="407"/>
                    </a:lnTo>
                    <a:lnTo>
                      <a:pt x="2342" y="378"/>
                    </a:lnTo>
                    <a:lnTo>
                      <a:pt x="2335" y="344"/>
                    </a:lnTo>
                    <a:lnTo>
                      <a:pt x="2329" y="321"/>
                    </a:lnTo>
                    <a:lnTo>
                      <a:pt x="2319" y="303"/>
                    </a:lnTo>
                    <a:lnTo>
                      <a:pt x="2307" y="287"/>
                    </a:lnTo>
                    <a:lnTo>
                      <a:pt x="2295" y="276"/>
                    </a:lnTo>
                    <a:lnTo>
                      <a:pt x="2285" y="270"/>
                    </a:lnTo>
                    <a:lnTo>
                      <a:pt x="2276" y="266"/>
                    </a:lnTo>
                    <a:lnTo>
                      <a:pt x="2264" y="266"/>
                    </a:lnTo>
                    <a:lnTo>
                      <a:pt x="2256" y="262"/>
                    </a:lnTo>
                    <a:lnTo>
                      <a:pt x="2248" y="254"/>
                    </a:lnTo>
                    <a:lnTo>
                      <a:pt x="2238" y="248"/>
                    </a:lnTo>
                    <a:lnTo>
                      <a:pt x="2224" y="246"/>
                    </a:lnTo>
                    <a:lnTo>
                      <a:pt x="2209" y="248"/>
                    </a:lnTo>
                    <a:lnTo>
                      <a:pt x="2191" y="248"/>
                    </a:lnTo>
                    <a:lnTo>
                      <a:pt x="2177" y="246"/>
                    </a:lnTo>
                    <a:lnTo>
                      <a:pt x="2169" y="238"/>
                    </a:lnTo>
                    <a:lnTo>
                      <a:pt x="2159" y="221"/>
                    </a:lnTo>
                    <a:lnTo>
                      <a:pt x="2150" y="197"/>
                    </a:lnTo>
                    <a:lnTo>
                      <a:pt x="2136" y="173"/>
                    </a:lnTo>
                    <a:lnTo>
                      <a:pt x="2120" y="156"/>
                    </a:lnTo>
                    <a:lnTo>
                      <a:pt x="2106" y="144"/>
                    </a:lnTo>
                    <a:lnTo>
                      <a:pt x="2092" y="136"/>
                    </a:lnTo>
                    <a:lnTo>
                      <a:pt x="2083" y="128"/>
                    </a:lnTo>
                    <a:lnTo>
                      <a:pt x="2077" y="118"/>
                    </a:lnTo>
                    <a:lnTo>
                      <a:pt x="2075" y="104"/>
                    </a:lnTo>
                    <a:lnTo>
                      <a:pt x="2071" y="87"/>
                    </a:lnTo>
                    <a:lnTo>
                      <a:pt x="2061" y="73"/>
                    </a:lnTo>
                    <a:lnTo>
                      <a:pt x="2053" y="63"/>
                    </a:lnTo>
                    <a:lnTo>
                      <a:pt x="2051" y="53"/>
                    </a:lnTo>
                    <a:lnTo>
                      <a:pt x="2057" y="41"/>
                    </a:lnTo>
                    <a:lnTo>
                      <a:pt x="2065" y="32"/>
                    </a:lnTo>
                    <a:lnTo>
                      <a:pt x="2071" y="20"/>
                    </a:lnTo>
                    <a:lnTo>
                      <a:pt x="2073" y="14"/>
                    </a:lnTo>
                    <a:lnTo>
                      <a:pt x="2063" y="8"/>
                    </a:lnTo>
                    <a:lnTo>
                      <a:pt x="2045" y="4"/>
                    </a:lnTo>
                    <a:lnTo>
                      <a:pt x="2020" y="2"/>
                    </a:lnTo>
                    <a:lnTo>
                      <a:pt x="1994" y="0"/>
                    </a:lnTo>
                    <a:lnTo>
                      <a:pt x="1970" y="0"/>
                    </a:lnTo>
                    <a:lnTo>
                      <a:pt x="1955" y="6"/>
                    </a:lnTo>
                    <a:lnTo>
                      <a:pt x="1945" y="14"/>
                    </a:lnTo>
                    <a:lnTo>
                      <a:pt x="1941" y="30"/>
                    </a:lnTo>
                    <a:lnTo>
                      <a:pt x="1937" y="45"/>
                    </a:lnTo>
                    <a:lnTo>
                      <a:pt x="1933" y="61"/>
                    </a:lnTo>
                    <a:lnTo>
                      <a:pt x="1927" y="75"/>
                    </a:lnTo>
                    <a:lnTo>
                      <a:pt x="1915" y="85"/>
                    </a:lnTo>
                    <a:lnTo>
                      <a:pt x="1898" y="87"/>
                    </a:lnTo>
                    <a:lnTo>
                      <a:pt x="1878" y="91"/>
                    </a:lnTo>
                    <a:lnTo>
                      <a:pt x="1858" y="93"/>
                    </a:lnTo>
                    <a:lnTo>
                      <a:pt x="1840" y="95"/>
                    </a:lnTo>
                    <a:lnTo>
                      <a:pt x="1823" y="102"/>
                    </a:lnTo>
                    <a:lnTo>
                      <a:pt x="1809" y="116"/>
                    </a:lnTo>
                    <a:lnTo>
                      <a:pt x="1797" y="140"/>
                    </a:lnTo>
                    <a:lnTo>
                      <a:pt x="1785" y="169"/>
                    </a:lnTo>
                    <a:lnTo>
                      <a:pt x="1777" y="203"/>
                    </a:lnTo>
                    <a:lnTo>
                      <a:pt x="1774" y="236"/>
                    </a:lnTo>
                    <a:lnTo>
                      <a:pt x="1770" y="262"/>
                    </a:lnTo>
                    <a:lnTo>
                      <a:pt x="1768" y="283"/>
                    </a:lnTo>
                    <a:lnTo>
                      <a:pt x="1762" y="303"/>
                    </a:lnTo>
                    <a:lnTo>
                      <a:pt x="1754" y="319"/>
                    </a:lnTo>
                    <a:lnTo>
                      <a:pt x="1740" y="329"/>
                    </a:lnTo>
                    <a:lnTo>
                      <a:pt x="1722" y="337"/>
                    </a:lnTo>
                    <a:lnTo>
                      <a:pt x="1703" y="341"/>
                    </a:lnTo>
                    <a:lnTo>
                      <a:pt x="1685" y="346"/>
                    </a:lnTo>
                    <a:lnTo>
                      <a:pt x="1669" y="350"/>
                    </a:lnTo>
                    <a:lnTo>
                      <a:pt x="1655" y="348"/>
                    </a:lnTo>
                    <a:lnTo>
                      <a:pt x="1644" y="341"/>
                    </a:lnTo>
                    <a:lnTo>
                      <a:pt x="1634" y="333"/>
                    </a:lnTo>
                    <a:lnTo>
                      <a:pt x="1618" y="331"/>
                    </a:lnTo>
                    <a:lnTo>
                      <a:pt x="1600" y="331"/>
                    </a:lnTo>
                    <a:lnTo>
                      <a:pt x="1581" y="329"/>
                    </a:lnTo>
                    <a:lnTo>
                      <a:pt x="1563" y="325"/>
                    </a:lnTo>
                    <a:lnTo>
                      <a:pt x="1549" y="315"/>
                    </a:lnTo>
                    <a:lnTo>
                      <a:pt x="1537" y="303"/>
                    </a:lnTo>
                    <a:lnTo>
                      <a:pt x="1524" y="289"/>
                    </a:lnTo>
                    <a:lnTo>
                      <a:pt x="1508" y="276"/>
                    </a:lnTo>
                    <a:lnTo>
                      <a:pt x="1494" y="266"/>
                    </a:lnTo>
                    <a:lnTo>
                      <a:pt x="1480" y="260"/>
                    </a:lnTo>
                    <a:lnTo>
                      <a:pt x="1468" y="260"/>
                    </a:lnTo>
                    <a:lnTo>
                      <a:pt x="1461" y="268"/>
                    </a:lnTo>
                    <a:lnTo>
                      <a:pt x="1449" y="287"/>
                    </a:lnTo>
                    <a:lnTo>
                      <a:pt x="1435" y="311"/>
                    </a:lnTo>
                    <a:lnTo>
                      <a:pt x="1417" y="341"/>
                    </a:lnTo>
                    <a:lnTo>
                      <a:pt x="1400" y="372"/>
                    </a:lnTo>
                    <a:lnTo>
                      <a:pt x="1382" y="407"/>
                    </a:lnTo>
                    <a:lnTo>
                      <a:pt x="1366" y="439"/>
                    </a:lnTo>
                    <a:lnTo>
                      <a:pt x="1348" y="467"/>
                    </a:lnTo>
                    <a:lnTo>
                      <a:pt x="1335" y="488"/>
                    </a:lnTo>
                    <a:lnTo>
                      <a:pt x="1327" y="506"/>
                    </a:lnTo>
                    <a:lnTo>
                      <a:pt x="1327" y="522"/>
                    </a:lnTo>
                    <a:lnTo>
                      <a:pt x="1335" y="533"/>
                    </a:lnTo>
                    <a:lnTo>
                      <a:pt x="1344" y="541"/>
                    </a:lnTo>
                    <a:lnTo>
                      <a:pt x="1358" y="549"/>
                    </a:lnTo>
                    <a:lnTo>
                      <a:pt x="1370" y="555"/>
                    </a:lnTo>
                    <a:lnTo>
                      <a:pt x="1376" y="563"/>
                    </a:lnTo>
                    <a:lnTo>
                      <a:pt x="1374" y="569"/>
                    </a:lnTo>
                    <a:lnTo>
                      <a:pt x="1362" y="575"/>
                    </a:lnTo>
                    <a:lnTo>
                      <a:pt x="1348" y="577"/>
                    </a:lnTo>
                    <a:lnTo>
                      <a:pt x="1331" y="577"/>
                    </a:lnTo>
                    <a:lnTo>
                      <a:pt x="1313" y="577"/>
                    </a:lnTo>
                    <a:lnTo>
                      <a:pt x="1297" y="577"/>
                    </a:lnTo>
                    <a:lnTo>
                      <a:pt x="1285" y="577"/>
                    </a:lnTo>
                    <a:lnTo>
                      <a:pt x="1274" y="571"/>
                    </a:lnTo>
                    <a:lnTo>
                      <a:pt x="1264" y="561"/>
                    </a:lnTo>
                    <a:lnTo>
                      <a:pt x="1252" y="551"/>
                    </a:lnTo>
                    <a:lnTo>
                      <a:pt x="1238" y="543"/>
                    </a:lnTo>
                    <a:lnTo>
                      <a:pt x="1222" y="541"/>
                    </a:lnTo>
                    <a:lnTo>
                      <a:pt x="1201" y="543"/>
                    </a:lnTo>
                    <a:lnTo>
                      <a:pt x="1177" y="547"/>
                    </a:lnTo>
                    <a:lnTo>
                      <a:pt x="1153" y="551"/>
                    </a:lnTo>
                    <a:lnTo>
                      <a:pt x="1126" y="553"/>
                    </a:lnTo>
                    <a:lnTo>
                      <a:pt x="1100" y="553"/>
                    </a:lnTo>
                    <a:lnTo>
                      <a:pt x="1079" y="551"/>
                    </a:lnTo>
                    <a:lnTo>
                      <a:pt x="1059" y="551"/>
                    </a:lnTo>
                    <a:lnTo>
                      <a:pt x="1039" y="553"/>
                    </a:lnTo>
                    <a:lnTo>
                      <a:pt x="1026" y="555"/>
                    </a:lnTo>
                    <a:lnTo>
                      <a:pt x="1014" y="561"/>
                    </a:lnTo>
                    <a:lnTo>
                      <a:pt x="1010" y="567"/>
                    </a:lnTo>
                    <a:lnTo>
                      <a:pt x="1014" y="577"/>
                    </a:lnTo>
                    <a:lnTo>
                      <a:pt x="1024" y="585"/>
                    </a:lnTo>
                    <a:lnTo>
                      <a:pt x="1035" y="589"/>
                    </a:lnTo>
                    <a:lnTo>
                      <a:pt x="1049" y="592"/>
                    </a:lnTo>
                    <a:lnTo>
                      <a:pt x="1061" y="594"/>
                    </a:lnTo>
                    <a:lnTo>
                      <a:pt x="1073" y="598"/>
                    </a:lnTo>
                    <a:lnTo>
                      <a:pt x="1081" y="604"/>
                    </a:lnTo>
                    <a:lnTo>
                      <a:pt x="1085" y="616"/>
                    </a:lnTo>
                    <a:lnTo>
                      <a:pt x="1081" y="632"/>
                    </a:lnTo>
                    <a:lnTo>
                      <a:pt x="1069" y="655"/>
                    </a:lnTo>
                    <a:lnTo>
                      <a:pt x="1057" y="677"/>
                    </a:lnTo>
                    <a:lnTo>
                      <a:pt x="1047" y="695"/>
                    </a:lnTo>
                    <a:lnTo>
                      <a:pt x="1041" y="715"/>
                    </a:lnTo>
                    <a:lnTo>
                      <a:pt x="1039" y="736"/>
                    </a:lnTo>
                    <a:lnTo>
                      <a:pt x="1045" y="762"/>
                    </a:lnTo>
                    <a:lnTo>
                      <a:pt x="1057" y="799"/>
                    </a:lnTo>
                    <a:lnTo>
                      <a:pt x="1061" y="833"/>
                    </a:lnTo>
                    <a:lnTo>
                      <a:pt x="1059" y="860"/>
                    </a:lnTo>
                    <a:lnTo>
                      <a:pt x="1051" y="882"/>
                    </a:lnTo>
                    <a:lnTo>
                      <a:pt x="1039" y="894"/>
                    </a:lnTo>
                    <a:lnTo>
                      <a:pt x="1024" y="905"/>
                    </a:lnTo>
                    <a:lnTo>
                      <a:pt x="1004" y="915"/>
                    </a:lnTo>
                    <a:lnTo>
                      <a:pt x="986" y="927"/>
                    </a:lnTo>
                    <a:lnTo>
                      <a:pt x="972" y="939"/>
                    </a:lnTo>
                    <a:lnTo>
                      <a:pt x="966" y="953"/>
                    </a:lnTo>
                    <a:lnTo>
                      <a:pt x="966" y="968"/>
                    </a:lnTo>
                    <a:lnTo>
                      <a:pt x="966" y="988"/>
                    </a:lnTo>
                    <a:lnTo>
                      <a:pt x="966" y="1010"/>
                    </a:lnTo>
                    <a:lnTo>
                      <a:pt x="965" y="1031"/>
                    </a:lnTo>
                    <a:lnTo>
                      <a:pt x="961" y="1049"/>
                    </a:lnTo>
                    <a:lnTo>
                      <a:pt x="953" y="1063"/>
                    </a:lnTo>
                    <a:lnTo>
                      <a:pt x="941" y="1069"/>
                    </a:lnTo>
                    <a:lnTo>
                      <a:pt x="921" y="1071"/>
                    </a:lnTo>
                    <a:lnTo>
                      <a:pt x="892" y="1075"/>
                    </a:lnTo>
                    <a:lnTo>
                      <a:pt x="858" y="1079"/>
                    </a:lnTo>
                    <a:lnTo>
                      <a:pt x="821" y="1085"/>
                    </a:lnTo>
                    <a:lnTo>
                      <a:pt x="783" y="1092"/>
                    </a:lnTo>
                    <a:lnTo>
                      <a:pt x="752" y="1100"/>
                    </a:lnTo>
                    <a:lnTo>
                      <a:pt x="728" y="1110"/>
                    </a:lnTo>
                    <a:lnTo>
                      <a:pt x="705" y="1124"/>
                    </a:lnTo>
                    <a:lnTo>
                      <a:pt x="685" y="1138"/>
                    </a:lnTo>
                    <a:lnTo>
                      <a:pt x="671" y="1151"/>
                    </a:lnTo>
                    <a:lnTo>
                      <a:pt x="655" y="1159"/>
                    </a:lnTo>
                    <a:lnTo>
                      <a:pt x="642" y="1163"/>
                    </a:lnTo>
                    <a:lnTo>
                      <a:pt x="628" y="1159"/>
                    </a:lnTo>
                    <a:lnTo>
                      <a:pt x="606" y="1153"/>
                    </a:lnTo>
                    <a:lnTo>
                      <a:pt x="585" y="1146"/>
                    </a:lnTo>
                    <a:lnTo>
                      <a:pt x="559" y="1138"/>
                    </a:lnTo>
                    <a:lnTo>
                      <a:pt x="535" y="1132"/>
                    </a:lnTo>
                    <a:lnTo>
                      <a:pt x="516" y="1130"/>
                    </a:lnTo>
                    <a:lnTo>
                      <a:pt x="500" y="1132"/>
                    </a:lnTo>
                    <a:lnTo>
                      <a:pt x="486" y="1142"/>
                    </a:lnTo>
                    <a:lnTo>
                      <a:pt x="470" y="1157"/>
                    </a:lnTo>
                    <a:lnTo>
                      <a:pt x="457" y="1177"/>
                    </a:lnTo>
                    <a:lnTo>
                      <a:pt x="443" y="1197"/>
                    </a:lnTo>
                    <a:lnTo>
                      <a:pt x="427" y="1212"/>
                    </a:lnTo>
                    <a:lnTo>
                      <a:pt x="413" y="1220"/>
                    </a:lnTo>
                    <a:lnTo>
                      <a:pt x="390" y="1220"/>
                    </a:lnTo>
                    <a:lnTo>
                      <a:pt x="362" y="1216"/>
                    </a:lnTo>
                    <a:lnTo>
                      <a:pt x="339" y="1212"/>
                    </a:lnTo>
                    <a:lnTo>
                      <a:pt x="319" y="1210"/>
                    </a:lnTo>
                    <a:lnTo>
                      <a:pt x="313" y="1207"/>
                    </a:lnTo>
                    <a:lnTo>
                      <a:pt x="309" y="1199"/>
                    </a:lnTo>
                    <a:lnTo>
                      <a:pt x="309" y="1189"/>
                    </a:lnTo>
                    <a:lnTo>
                      <a:pt x="313" y="1177"/>
                    </a:lnTo>
                    <a:lnTo>
                      <a:pt x="315" y="1167"/>
                    </a:lnTo>
                    <a:lnTo>
                      <a:pt x="317" y="1159"/>
                    </a:lnTo>
                    <a:lnTo>
                      <a:pt x="319" y="1157"/>
                    </a:lnTo>
                    <a:lnTo>
                      <a:pt x="315" y="1157"/>
                    </a:lnTo>
                    <a:lnTo>
                      <a:pt x="303" y="1159"/>
                    </a:lnTo>
                    <a:lnTo>
                      <a:pt x="287" y="1161"/>
                    </a:lnTo>
                    <a:lnTo>
                      <a:pt x="268" y="1163"/>
                    </a:lnTo>
                    <a:lnTo>
                      <a:pt x="250" y="1165"/>
                    </a:lnTo>
                    <a:lnTo>
                      <a:pt x="234" y="1165"/>
                    </a:lnTo>
                    <a:lnTo>
                      <a:pt x="220" y="1165"/>
                    </a:lnTo>
                    <a:lnTo>
                      <a:pt x="211" y="1171"/>
                    </a:lnTo>
                    <a:lnTo>
                      <a:pt x="201" y="1177"/>
                    </a:lnTo>
                    <a:lnTo>
                      <a:pt x="189" y="1185"/>
                    </a:lnTo>
                    <a:lnTo>
                      <a:pt x="171" y="1191"/>
                    </a:lnTo>
                    <a:lnTo>
                      <a:pt x="154" y="1193"/>
                    </a:lnTo>
                    <a:lnTo>
                      <a:pt x="136" y="1193"/>
                    </a:lnTo>
                    <a:lnTo>
                      <a:pt x="116" y="1191"/>
                    </a:lnTo>
                    <a:lnTo>
                      <a:pt x="100" y="1191"/>
                    </a:lnTo>
                    <a:lnTo>
                      <a:pt x="87" y="1197"/>
                    </a:lnTo>
                    <a:lnTo>
                      <a:pt x="77" y="1210"/>
                    </a:lnTo>
                    <a:lnTo>
                      <a:pt x="69" y="1228"/>
                    </a:lnTo>
                    <a:lnTo>
                      <a:pt x="59" y="1246"/>
                    </a:lnTo>
                    <a:lnTo>
                      <a:pt x="49" y="1262"/>
                    </a:lnTo>
                    <a:lnTo>
                      <a:pt x="39" y="1275"/>
                    </a:lnTo>
                    <a:lnTo>
                      <a:pt x="33" y="1285"/>
                    </a:lnTo>
                    <a:lnTo>
                      <a:pt x="29" y="1289"/>
                    </a:lnTo>
                  </a:path>
                </a:pathLst>
              </a:custGeom>
              <a:grpFill/>
              <a:ln w="6350">
                <a:solidFill>
                  <a:schemeClr val="bg1"/>
                </a:solidFill>
                <a:prstDash val="solid"/>
                <a:round/>
              </a:ln>
            </p:spPr>
            <p:txBody>
              <a:bodyPr/>
              <a:lstStyle/>
              <a:p>
                <a:endParaRPr lang="zh-CN" altLang="en-US" sz="1705">
                  <a:cs typeface="+mn-ea"/>
                  <a:sym typeface="+mn-lt"/>
                </a:endParaRPr>
              </a:p>
            </p:txBody>
          </p:sp>
          <p:sp>
            <p:nvSpPr>
              <p:cNvPr id="36" name="Freeform 69"/>
              <p:cNvSpPr/>
              <p:nvPr/>
            </p:nvSpPr>
            <p:spPr bwMode="gray">
              <a:xfrm>
                <a:off x="836340" y="3775993"/>
                <a:ext cx="2298700" cy="1239838"/>
              </a:xfrm>
              <a:custGeom>
                <a:avLst/>
                <a:gdLst>
                  <a:gd name="T0" fmla="*/ 682 w 2896"/>
                  <a:gd name="T1" fmla="*/ 376 h 1563"/>
                  <a:gd name="T2" fmla="*/ 665 w 2896"/>
                  <a:gd name="T3" fmla="*/ 372 h 1563"/>
                  <a:gd name="T4" fmla="*/ 658 w 2896"/>
                  <a:gd name="T5" fmla="*/ 380 h 1563"/>
                  <a:gd name="T6" fmla="*/ 653 w 2896"/>
                  <a:gd name="T7" fmla="*/ 378 h 1563"/>
                  <a:gd name="T8" fmla="*/ 623 w 2896"/>
                  <a:gd name="T9" fmla="*/ 368 h 1563"/>
                  <a:gd name="T10" fmla="*/ 626 w 2896"/>
                  <a:gd name="T11" fmla="*/ 363 h 1563"/>
                  <a:gd name="T12" fmla="*/ 630 w 2896"/>
                  <a:gd name="T13" fmla="*/ 349 h 1563"/>
                  <a:gd name="T14" fmla="*/ 616 w 2896"/>
                  <a:gd name="T15" fmla="*/ 326 h 1563"/>
                  <a:gd name="T16" fmla="*/ 604 w 2896"/>
                  <a:gd name="T17" fmla="*/ 331 h 1563"/>
                  <a:gd name="T18" fmla="*/ 589 w 2896"/>
                  <a:gd name="T19" fmla="*/ 341 h 1563"/>
                  <a:gd name="T20" fmla="*/ 568 w 2896"/>
                  <a:gd name="T21" fmla="*/ 333 h 1563"/>
                  <a:gd name="T22" fmla="*/ 557 w 2896"/>
                  <a:gd name="T23" fmla="*/ 332 h 1563"/>
                  <a:gd name="T24" fmla="*/ 536 w 2896"/>
                  <a:gd name="T25" fmla="*/ 348 h 1563"/>
                  <a:gd name="T26" fmla="*/ 511 w 2896"/>
                  <a:gd name="T27" fmla="*/ 355 h 1563"/>
                  <a:gd name="T28" fmla="*/ 491 w 2896"/>
                  <a:gd name="T29" fmla="*/ 376 h 1563"/>
                  <a:gd name="T30" fmla="*/ 459 w 2896"/>
                  <a:gd name="T31" fmla="*/ 388 h 1563"/>
                  <a:gd name="T32" fmla="*/ 442 w 2896"/>
                  <a:gd name="T33" fmla="*/ 382 h 1563"/>
                  <a:gd name="T34" fmla="*/ 431 w 2896"/>
                  <a:gd name="T35" fmla="*/ 370 h 1563"/>
                  <a:gd name="T36" fmla="*/ 400 w 2896"/>
                  <a:gd name="T37" fmla="*/ 364 h 1563"/>
                  <a:gd name="T38" fmla="*/ 389 w 2896"/>
                  <a:gd name="T39" fmla="*/ 353 h 1563"/>
                  <a:gd name="T40" fmla="*/ 364 w 2896"/>
                  <a:gd name="T41" fmla="*/ 368 h 1563"/>
                  <a:gd name="T42" fmla="*/ 348 w 2896"/>
                  <a:gd name="T43" fmla="*/ 384 h 1563"/>
                  <a:gd name="T44" fmla="*/ 335 w 2896"/>
                  <a:gd name="T45" fmla="*/ 390 h 1563"/>
                  <a:gd name="T46" fmla="*/ 339 w 2896"/>
                  <a:gd name="T47" fmla="*/ 373 h 1563"/>
                  <a:gd name="T48" fmla="*/ 331 w 2896"/>
                  <a:gd name="T49" fmla="*/ 359 h 1563"/>
                  <a:gd name="T50" fmla="*/ 302 w 2896"/>
                  <a:gd name="T51" fmla="*/ 366 h 1563"/>
                  <a:gd name="T52" fmla="*/ 264 w 2896"/>
                  <a:gd name="T53" fmla="*/ 352 h 1563"/>
                  <a:gd name="T54" fmla="*/ 246 w 2896"/>
                  <a:gd name="T55" fmla="*/ 351 h 1563"/>
                  <a:gd name="T56" fmla="*/ 221 w 2896"/>
                  <a:gd name="T57" fmla="*/ 336 h 1563"/>
                  <a:gd name="T58" fmla="*/ 200 w 2896"/>
                  <a:gd name="T59" fmla="*/ 320 h 1563"/>
                  <a:gd name="T60" fmla="*/ 178 w 2896"/>
                  <a:gd name="T61" fmla="*/ 301 h 1563"/>
                  <a:gd name="T62" fmla="*/ 171 w 2896"/>
                  <a:gd name="T63" fmla="*/ 281 h 1563"/>
                  <a:gd name="T64" fmla="*/ 158 w 2896"/>
                  <a:gd name="T65" fmla="*/ 288 h 1563"/>
                  <a:gd name="T66" fmla="*/ 142 w 2896"/>
                  <a:gd name="T67" fmla="*/ 265 h 1563"/>
                  <a:gd name="T68" fmla="*/ 109 w 2896"/>
                  <a:gd name="T69" fmla="*/ 235 h 1563"/>
                  <a:gd name="T70" fmla="*/ 89 w 2896"/>
                  <a:gd name="T71" fmla="*/ 223 h 1563"/>
                  <a:gd name="T72" fmla="*/ 74 w 2896"/>
                  <a:gd name="T73" fmla="*/ 228 h 1563"/>
                  <a:gd name="T74" fmla="*/ 46 w 2896"/>
                  <a:gd name="T75" fmla="*/ 195 h 1563"/>
                  <a:gd name="T76" fmla="*/ 19 w 2896"/>
                  <a:gd name="T77" fmla="*/ 169 h 1563"/>
                  <a:gd name="T78" fmla="*/ 10 w 2896"/>
                  <a:gd name="T79" fmla="*/ 162 h 1563"/>
                  <a:gd name="T80" fmla="*/ 0 w 2896"/>
                  <a:gd name="T81" fmla="*/ 157 h 1563"/>
                  <a:gd name="T82" fmla="*/ 3 w 2896"/>
                  <a:gd name="T83" fmla="*/ 135 h 1563"/>
                  <a:gd name="T84" fmla="*/ 1 w 2896"/>
                  <a:gd name="T85" fmla="*/ 112 h 1563"/>
                  <a:gd name="T86" fmla="*/ 11 w 2896"/>
                  <a:gd name="T87" fmla="*/ 109 h 1563"/>
                  <a:gd name="T88" fmla="*/ 22 w 2896"/>
                  <a:gd name="T89" fmla="*/ 118 h 1563"/>
                  <a:gd name="T90" fmla="*/ 38 w 2896"/>
                  <a:gd name="T91" fmla="*/ 112 h 1563"/>
                  <a:gd name="T92" fmla="*/ 43 w 2896"/>
                  <a:gd name="T93" fmla="*/ 90 h 1563"/>
                  <a:gd name="T94" fmla="*/ 25 w 2896"/>
                  <a:gd name="T95" fmla="*/ 76 h 1563"/>
                  <a:gd name="T96" fmla="*/ 29 w 2896"/>
                  <a:gd name="T97" fmla="*/ 51 h 1563"/>
                  <a:gd name="T98" fmla="*/ 39 w 2896"/>
                  <a:gd name="T99" fmla="*/ 36 h 1563"/>
                  <a:gd name="T100" fmla="*/ 71 w 2896"/>
                  <a:gd name="T101" fmla="*/ 26 h 1563"/>
                  <a:gd name="T102" fmla="*/ 148 w 2896"/>
                  <a:gd name="T103" fmla="*/ 20 h 1563"/>
                  <a:gd name="T104" fmla="*/ 258 w 2896"/>
                  <a:gd name="T105" fmla="*/ 20 h 1563"/>
                  <a:gd name="T106" fmla="*/ 365 w 2896"/>
                  <a:gd name="T107" fmla="*/ 3 h 1563"/>
                  <a:gd name="T108" fmla="*/ 417 w 2896"/>
                  <a:gd name="T109" fmla="*/ 39 h 1563"/>
                  <a:gd name="T110" fmla="*/ 399 w 2896"/>
                  <a:gd name="T111" fmla="*/ 107 h 1563"/>
                  <a:gd name="T112" fmla="*/ 467 w 2896"/>
                  <a:gd name="T113" fmla="*/ 166 h 1563"/>
                  <a:gd name="T114" fmla="*/ 552 w 2896"/>
                  <a:gd name="T115" fmla="*/ 189 h 1563"/>
                  <a:gd name="T116" fmla="*/ 640 w 2896"/>
                  <a:gd name="T117" fmla="*/ 234 h 1563"/>
                  <a:gd name="T118" fmla="*/ 685 w 2896"/>
                  <a:gd name="T119" fmla="*/ 200 h 1563"/>
                  <a:gd name="T120" fmla="*/ 711 w 2896"/>
                  <a:gd name="T121" fmla="*/ 258 h 1563"/>
                  <a:gd name="T122" fmla="*/ 713 w 2896"/>
                  <a:gd name="T123" fmla="*/ 353 h 1563"/>
                  <a:gd name="T124" fmla="*/ 689 w 2896"/>
                  <a:gd name="T125" fmla="*/ 384 h 156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896"/>
                  <a:gd name="T190" fmla="*/ 0 h 1563"/>
                  <a:gd name="T191" fmla="*/ 2896 w 2896"/>
                  <a:gd name="T192" fmla="*/ 1563 h 156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896" h="1563">
                    <a:moveTo>
                      <a:pt x="2754" y="1539"/>
                    </a:moveTo>
                    <a:lnTo>
                      <a:pt x="2752" y="1535"/>
                    </a:lnTo>
                    <a:lnTo>
                      <a:pt x="2746" y="1528"/>
                    </a:lnTo>
                    <a:lnTo>
                      <a:pt x="2738" y="1516"/>
                    </a:lnTo>
                    <a:lnTo>
                      <a:pt x="2728" y="1504"/>
                    </a:lnTo>
                    <a:lnTo>
                      <a:pt x="2715" y="1496"/>
                    </a:lnTo>
                    <a:lnTo>
                      <a:pt x="2699" y="1490"/>
                    </a:lnTo>
                    <a:lnTo>
                      <a:pt x="2685" y="1486"/>
                    </a:lnTo>
                    <a:lnTo>
                      <a:pt x="2671" y="1486"/>
                    </a:lnTo>
                    <a:lnTo>
                      <a:pt x="2658" y="1490"/>
                    </a:lnTo>
                    <a:lnTo>
                      <a:pt x="2650" y="1500"/>
                    </a:lnTo>
                    <a:lnTo>
                      <a:pt x="2644" y="1510"/>
                    </a:lnTo>
                    <a:lnTo>
                      <a:pt x="2640" y="1516"/>
                    </a:lnTo>
                    <a:lnTo>
                      <a:pt x="2636" y="1520"/>
                    </a:lnTo>
                    <a:lnTo>
                      <a:pt x="2632" y="1522"/>
                    </a:lnTo>
                    <a:lnTo>
                      <a:pt x="2630" y="1524"/>
                    </a:lnTo>
                    <a:lnTo>
                      <a:pt x="2628" y="1524"/>
                    </a:lnTo>
                    <a:lnTo>
                      <a:pt x="2624" y="1522"/>
                    </a:lnTo>
                    <a:lnTo>
                      <a:pt x="2612" y="1514"/>
                    </a:lnTo>
                    <a:lnTo>
                      <a:pt x="2591" y="1504"/>
                    </a:lnTo>
                    <a:lnTo>
                      <a:pt x="2559" y="1492"/>
                    </a:lnTo>
                    <a:lnTo>
                      <a:pt x="2534" y="1486"/>
                    </a:lnTo>
                    <a:lnTo>
                      <a:pt x="2510" y="1480"/>
                    </a:lnTo>
                    <a:lnTo>
                      <a:pt x="2492" y="1474"/>
                    </a:lnTo>
                    <a:lnTo>
                      <a:pt x="2480" y="1472"/>
                    </a:lnTo>
                    <a:lnTo>
                      <a:pt x="2477" y="1472"/>
                    </a:lnTo>
                    <a:lnTo>
                      <a:pt x="2480" y="1468"/>
                    </a:lnTo>
                    <a:lnTo>
                      <a:pt x="2488" y="1463"/>
                    </a:lnTo>
                    <a:lnTo>
                      <a:pt x="2502" y="1453"/>
                    </a:lnTo>
                    <a:lnTo>
                      <a:pt x="2514" y="1443"/>
                    </a:lnTo>
                    <a:lnTo>
                      <a:pt x="2524" y="1431"/>
                    </a:lnTo>
                    <a:lnTo>
                      <a:pt x="2528" y="1421"/>
                    </a:lnTo>
                    <a:lnTo>
                      <a:pt x="2526" y="1411"/>
                    </a:lnTo>
                    <a:lnTo>
                      <a:pt x="2518" y="1396"/>
                    </a:lnTo>
                    <a:lnTo>
                      <a:pt x="2506" y="1376"/>
                    </a:lnTo>
                    <a:lnTo>
                      <a:pt x="2494" y="1356"/>
                    </a:lnTo>
                    <a:lnTo>
                      <a:pt x="2482" y="1337"/>
                    </a:lnTo>
                    <a:lnTo>
                      <a:pt x="2471" y="1319"/>
                    </a:lnTo>
                    <a:lnTo>
                      <a:pt x="2463" y="1307"/>
                    </a:lnTo>
                    <a:lnTo>
                      <a:pt x="2461" y="1303"/>
                    </a:lnTo>
                    <a:lnTo>
                      <a:pt x="2457" y="1305"/>
                    </a:lnTo>
                    <a:lnTo>
                      <a:pt x="2445" y="1309"/>
                    </a:lnTo>
                    <a:lnTo>
                      <a:pt x="2429" y="1317"/>
                    </a:lnTo>
                    <a:lnTo>
                      <a:pt x="2414" y="1325"/>
                    </a:lnTo>
                    <a:lnTo>
                      <a:pt x="2398" y="1333"/>
                    </a:lnTo>
                    <a:lnTo>
                      <a:pt x="2384" y="1341"/>
                    </a:lnTo>
                    <a:lnTo>
                      <a:pt x="2376" y="1348"/>
                    </a:lnTo>
                    <a:lnTo>
                      <a:pt x="2366" y="1358"/>
                    </a:lnTo>
                    <a:lnTo>
                      <a:pt x="2354" y="1366"/>
                    </a:lnTo>
                    <a:lnTo>
                      <a:pt x="2339" y="1366"/>
                    </a:lnTo>
                    <a:lnTo>
                      <a:pt x="2321" y="1362"/>
                    </a:lnTo>
                    <a:lnTo>
                      <a:pt x="2305" y="1354"/>
                    </a:lnTo>
                    <a:lnTo>
                      <a:pt x="2290" y="1344"/>
                    </a:lnTo>
                    <a:lnTo>
                      <a:pt x="2272" y="1335"/>
                    </a:lnTo>
                    <a:lnTo>
                      <a:pt x="2256" y="1327"/>
                    </a:lnTo>
                    <a:lnTo>
                      <a:pt x="2246" y="1321"/>
                    </a:lnTo>
                    <a:lnTo>
                      <a:pt x="2242" y="1319"/>
                    </a:lnTo>
                    <a:lnTo>
                      <a:pt x="2238" y="1323"/>
                    </a:lnTo>
                    <a:lnTo>
                      <a:pt x="2228" y="1331"/>
                    </a:lnTo>
                    <a:lnTo>
                      <a:pt x="2215" y="1342"/>
                    </a:lnTo>
                    <a:lnTo>
                      <a:pt x="2197" y="1354"/>
                    </a:lnTo>
                    <a:lnTo>
                      <a:pt x="2177" y="1370"/>
                    </a:lnTo>
                    <a:lnTo>
                      <a:pt x="2160" y="1382"/>
                    </a:lnTo>
                    <a:lnTo>
                      <a:pt x="2142" y="1394"/>
                    </a:lnTo>
                    <a:lnTo>
                      <a:pt x="2126" y="1402"/>
                    </a:lnTo>
                    <a:lnTo>
                      <a:pt x="2108" y="1405"/>
                    </a:lnTo>
                    <a:lnTo>
                      <a:pt x="2087" y="1411"/>
                    </a:lnTo>
                    <a:lnTo>
                      <a:pt x="2063" y="1415"/>
                    </a:lnTo>
                    <a:lnTo>
                      <a:pt x="2043" y="1423"/>
                    </a:lnTo>
                    <a:lnTo>
                      <a:pt x="2028" y="1431"/>
                    </a:lnTo>
                    <a:lnTo>
                      <a:pt x="2016" y="1445"/>
                    </a:lnTo>
                    <a:lnTo>
                      <a:pt x="2004" y="1465"/>
                    </a:lnTo>
                    <a:lnTo>
                      <a:pt x="1986" y="1486"/>
                    </a:lnTo>
                    <a:lnTo>
                      <a:pt x="1963" y="1506"/>
                    </a:lnTo>
                    <a:lnTo>
                      <a:pt x="1937" y="1522"/>
                    </a:lnTo>
                    <a:lnTo>
                      <a:pt x="1910" y="1531"/>
                    </a:lnTo>
                    <a:lnTo>
                      <a:pt x="1884" y="1539"/>
                    </a:lnTo>
                    <a:lnTo>
                      <a:pt x="1860" y="1547"/>
                    </a:lnTo>
                    <a:lnTo>
                      <a:pt x="1837" y="1555"/>
                    </a:lnTo>
                    <a:lnTo>
                      <a:pt x="1815" y="1561"/>
                    </a:lnTo>
                    <a:lnTo>
                      <a:pt x="1795" y="1561"/>
                    </a:lnTo>
                    <a:lnTo>
                      <a:pt x="1784" y="1553"/>
                    </a:lnTo>
                    <a:lnTo>
                      <a:pt x="1776" y="1541"/>
                    </a:lnTo>
                    <a:lnTo>
                      <a:pt x="1770" y="1528"/>
                    </a:lnTo>
                    <a:lnTo>
                      <a:pt x="1768" y="1514"/>
                    </a:lnTo>
                    <a:lnTo>
                      <a:pt x="1764" y="1502"/>
                    </a:lnTo>
                    <a:lnTo>
                      <a:pt x="1756" y="1492"/>
                    </a:lnTo>
                    <a:lnTo>
                      <a:pt x="1744" y="1484"/>
                    </a:lnTo>
                    <a:lnTo>
                      <a:pt x="1723" y="1480"/>
                    </a:lnTo>
                    <a:lnTo>
                      <a:pt x="1697" y="1478"/>
                    </a:lnTo>
                    <a:lnTo>
                      <a:pt x="1669" y="1476"/>
                    </a:lnTo>
                    <a:lnTo>
                      <a:pt x="1642" y="1472"/>
                    </a:lnTo>
                    <a:lnTo>
                      <a:pt x="1614" y="1466"/>
                    </a:lnTo>
                    <a:lnTo>
                      <a:pt x="1601" y="1459"/>
                    </a:lnTo>
                    <a:lnTo>
                      <a:pt x="1591" y="1449"/>
                    </a:lnTo>
                    <a:lnTo>
                      <a:pt x="1583" y="1439"/>
                    </a:lnTo>
                    <a:lnTo>
                      <a:pt x="1575" y="1429"/>
                    </a:lnTo>
                    <a:lnTo>
                      <a:pt x="1567" y="1419"/>
                    </a:lnTo>
                    <a:lnTo>
                      <a:pt x="1557" y="1415"/>
                    </a:lnTo>
                    <a:lnTo>
                      <a:pt x="1545" y="1415"/>
                    </a:lnTo>
                    <a:lnTo>
                      <a:pt x="1528" y="1421"/>
                    </a:lnTo>
                    <a:lnTo>
                      <a:pt x="1502" y="1437"/>
                    </a:lnTo>
                    <a:lnTo>
                      <a:pt x="1479" y="1455"/>
                    </a:lnTo>
                    <a:lnTo>
                      <a:pt x="1455" y="1472"/>
                    </a:lnTo>
                    <a:lnTo>
                      <a:pt x="1435" y="1492"/>
                    </a:lnTo>
                    <a:lnTo>
                      <a:pt x="1421" y="1508"/>
                    </a:lnTo>
                    <a:lnTo>
                      <a:pt x="1410" y="1520"/>
                    </a:lnTo>
                    <a:lnTo>
                      <a:pt x="1402" y="1528"/>
                    </a:lnTo>
                    <a:lnTo>
                      <a:pt x="1390" y="1537"/>
                    </a:lnTo>
                    <a:lnTo>
                      <a:pt x="1378" y="1547"/>
                    </a:lnTo>
                    <a:lnTo>
                      <a:pt x="1364" y="1555"/>
                    </a:lnTo>
                    <a:lnTo>
                      <a:pt x="1353" y="1561"/>
                    </a:lnTo>
                    <a:lnTo>
                      <a:pt x="1345" y="1563"/>
                    </a:lnTo>
                    <a:lnTo>
                      <a:pt x="1339" y="1561"/>
                    </a:lnTo>
                    <a:lnTo>
                      <a:pt x="1339" y="1553"/>
                    </a:lnTo>
                    <a:lnTo>
                      <a:pt x="1343" y="1541"/>
                    </a:lnTo>
                    <a:lnTo>
                      <a:pt x="1347" y="1528"/>
                    </a:lnTo>
                    <a:lnTo>
                      <a:pt x="1353" y="1510"/>
                    </a:lnTo>
                    <a:lnTo>
                      <a:pt x="1356" y="1492"/>
                    </a:lnTo>
                    <a:lnTo>
                      <a:pt x="1358" y="1476"/>
                    </a:lnTo>
                    <a:lnTo>
                      <a:pt x="1358" y="1461"/>
                    </a:lnTo>
                    <a:lnTo>
                      <a:pt x="1353" y="1449"/>
                    </a:lnTo>
                    <a:lnTo>
                      <a:pt x="1343" y="1441"/>
                    </a:lnTo>
                    <a:lnTo>
                      <a:pt x="1321" y="1437"/>
                    </a:lnTo>
                    <a:lnTo>
                      <a:pt x="1301" y="1441"/>
                    </a:lnTo>
                    <a:lnTo>
                      <a:pt x="1282" y="1449"/>
                    </a:lnTo>
                    <a:lnTo>
                      <a:pt x="1260" y="1457"/>
                    </a:lnTo>
                    <a:lnTo>
                      <a:pt x="1234" y="1463"/>
                    </a:lnTo>
                    <a:lnTo>
                      <a:pt x="1205" y="1465"/>
                    </a:lnTo>
                    <a:lnTo>
                      <a:pt x="1173" y="1459"/>
                    </a:lnTo>
                    <a:lnTo>
                      <a:pt x="1140" y="1449"/>
                    </a:lnTo>
                    <a:lnTo>
                      <a:pt x="1106" y="1435"/>
                    </a:lnTo>
                    <a:lnTo>
                      <a:pt x="1077" y="1421"/>
                    </a:lnTo>
                    <a:lnTo>
                      <a:pt x="1053" y="1409"/>
                    </a:lnTo>
                    <a:lnTo>
                      <a:pt x="1038" y="1402"/>
                    </a:lnTo>
                    <a:lnTo>
                      <a:pt x="1026" y="1398"/>
                    </a:lnTo>
                    <a:lnTo>
                      <a:pt x="1012" y="1400"/>
                    </a:lnTo>
                    <a:lnTo>
                      <a:pt x="998" y="1404"/>
                    </a:lnTo>
                    <a:lnTo>
                      <a:pt x="984" y="1405"/>
                    </a:lnTo>
                    <a:lnTo>
                      <a:pt x="969" y="1404"/>
                    </a:lnTo>
                    <a:lnTo>
                      <a:pt x="951" y="1396"/>
                    </a:lnTo>
                    <a:lnTo>
                      <a:pt x="931" y="1380"/>
                    </a:lnTo>
                    <a:lnTo>
                      <a:pt x="908" y="1364"/>
                    </a:lnTo>
                    <a:lnTo>
                      <a:pt x="884" y="1346"/>
                    </a:lnTo>
                    <a:lnTo>
                      <a:pt x="860" y="1331"/>
                    </a:lnTo>
                    <a:lnTo>
                      <a:pt x="843" y="1317"/>
                    </a:lnTo>
                    <a:lnTo>
                      <a:pt x="831" y="1307"/>
                    </a:lnTo>
                    <a:lnTo>
                      <a:pt x="817" y="1297"/>
                    </a:lnTo>
                    <a:lnTo>
                      <a:pt x="799" y="1283"/>
                    </a:lnTo>
                    <a:lnTo>
                      <a:pt x="778" y="1268"/>
                    </a:lnTo>
                    <a:lnTo>
                      <a:pt x="754" y="1250"/>
                    </a:lnTo>
                    <a:lnTo>
                      <a:pt x="734" y="1234"/>
                    </a:lnTo>
                    <a:lnTo>
                      <a:pt x="717" y="1219"/>
                    </a:lnTo>
                    <a:lnTo>
                      <a:pt x="709" y="1207"/>
                    </a:lnTo>
                    <a:lnTo>
                      <a:pt x="705" y="1189"/>
                    </a:lnTo>
                    <a:lnTo>
                      <a:pt x="701" y="1169"/>
                    </a:lnTo>
                    <a:lnTo>
                      <a:pt x="697" y="1150"/>
                    </a:lnTo>
                    <a:lnTo>
                      <a:pt x="691" y="1134"/>
                    </a:lnTo>
                    <a:lnTo>
                      <a:pt x="683" y="1126"/>
                    </a:lnTo>
                    <a:lnTo>
                      <a:pt x="675" y="1126"/>
                    </a:lnTo>
                    <a:lnTo>
                      <a:pt x="666" y="1132"/>
                    </a:lnTo>
                    <a:lnTo>
                      <a:pt x="656" y="1140"/>
                    </a:lnTo>
                    <a:lnTo>
                      <a:pt x="644" y="1148"/>
                    </a:lnTo>
                    <a:lnTo>
                      <a:pt x="632" y="1154"/>
                    </a:lnTo>
                    <a:lnTo>
                      <a:pt x="620" y="1156"/>
                    </a:lnTo>
                    <a:lnTo>
                      <a:pt x="612" y="1152"/>
                    </a:lnTo>
                    <a:lnTo>
                      <a:pt x="606" y="1142"/>
                    </a:lnTo>
                    <a:lnTo>
                      <a:pt x="591" y="1100"/>
                    </a:lnTo>
                    <a:lnTo>
                      <a:pt x="565" y="1063"/>
                    </a:lnTo>
                    <a:lnTo>
                      <a:pt x="532" y="1026"/>
                    </a:lnTo>
                    <a:lnTo>
                      <a:pt x="510" y="1006"/>
                    </a:lnTo>
                    <a:lnTo>
                      <a:pt x="484" y="984"/>
                    </a:lnTo>
                    <a:lnTo>
                      <a:pt x="461" y="963"/>
                    </a:lnTo>
                    <a:lnTo>
                      <a:pt x="437" y="943"/>
                    </a:lnTo>
                    <a:lnTo>
                      <a:pt x="419" y="923"/>
                    </a:lnTo>
                    <a:lnTo>
                      <a:pt x="406" y="908"/>
                    </a:lnTo>
                    <a:lnTo>
                      <a:pt x="390" y="894"/>
                    </a:lnTo>
                    <a:lnTo>
                      <a:pt x="374" y="890"/>
                    </a:lnTo>
                    <a:lnTo>
                      <a:pt x="356" y="892"/>
                    </a:lnTo>
                    <a:lnTo>
                      <a:pt x="343" y="900"/>
                    </a:lnTo>
                    <a:lnTo>
                      <a:pt x="331" y="910"/>
                    </a:lnTo>
                    <a:lnTo>
                      <a:pt x="321" y="919"/>
                    </a:lnTo>
                    <a:lnTo>
                      <a:pt x="309" y="921"/>
                    </a:lnTo>
                    <a:lnTo>
                      <a:pt x="295" y="913"/>
                    </a:lnTo>
                    <a:lnTo>
                      <a:pt x="280" y="898"/>
                    </a:lnTo>
                    <a:lnTo>
                      <a:pt x="266" y="870"/>
                    </a:lnTo>
                    <a:lnTo>
                      <a:pt x="246" y="839"/>
                    </a:lnTo>
                    <a:lnTo>
                      <a:pt x="217" y="809"/>
                    </a:lnTo>
                    <a:lnTo>
                      <a:pt x="183" y="782"/>
                    </a:lnTo>
                    <a:lnTo>
                      <a:pt x="152" y="756"/>
                    </a:lnTo>
                    <a:lnTo>
                      <a:pt x="124" y="734"/>
                    </a:lnTo>
                    <a:lnTo>
                      <a:pt x="105" y="717"/>
                    </a:lnTo>
                    <a:lnTo>
                      <a:pt x="87" y="697"/>
                    </a:lnTo>
                    <a:lnTo>
                      <a:pt x="73" y="677"/>
                    </a:lnTo>
                    <a:lnTo>
                      <a:pt x="61" y="662"/>
                    </a:lnTo>
                    <a:lnTo>
                      <a:pt x="53" y="652"/>
                    </a:lnTo>
                    <a:lnTo>
                      <a:pt x="51" y="648"/>
                    </a:lnTo>
                    <a:lnTo>
                      <a:pt x="47" y="648"/>
                    </a:lnTo>
                    <a:lnTo>
                      <a:pt x="40" y="650"/>
                    </a:lnTo>
                    <a:lnTo>
                      <a:pt x="30" y="650"/>
                    </a:lnTo>
                    <a:lnTo>
                      <a:pt x="20" y="648"/>
                    </a:lnTo>
                    <a:lnTo>
                      <a:pt x="8" y="646"/>
                    </a:lnTo>
                    <a:lnTo>
                      <a:pt x="2" y="638"/>
                    </a:lnTo>
                    <a:lnTo>
                      <a:pt x="0" y="628"/>
                    </a:lnTo>
                    <a:lnTo>
                      <a:pt x="4" y="614"/>
                    </a:lnTo>
                    <a:lnTo>
                      <a:pt x="10" y="593"/>
                    </a:lnTo>
                    <a:lnTo>
                      <a:pt x="14" y="575"/>
                    </a:lnTo>
                    <a:lnTo>
                      <a:pt x="14" y="559"/>
                    </a:lnTo>
                    <a:lnTo>
                      <a:pt x="12" y="541"/>
                    </a:lnTo>
                    <a:lnTo>
                      <a:pt x="10" y="524"/>
                    </a:lnTo>
                    <a:lnTo>
                      <a:pt x="12" y="504"/>
                    </a:lnTo>
                    <a:lnTo>
                      <a:pt x="12" y="482"/>
                    </a:lnTo>
                    <a:lnTo>
                      <a:pt x="8" y="463"/>
                    </a:lnTo>
                    <a:lnTo>
                      <a:pt x="6" y="449"/>
                    </a:lnTo>
                    <a:lnTo>
                      <a:pt x="4" y="439"/>
                    </a:lnTo>
                    <a:lnTo>
                      <a:pt x="10" y="431"/>
                    </a:lnTo>
                    <a:lnTo>
                      <a:pt x="22" y="427"/>
                    </a:lnTo>
                    <a:lnTo>
                      <a:pt x="34" y="429"/>
                    </a:lnTo>
                    <a:lnTo>
                      <a:pt x="44" y="437"/>
                    </a:lnTo>
                    <a:lnTo>
                      <a:pt x="51" y="449"/>
                    </a:lnTo>
                    <a:lnTo>
                      <a:pt x="57" y="461"/>
                    </a:lnTo>
                    <a:lnTo>
                      <a:pt x="65" y="471"/>
                    </a:lnTo>
                    <a:lnTo>
                      <a:pt x="75" y="475"/>
                    </a:lnTo>
                    <a:lnTo>
                      <a:pt x="87" y="473"/>
                    </a:lnTo>
                    <a:lnTo>
                      <a:pt x="105" y="465"/>
                    </a:lnTo>
                    <a:lnTo>
                      <a:pt x="118" y="463"/>
                    </a:lnTo>
                    <a:lnTo>
                      <a:pt x="132" y="463"/>
                    </a:lnTo>
                    <a:lnTo>
                      <a:pt x="144" y="459"/>
                    </a:lnTo>
                    <a:lnTo>
                      <a:pt x="152" y="451"/>
                    </a:lnTo>
                    <a:lnTo>
                      <a:pt x="158" y="435"/>
                    </a:lnTo>
                    <a:lnTo>
                      <a:pt x="164" y="412"/>
                    </a:lnTo>
                    <a:lnTo>
                      <a:pt x="169" y="394"/>
                    </a:lnTo>
                    <a:lnTo>
                      <a:pt x="171" y="376"/>
                    </a:lnTo>
                    <a:lnTo>
                      <a:pt x="169" y="360"/>
                    </a:lnTo>
                    <a:lnTo>
                      <a:pt x="156" y="347"/>
                    </a:lnTo>
                    <a:lnTo>
                      <a:pt x="140" y="335"/>
                    </a:lnTo>
                    <a:lnTo>
                      <a:pt x="122" y="325"/>
                    </a:lnTo>
                    <a:lnTo>
                      <a:pt x="108" y="315"/>
                    </a:lnTo>
                    <a:lnTo>
                      <a:pt x="99" y="305"/>
                    </a:lnTo>
                    <a:lnTo>
                      <a:pt x="97" y="293"/>
                    </a:lnTo>
                    <a:lnTo>
                      <a:pt x="101" y="278"/>
                    </a:lnTo>
                    <a:lnTo>
                      <a:pt x="108" y="254"/>
                    </a:lnTo>
                    <a:lnTo>
                      <a:pt x="114" y="229"/>
                    </a:lnTo>
                    <a:lnTo>
                      <a:pt x="118" y="205"/>
                    </a:lnTo>
                    <a:lnTo>
                      <a:pt x="124" y="183"/>
                    </a:lnTo>
                    <a:lnTo>
                      <a:pt x="132" y="168"/>
                    </a:lnTo>
                    <a:lnTo>
                      <a:pt x="140" y="158"/>
                    </a:lnTo>
                    <a:lnTo>
                      <a:pt x="148" y="150"/>
                    </a:lnTo>
                    <a:lnTo>
                      <a:pt x="154" y="146"/>
                    </a:lnTo>
                    <a:lnTo>
                      <a:pt x="158" y="142"/>
                    </a:lnTo>
                    <a:lnTo>
                      <a:pt x="160" y="140"/>
                    </a:lnTo>
                    <a:lnTo>
                      <a:pt x="162" y="138"/>
                    </a:lnTo>
                    <a:lnTo>
                      <a:pt x="256" y="152"/>
                    </a:lnTo>
                    <a:lnTo>
                      <a:pt x="284" y="105"/>
                    </a:lnTo>
                    <a:lnTo>
                      <a:pt x="355" y="42"/>
                    </a:lnTo>
                    <a:lnTo>
                      <a:pt x="384" y="24"/>
                    </a:lnTo>
                    <a:lnTo>
                      <a:pt x="492" y="61"/>
                    </a:lnTo>
                    <a:lnTo>
                      <a:pt x="530" y="87"/>
                    </a:lnTo>
                    <a:lnTo>
                      <a:pt x="589" y="81"/>
                    </a:lnTo>
                    <a:lnTo>
                      <a:pt x="626" y="36"/>
                    </a:lnTo>
                    <a:lnTo>
                      <a:pt x="792" y="67"/>
                    </a:lnTo>
                    <a:lnTo>
                      <a:pt x="841" y="106"/>
                    </a:lnTo>
                    <a:lnTo>
                      <a:pt x="896" y="118"/>
                    </a:lnTo>
                    <a:lnTo>
                      <a:pt x="1032" y="81"/>
                    </a:lnTo>
                    <a:lnTo>
                      <a:pt x="1071" y="105"/>
                    </a:lnTo>
                    <a:lnTo>
                      <a:pt x="1179" y="34"/>
                    </a:lnTo>
                    <a:lnTo>
                      <a:pt x="1297" y="32"/>
                    </a:lnTo>
                    <a:lnTo>
                      <a:pt x="1366" y="0"/>
                    </a:lnTo>
                    <a:lnTo>
                      <a:pt x="1461" y="12"/>
                    </a:lnTo>
                    <a:lnTo>
                      <a:pt x="1575" y="87"/>
                    </a:lnTo>
                    <a:lnTo>
                      <a:pt x="1666" y="75"/>
                    </a:lnTo>
                    <a:lnTo>
                      <a:pt x="1669" y="110"/>
                    </a:lnTo>
                    <a:lnTo>
                      <a:pt x="1628" y="138"/>
                    </a:lnTo>
                    <a:lnTo>
                      <a:pt x="1667" y="158"/>
                    </a:lnTo>
                    <a:lnTo>
                      <a:pt x="1666" y="205"/>
                    </a:lnTo>
                    <a:lnTo>
                      <a:pt x="1632" y="295"/>
                    </a:lnTo>
                    <a:lnTo>
                      <a:pt x="1634" y="347"/>
                    </a:lnTo>
                    <a:lnTo>
                      <a:pt x="1589" y="349"/>
                    </a:lnTo>
                    <a:lnTo>
                      <a:pt x="1595" y="431"/>
                    </a:lnTo>
                    <a:lnTo>
                      <a:pt x="1650" y="520"/>
                    </a:lnTo>
                    <a:lnTo>
                      <a:pt x="1701" y="632"/>
                    </a:lnTo>
                    <a:lnTo>
                      <a:pt x="1774" y="628"/>
                    </a:lnTo>
                    <a:lnTo>
                      <a:pt x="1845" y="663"/>
                    </a:lnTo>
                    <a:lnTo>
                      <a:pt x="1870" y="665"/>
                    </a:lnTo>
                    <a:lnTo>
                      <a:pt x="1902" y="683"/>
                    </a:lnTo>
                    <a:lnTo>
                      <a:pt x="1978" y="730"/>
                    </a:lnTo>
                    <a:lnTo>
                      <a:pt x="2041" y="726"/>
                    </a:lnTo>
                    <a:lnTo>
                      <a:pt x="2110" y="758"/>
                    </a:lnTo>
                    <a:lnTo>
                      <a:pt x="2207" y="756"/>
                    </a:lnTo>
                    <a:lnTo>
                      <a:pt x="2321" y="799"/>
                    </a:lnTo>
                    <a:lnTo>
                      <a:pt x="2402" y="860"/>
                    </a:lnTo>
                    <a:lnTo>
                      <a:pt x="2410" y="913"/>
                    </a:lnTo>
                    <a:lnTo>
                      <a:pt x="2486" y="923"/>
                    </a:lnTo>
                    <a:lnTo>
                      <a:pt x="2557" y="939"/>
                    </a:lnTo>
                    <a:lnTo>
                      <a:pt x="2628" y="843"/>
                    </a:lnTo>
                    <a:lnTo>
                      <a:pt x="2644" y="793"/>
                    </a:lnTo>
                    <a:lnTo>
                      <a:pt x="2634" y="758"/>
                    </a:lnTo>
                    <a:lnTo>
                      <a:pt x="2681" y="764"/>
                    </a:lnTo>
                    <a:lnTo>
                      <a:pt x="2740" y="803"/>
                    </a:lnTo>
                    <a:lnTo>
                      <a:pt x="2786" y="829"/>
                    </a:lnTo>
                    <a:lnTo>
                      <a:pt x="2817" y="925"/>
                    </a:lnTo>
                    <a:lnTo>
                      <a:pt x="2880" y="992"/>
                    </a:lnTo>
                    <a:lnTo>
                      <a:pt x="2874" y="1020"/>
                    </a:lnTo>
                    <a:lnTo>
                      <a:pt x="2841" y="1033"/>
                    </a:lnTo>
                    <a:lnTo>
                      <a:pt x="2880" y="1106"/>
                    </a:lnTo>
                    <a:lnTo>
                      <a:pt x="2894" y="1240"/>
                    </a:lnTo>
                    <a:lnTo>
                      <a:pt x="2896" y="1358"/>
                    </a:lnTo>
                    <a:lnTo>
                      <a:pt x="2858" y="1378"/>
                    </a:lnTo>
                    <a:lnTo>
                      <a:pt x="2849" y="1413"/>
                    </a:lnTo>
                    <a:lnTo>
                      <a:pt x="2829" y="1472"/>
                    </a:lnTo>
                    <a:lnTo>
                      <a:pt x="2835" y="1528"/>
                    </a:lnTo>
                    <a:lnTo>
                      <a:pt x="2799" y="1541"/>
                    </a:lnTo>
                    <a:lnTo>
                      <a:pt x="2774" y="1520"/>
                    </a:lnTo>
                    <a:lnTo>
                      <a:pt x="2754" y="1539"/>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37" name="Freeform 70"/>
              <p:cNvSpPr/>
              <p:nvPr/>
            </p:nvSpPr>
            <p:spPr bwMode="gray">
              <a:xfrm>
                <a:off x="836340" y="3775993"/>
                <a:ext cx="2298700" cy="1239838"/>
              </a:xfrm>
              <a:custGeom>
                <a:avLst/>
                <a:gdLst>
                  <a:gd name="T0" fmla="*/ 682 w 2896"/>
                  <a:gd name="T1" fmla="*/ 376 h 1563"/>
                  <a:gd name="T2" fmla="*/ 665 w 2896"/>
                  <a:gd name="T3" fmla="*/ 372 h 1563"/>
                  <a:gd name="T4" fmla="*/ 658 w 2896"/>
                  <a:gd name="T5" fmla="*/ 380 h 1563"/>
                  <a:gd name="T6" fmla="*/ 653 w 2896"/>
                  <a:gd name="T7" fmla="*/ 378 h 1563"/>
                  <a:gd name="T8" fmla="*/ 623 w 2896"/>
                  <a:gd name="T9" fmla="*/ 368 h 1563"/>
                  <a:gd name="T10" fmla="*/ 626 w 2896"/>
                  <a:gd name="T11" fmla="*/ 363 h 1563"/>
                  <a:gd name="T12" fmla="*/ 630 w 2896"/>
                  <a:gd name="T13" fmla="*/ 349 h 1563"/>
                  <a:gd name="T14" fmla="*/ 616 w 2896"/>
                  <a:gd name="T15" fmla="*/ 326 h 1563"/>
                  <a:gd name="T16" fmla="*/ 604 w 2896"/>
                  <a:gd name="T17" fmla="*/ 331 h 1563"/>
                  <a:gd name="T18" fmla="*/ 589 w 2896"/>
                  <a:gd name="T19" fmla="*/ 341 h 1563"/>
                  <a:gd name="T20" fmla="*/ 568 w 2896"/>
                  <a:gd name="T21" fmla="*/ 333 h 1563"/>
                  <a:gd name="T22" fmla="*/ 557 w 2896"/>
                  <a:gd name="T23" fmla="*/ 332 h 1563"/>
                  <a:gd name="T24" fmla="*/ 536 w 2896"/>
                  <a:gd name="T25" fmla="*/ 348 h 1563"/>
                  <a:gd name="T26" fmla="*/ 511 w 2896"/>
                  <a:gd name="T27" fmla="*/ 355 h 1563"/>
                  <a:gd name="T28" fmla="*/ 491 w 2896"/>
                  <a:gd name="T29" fmla="*/ 376 h 1563"/>
                  <a:gd name="T30" fmla="*/ 459 w 2896"/>
                  <a:gd name="T31" fmla="*/ 388 h 1563"/>
                  <a:gd name="T32" fmla="*/ 442 w 2896"/>
                  <a:gd name="T33" fmla="*/ 382 h 1563"/>
                  <a:gd name="T34" fmla="*/ 431 w 2896"/>
                  <a:gd name="T35" fmla="*/ 370 h 1563"/>
                  <a:gd name="T36" fmla="*/ 400 w 2896"/>
                  <a:gd name="T37" fmla="*/ 364 h 1563"/>
                  <a:gd name="T38" fmla="*/ 389 w 2896"/>
                  <a:gd name="T39" fmla="*/ 353 h 1563"/>
                  <a:gd name="T40" fmla="*/ 364 w 2896"/>
                  <a:gd name="T41" fmla="*/ 368 h 1563"/>
                  <a:gd name="T42" fmla="*/ 348 w 2896"/>
                  <a:gd name="T43" fmla="*/ 384 h 1563"/>
                  <a:gd name="T44" fmla="*/ 335 w 2896"/>
                  <a:gd name="T45" fmla="*/ 390 h 1563"/>
                  <a:gd name="T46" fmla="*/ 339 w 2896"/>
                  <a:gd name="T47" fmla="*/ 373 h 1563"/>
                  <a:gd name="T48" fmla="*/ 331 w 2896"/>
                  <a:gd name="T49" fmla="*/ 359 h 1563"/>
                  <a:gd name="T50" fmla="*/ 302 w 2896"/>
                  <a:gd name="T51" fmla="*/ 366 h 1563"/>
                  <a:gd name="T52" fmla="*/ 264 w 2896"/>
                  <a:gd name="T53" fmla="*/ 352 h 1563"/>
                  <a:gd name="T54" fmla="*/ 246 w 2896"/>
                  <a:gd name="T55" fmla="*/ 351 h 1563"/>
                  <a:gd name="T56" fmla="*/ 221 w 2896"/>
                  <a:gd name="T57" fmla="*/ 336 h 1563"/>
                  <a:gd name="T58" fmla="*/ 200 w 2896"/>
                  <a:gd name="T59" fmla="*/ 320 h 1563"/>
                  <a:gd name="T60" fmla="*/ 178 w 2896"/>
                  <a:gd name="T61" fmla="*/ 301 h 1563"/>
                  <a:gd name="T62" fmla="*/ 171 w 2896"/>
                  <a:gd name="T63" fmla="*/ 281 h 1563"/>
                  <a:gd name="T64" fmla="*/ 158 w 2896"/>
                  <a:gd name="T65" fmla="*/ 288 h 1563"/>
                  <a:gd name="T66" fmla="*/ 142 w 2896"/>
                  <a:gd name="T67" fmla="*/ 265 h 1563"/>
                  <a:gd name="T68" fmla="*/ 109 w 2896"/>
                  <a:gd name="T69" fmla="*/ 235 h 1563"/>
                  <a:gd name="T70" fmla="*/ 89 w 2896"/>
                  <a:gd name="T71" fmla="*/ 223 h 1563"/>
                  <a:gd name="T72" fmla="*/ 74 w 2896"/>
                  <a:gd name="T73" fmla="*/ 228 h 1563"/>
                  <a:gd name="T74" fmla="*/ 46 w 2896"/>
                  <a:gd name="T75" fmla="*/ 195 h 1563"/>
                  <a:gd name="T76" fmla="*/ 19 w 2896"/>
                  <a:gd name="T77" fmla="*/ 169 h 1563"/>
                  <a:gd name="T78" fmla="*/ 10 w 2896"/>
                  <a:gd name="T79" fmla="*/ 162 h 1563"/>
                  <a:gd name="T80" fmla="*/ 0 w 2896"/>
                  <a:gd name="T81" fmla="*/ 157 h 1563"/>
                  <a:gd name="T82" fmla="*/ 3 w 2896"/>
                  <a:gd name="T83" fmla="*/ 135 h 1563"/>
                  <a:gd name="T84" fmla="*/ 1 w 2896"/>
                  <a:gd name="T85" fmla="*/ 112 h 1563"/>
                  <a:gd name="T86" fmla="*/ 11 w 2896"/>
                  <a:gd name="T87" fmla="*/ 109 h 1563"/>
                  <a:gd name="T88" fmla="*/ 22 w 2896"/>
                  <a:gd name="T89" fmla="*/ 118 h 1563"/>
                  <a:gd name="T90" fmla="*/ 38 w 2896"/>
                  <a:gd name="T91" fmla="*/ 112 h 1563"/>
                  <a:gd name="T92" fmla="*/ 43 w 2896"/>
                  <a:gd name="T93" fmla="*/ 90 h 1563"/>
                  <a:gd name="T94" fmla="*/ 25 w 2896"/>
                  <a:gd name="T95" fmla="*/ 76 h 1563"/>
                  <a:gd name="T96" fmla="*/ 29 w 2896"/>
                  <a:gd name="T97" fmla="*/ 51 h 1563"/>
                  <a:gd name="T98" fmla="*/ 39 w 2896"/>
                  <a:gd name="T99" fmla="*/ 36 h 1563"/>
                  <a:gd name="T100" fmla="*/ 71 w 2896"/>
                  <a:gd name="T101" fmla="*/ 26 h 1563"/>
                  <a:gd name="T102" fmla="*/ 148 w 2896"/>
                  <a:gd name="T103" fmla="*/ 20 h 1563"/>
                  <a:gd name="T104" fmla="*/ 258 w 2896"/>
                  <a:gd name="T105" fmla="*/ 20 h 1563"/>
                  <a:gd name="T106" fmla="*/ 365 w 2896"/>
                  <a:gd name="T107" fmla="*/ 3 h 1563"/>
                  <a:gd name="T108" fmla="*/ 417 w 2896"/>
                  <a:gd name="T109" fmla="*/ 39 h 1563"/>
                  <a:gd name="T110" fmla="*/ 399 w 2896"/>
                  <a:gd name="T111" fmla="*/ 107 h 1563"/>
                  <a:gd name="T112" fmla="*/ 467 w 2896"/>
                  <a:gd name="T113" fmla="*/ 166 h 1563"/>
                  <a:gd name="T114" fmla="*/ 552 w 2896"/>
                  <a:gd name="T115" fmla="*/ 189 h 1563"/>
                  <a:gd name="T116" fmla="*/ 640 w 2896"/>
                  <a:gd name="T117" fmla="*/ 234 h 1563"/>
                  <a:gd name="T118" fmla="*/ 685 w 2896"/>
                  <a:gd name="T119" fmla="*/ 200 h 1563"/>
                  <a:gd name="T120" fmla="*/ 711 w 2896"/>
                  <a:gd name="T121" fmla="*/ 258 h 1563"/>
                  <a:gd name="T122" fmla="*/ 713 w 2896"/>
                  <a:gd name="T123" fmla="*/ 353 h 1563"/>
                  <a:gd name="T124" fmla="*/ 689 w 2896"/>
                  <a:gd name="T125" fmla="*/ 384 h 156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896"/>
                  <a:gd name="T190" fmla="*/ 0 h 1563"/>
                  <a:gd name="T191" fmla="*/ 2896 w 2896"/>
                  <a:gd name="T192" fmla="*/ 1563 h 156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896" h="1563">
                    <a:moveTo>
                      <a:pt x="2754" y="1539"/>
                    </a:moveTo>
                    <a:lnTo>
                      <a:pt x="2752" y="1535"/>
                    </a:lnTo>
                    <a:lnTo>
                      <a:pt x="2746" y="1528"/>
                    </a:lnTo>
                    <a:lnTo>
                      <a:pt x="2738" y="1516"/>
                    </a:lnTo>
                    <a:lnTo>
                      <a:pt x="2728" y="1504"/>
                    </a:lnTo>
                    <a:lnTo>
                      <a:pt x="2715" y="1496"/>
                    </a:lnTo>
                    <a:lnTo>
                      <a:pt x="2699" y="1490"/>
                    </a:lnTo>
                    <a:lnTo>
                      <a:pt x="2685" y="1486"/>
                    </a:lnTo>
                    <a:lnTo>
                      <a:pt x="2671" y="1486"/>
                    </a:lnTo>
                    <a:lnTo>
                      <a:pt x="2658" y="1490"/>
                    </a:lnTo>
                    <a:lnTo>
                      <a:pt x="2650" y="1500"/>
                    </a:lnTo>
                    <a:lnTo>
                      <a:pt x="2644" y="1510"/>
                    </a:lnTo>
                    <a:lnTo>
                      <a:pt x="2640" y="1516"/>
                    </a:lnTo>
                    <a:lnTo>
                      <a:pt x="2636" y="1520"/>
                    </a:lnTo>
                    <a:lnTo>
                      <a:pt x="2632" y="1522"/>
                    </a:lnTo>
                    <a:lnTo>
                      <a:pt x="2630" y="1524"/>
                    </a:lnTo>
                    <a:lnTo>
                      <a:pt x="2628" y="1524"/>
                    </a:lnTo>
                    <a:lnTo>
                      <a:pt x="2624" y="1522"/>
                    </a:lnTo>
                    <a:lnTo>
                      <a:pt x="2612" y="1514"/>
                    </a:lnTo>
                    <a:lnTo>
                      <a:pt x="2591" y="1504"/>
                    </a:lnTo>
                    <a:lnTo>
                      <a:pt x="2559" y="1492"/>
                    </a:lnTo>
                    <a:lnTo>
                      <a:pt x="2534" y="1486"/>
                    </a:lnTo>
                    <a:lnTo>
                      <a:pt x="2510" y="1480"/>
                    </a:lnTo>
                    <a:lnTo>
                      <a:pt x="2492" y="1474"/>
                    </a:lnTo>
                    <a:lnTo>
                      <a:pt x="2480" y="1472"/>
                    </a:lnTo>
                    <a:lnTo>
                      <a:pt x="2477" y="1472"/>
                    </a:lnTo>
                    <a:lnTo>
                      <a:pt x="2480" y="1468"/>
                    </a:lnTo>
                    <a:lnTo>
                      <a:pt x="2488" y="1463"/>
                    </a:lnTo>
                    <a:lnTo>
                      <a:pt x="2502" y="1453"/>
                    </a:lnTo>
                    <a:lnTo>
                      <a:pt x="2514" y="1443"/>
                    </a:lnTo>
                    <a:lnTo>
                      <a:pt x="2524" y="1431"/>
                    </a:lnTo>
                    <a:lnTo>
                      <a:pt x="2528" y="1421"/>
                    </a:lnTo>
                    <a:lnTo>
                      <a:pt x="2526" y="1411"/>
                    </a:lnTo>
                    <a:lnTo>
                      <a:pt x="2518" y="1396"/>
                    </a:lnTo>
                    <a:lnTo>
                      <a:pt x="2506" y="1376"/>
                    </a:lnTo>
                    <a:lnTo>
                      <a:pt x="2494" y="1356"/>
                    </a:lnTo>
                    <a:lnTo>
                      <a:pt x="2482" y="1337"/>
                    </a:lnTo>
                    <a:lnTo>
                      <a:pt x="2471" y="1319"/>
                    </a:lnTo>
                    <a:lnTo>
                      <a:pt x="2463" y="1307"/>
                    </a:lnTo>
                    <a:lnTo>
                      <a:pt x="2461" y="1303"/>
                    </a:lnTo>
                    <a:lnTo>
                      <a:pt x="2457" y="1305"/>
                    </a:lnTo>
                    <a:lnTo>
                      <a:pt x="2445" y="1309"/>
                    </a:lnTo>
                    <a:lnTo>
                      <a:pt x="2429" y="1317"/>
                    </a:lnTo>
                    <a:lnTo>
                      <a:pt x="2414" y="1325"/>
                    </a:lnTo>
                    <a:lnTo>
                      <a:pt x="2398" y="1333"/>
                    </a:lnTo>
                    <a:lnTo>
                      <a:pt x="2384" y="1341"/>
                    </a:lnTo>
                    <a:lnTo>
                      <a:pt x="2376" y="1348"/>
                    </a:lnTo>
                    <a:lnTo>
                      <a:pt x="2366" y="1358"/>
                    </a:lnTo>
                    <a:lnTo>
                      <a:pt x="2354" y="1366"/>
                    </a:lnTo>
                    <a:lnTo>
                      <a:pt x="2339" y="1366"/>
                    </a:lnTo>
                    <a:lnTo>
                      <a:pt x="2321" y="1362"/>
                    </a:lnTo>
                    <a:lnTo>
                      <a:pt x="2305" y="1354"/>
                    </a:lnTo>
                    <a:lnTo>
                      <a:pt x="2290" y="1344"/>
                    </a:lnTo>
                    <a:lnTo>
                      <a:pt x="2272" y="1335"/>
                    </a:lnTo>
                    <a:lnTo>
                      <a:pt x="2256" y="1327"/>
                    </a:lnTo>
                    <a:lnTo>
                      <a:pt x="2246" y="1321"/>
                    </a:lnTo>
                    <a:lnTo>
                      <a:pt x="2242" y="1319"/>
                    </a:lnTo>
                    <a:lnTo>
                      <a:pt x="2238" y="1323"/>
                    </a:lnTo>
                    <a:lnTo>
                      <a:pt x="2228" y="1331"/>
                    </a:lnTo>
                    <a:lnTo>
                      <a:pt x="2215" y="1342"/>
                    </a:lnTo>
                    <a:lnTo>
                      <a:pt x="2197" y="1354"/>
                    </a:lnTo>
                    <a:lnTo>
                      <a:pt x="2177" y="1370"/>
                    </a:lnTo>
                    <a:lnTo>
                      <a:pt x="2160" y="1382"/>
                    </a:lnTo>
                    <a:lnTo>
                      <a:pt x="2142" y="1394"/>
                    </a:lnTo>
                    <a:lnTo>
                      <a:pt x="2126" y="1402"/>
                    </a:lnTo>
                    <a:lnTo>
                      <a:pt x="2108" y="1405"/>
                    </a:lnTo>
                    <a:lnTo>
                      <a:pt x="2087" y="1411"/>
                    </a:lnTo>
                    <a:lnTo>
                      <a:pt x="2063" y="1415"/>
                    </a:lnTo>
                    <a:lnTo>
                      <a:pt x="2043" y="1423"/>
                    </a:lnTo>
                    <a:lnTo>
                      <a:pt x="2028" y="1431"/>
                    </a:lnTo>
                    <a:lnTo>
                      <a:pt x="2016" y="1445"/>
                    </a:lnTo>
                    <a:lnTo>
                      <a:pt x="2004" y="1465"/>
                    </a:lnTo>
                    <a:lnTo>
                      <a:pt x="1986" y="1486"/>
                    </a:lnTo>
                    <a:lnTo>
                      <a:pt x="1963" y="1506"/>
                    </a:lnTo>
                    <a:lnTo>
                      <a:pt x="1937" y="1522"/>
                    </a:lnTo>
                    <a:lnTo>
                      <a:pt x="1910" y="1531"/>
                    </a:lnTo>
                    <a:lnTo>
                      <a:pt x="1884" y="1539"/>
                    </a:lnTo>
                    <a:lnTo>
                      <a:pt x="1860" y="1547"/>
                    </a:lnTo>
                    <a:lnTo>
                      <a:pt x="1837" y="1555"/>
                    </a:lnTo>
                    <a:lnTo>
                      <a:pt x="1815" y="1561"/>
                    </a:lnTo>
                    <a:lnTo>
                      <a:pt x="1795" y="1561"/>
                    </a:lnTo>
                    <a:lnTo>
                      <a:pt x="1784" y="1553"/>
                    </a:lnTo>
                    <a:lnTo>
                      <a:pt x="1776" y="1541"/>
                    </a:lnTo>
                    <a:lnTo>
                      <a:pt x="1770" y="1528"/>
                    </a:lnTo>
                    <a:lnTo>
                      <a:pt x="1768" y="1514"/>
                    </a:lnTo>
                    <a:lnTo>
                      <a:pt x="1764" y="1502"/>
                    </a:lnTo>
                    <a:lnTo>
                      <a:pt x="1756" y="1492"/>
                    </a:lnTo>
                    <a:lnTo>
                      <a:pt x="1744" y="1484"/>
                    </a:lnTo>
                    <a:lnTo>
                      <a:pt x="1723" y="1480"/>
                    </a:lnTo>
                    <a:lnTo>
                      <a:pt x="1697" y="1478"/>
                    </a:lnTo>
                    <a:lnTo>
                      <a:pt x="1669" y="1476"/>
                    </a:lnTo>
                    <a:lnTo>
                      <a:pt x="1642" y="1472"/>
                    </a:lnTo>
                    <a:lnTo>
                      <a:pt x="1614" y="1466"/>
                    </a:lnTo>
                    <a:lnTo>
                      <a:pt x="1601" y="1459"/>
                    </a:lnTo>
                    <a:lnTo>
                      <a:pt x="1591" y="1449"/>
                    </a:lnTo>
                    <a:lnTo>
                      <a:pt x="1583" y="1439"/>
                    </a:lnTo>
                    <a:lnTo>
                      <a:pt x="1575" y="1429"/>
                    </a:lnTo>
                    <a:lnTo>
                      <a:pt x="1567" y="1419"/>
                    </a:lnTo>
                    <a:lnTo>
                      <a:pt x="1557" y="1415"/>
                    </a:lnTo>
                    <a:lnTo>
                      <a:pt x="1545" y="1415"/>
                    </a:lnTo>
                    <a:lnTo>
                      <a:pt x="1528" y="1421"/>
                    </a:lnTo>
                    <a:lnTo>
                      <a:pt x="1502" y="1437"/>
                    </a:lnTo>
                    <a:lnTo>
                      <a:pt x="1479" y="1455"/>
                    </a:lnTo>
                    <a:lnTo>
                      <a:pt x="1455" y="1472"/>
                    </a:lnTo>
                    <a:lnTo>
                      <a:pt x="1435" y="1492"/>
                    </a:lnTo>
                    <a:lnTo>
                      <a:pt x="1421" y="1508"/>
                    </a:lnTo>
                    <a:lnTo>
                      <a:pt x="1410" y="1520"/>
                    </a:lnTo>
                    <a:lnTo>
                      <a:pt x="1402" y="1528"/>
                    </a:lnTo>
                    <a:lnTo>
                      <a:pt x="1390" y="1537"/>
                    </a:lnTo>
                    <a:lnTo>
                      <a:pt x="1378" y="1547"/>
                    </a:lnTo>
                    <a:lnTo>
                      <a:pt x="1364" y="1555"/>
                    </a:lnTo>
                    <a:lnTo>
                      <a:pt x="1353" y="1561"/>
                    </a:lnTo>
                    <a:lnTo>
                      <a:pt x="1345" y="1563"/>
                    </a:lnTo>
                    <a:lnTo>
                      <a:pt x="1339" y="1561"/>
                    </a:lnTo>
                    <a:lnTo>
                      <a:pt x="1339" y="1553"/>
                    </a:lnTo>
                    <a:lnTo>
                      <a:pt x="1343" y="1541"/>
                    </a:lnTo>
                    <a:lnTo>
                      <a:pt x="1347" y="1528"/>
                    </a:lnTo>
                    <a:lnTo>
                      <a:pt x="1353" y="1510"/>
                    </a:lnTo>
                    <a:lnTo>
                      <a:pt x="1356" y="1492"/>
                    </a:lnTo>
                    <a:lnTo>
                      <a:pt x="1358" y="1476"/>
                    </a:lnTo>
                    <a:lnTo>
                      <a:pt x="1358" y="1461"/>
                    </a:lnTo>
                    <a:lnTo>
                      <a:pt x="1353" y="1449"/>
                    </a:lnTo>
                    <a:lnTo>
                      <a:pt x="1343" y="1441"/>
                    </a:lnTo>
                    <a:lnTo>
                      <a:pt x="1321" y="1437"/>
                    </a:lnTo>
                    <a:lnTo>
                      <a:pt x="1301" y="1441"/>
                    </a:lnTo>
                    <a:lnTo>
                      <a:pt x="1282" y="1449"/>
                    </a:lnTo>
                    <a:lnTo>
                      <a:pt x="1260" y="1457"/>
                    </a:lnTo>
                    <a:lnTo>
                      <a:pt x="1234" y="1463"/>
                    </a:lnTo>
                    <a:lnTo>
                      <a:pt x="1205" y="1465"/>
                    </a:lnTo>
                    <a:lnTo>
                      <a:pt x="1173" y="1459"/>
                    </a:lnTo>
                    <a:lnTo>
                      <a:pt x="1140" y="1449"/>
                    </a:lnTo>
                    <a:lnTo>
                      <a:pt x="1106" y="1435"/>
                    </a:lnTo>
                    <a:lnTo>
                      <a:pt x="1077" y="1421"/>
                    </a:lnTo>
                    <a:lnTo>
                      <a:pt x="1053" y="1409"/>
                    </a:lnTo>
                    <a:lnTo>
                      <a:pt x="1038" y="1402"/>
                    </a:lnTo>
                    <a:lnTo>
                      <a:pt x="1026" y="1398"/>
                    </a:lnTo>
                    <a:lnTo>
                      <a:pt x="1012" y="1400"/>
                    </a:lnTo>
                    <a:lnTo>
                      <a:pt x="998" y="1404"/>
                    </a:lnTo>
                    <a:lnTo>
                      <a:pt x="984" y="1405"/>
                    </a:lnTo>
                    <a:lnTo>
                      <a:pt x="969" y="1404"/>
                    </a:lnTo>
                    <a:lnTo>
                      <a:pt x="951" y="1396"/>
                    </a:lnTo>
                    <a:lnTo>
                      <a:pt x="931" y="1380"/>
                    </a:lnTo>
                    <a:lnTo>
                      <a:pt x="908" y="1364"/>
                    </a:lnTo>
                    <a:lnTo>
                      <a:pt x="884" y="1346"/>
                    </a:lnTo>
                    <a:lnTo>
                      <a:pt x="860" y="1331"/>
                    </a:lnTo>
                    <a:lnTo>
                      <a:pt x="843" y="1317"/>
                    </a:lnTo>
                    <a:lnTo>
                      <a:pt x="831" y="1307"/>
                    </a:lnTo>
                    <a:lnTo>
                      <a:pt x="817" y="1297"/>
                    </a:lnTo>
                    <a:lnTo>
                      <a:pt x="799" y="1283"/>
                    </a:lnTo>
                    <a:lnTo>
                      <a:pt x="778" y="1268"/>
                    </a:lnTo>
                    <a:lnTo>
                      <a:pt x="754" y="1250"/>
                    </a:lnTo>
                    <a:lnTo>
                      <a:pt x="734" y="1234"/>
                    </a:lnTo>
                    <a:lnTo>
                      <a:pt x="717" y="1219"/>
                    </a:lnTo>
                    <a:lnTo>
                      <a:pt x="709" y="1207"/>
                    </a:lnTo>
                    <a:lnTo>
                      <a:pt x="705" y="1189"/>
                    </a:lnTo>
                    <a:lnTo>
                      <a:pt x="701" y="1169"/>
                    </a:lnTo>
                    <a:lnTo>
                      <a:pt x="697" y="1150"/>
                    </a:lnTo>
                    <a:lnTo>
                      <a:pt x="691" y="1134"/>
                    </a:lnTo>
                    <a:lnTo>
                      <a:pt x="683" y="1126"/>
                    </a:lnTo>
                    <a:lnTo>
                      <a:pt x="675" y="1126"/>
                    </a:lnTo>
                    <a:lnTo>
                      <a:pt x="666" y="1132"/>
                    </a:lnTo>
                    <a:lnTo>
                      <a:pt x="656" y="1140"/>
                    </a:lnTo>
                    <a:lnTo>
                      <a:pt x="644" y="1148"/>
                    </a:lnTo>
                    <a:lnTo>
                      <a:pt x="632" y="1154"/>
                    </a:lnTo>
                    <a:lnTo>
                      <a:pt x="620" y="1156"/>
                    </a:lnTo>
                    <a:lnTo>
                      <a:pt x="612" y="1152"/>
                    </a:lnTo>
                    <a:lnTo>
                      <a:pt x="606" y="1142"/>
                    </a:lnTo>
                    <a:lnTo>
                      <a:pt x="591" y="1100"/>
                    </a:lnTo>
                    <a:lnTo>
                      <a:pt x="565" y="1063"/>
                    </a:lnTo>
                    <a:lnTo>
                      <a:pt x="532" y="1026"/>
                    </a:lnTo>
                    <a:lnTo>
                      <a:pt x="510" y="1006"/>
                    </a:lnTo>
                    <a:lnTo>
                      <a:pt x="484" y="984"/>
                    </a:lnTo>
                    <a:lnTo>
                      <a:pt x="461" y="963"/>
                    </a:lnTo>
                    <a:lnTo>
                      <a:pt x="437" y="943"/>
                    </a:lnTo>
                    <a:lnTo>
                      <a:pt x="419" y="923"/>
                    </a:lnTo>
                    <a:lnTo>
                      <a:pt x="406" y="908"/>
                    </a:lnTo>
                    <a:lnTo>
                      <a:pt x="390" y="894"/>
                    </a:lnTo>
                    <a:lnTo>
                      <a:pt x="374" y="890"/>
                    </a:lnTo>
                    <a:lnTo>
                      <a:pt x="356" y="892"/>
                    </a:lnTo>
                    <a:lnTo>
                      <a:pt x="343" y="900"/>
                    </a:lnTo>
                    <a:lnTo>
                      <a:pt x="331" y="910"/>
                    </a:lnTo>
                    <a:lnTo>
                      <a:pt x="321" y="919"/>
                    </a:lnTo>
                    <a:lnTo>
                      <a:pt x="309" y="921"/>
                    </a:lnTo>
                    <a:lnTo>
                      <a:pt x="295" y="913"/>
                    </a:lnTo>
                    <a:lnTo>
                      <a:pt x="280" y="898"/>
                    </a:lnTo>
                    <a:lnTo>
                      <a:pt x="266" y="870"/>
                    </a:lnTo>
                    <a:lnTo>
                      <a:pt x="246" y="839"/>
                    </a:lnTo>
                    <a:lnTo>
                      <a:pt x="217" y="809"/>
                    </a:lnTo>
                    <a:lnTo>
                      <a:pt x="183" y="782"/>
                    </a:lnTo>
                    <a:lnTo>
                      <a:pt x="152" y="756"/>
                    </a:lnTo>
                    <a:lnTo>
                      <a:pt x="124" y="734"/>
                    </a:lnTo>
                    <a:lnTo>
                      <a:pt x="105" y="717"/>
                    </a:lnTo>
                    <a:lnTo>
                      <a:pt x="87" y="697"/>
                    </a:lnTo>
                    <a:lnTo>
                      <a:pt x="73" y="677"/>
                    </a:lnTo>
                    <a:lnTo>
                      <a:pt x="61" y="662"/>
                    </a:lnTo>
                    <a:lnTo>
                      <a:pt x="53" y="652"/>
                    </a:lnTo>
                    <a:lnTo>
                      <a:pt x="51" y="648"/>
                    </a:lnTo>
                    <a:lnTo>
                      <a:pt x="47" y="648"/>
                    </a:lnTo>
                    <a:lnTo>
                      <a:pt x="40" y="650"/>
                    </a:lnTo>
                    <a:lnTo>
                      <a:pt x="30" y="650"/>
                    </a:lnTo>
                    <a:lnTo>
                      <a:pt x="20" y="648"/>
                    </a:lnTo>
                    <a:lnTo>
                      <a:pt x="8" y="646"/>
                    </a:lnTo>
                    <a:lnTo>
                      <a:pt x="2" y="638"/>
                    </a:lnTo>
                    <a:lnTo>
                      <a:pt x="0" y="628"/>
                    </a:lnTo>
                    <a:lnTo>
                      <a:pt x="4" y="614"/>
                    </a:lnTo>
                    <a:lnTo>
                      <a:pt x="10" y="593"/>
                    </a:lnTo>
                    <a:lnTo>
                      <a:pt x="14" y="575"/>
                    </a:lnTo>
                    <a:lnTo>
                      <a:pt x="14" y="559"/>
                    </a:lnTo>
                    <a:lnTo>
                      <a:pt x="12" y="541"/>
                    </a:lnTo>
                    <a:lnTo>
                      <a:pt x="10" y="524"/>
                    </a:lnTo>
                    <a:lnTo>
                      <a:pt x="12" y="504"/>
                    </a:lnTo>
                    <a:lnTo>
                      <a:pt x="12" y="482"/>
                    </a:lnTo>
                    <a:lnTo>
                      <a:pt x="8" y="463"/>
                    </a:lnTo>
                    <a:lnTo>
                      <a:pt x="6" y="449"/>
                    </a:lnTo>
                    <a:lnTo>
                      <a:pt x="4" y="439"/>
                    </a:lnTo>
                    <a:lnTo>
                      <a:pt x="10" y="431"/>
                    </a:lnTo>
                    <a:lnTo>
                      <a:pt x="22" y="427"/>
                    </a:lnTo>
                    <a:lnTo>
                      <a:pt x="34" y="429"/>
                    </a:lnTo>
                    <a:lnTo>
                      <a:pt x="44" y="437"/>
                    </a:lnTo>
                    <a:lnTo>
                      <a:pt x="51" y="449"/>
                    </a:lnTo>
                    <a:lnTo>
                      <a:pt x="57" y="461"/>
                    </a:lnTo>
                    <a:lnTo>
                      <a:pt x="65" y="471"/>
                    </a:lnTo>
                    <a:lnTo>
                      <a:pt x="75" y="475"/>
                    </a:lnTo>
                    <a:lnTo>
                      <a:pt x="87" y="473"/>
                    </a:lnTo>
                    <a:lnTo>
                      <a:pt x="105" y="465"/>
                    </a:lnTo>
                    <a:lnTo>
                      <a:pt x="118" y="463"/>
                    </a:lnTo>
                    <a:lnTo>
                      <a:pt x="132" y="463"/>
                    </a:lnTo>
                    <a:lnTo>
                      <a:pt x="144" y="459"/>
                    </a:lnTo>
                    <a:lnTo>
                      <a:pt x="152" y="451"/>
                    </a:lnTo>
                    <a:lnTo>
                      <a:pt x="158" y="435"/>
                    </a:lnTo>
                    <a:lnTo>
                      <a:pt x="164" y="412"/>
                    </a:lnTo>
                    <a:lnTo>
                      <a:pt x="169" y="394"/>
                    </a:lnTo>
                    <a:lnTo>
                      <a:pt x="171" y="376"/>
                    </a:lnTo>
                    <a:lnTo>
                      <a:pt x="169" y="360"/>
                    </a:lnTo>
                    <a:lnTo>
                      <a:pt x="156" y="347"/>
                    </a:lnTo>
                    <a:lnTo>
                      <a:pt x="140" y="335"/>
                    </a:lnTo>
                    <a:lnTo>
                      <a:pt x="122" y="325"/>
                    </a:lnTo>
                    <a:lnTo>
                      <a:pt x="108" y="315"/>
                    </a:lnTo>
                    <a:lnTo>
                      <a:pt x="99" y="305"/>
                    </a:lnTo>
                    <a:lnTo>
                      <a:pt x="97" y="293"/>
                    </a:lnTo>
                    <a:lnTo>
                      <a:pt x="101" y="278"/>
                    </a:lnTo>
                    <a:lnTo>
                      <a:pt x="108" y="254"/>
                    </a:lnTo>
                    <a:lnTo>
                      <a:pt x="114" y="229"/>
                    </a:lnTo>
                    <a:lnTo>
                      <a:pt x="118" y="205"/>
                    </a:lnTo>
                    <a:lnTo>
                      <a:pt x="124" y="183"/>
                    </a:lnTo>
                    <a:lnTo>
                      <a:pt x="132" y="168"/>
                    </a:lnTo>
                    <a:lnTo>
                      <a:pt x="140" y="158"/>
                    </a:lnTo>
                    <a:lnTo>
                      <a:pt x="148" y="150"/>
                    </a:lnTo>
                    <a:lnTo>
                      <a:pt x="154" y="146"/>
                    </a:lnTo>
                    <a:lnTo>
                      <a:pt x="158" y="142"/>
                    </a:lnTo>
                    <a:lnTo>
                      <a:pt x="160" y="140"/>
                    </a:lnTo>
                    <a:lnTo>
                      <a:pt x="162" y="138"/>
                    </a:lnTo>
                    <a:lnTo>
                      <a:pt x="256" y="152"/>
                    </a:lnTo>
                    <a:lnTo>
                      <a:pt x="284" y="105"/>
                    </a:lnTo>
                    <a:lnTo>
                      <a:pt x="355" y="42"/>
                    </a:lnTo>
                    <a:lnTo>
                      <a:pt x="384" y="24"/>
                    </a:lnTo>
                    <a:lnTo>
                      <a:pt x="492" y="61"/>
                    </a:lnTo>
                    <a:lnTo>
                      <a:pt x="530" y="87"/>
                    </a:lnTo>
                    <a:lnTo>
                      <a:pt x="589" y="81"/>
                    </a:lnTo>
                    <a:lnTo>
                      <a:pt x="626" y="36"/>
                    </a:lnTo>
                    <a:lnTo>
                      <a:pt x="792" y="67"/>
                    </a:lnTo>
                    <a:lnTo>
                      <a:pt x="841" y="106"/>
                    </a:lnTo>
                    <a:lnTo>
                      <a:pt x="896" y="118"/>
                    </a:lnTo>
                    <a:lnTo>
                      <a:pt x="1032" y="81"/>
                    </a:lnTo>
                    <a:lnTo>
                      <a:pt x="1071" y="105"/>
                    </a:lnTo>
                    <a:lnTo>
                      <a:pt x="1179" y="34"/>
                    </a:lnTo>
                    <a:lnTo>
                      <a:pt x="1297" y="32"/>
                    </a:lnTo>
                    <a:lnTo>
                      <a:pt x="1366" y="0"/>
                    </a:lnTo>
                    <a:lnTo>
                      <a:pt x="1461" y="12"/>
                    </a:lnTo>
                    <a:lnTo>
                      <a:pt x="1575" y="87"/>
                    </a:lnTo>
                    <a:lnTo>
                      <a:pt x="1666" y="75"/>
                    </a:lnTo>
                    <a:lnTo>
                      <a:pt x="1669" y="110"/>
                    </a:lnTo>
                    <a:lnTo>
                      <a:pt x="1628" y="138"/>
                    </a:lnTo>
                    <a:lnTo>
                      <a:pt x="1667" y="158"/>
                    </a:lnTo>
                    <a:lnTo>
                      <a:pt x="1666" y="205"/>
                    </a:lnTo>
                    <a:lnTo>
                      <a:pt x="1632" y="295"/>
                    </a:lnTo>
                    <a:lnTo>
                      <a:pt x="1634" y="347"/>
                    </a:lnTo>
                    <a:lnTo>
                      <a:pt x="1589" y="349"/>
                    </a:lnTo>
                    <a:lnTo>
                      <a:pt x="1595" y="431"/>
                    </a:lnTo>
                    <a:lnTo>
                      <a:pt x="1650" y="520"/>
                    </a:lnTo>
                    <a:lnTo>
                      <a:pt x="1701" y="632"/>
                    </a:lnTo>
                    <a:lnTo>
                      <a:pt x="1774" y="628"/>
                    </a:lnTo>
                    <a:lnTo>
                      <a:pt x="1845" y="663"/>
                    </a:lnTo>
                    <a:lnTo>
                      <a:pt x="1870" y="665"/>
                    </a:lnTo>
                    <a:lnTo>
                      <a:pt x="1902" y="683"/>
                    </a:lnTo>
                    <a:lnTo>
                      <a:pt x="1978" y="730"/>
                    </a:lnTo>
                    <a:lnTo>
                      <a:pt x="2041" y="726"/>
                    </a:lnTo>
                    <a:lnTo>
                      <a:pt x="2110" y="758"/>
                    </a:lnTo>
                    <a:lnTo>
                      <a:pt x="2207" y="756"/>
                    </a:lnTo>
                    <a:lnTo>
                      <a:pt x="2321" y="799"/>
                    </a:lnTo>
                    <a:lnTo>
                      <a:pt x="2402" y="860"/>
                    </a:lnTo>
                    <a:lnTo>
                      <a:pt x="2410" y="913"/>
                    </a:lnTo>
                    <a:lnTo>
                      <a:pt x="2486" y="923"/>
                    </a:lnTo>
                    <a:lnTo>
                      <a:pt x="2557" y="939"/>
                    </a:lnTo>
                    <a:lnTo>
                      <a:pt x="2628" y="843"/>
                    </a:lnTo>
                    <a:lnTo>
                      <a:pt x="2644" y="793"/>
                    </a:lnTo>
                    <a:lnTo>
                      <a:pt x="2634" y="758"/>
                    </a:lnTo>
                    <a:lnTo>
                      <a:pt x="2681" y="764"/>
                    </a:lnTo>
                    <a:lnTo>
                      <a:pt x="2740" y="803"/>
                    </a:lnTo>
                    <a:lnTo>
                      <a:pt x="2786" y="829"/>
                    </a:lnTo>
                    <a:lnTo>
                      <a:pt x="2817" y="925"/>
                    </a:lnTo>
                    <a:lnTo>
                      <a:pt x="2880" y="992"/>
                    </a:lnTo>
                    <a:lnTo>
                      <a:pt x="2874" y="1020"/>
                    </a:lnTo>
                    <a:lnTo>
                      <a:pt x="2841" y="1033"/>
                    </a:lnTo>
                    <a:lnTo>
                      <a:pt x="2880" y="1106"/>
                    </a:lnTo>
                    <a:lnTo>
                      <a:pt x="2894" y="1240"/>
                    </a:lnTo>
                    <a:lnTo>
                      <a:pt x="2896" y="1358"/>
                    </a:lnTo>
                    <a:lnTo>
                      <a:pt x="2858" y="1378"/>
                    </a:lnTo>
                    <a:lnTo>
                      <a:pt x="2849" y="1413"/>
                    </a:lnTo>
                    <a:lnTo>
                      <a:pt x="2829" y="1472"/>
                    </a:lnTo>
                    <a:lnTo>
                      <a:pt x="2835" y="1528"/>
                    </a:lnTo>
                    <a:lnTo>
                      <a:pt x="2799" y="1541"/>
                    </a:lnTo>
                    <a:lnTo>
                      <a:pt x="2774" y="1520"/>
                    </a:lnTo>
                    <a:lnTo>
                      <a:pt x="2754" y="1539"/>
                    </a:lnTo>
                  </a:path>
                </a:pathLst>
              </a:custGeom>
              <a:grpFill/>
              <a:ln w="6350">
                <a:solidFill>
                  <a:schemeClr val="bg1"/>
                </a:solidFill>
                <a:prstDash val="solid"/>
                <a:round/>
              </a:ln>
            </p:spPr>
            <p:txBody>
              <a:bodyPr/>
              <a:lstStyle/>
              <a:p>
                <a:endParaRPr lang="zh-CN" altLang="en-US" sz="1705">
                  <a:cs typeface="+mn-ea"/>
                  <a:sym typeface="+mn-lt"/>
                </a:endParaRPr>
              </a:p>
            </p:txBody>
          </p:sp>
          <p:sp>
            <p:nvSpPr>
              <p:cNvPr id="38" name="Freeform 71"/>
              <p:cNvSpPr/>
              <p:nvPr/>
            </p:nvSpPr>
            <p:spPr bwMode="gray">
              <a:xfrm>
                <a:off x="2923903" y="4853906"/>
                <a:ext cx="1073150" cy="1101725"/>
              </a:xfrm>
              <a:custGeom>
                <a:avLst/>
                <a:gdLst>
                  <a:gd name="T0" fmla="*/ 297 w 1352"/>
                  <a:gd name="T1" fmla="*/ 258 h 1388"/>
                  <a:gd name="T2" fmla="*/ 288 w 1352"/>
                  <a:gd name="T3" fmla="*/ 267 h 1388"/>
                  <a:gd name="T4" fmla="*/ 280 w 1352"/>
                  <a:gd name="T5" fmla="*/ 277 h 1388"/>
                  <a:gd name="T6" fmla="*/ 265 w 1352"/>
                  <a:gd name="T7" fmla="*/ 279 h 1388"/>
                  <a:gd name="T8" fmla="*/ 258 w 1352"/>
                  <a:gd name="T9" fmla="*/ 281 h 1388"/>
                  <a:gd name="T10" fmla="*/ 248 w 1352"/>
                  <a:gd name="T11" fmla="*/ 285 h 1388"/>
                  <a:gd name="T12" fmla="*/ 240 w 1352"/>
                  <a:gd name="T13" fmla="*/ 279 h 1388"/>
                  <a:gd name="T14" fmla="*/ 237 w 1352"/>
                  <a:gd name="T15" fmla="*/ 285 h 1388"/>
                  <a:gd name="T16" fmla="*/ 231 w 1352"/>
                  <a:gd name="T17" fmla="*/ 284 h 1388"/>
                  <a:gd name="T18" fmla="*/ 228 w 1352"/>
                  <a:gd name="T19" fmla="*/ 281 h 1388"/>
                  <a:gd name="T20" fmla="*/ 218 w 1352"/>
                  <a:gd name="T21" fmla="*/ 290 h 1388"/>
                  <a:gd name="T22" fmla="*/ 202 w 1352"/>
                  <a:gd name="T23" fmla="*/ 282 h 1388"/>
                  <a:gd name="T24" fmla="*/ 188 w 1352"/>
                  <a:gd name="T25" fmla="*/ 290 h 1388"/>
                  <a:gd name="T26" fmla="*/ 174 w 1352"/>
                  <a:gd name="T27" fmla="*/ 293 h 1388"/>
                  <a:gd name="T28" fmla="*/ 162 w 1352"/>
                  <a:gd name="T29" fmla="*/ 303 h 1388"/>
                  <a:gd name="T30" fmla="*/ 169 w 1352"/>
                  <a:gd name="T31" fmla="*/ 330 h 1388"/>
                  <a:gd name="T32" fmla="*/ 165 w 1352"/>
                  <a:gd name="T33" fmla="*/ 346 h 1388"/>
                  <a:gd name="T34" fmla="*/ 146 w 1352"/>
                  <a:gd name="T35" fmla="*/ 341 h 1388"/>
                  <a:gd name="T36" fmla="*/ 142 w 1352"/>
                  <a:gd name="T37" fmla="*/ 322 h 1388"/>
                  <a:gd name="T38" fmla="*/ 130 w 1352"/>
                  <a:gd name="T39" fmla="*/ 330 h 1388"/>
                  <a:gd name="T40" fmla="*/ 113 w 1352"/>
                  <a:gd name="T41" fmla="*/ 336 h 1388"/>
                  <a:gd name="T42" fmla="*/ 98 w 1352"/>
                  <a:gd name="T43" fmla="*/ 327 h 1388"/>
                  <a:gd name="T44" fmla="*/ 94 w 1352"/>
                  <a:gd name="T45" fmla="*/ 310 h 1388"/>
                  <a:gd name="T46" fmla="*/ 76 w 1352"/>
                  <a:gd name="T47" fmla="*/ 308 h 1388"/>
                  <a:gd name="T48" fmla="*/ 67 w 1352"/>
                  <a:gd name="T49" fmla="*/ 301 h 1388"/>
                  <a:gd name="T50" fmla="*/ 72 w 1352"/>
                  <a:gd name="T51" fmla="*/ 280 h 1388"/>
                  <a:gd name="T52" fmla="*/ 79 w 1352"/>
                  <a:gd name="T53" fmla="*/ 267 h 1388"/>
                  <a:gd name="T54" fmla="*/ 63 w 1352"/>
                  <a:gd name="T55" fmla="*/ 263 h 1388"/>
                  <a:gd name="T56" fmla="*/ 53 w 1352"/>
                  <a:gd name="T57" fmla="*/ 245 h 1388"/>
                  <a:gd name="T58" fmla="*/ 47 w 1352"/>
                  <a:gd name="T59" fmla="*/ 227 h 1388"/>
                  <a:gd name="T60" fmla="*/ 51 w 1352"/>
                  <a:gd name="T61" fmla="*/ 218 h 1388"/>
                  <a:gd name="T62" fmla="*/ 48 w 1352"/>
                  <a:gd name="T63" fmla="*/ 217 h 1388"/>
                  <a:gd name="T64" fmla="*/ 24 w 1352"/>
                  <a:gd name="T65" fmla="*/ 220 h 1388"/>
                  <a:gd name="T66" fmla="*/ 9 w 1352"/>
                  <a:gd name="T67" fmla="*/ 229 h 1388"/>
                  <a:gd name="T68" fmla="*/ 3 w 1352"/>
                  <a:gd name="T69" fmla="*/ 224 h 1388"/>
                  <a:gd name="T70" fmla="*/ 8 w 1352"/>
                  <a:gd name="T71" fmla="*/ 215 h 1388"/>
                  <a:gd name="T72" fmla="*/ 3 w 1352"/>
                  <a:gd name="T73" fmla="*/ 206 h 1388"/>
                  <a:gd name="T74" fmla="*/ 5 w 1352"/>
                  <a:gd name="T75" fmla="*/ 189 h 1388"/>
                  <a:gd name="T76" fmla="*/ 15 w 1352"/>
                  <a:gd name="T77" fmla="*/ 172 h 1388"/>
                  <a:gd name="T78" fmla="*/ 28 w 1352"/>
                  <a:gd name="T79" fmla="*/ 162 h 1388"/>
                  <a:gd name="T80" fmla="*/ 38 w 1352"/>
                  <a:gd name="T81" fmla="*/ 150 h 1388"/>
                  <a:gd name="T82" fmla="*/ 49 w 1352"/>
                  <a:gd name="T83" fmla="*/ 131 h 1388"/>
                  <a:gd name="T84" fmla="*/ 53 w 1352"/>
                  <a:gd name="T85" fmla="*/ 89 h 1388"/>
                  <a:gd name="T86" fmla="*/ 47 w 1352"/>
                  <a:gd name="T87" fmla="*/ 72 h 1388"/>
                  <a:gd name="T88" fmla="*/ 31 w 1352"/>
                  <a:gd name="T89" fmla="*/ 60 h 1388"/>
                  <a:gd name="T90" fmla="*/ 51 w 1352"/>
                  <a:gd name="T91" fmla="*/ 42 h 1388"/>
                  <a:gd name="T92" fmla="*/ 78 w 1352"/>
                  <a:gd name="T93" fmla="*/ 44 h 1388"/>
                  <a:gd name="T94" fmla="*/ 112 w 1352"/>
                  <a:gd name="T95" fmla="*/ 60 h 1388"/>
                  <a:gd name="T96" fmla="*/ 170 w 1352"/>
                  <a:gd name="T97" fmla="*/ 138 h 1388"/>
                  <a:gd name="T98" fmla="*/ 214 w 1352"/>
                  <a:gd name="T99" fmla="*/ 109 h 1388"/>
                  <a:gd name="T100" fmla="*/ 229 w 1352"/>
                  <a:gd name="T101" fmla="*/ 50 h 1388"/>
                  <a:gd name="T102" fmla="*/ 248 w 1352"/>
                  <a:gd name="T103" fmla="*/ 26 h 1388"/>
                  <a:gd name="T104" fmla="*/ 289 w 1352"/>
                  <a:gd name="T105" fmla="*/ 47 h 1388"/>
                  <a:gd name="T106" fmla="*/ 266 w 1352"/>
                  <a:gd name="T107" fmla="*/ 82 h 1388"/>
                  <a:gd name="T108" fmla="*/ 240 w 1352"/>
                  <a:gd name="T109" fmla="*/ 101 h 1388"/>
                  <a:gd name="T110" fmla="*/ 276 w 1352"/>
                  <a:gd name="T111" fmla="*/ 122 h 1388"/>
                  <a:gd name="T112" fmla="*/ 280 w 1352"/>
                  <a:gd name="T113" fmla="*/ 183 h 1388"/>
                  <a:gd name="T114" fmla="*/ 300 w 1352"/>
                  <a:gd name="T115" fmla="*/ 216 h 1388"/>
                  <a:gd name="T116" fmla="*/ 338 w 1352"/>
                  <a:gd name="T117" fmla="*/ 225 h 13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352"/>
                  <a:gd name="T178" fmla="*/ 0 h 1388"/>
                  <a:gd name="T179" fmla="*/ 1352 w 1352"/>
                  <a:gd name="T180" fmla="*/ 1388 h 13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352" h="1388">
                    <a:moveTo>
                      <a:pt x="1262" y="1026"/>
                    </a:moveTo>
                    <a:lnTo>
                      <a:pt x="1230" y="998"/>
                    </a:lnTo>
                    <a:lnTo>
                      <a:pt x="1203" y="1026"/>
                    </a:lnTo>
                    <a:lnTo>
                      <a:pt x="1197" y="1028"/>
                    </a:lnTo>
                    <a:lnTo>
                      <a:pt x="1185" y="1032"/>
                    </a:lnTo>
                    <a:lnTo>
                      <a:pt x="1171" y="1039"/>
                    </a:lnTo>
                    <a:lnTo>
                      <a:pt x="1159" y="1045"/>
                    </a:lnTo>
                    <a:lnTo>
                      <a:pt x="1154" y="1049"/>
                    </a:lnTo>
                    <a:lnTo>
                      <a:pt x="1152" y="1055"/>
                    </a:lnTo>
                    <a:lnTo>
                      <a:pt x="1150" y="1067"/>
                    </a:lnTo>
                    <a:lnTo>
                      <a:pt x="1148" y="1081"/>
                    </a:lnTo>
                    <a:lnTo>
                      <a:pt x="1144" y="1093"/>
                    </a:lnTo>
                    <a:lnTo>
                      <a:pt x="1138" y="1098"/>
                    </a:lnTo>
                    <a:lnTo>
                      <a:pt x="1130" y="1102"/>
                    </a:lnTo>
                    <a:lnTo>
                      <a:pt x="1118" y="1106"/>
                    </a:lnTo>
                    <a:lnTo>
                      <a:pt x="1104" y="1114"/>
                    </a:lnTo>
                    <a:lnTo>
                      <a:pt x="1091" y="1118"/>
                    </a:lnTo>
                    <a:lnTo>
                      <a:pt x="1079" y="1122"/>
                    </a:lnTo>
                    <a:lnTo>
                      <a:pt x="1069" y="1120"/>
                    </a:lnTo>
                    <a:lnTo>
                      <a:pt x="1059" y="1114"/>
                    </a:lnTo>
                    <a:lnTo>
                      <a:pt x="1047" y="1112"/>
                    </a:lnTo>
                    <a:lnTo>
                      <a:pt x="1035" y="1112"/>
                    </a:lnTo>
                    <a:lnTo>
                      <a:pt x="1032" y="1112"/>
                    </a:lnTo>
                    <a:lnTo>
                      <a:pt x="1032" y="1116"/>
                    </a:lnTo>
                    <a:lnTo>
                      <a:pt x="1030" y="1124"/>
                    </a:lnTo>
                    <a:lnTo>
                      <a:pt x="1026" y="1136"/>
                    </a:lnTo>
                    <a:lnTo>
                      <a:pt x="1020" y="1144"/>
                    </a:lnTo>
                    <a:lnTo>
                      <a:pt x="1012" y="1148"/>
                    </a:lnTo>
                    <a:lnTo>
                      <a:pt x="1004" y="1146"/>
                    </a:lnTo>
                    <a:lnTo>
                      <a:pt x="992" y="1140"/>
                    </a:lnTo>
                    <a:lnTo>
                      <a:pt x="980" y="1130"/>
                    </a:lnTo>
                    <a:lnTo>
                      <a:pt x="969" y="1122"/>
                    </a:lnTo>
                    <a:lnTo>
                      <a:pt x="963" y="1116"/>
                    </a:lnTo>
                    <a:lnTo>
                      <a:pt x="959" y="1114"/>
                    </a:lnTo>
                    <a:lnTo>
                      <a:pt x="959" y="1116"/>
                    </a:lnTo>
                    <a:lnTo>
                      <a:pt x="959" y="1118"/>
                    </a:lnTo>
                    <a:lnTo>
                      <a:pt x="957" y="1124"/>
                    </a:lnTo>
                    <a:lnTo>
                      <a:pt x="955" y="1130"/>
                    </a:lnTo>
                    <a:lnTo>
                      <a:pt x="951" y="1134"/>
                    </a:lnTo>
                    <a:lnTo>
                      <a:pt x="949" y="1140"/>
                    </a:lnTo>
                    <a:lnTo>
                      <a:pt x="945" y="1142"/>
                    </a:lnTo>
                    <a:lnTo>
                      <a:pt x="939" y="1144"/>
                    </a:lnTo>
                    <a:lnTo>
                      <a:pt x="935" y="1142"/>
                    </a:lnTo>
                    <a:lnTo>
                      <a:pt x="931" y="1140"/>
                    </a:lnTo>
                    <a:lnTo>
                      <a:pt x="925" y="1136"/>
                    </a:lnTo>
                    <a:lnTo>
                      <a:pt x="921" y="1132"/>
                    </a:lnTo>
                    <a:lnTo>
                      <a:pt x="919" y="1128"/>
                    </a:lnTo>
                    <a:lnTo>
                      <a:pt x="917" y="1126"/>
                    </a:lnTo>
                    <a:lnTo>
                      <a:pt x="915" y="1122"/>
                    </a:lnTo>
                    <a:lnTo>
                      <a:pt x="913" y="1122"/>
                    </a:lnTo>
                    <a:lnTo>
                      <a:pt x="911" y="1126"/>
                    </a:lnTo>
                    <a:lnTo>
                      <a:pt x="906" y="1132"/>
                    </a:lnTo>
                    <a:lnTo>
                      <a:pt x="896" y="1144"/>
                    </a:lnTo>
                    <a:lnTo>
                      <a:pt x="886" y="1154"/>
                    </a:lnTo>
                    <a:lnTo>
                      <a:pt x="874" y="1159"/>
                    </a:lnTo>
                    <a:lnTo>
                      <a:pt x="864" y="1163"/>
                    </a:lnTo>
                    <a:lnTo>
                      <a:pt x="852" y="1159"/>
                    </a:lnTo>
                    <a:lnTo>
                      <a:pt x="839" y="1150"/>
                    </a:lnTo>
                    <a:lnTo>
                      <a:pt x="825" y="1138"/>
                    </a:lnTo>
                    <a:lnTo>
                      <a:pt x="809" y="1128"/>
                    </a:lnTo>
                    <a:lnTo>
                      <a:pt x="797" y="1122"/>
                    </a:lnTo>
                    <a:lnTo>
                      <a:pt x="787" y="1120"/>
                    </a:lnTo>
                    <a:lnTo>
                      <a:pt x="778" y="1130"/>
                    </a:lnTo>
                    <a:lnTo>
                      <a:pt x="766" y="1144"/>
                    </a:lnTo>
                    <a:lnTo>
                      <a:pt x="754" y="1159"/>
                    </a:lnTo>
                    <a:lnTo>
                      <a:pt x="742" y="1171"/>
                    </a:lnTo>
                    <a:lnTo>
                      <a:pt x="734" y="1179"/>
                    </a:lnTo>
                    <a:lnTo>
                      <a:pt x="724" y="1177"/>
                    </a:lnTo>
                    <a:lnTo>
                      <a:pt x="711" y="1175"/>
                    </a:lnTo>
                    <a:lnTo>
                      <a:pt x="695" y="1169"/>
                    </a:lnTo>
                    <a:lnTo>
                      <a:pt x="679" y="1165"/>
                    </a:lnTo>
                    <a:lnTo>
                      <a:pt x="667" y="1165"/>
                    </a:lnTo>
                    <a:lnTo>
                      <a:pt x="659" y="1167"/>
                    </a:lnTo>
                    <a:lnTo>
                      <a:pt x="650" y="1183"/>
                    </a:lnTo>
                    <a:lnTo>
                      <a:pt x="646" y="1209"/>
                    </a:lnTo>
                    <a:lnTo>
                      <a:pt x="648" y="1234"/>
                    </a:lnTo>
                    <a:lnTo>
                      <a:pt x="656" y="1254"/>
                    </a:lnTo>
                    <a:lnTo>
                      <a:pt x="665" y="1278"/>
                    </a:lnTo>
                    <a:lnTo>
                      <a:pt x="673" y="1299"/>
                    </a:lnTo>
                    <a:lnTo>
                      <a:pt x="675" y="1317"/>
                    </a:lnTo>
                    <a:lnTo>
                      <a:pt x="673" y="1331"/>
                    </a:lnTo>
                    <a:lnTo>
                      <a:pt x="673" y="1346"/>
                    </a:lnTo>
                    <a:lnTo>
                      <a:pt x="673" y="1362"/>
                    </a:lnTo>
                    <a:lnTo>
                      <a:pt x="667" y="1374"/>
                    </a:lnTo>
                    <a:lnTo>
                      <a:pt x="658" y="1382"/>
                    </a:lnTo>
                    <a:lnTo>
                      <a:pt x="638" y="1386"/>
                    </a:lnTo>
                    <a:lnTo>
                      <a:pt x="620" y="1388"/>
                    </a:lnTo>
                    <a:lnTo>
                      <a:pt x="604" y="1386"/>
                    </a:lnTo>
                    <a:lnTo>
                      <a:pt x="591" y="1380"/>
                    </a:lnTo>
                    <a:lnTo>
                      <a:pt x="581" y="1362"/>
                    </a:lnTo>
                    <a:lnTo>
                      <a:pt x="573" y="1343"/>
                    </a:lnTo>
                    <a:lnTo>
                      <a:pt x="571" y="1321"/>
                    </a:lnTo>
                    <a:lnTo>
                      <a:pt x="569" y="1309"/>
                    </a:lnTo>
                    <a:lnTo>
                      <a:pt x="567" y="1297"/>
                    </a:lnTo>
                    <a:lnTo>
                      <a:pt x="565" y="1287"/>
                    </a:lnTo>
                    <a:lnTo>
                      <a:pt x="559" y="1282"/>
                    </a:lnTo>
                    <a:lnTo>
                      <a:pt x="553" y="1283"/>
                    </a:lnTo>
                    <a:lnTo>
                      <a:pt x="545" y="1291"/>
                    </a:lnTo>
                    <a:lnTo>
                      <a:pt x="534" y="1303"/>
                    </a:lnTo>
                    <a:lnTo>
                      <a:pt x="518" y="1317"/>
                    </a:lnTo>
                    <a:lnTo>
                      <a:pt x="504" y="1331"/>
                    </a:lnTo>
                    <a:lnTo>
                      <a:pt x="488" y="1341"/>
                    </a:lnTo>
                    <a:lnTo>
                      <a:pt x="476" y="1343"/>
                    </a:lnTo>
                    <a:lnTo>
                      <a:pt x="465" y="1343"/>
                    </a:lnTo>
                    <a:lnTo>
                      <a:pt x="451" y="1343"/>
                    </a:lnTo>
                    <a:lnTo>
                      <a:pt x="437" y="1345"/>
                    </a:lnTo>
                    <a:lnTo>
                      <a:pt x="425" y="1343"/>
                    </a:lnTo>
                    <a:lnTo>
                      <a:pt x="415" y="1337"/>
                    </a:lnTo>
                    <a:lnTo>
                      <a:pt x="404" y="1323"/>
                    </a:lnTo>
                    <a:lnTo>
                      <a:pt x="394" y="1307"/>
                    </a:lnTo>
                    <a:lnTo>
                      <a:pt x="388" y="1287"/>
                    </a:lnTo>
                    <a:lnTo>
                      <a:pt x="386" y="1272"/>
                    </a:lnTo>
                    <a:lnTo>
                      <a:pt x="382" y="1256"/>
                    </a:lnTo>
                    <a:lnTo>
                      <a:pt x="378" y="1244"/>
                    </a:lnTo>
                    <a:lnTo>
                      <a:pt x="378" y="1240"/>
                    </a:lnTo>
                    <a:lnTo>
                      <a:pt x="372" y="1240"/>
                    </a:lnTo>
                    <a:lnTo>
                      <a:pt x="358" y="1240"/>
                    </a:lnTo>
                    <a:lnTo>
                      <a:pt x="341" y="1238"/>
                    </a:lnTo>
                    <a:lnTo>
                      <a:pt x="321" y="1236"/>
                    </a:lnTo>
                    <a:lnTo>
                      <a:pt x="303" y="1232"/>
                    </a:lnTo>
                    <a:lnTo>
                      <a:pt x="291" y="1224"/>
                    </a:lnTo>
                    <a:lnTo>
                      <a:pt x="282" y="1219"/>
                    </a:lnTo>
                    <a:lnTo>
                      <a:pt x="276" y="1213"/>
                    </a:lnTo>
                    <a:lnTo>
                      <a:pt x="270" y="1209"/>
                    </a:lnTo>
                    <a:lnTo>
                      <a:pt x="268" y="1201"/>
                    </a:lnTo>
                    <a:lnTo>
                      <a:pt x="268" y="1189"/>
                    </a:lnTo>
                    <a:lnTo>
                      <a:pt x="274" y="1171"/>
                    </a:lnTo>
                    <a:lnTo>
                      <a:pt x="280" y="1150"/>
                    </a:lnTo>
                    <a:lnTo>
                      <a:pt x="284" y="1134"/>
                    </a:lnTo>
                    <a:lnTo>
                      <a:pt x="285" y="1120"/>
                    </a:lnTo>
                    <a:lnTo>
                      <a:pt x="287" y="1110"/>
                    </a:lnTo>
                    <a:lnTo>
                      <a:pt x="291" y="1100"/>
                    </a:lnTo>
                    <a:lnTo>
                      <a:pt x="299" y="1087"/>
                    </a:lnTo>
                    <a:lnTo>
                      <a:pt x="309" y="1075"/>
                    </a:lnTo>
                    <a:lnTo>
                      <a:pt x="315" y="1065"/>
                    </a:lnTo>
                    <a:lnTo>
                      <a:pt x="311" y="1057"/>
                    </a:lnTo>
                    <a:lnTo>
                      <a:pt x="303" y="1053"/>
                    </a:lnTo>
                    <a:lnTo>
                      <a:pt x="289" y="1053"/>
                    </a:lnTo>
                    <a:lnTo>
                      <a:pt x="272" y="1053"/>
                    </a:lnTo>
                    <a:lnTo>
                      <a:pt x="254" y="1051"/>
                    </a:lnTo>
                    <a:lnTo>
                      <a:pt x="240" y="1047"/>
                    </a:lnTo>
                    <a:lnTo>
                      <a:pt x="230" y="1039"/>
                    </a:lnTo>
                    <a:lnTo>
                      <a:pt x="221" y="1020"/>
                    </a:lnTo>
                    <a:lnTo>
                      <a:pt x="217" y="1000"/>
                    </a:lnTo>
                    <a:lnTo>
                      <a:pt x="211" y="980"/>
                    </a:lnTo>
                    <a:lnTo>
                      <a:pt x="207" y="959"/>
                    </a:lnTo>
                    <a:lnTo>
                      <a:pt x="205" y="943"/>
                    </a:lnTo>
                    <a:lnTo>
                      <a:pt x="199" y="931"/>
                    </a:lnTo>
                    <a:lnTo>
                      <a:pt x="191" y="919"/>
                    </a:lnTo>
                    <a:lnTo>
                      <a:pt x="187" y="908"/>
                    </a:lnTo>
                    <a:lnTo>
                      <a:pt x="189" y="894"/>
                    </a:lnTo>
                    <a:lnTo>
                      <a:pt x="191" y="888"/>
                    </a:lnTo>
                    <a:lnTo>
                      <a:pt x="197" y="884"/>
                    </a:lnTo>
                    <a:lnTo>
                      <a:pt x="201" y="878"/>
                    </a:lnTo>
                    <a:lnTo>
                      <a:pt x="205" y="874"/>
                    </a:lnTo>
                    <a:lnTo>
                      <a:pt x="209" y="870"/>
                    </a:lnTo>
                    <a:lnTo>
                      <a:pt x="211" y="868"/>
                    </a:lnTo>
                    <a:lnTo>
                      <a:pt x="213" y="868"/>
                    </a:lnTo>
                    <a:lnTo>
                      <a:pt x="207" y="868"/>
                    </a:lnTo>
                    <a:lnTo>
                      <a:pt x="193" y="868"/>
                    </a:lnTo>
                    <a:lnTo>
                      <a:pt x="173" y="870"/>
                    </a:lnTo>
                    <a:lnTo>
                      <a:pt x="152" y="870"/>
                    </a:lnTo>
                    <a:lnTo>
                      <a:pt x="130" y="872"/>
                    </a:lnTo>
                    <a:lnTo>
                      <a:pt x="112" y="876"/>
                    </a:lnTo>
                    <a:lnTo>
                      <a:pt x="97" y="882"/>
                    </a:lnTo>
                    <a:lnTo>
                      <a:pt x="81" y="892"/>
                    </a:lnTo>
                    <a:lnTo>
                      <a:pt x="67" y="902"/>
                    </a:lnTo>
                    <a:lnTo>
                      <a:pt x="53" y="912"/>
                    </a:lnTo>
                    <a:lnTo>
                      <a:pt x="43" y="915"/>
                    </a:lnTo>
                    <a:lnTo>
                      <a:pt x="34" y="915"/>
                    </a:lnTo>
                    <a:lnTo>
                      <a:pt x="28" y="912"/>
                    </a:lnTo>
                    <a:lnTo>
                      <a:pt x="22" y="908"/>
                    </a:lnTo>
                    <a:lnTo>
                      <a:pt x="18" y="906"/>
                    </a:lnTo>
                    <a:lnTo>
                      <a:pt x="14" y="902"/>
                    </a:lnTo>
                    <a:lnTo>
                      <a:pt x="10" y="896"/>
                    </a:lnTo>
                    <a:lnTo>
                      <a:pt x="10" y="892"/>
                    </a:lnTo>
                    <a:lnTo>
                      <a:pt x="10" y="884"/>
                    </a:lnTo>
                    <a:lnTo>
                      <a:pt x="16" y="876"/>
                    </a:lnTo>
                    <a:lnTo>
                      <a:pt x="24" y="868"/>
                    </a:lnTo>
                    <a:lnTo>
                      <a:pt x="32" y="862"/>
                    </a:lnTo>
                    <a:lnTo>
                      <a:pt x="37" y="854"/>
                    </a:lnTo>
                    <a:lnTo>
                      <a:pt x="37" y="843"/>
                    </a:lnTo>
                    <a:lnTo>
                      <a:pt x="34" y="835"/>
                    </a:lnTo>
                    <a:lnTo>
                      <a:pt x="24" y="829"/>
                    </a:lnTo>
                    <a:lnTo>
                      <a:pt x="14" y="823"/>
                    </a:lnTo>
                    <a:lnTo>
                      <a:pt x="6" y="817"/>
                    </a:lnTo>
                    <a:lnTo>
                      <a:pt x="0" y="811"/>
                    </a:lnTo>
                    <a:lnTo>
                      <a:pt x="2" y="799"/>
                    </a:lnTo>
                    <a:lnTo>
                      <a:pt x="12" y="776"/>
                    </a:lnTo>
                    <a:lnTo>
                      <a:pt x="22" y="758"/>
                    </a:lnTo>
                    <a:lnTo>
                      <a:pt x="34" y="744"/>
                    </a:lnTo>
                    <a:lnTo>
                      <a:pt x="41" y="734"/>
                    </a:lnTo>
                    <a:lnTo>
                      <a:pt x="47" y="719"/>
                    </a:lnTo>
                    <a:lnTo>
                      <a:pt x="55" y="701"/>
                    </a:lnTo>
                    <a:lnTo>
                      <a:pt x="61" y="685"/>
                    </a:lnTo>
                    <a:lnTo>
                      <a:pt x="67" y="675"/>
                    </a:lnTo>
                    <a:lnTo>
                      <a:pt x="75" y="669"/>
                    </a:lnTo>
                    <a:lnTo>
                      <a:pt x="89" y="665"/>
                    </a:lnTo>
                    <a:lnTo>
                      <a:pt x="102" y="660"/>
                    </a:lnTo>
                    <a:lnTo>
                      <a:pt x="114" y="646"/>
                    </a:lnTo>
                    <a:lnTo>
                      <a:pt x="122" y="632"/>
                    </a:lnTo>
                    <a:lnTo>
                      <a:pt x="126" y="620"/>
                    </a:lnTo>
                    <a:lnTo>
                      <a:pt x="130" y="614"/>
                    </a:lnTo>
                    <a:lnTo>
                      <a:pt x="142" y="604"/>
                    </a:lnTo>
                    <a:lnTo>
                      <a:pt x="152" y="599"/>
                    </a:lnTo>
                    <a:lnTo>
                      <a:pt x="161" y="595"/>
                    </a:lnTo>
                    <a:lnTo>
                      <a:pt x="167" y="591"/>
                    </a:lnTo>
                    <a:lnTo>
                      <a:pt x="175" y="581"/>
                    </a:lnTo>
                    <a:lnTo>
                      <a:pt x="187" y="553"/>
                    </a:lnTo>
                    <a:lnTo>
                      <a:pt x="197" y="522"/>
                    </a:lnTo>
                    <a:lnTo>
                      <a:pt x="205" y="488"/>
                    </a:lnTo>
                    <a:lnTo>
                      <a:pt x="213" y="445"/>
                    </a:lnTo>
                    <a:lnTo>
                      <a:pt x="215" y="404"/>
                    </a:lnTo>
                    <a:lnTo>
                      <a:pt x="213" y="384"/>
                    </a:lnTo>
                    <a:lnTo>
                      <a:pt x="213" y="358"/>
                    </a:lnTo>
                    <a:lnTo>
                      <a:pt x="213" y="333"/>
                    </a:lnTo>
                    <a:lnTo>
                      <a:pt x="211" y="309"/>
                    </a:lnTo>
                    <a:lnTo>
                      <a:pt x="209" y="295"/>
                    </a:lnTo>
                    <a:lnTo>
                      <a:pt x="201" y="288"/>
                    </a:lnTo>
                    <a:lnTo>
                      <a:pt x="189" y="286"/>
                    </a:lnTo>
                    <a:lnTo>
                      <a:pt x="173" y="284"/>
                    </a:lnTo>
                    <a:lnTo>
                      <a:pt x="159" y="280"/>
                    </a:lnTo>
                    <a:lnTo>
                      <a:pt x="146" y="274"/>
                    </a:lnTo>
                    <a:lnTo>
                      <a:pt x="134" y="260"/>
                    </a:lnTo>
                    <a:lnTo>
                      <a:pt x="126" y="242"/>
                    </a:lnTo>
                    <a:lnTo>
                      <a:pt x="122" y="225"/>
                    </a:lnTo>
                    <a:lnTo>
                      <a:pt x="124" y="181"/>
                    </a:lnTo>
                    <a:lnTo>
                      <a:pt x="144" y="162"/>
                    </a:lnTo>
                    <a:lnTo>
                      <a:pt x="169" y="183"/>
                    </a:lnTo>
                    <a:lnTo>
                      <a:pt x="203" y="168"/>
                    </a:lnTo>
                    <a:lnTo>
                      <a:pt x="199" y="114"/>
                    </a:lnTo>
                    <a:lnTo>
                      <a:pt x="228" y="20"/>
                    </a:lnTo>
                    <a:lnTo>
                      <a:pt x="266" y="0"/>
                    </a:lnTo>
                    <a:lnTo>
                      <a:pt x="278" y="116"/>
                    </a:lnTo>
                    <a:lnTo>
                      <a:pt x="311" y="177"/>
                    </a:lnTo>
                    <a:lnTo>
                      <a:pt x="354" y="170"/>
                    </a:lnTo>
                    <a:lnTo>
                      <a:pt x="400" y="118"/>
                    </a:lnTo>
                    <a:lnTo>
                      <a:pt x="429" y="156"/>
                    </a:lnTo>
                    <a:lnTo>
                      <a:pt x="411" y="191"/>
                    </a:lnTo>
                    <a:lnTo>
                      <a:pt x="447" y="242"/>
                    </a:lnTo>
                    <a:lnTo>
                      <a:pt x="496" y="244"/>
                    </a:lnTo>
                    <a:lnTo>
                      <a:pt x="551" y="329"/>
                    </a:lnTo>
                    <a:lnTo>
                      <a:pt x="614" y="439"/>
                    </a:lnTo>
                    <a:lnTo>
                      <a:pt x="646" y="516"/>
                    </a:lnTo>
                    <a:lnTo>
                      <a:pt x="681" y="551"/>
                    </a:lnTo>
                    <a:lnTo>
                      <a:pt x="721" y="543"/>
                    </a:lnTo>
                    <a:lnTo>
                      <a:pt x="793" y="494"/>
                    </a:lnTo>
                    <a:lnTo>
                      <a:pt x="803" y="518"/>
                    </a:lnTo>
                    <a:lnTo>
                      <a:pt x="852" y="492"/>
                    </a:lnTo>
                    <a:lnTo>
                      <a:pt x="856" y="435"/>
                    </a:lnTo>
                    <a:lnTo>
                      <a:pt x="831" y="402"/>
                    </a:lnTo>
                    <a:lnTo>
                      <a:pt x="831" y="335"/>
                    </a:lnTo>
                    <a:lnTo>
                      <a:pt x="868" y="315"/>
                    </a:lnTo>
                    <a:lnTo>
                      <a:pt x="925" y="244"/>
                    </a:lnTo>
                    <a:lnTo>
                      <a:pt x="917" y="199"/>
                    </a:lnTo>
                    <a:lnTo>
                      <a:pt x="941" y="171"/>
                    </a:lnTo>
                    <a:lnTo>
                      <a:pt x="976" y="171"/>
                    </a:lnTo>
                    <a:lnTo>
                      <a:pt x="980" y="148"/>
                    </a:lnTo>
                    <a:lnTo>
                      <a:pt x="967" y="120"/>
                    </a:lnTo>
                    <a:lnTo>
                      <a:pt x="994" y="103"/>
                    </a:lnTo>
                    <a:lnTo>
                      <a:pt x="1043" y="108"/>
                    </a:lnTo>
                    <a:lnTo>
                      <a:pt x="1043" y="162"/>
                    </a:lnTo>
                    <a:lnTo>
                      <a:pt x="1065" y="232"/>
                    </a:lnTo>
                    <a:lnTo>
                      <a:pt x="1128" y="227"/>
                    </a:lnTo>
                    <a:lnTo>
                      <a:pt x="1154" y="189"/>
                    </a:lnTo>
                    <a:lnTo>
                      <a:pt x="1187" y="211"/>
                    </a:lnTo>
                    <a:lnTo>
                      <a:pt x="1193" y="252"/>
                    </a:lnTo>
                    <a:lnTo>
                      <a:pt x="1177" y="315"/>
                    </a:lnTo>
                    <a:lnTo>
                      <a:pt x="1126" y="329"/>
                    </a:lnTo>
                    <a:lnTo>
                      <a:pt x="1061" y="327"/>
                    </a:lnTo>
                    <a:lnTo>
                      <a:pt x="1047" y="311"/>
                    </a:lnTo>
                    <a:lnTo>
                      <a:pt x="1024" y="337"/>
                    </a:lnTo>
                    <a:lnTo>
                      <a:pt x="994" y="315"/>
                    </a:lnTo>
                    <a:lnTo>
                      <a:pt x="939" y="376"/>
                    </a:lnTo>
                    <a:lnTo>
                      <a:pt x="961" y="404"/>
                    </a:lnTo>
                    <a:lnTo>
                      <a:pt x="965" y="459"/>
                    </a:lnTo>
                    <a:lnTo>
                      <a:pt x="1006" y="471"/>
                    </a:lnTo>
                    <a:lnTo>
                      <a:pt x="1051" y="449"/>
                    </a:lnTo>
                    <a:lnTo>
                      <a:pt x="1069" y="445"/>
                    </a:lnTo>
                    <a:lnTo>
                      <a:pt x="1104" y="490"/>
                    </a:lnTo>
                    <a:lnTo>
                      <a:pt x="1075" y="561"/>
                    </a:lnTo>
                    <a:lnTo>
                      <a:pt x="1053" y="614"/>
                    </a:lnTo>
                    <a:lnTo>
                      <a:pt x="1075" y="658"/>
                    </a:lnTo>
                    <a:lnTo>
                      <a:pt x="1116" y="677"/>
                    </a:lnTo>
                    <a:lnTo>
                      <a:pt x="1118" y="732"/>
                    </a:lnTo>
                    <a:lnTo>
                      <a:pt x="1081" y="782"/>
                    </a:lnTo>
                    <a:lnTo>
                      <a:pt x="1112" y="837"/>
                    </a:lnTo>
                    <a:lnTo>
                      <a:pt x="1138" y="819"/>
                    </a:lnTo>
                    <a:lnTo>
                      <a:pt x="1187" y="823"/>
                    </a:lnTo>
                    <a:lnTo>
                      <a:pt x="1197" y="864"/>
                    </a:lnTo>
                    <a:lnTo>
                      <a:pt x="1228" y="884"/>
                    </a:lnTo>
                    <a:lnTo>
                      <a:pt x="1262" y="864"/>
                    </a:lnTo>
                    <a:lnTo>
                      <a:pt x="1293" y="888"/>
                    </a:lnTo>
                    <a:lnTo>
                      <a:pt x="1329" y="872"/>
                    </a:lnTo>
                    <a:lnTo>
                      <a:pt x="1352" y="900"/>
                    </a:lnTo>
                    <a:lnTo>
                      <a:pt x="1343" y="973"/>
                    </a:lnTo>
                    <a:lnTo>
                      <a:pt x="1291" y="986"/>
                    </a:lnTo>
                    <a:lnTo>
                      <a:pt x="1262" y="1026"/>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39" name="Freeform 72"/>
              <p:cNvSpPr/>
              <p:nvPr/>
            </p:nvSpPr>
            <p:spPr bwMode="gray">
              <a:xfrm>
                <a:off x="2923903" y="4853906"/>
                <a:ext cx="1073150" cy="1101725"/>
              </a:xfrm>
              <a:custGeom>
                <a:avLst/>
                <a:gdLst>
                  <a:gd name="T0" fmla="*/ 297 w 1352"/>
                  <a:gd name="T1" fmla="*/ 258 h 1388"/>
                  <a:gd name="T2" fmla="*/ 288 w 1352"/>
                  <a:gd name="T3" fmla="*/ 267 h 1388"/>
                  <a:gd name="T4" fmla="*/ 280 w 1352"/>
                  <a:gd name="T5" fmla="*/ 277 h 1388"/>
                  <a:gd name="T6" fmla="*/ 265 w 1352"/>
                  <a:gd name="T7" fmla="*/ 279 h 1388"/>
                  <a:gd name="T8" fmla="*/ 258 w 1352"/>
                  <a:gd name="T9" fmla="*/ 281 h 1388"/>
                  <a:gd name="T10" fmla="*/ 248 w 1352"/>
                  <a:gd name="T11" fmla="*/ 285 h 1388"/>
                  <a:gd name="T12" fmla="*/ 240 w 1352"/>
                  <a:gd name="T13" fmla="*/ 279 h 1388"/>
                  <a:gd name="T14" fmla="*/ 237 w 1352"/>
                  <a:gd name="T15" fmla="*/ 285 h 1388"/>
                  <a:gd name="T16" fmla="*/ 231 w 1352"/>
                  <a:gd name="T17" fmla="*/ 284 h 1388"/>
                  <a:gd name="T18" fmla="*/ 228 w 1352"/>
                  <a:gd name="T19" fmla="*/ 281 h 1388"/>
                  <a:gd name="T20" fmla="*/ 218 w 1352"/>
                  <a:gd name="T21" fmla="*/ 290 h 1388"/>
                  <a:gd name="T22" fmla="*/ 202 w 1352"/>
                  <a:gd name="T23" fmla="*/ 282 h 1388"/>
                  <a:gd name="T24" fmla="*/ 188 w 1352"/>
                  <a:gd name="T25" fmla="*/ 290 h 1388"/>
                  <a:gd name="T26" fmla="*/ 174 w 1352"/>
                  <a:gd name="T27" fmla="*/ 293 h 1388"/>
                  <a:gd name="T28" fmla="*/ 162 w 1352"/>
                  <a:gd name="T29" fmla="*/ 303 h 1388"/>
                  <a:gd name="T30" fmla="*/ 169 w 1352"/>
                  <a:gd name="T31" fmla="*/ 330 h 1388"/>
                  <a:gd name="T32" fmla="*/ 165 w 1352"/>
                  <a:gd name="T33" fmla="*/ 346 h 1388"/>
                  <a:gd name="T34" fmla="*/ 146 w 1352"/>
                  <a:gd name="T35" fmla="*/ 341 h 1388"/>
                  <a:gd name="T36" fmla="*/ 142 w 1352"/>
                  <a:gd name="T37" fmla="*/ 322 h 1388"/>
                  <a:gd name="T38" fmla="*/ 130 w 1352"/>
                  <a:gd name="T39" fmla="*/ 330 h 1388"/>
                  <a:gd name="T40" fmla="*/ 113 w 1352"/>
                  <a:gd name="T41" fmla="*/ 336 h 1388"/>
                  <a:gd name="T42" fmla="*/ 98 w 1352"/>
                  <a:gd name="T43" fmla="*/ 327 h 1388"/>
                  <a:gd name="T44" fmla="*/ 94 w 1352"/>
                  <a:gd name="T45" fmla="*/ 310 h 1388"/>
                  <a:gd name="T46" fmla="*/ 76 w 1352"/>
                  <a:gd name="T47" fmla="*/ 308 h 1388"/>
                  <a:gd name="T48" fmla="*/ 67 w 1352"/>
                  <a:gd name="T49" fmla="*/ 301 h 1388"/>
                  <a:gd name="T50" fmla="*/ 72 w 1352"/>
                  <a:gd name="T51" fmla="*/ 280 h 1388"/>
                  <a:gd name="T52" fmla="*/ 79 w 1352"/>
                  <a:gd name="T53" fmla="*/ 267 h 1388"/>
                  <a:gd name="T54" fmla="*/ 63 w 1352"/>
                  <a:gd name="T55" fmla="*/ 263 h 1388"/>
                  <a:gd name="T56" fmla="*/ 53 w 1352"/>
                  <a:gd name="T57" fmla="*/ 245 h 1388"/>
                  <a:gd name="T58" fmla="*/ 47 w 1352"/>
                  <a:gd name="T59" fmla="*/ 227 h 1388"/>
                  <a:gd name="T60" fmla="*/ 51 w 1352"/>
                  <a:gd name="T61" fmla="*/ 218 h 1388"/>
                  <a:gd name="T62" fmla="*/ 48 w 1352"/>
                  <a:gd name="T63" fmla="*/ 217 h 1388"/>
                  <a:gd name="T64" fmla="*/ 24 w 1352"/>
                  <a:gd name="T65" fmla="*/ 220 h 1388"/>
                  <a:gd name="T66" fmla="*/ 9 w 1352"/>
                  <a:gd name="T67" fmla="*/ 229 h 1388"/>
                  <a:gd name="T68" fmla="*/ 3 w 1352"/>
                  <a:gd name="T69" fmla="*/ 224 h 1388"/>
                  <a:gd name="T70" fmla="*/ 8 w 1352"/>
                  <a:gd name="T71" fmla="*/ 215 h 1388"/>
                  <a:gd name="T72" fmla="*/ 3 w 1352"/>
                  <a:gd name="T73" fmla="*/ 206 h 1388"/>
                  <a:gd name="T74" fmla="*/ 5 w 1352"/>
                  <a:gd name="T75" fmla="*/ 189 h 1388"/>
                  <a:gd name="T76" fmla="*/ 15 w 1352"/>
                  <a:gd name="T77" fmla="*/ 172 h 1388"/>
                  <a:gd name="T78" fmla="*/ 28 w 1352"/>
                  <a:gd name="T79" fmla="*/ 162 h 1388"/>
                  <a:gd name="T80" fmla="*/ 38 w 1352"/>
                  <a:gd name="T81" fmla="*/ 150 h 1388"/>
                  <a:gd name="T82" fmla="*/ 49 w 1352"/>
                  <a:gd name="T83" fmla="*/ 131 h 1388"/>
                  <a:gd name="T84" fmla="*/ 53 w 1352"/>
                  <a:gd name="T85" fmla="*/ 89 h 1388"/>
                  <a:gd name="T86" fmla="*/ 47 w 1352"/>
                  <a:gd name="T87" fmla="*/ 72 h 1388"/>
                  <a:gd name="T88" fmla="*/ 31 w 1352"/>
                  <a:gd name="T89" fmla="*/ 60 h 1388"/>
                  <a:gd name="T90" fmla="*/ 51 w 1352"/>
                  <a:gd name="T91" fmla="*/ 42 h 1388"/>
                  <a:gd name="T92" fmla="*/ 78 w 1352"/>
                  <a:gd name="T93" fmla="*/ 44 h 1388"/>
                  <a:gd name="T94" fmla="*/ 112 w 1352"/>
                  <a:gd name="T95" fmla="*/ 60 h 1388"/>
                  <a:gd name="T96" fmla="*/ 170 w 1352"/>
                  <a:gd name="T97" fmla="*/ 138 h 1388"/>
                  <a:gd name="T98" fmla="*/ 214 w 1352"/>
                  <a:gd name="T99" fmla="*/ 109 h 1388"/>
                  <a:gd name="T100" fmla="*/ 229 w 1352"/>
                  <a:gd name="T101" fmla="*/ 50 h 1388"/>
                  <a:gd name="T102" fmla="*/ 248 w 1352"/>
                  <a:gd name="T103" fmla="*/ 26 h 1388"/>
                  <a:gd name="T104" fmla="*/ 289 w 1352"/>
                  <a:gd name="T105" fmla="*/ 47 h 1388"/>
                  <a:gd name="T106" fmla="*/ 266 w 1352"/>
                  <a:gd name="T107" fmla="*/ 82 h 1388"/>
                  <a:gd name="T108" fmla="*/ 240 w 1352"/>
                  <a:gd name="T109" fmla="*/ 101 h 1388"/>
                  <a:gd name="T110" fmla="*/ 276 w 1352"/>
                  <a:gd name="T111" fmla="*/ 122 h 1388"/>
                  <a:gd name="T112" fmla="*/ 280 w 1352"/>
                  <a:gd name="T113" fmla="*/ 183 h 1388"/>
                  <a:gd name="T114" fmla="*/ 300 w 1352"/>
                  <a:gd name="T115" fmla="*/ 216 h 1388"/>
                  <a:gd name="T116" fmla="*/ 338 w 1352"/>
                  <a:gd name="T117" fmla="*/ 225 h 13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352"/>
                  <a:gd name="T178" fmla="*/ 0 h 1388"/>
                  <a:gd name="T179" fmla="*/ 1352 w 1352"/>
                  <a:gd name="T180" fmla="*/ 1388 h 13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352" h="1388">
                    <a:moveTo>
                      <a:pt x="1262" y="1026"/>
                    </a:moveTo>
                    <a:lnTo>
                      <a:pt x="1230" y="998"/>
                    </a:lnTo>
                    <a:lnTo>
                      <a:pt x="1203" y="1026"/>
                    </a:lnTo>
                    <a:lnTo>
                      <a:pt x="1197" y="1028"/>
                    </a:lnTo>
                    <a:lnTo>
                      <a:pt x="1185" y="1032"/>
                    </a:lnTo>
                    <a:lnTo>
                      <a:pt x="1171" y="1039"/>
                    </a:lnTo>
                    <a:lnTo>
                      <a:pt x="1159" y="1045"/>
                    </a:lnTo>
                    <a:lnTo>
                      <a:pt x="1154" y="1049"/>
                    </a:lnTo>
                    <a:lnTo>
                      <a:pt x="1152" y="1055"/>
                    </a:lnTo>
                    <a:lnTo>
                      <a:pt x="1150" y="1067"/>
                    </a:lnTo>
                    <a:lnTo>
                      <a:pt x="1148" y="1081"/>
                    </a:lnTo>
                    <a:lnTo>
                      <a:pt x="1144" y="1093"/>
                    </a:lnTo>
                    <a:lnTo>
                      <a:pt x="1138" y="1098"/>
                    </a:lnTo>
                    <a:lnTo>
                      <a:pt x="1130" y="1102"/>
                    </a:lnTo>
                    <a:lnTo>
                      <a:pt x="1118" y="1106"/>
                    </a:lnTo>
                    <a:lnTo>
                      <a:pt x="1104" y="1114"/>
                    </a:lnTo>
                    <a:lnTo>
                      <a:pt x="1091" y="1118"/>
                    </a:lnTo>
                    <a:lnTo>
                      <a:pt x="1079" y="1122"/>
                    </a:lnTo>
                    <a:lnTo>
                      <a:pt x="1069" y="1120"/>
                    </a:lnTo>
                    <a:lnTo>
                      <a:pt x="1059" y="1114"/>
                    </a:lnTo>
                    <a:lnTo>
                      <a:pt x="1047" y="1112"/>
                    </a:lnTo>
                    <a:lnTo>
                      <a:pt x="1035" y="1112"/>
                    </a:lnTo>
                    <a:lnTo>
                      <a:pt x="1032" y="1112"/>
                    </a:lnTo>
                    <a:lnTo>
                      <a:pt x="1032" y="1116"/>
                    </a:lnTo>
                    <a:lnTo>
                      <a:pt x="1030" y="1124"/>
                    </a:lnTo>
                    <a:lnTo>
                      <a:pt x="1026" y="1136"/>
                    </a:lnTo>
                    <a:lnTo>
                      <a:pt x="1020" y="1144"/>
                    </a:lnTo>
                    <a:lnTo>
                      <a:pt x="1012" y="1148"/>
                    </a:lnTo>
                    <a:lnTo>
                      <a:pt x="1004" y="1146"/>
                    </a:lnTo>
                    <a:lnTo>
                      <a:pt x="992" y="1140"/>
                    </a:lnTo>
                    <a:lnTo>
                      <a:pt x="980" y="1130"/>
                    </a:lnTo>
                    <a:lnTo>
                      <a:pt x="969" y="1122"/>
                    </a:lnTo>
                    <a:lnTo>
                      <a:pt x="963" y="1116"/>
                    </a:lnTo>
                    <a:lnTo>
                      <a:pt x="959" y="1114"/>
                    </a:lnTo>
                    <a:lnTo>
                      <a:pt x="959" y="1116"/>
                    </a:lnTo>
                    <a:lnTo>
                      <a:pt x="959" y="1118"/>
                    </a:lnTo>
                    <a:lnTo>
                      <a:pt x="957" y="1124"/>
                    </a:lnTo>
                    <a:lnTo>
                      <a:pt x="955" y="1130"/>
                    </a:lnTo>
                    <a:lnTo>
                      <a:pt x="951" y="1134"/>
                    </a:lnTo>
                    <a:lnTo>
                      <a:pt x="949" y="1140"/>
                    </a:lnTo>
                    <a:lnTo>
                      <a:pt x="945" y="1142"/>
                    </a:lnTo>
                    <a:lnTo>
                      <a:pt x="939" y="1144"/>
                    </a:lnTo>
                    <a:lnTo>
                      <a:pt x="935" y="1142"/>
                    </a:lnTo>
                    <a:lnTo>
                      <a:pt x="931" y="1140"/>
                    </a:lnTo>
                    <a:lnTo>
                      <a:pt x="925" y="1136"/>
                    </a:lnTo>
                    <a:lnTo>
                      <a:pt x="921" y="1132"/>
                    </a:lnTo>
                    <a:lnTo>
                      <a:pt x="919" y="1128"/>
                    </a:lnTo>
                    <a:lnTo>
                      <a:pt x="917" y="1126"/>
                    </a:lnTo>
                    <a:lnTo>
                      <a:pt x="915" y="1122"/>
                    </a:lnTo>
                    <a:lnTo>
                      <a:pt x="913" y="1122"/>
                    </a:lnTo>
                    <a:lnTo>
                      <a:pt x="911" y="1126"/>
                    </a:lnTo>
                    <a:lnTo>
                      <a:pt x="906" y="1132"/>
                    </a:lnTo>
                    <a:lnTo>
                      <a:pt x="896" y="1144"/>
                    </a:lnTo>
                    <a:lnTo>
                      <a:pt x="886" y="1154"/>
                    </a:lnTo>
                    <a:lnTo>
                      <a:pt x="874" y="1159"/>
                    </a:lnTo>
                    <a:lnTo>
                      <a:pt x="864" y="1163"/>
                    </a:lnTo>
                    <a:lnTo>
                      <a:pt x="852" y="1159"/>
                    </a:lnTo>
                    <a:lnTo>
                      <a:pt x="839" y="1150"/>
                    </a:lnTo>
                    <a:lnTo>
                      <a:pt x="825" y="1138"/>
                    </a:lnTo>
                    <a:lnTo>
                      <a:pt x="809" y="1128"/>
                    </a:lnTo>
                    <a:lnTo>
                      <a:pt x="797" y="1122"/>
                    </a:lnTo>
                    <a:lnTo>
                      <a:pt x="787" y="1120"/>
                    </a:lnTo>
                    <a:lnTo>
                      <a:pt x="778" y="1130"/>
                    </a:lnTo>
                    <a:lnTo>
                      <a:pt x="766" y="1144"/>
                    </a:lnTo>
                    <a:lnTo>
                      <a:pt x="754" y="1159"/>
                    </a:lnTo>
                    <a:lnTo>
                      <a:pt x="742" y="1171"/>
                    </a:lnTo>
                    <a:lnTo>
                      <a:pt x="734" y="1179"/>
                    </a:lnTo>
                    <a:lnTo>
                      <a:pt x="724" y="1177"/>
                    </a:lnTo>
                    <a:lnTo>
                      <a:pt x="711" y="1175"/>
                    </a:lnTo>
                    <a:lnTo>
                      <a:pt x="695" y="1169"/>
                    </a:lnTo>
                    <a:lnTo>
                      <a:pt x="679" y="1165"/>
                    </a:lnTo>
                    <a:lnTo>
                      <a:pt x="667" y="1165"/>
                    </a:lnTo>
                    <a:lnTo>
                      <a:pt x="659" y="1167"/>
                    </a:lnTo>
                    <a:lnTo>
                      <a:pt x="650" y="1183"/>
                    </a:lnTo>
                    <a:lnTo>
                      <a:pt x="646" y="1209"/>
                    </a:lnTo>
                    <a:lnTo>
                      <a:pt x="648" y="1234"/>
                    </a:lnTo>
                    <a:lnTo>
                      <a:pt x="656" y="1254"/>
                    </a:lnTo>
                    <a:lnTo>
                      <a:pt x="665" y="1278"/>
                    </a:lnTo>
                    <a:lnTo>
                      <a:pt x="673" y="1299"/>
                    </a:lnTo>
                    <a:lnTo>
                      <a:pt x="675" y="1317"/>
                    </a:lnTo>
                    <a:lnTo>
                      <a:pt x="673" y="1331"/>
                    </a:lnTo>
                    <a:lnTo>
                      <a:pt x="673" y="1346"/>
                    </a:lnTo>
                    <a:lnTo>
                      <a:pt x="673" y="1362"/>
                    </a:lnTo>
                    <a:lnTo>
                      <a:pt x="667" y="1374"/>
                    </a:lnTo>
                    <a:lnTo>
                      <a:pt x="658" y="1382"/>
                    </a:lnTo>
                    <a:lnTo>
                      <a:pt x="638" y="1386"/>
                    </a:lnTo>
                    <a:lnTo>
                      <a:pt x="620" y="1388"/>
                    </a:lnTo>
                    <a:lnTo>
                      <a:pt x="604" y="1386"/>
                    </a:lnTo>
                    <a:lnTo>
                      <a:pt x="591" y="1380"/>
                    </a:lnTo>
                    <a:lnTo>
                      <a:pt x="581" y="1362"/>
                    </a:lnTo>
                    <a:lnTo>
                      <a:pt x="573" y="1343"/>
                    </a:lnTo>
                    <a:lnTo>
                      <a:pt x="571" y="1321"/>
                    </a:lnTo>
                    <a:lnTo>
                      <a:pt x="569" y="1309"/>
                    </a:lnTo>
                    <a:lnTo>
                      <a:pt x="567" y="1297"/>
                    </a:lnTo>
                    <a:lnTo>
                      <a:pt x="565" y="1287"/>
                    </a:lnTo>
                    <a:lnTo>
                      <a:pt x="559" y="1282"/>
                    </a:lnTo>
                    <a:lnTo>
                      <a:pt x="553" y="1283"/>
                    </a:lnTo>
                    <a:lnTo>
                      <a:pt x="545" y="1291"/>
                    </a:lnTo>
                    <a:lnTo>
                      <a:pt x="534" y="1303"/>
                    </a:lnTo>
                    <a:lnTo>
                      <a:pt x="518" y="1317"/>
                    </a:lnTo>
                    <a:lnTo>
                      <a:pt x="504" y="1331"/>
                    </a:lnTo>
                    <a:lnTo>
                      <a:pt x="488" y="1341"/>
                    </a:lnTo>
                    <a:lnTo>
                      <a:pt x="476" y="1343"/>
                    </a:lnTo>
                    <a:lnTo>
                      <a:pt x="465" y="1343"/>
                    </a:lnTo>
                    <a:lnTo>
                      <a:pt x="451" y="1343"/>
                    </a:lnTo>
                    <a:lnTo>
                      <a:pt x="437" y="1345"/>
                    </a:lnTo>
                    <a:lnTo>
                      <a:pt x="425" y="1343"/>
                    </a:lnTo>
                    <a:lnTo>
                      <a:pt x="415" y="1337"/>
                    </a:lnTo>
                    <a:lnTo>
                      <a:pt x="404" y="1323"/>
                    </a:lnTo>
                    <a:lnTo>
                      <a:pt x="394" y="1307"/>
                    </a:lnTo>
                    <a:lnTo>
                      <a:pt x="388" y="1287"/>
                    </a:lnTo>
                    <a:lnTo>
                      <a:pt x="386" y="1272"/>
                    </a:lnTo>
                    <a:lnTo>
                      <a:pt x="382" y="1256"/>
                    </a:lnTo>
                    <a:lnTo>
                      <a:pt x="378" y="1244"/>
                    </a:lnTo>
                    <a:lnTo>
                      <a:pt x="378" y="1240"/>
                    </a:lnTo>
                    <a:lnTo>
                      <a:pt x="372" y="1240"/>
                    </a:lnTo>
                    <a:lnTo>
                      <a:pt x="358" y="1240"/>
                    </a:lnTo>
                    <a:lnTo>
                      <a:pt x="341" y="1238"/>
                    </a:lnTo>
                    <a:lnTo>
                      <a:pt x="321" y="1236"/>
                    </a:lnTo>
                    <a:lnTo>
                      <a:pt x="303" y="1232"/>
                    </a:lnTo>
                    <a:lnTo>
                      <a:pt x="291" y="1224"/>
                    </a:lnTo>
                    <a:lnTo>
                      <a:pt x="282" y="1219"/>
                    </a:lnTo>
                    <a:lnTo>
                      <a:pt x="276" y="1213"/>
                    </a:lnTo>
                    <a:lnTo>
                      <a:pt x="270" y="1209"/>
                    </a:lnTo>
                    <a:lnTo>
                      <a:pt x="268" y="1201"/>
                    </a:lnTo>
                    <a:lnTo>
                      <a:pt x="268" y="1189"/>
                    </a:lnTo>
                    <a:lnTo>
                      <a:pt x="274" y="1171"/>
                    </a:lnTo>
                    <a:lnTo>
                      <a:pt x="280" y="1150"/>
                    </a:lnTo>
                    <a:lnTo>
                      <a:pt x="284" y="1134"/>
                    </a:lnTo>
                    <a:lnTo>
                      <a:pt x="285" y="1120"/>
                    </a:lnTo>
                    <a:lnTo>
                      <a:pt x="287" y="1110"/>
                    </a:lnTo>
                    <a:lnTo>
                      <a:pt x="291" y="1100"/>
                    </a:lnTo>
                    <a:lnTo>
                      <a:pt x="299" y="1087"/>
                    </a:lnTo>
                    <a:lnTo>
                      <a:pt x="309" y="1075"/>
                    </a:lnTo>
                    <a:lnTo>
                      <a:pt x="315" y="1065"/>
                    </a:lnTo>
                    <a:lnTo>
                      <a:pt x="311" y="1057"/>
                    </a:lnTo>
                    <a:lnTo>
                      <a:pt x="303" y="1053"/>
                    </a:lnTo>
                    <a:lnTo>
                      <a:pt x="289" y="1053"/>
                    </a:lnTo>
                    <a:lnTo>
                      <a:pt x="272" y="1053"/>
                    </a:lnTo>
                    <a:lnTo>
                      <a:pt x="254" y="1051"/>
                    </a:lnTo>
                    <a:lnTo>
                      <a:pt x="240" y="1047"/>
                    </a:lnTo>
                    <a:lnTo>
                      <a:pt x="230" y="1039"/>
                    </a:lnTo>
                    <a:lnTo>
                      <a:pt x="221" y="1020"/>
                    </a:lnTo>
                    <a:lnTo>
                      <a:pt x="217" y="1000"/>
                    </a:lnTo>
                    <a:lnTo>
                      <a:pt x="211" y="980"/>
                    </a:lnTo>
                    <a:lnTo>
                      <a:pt x="207" y="959"/>
                    </a:lnTo>
                    <a:lnTo>
                      <a:pt x="205" y="943"/>
                    </a:lnTo>
                    <a:lnTo>
                      <a:pt x="199" y="931"/>
                    </a:lnTo>
                    <a:lnTo>
                      <a:pt x="191" y="919"/>
                    </a:lnTo>
                    <a:lnTo>
                      <a:pt x="187" y="908"/>
                    </a:lnTo>
                    <a:lnTo>
                      <a:pt x="189" y="894"/>
                    </a:lnTo>
                    <a:lnTo>
                      <a:pt x="191" y="888"/>
                    </a:lnTo>
                    <a:lnTo>
                      <a:pt x="197" y="884"/>
                    </a:lnTo>
                    <a:lnTo>
                      <a:pt x="201" y="878"/>
                    </a:lnTo>
                    <a:lnTo>
                      <a:pt x="205" y="874"/>
                    </a:lnTo>
                    <a:lnTo>
                      <a:pt x="209" y="870"/>
                    </a:lnTo>
                    <a:lnTo>
                      <a:pt x="211" y="868"/>
                    </a:lnTo>
                    <a:lnTo>
                      <a:pt x="213" y="868"/>
                    </a:lnTo>
                    <a:lnTo>
                      <a:pt x="207" y="868"/>
                    </a:lnTo>
                    <a:lnTo>
                      <a:pt x="193" y="868"/>
                    </a:lnTo>
                    <a:lnTo>
                      <a:pt x="173" y="870"/>
                    </a:lnTo>
                    <a:lnTo>
                      <a:pt x="152" y="870"/>
                    </a:lnTo>
                    <a:lnTo>
                      <a:pt x="130" y="872"/>
                    </a:lnTo>
                    <a:lnTo>
                      <a:pt x="112" y="876"/>
                    </a:lnTo>
                    <a:lnTo>
                      <a:pt x="97" y="882"/>
                    </a:lnTo>
                    <a:lnTo>
                      <a:pt x="81" y="892"/>
                    </a:lnTo>
                    <a:lnTo>
                      <a:pt x="67" y="902"/>
                    </a:lnTo>
                    <a:lnTo>
                      <a:pt x="53" y="912"/>
                    </a:lnTo>
                    <a:lnTo>
                      <a:pt x="43" y="915"/>
                    </a:lnTo>
                    <a:lnTo>
                      <a:pt x="34" y="915"/>
                    </a:lnTo>
                    <a:lnTo>
                      <a:pt x="28" y="912"/>
                    </a:lnTo>
                    <a:lnTo>
                      <a:pt x="22" y="908"/>
                    </a:lnTo>
                    <a:lnTo>
                      <a:pt x="18" y="906"/>
                    </a:lnTo>
                    <a:lnTo>
                      <a:pt x="14" y="902"/>
                    </a:lnTo>
                    <a:lnTo>
                      <a:pt x="10" y="896"/>
                    </a:lnTo>
                    <a:lnTo>
                      <a:pt x="10" y="892"/>
                    </a:lnTo>
                    <a:lnTo>
                      <a:pt x="10" y="884"/>
                    </a:lnTo>
                    <a:lnTo>
                      <a:pt x="16" y="876"/>
                    </a:lnTo>
                    <a:lnTo>
                      <a:pt x="24" y="868"/>
                    </a:lnTo>
                    <a:lnTo>
                      <a:pt x="32" y="862"/>
                    </a:lnTo>
                    <a:lnTo>
                      <a:pt x="37" y="854"/>
                    </a:lnTo>
                    <a:lnTo>
                      <a:pt x="37" y="843"/>
                    </a:lnTo>
                    <a:lnTo>
                      <a:pt x="34" y="835"/>
                    </a:lnTo>
                    <a:lnTo>
                      <a:pt x="24" y="829"/>
                    </a:lnTo>
                    <a:lnTo>
                      <a:pt x="14" y="823"/>
                    </a:lnTo>
                    <a:lnTo>
                      <a:pt x="6" y="817"/>
                    </a:lnTo>
                    <a:lnTo>
                      <a:pt x="0" y="811"/>
                    </a:lnTo>
                    <a:lnTo>
                      <a:pt x="2" y="799"/>
                    </a:lnTo>
                    <a:lnTo>
                      <a:pt x="12" y="776"/>
                    </a:lnTo>
                    <a:lnTo>
                      <a:pt x="22" y="758"/>
                    </a:lnTo>
                    <a:lnTo>
                      <a:pt x="34" y="744"/>
                    </a:lnTo>
                    <a:lnTo>
                      <a:pt x="41" y="734"/>
                    </a:lnTo>
                    <a:lnTo>
                      <a:pt x="47" y="719"/>
                    </a:lnTo>
                    <a:lnTo>
                      <a:pt x="55" y="701"/>
                    </a:lnTo>
                    <a:lnTo>
                      <a:pt x="61" y="685"/>
                    </a:lnTo>
                    <a:lnTo>
                      <a:pt x="67" y="675"/>
                    </a:lnTo>
                    <a:lnTo>
                      <a:pt x="75" y="669"/>
                    </a:lnTo>
                    <a:lnTo>
                      <a:pt x="89" y="665"/>
                    </a:lnTo>
                    <a:lnTo>
                      <a:pt x="102" y="660"/>
                    </a:lnTo>
                    <a:lnTo>
                      <a:pt x="114" y="646"/>
                    </a:lnTo>
                    <a:lnTo>
                      <a:pt x="122" y="632"/>
                    </a:lnTo>
                    <a:lnTo>
                      <a:pt x="126" y="620"/>
                    </a:lnTo>
                    <a:lnTo>
                      <a:pt x="130" y="614"/>
                    </a:lnTo>
                    <a:lnTo>
                      <a:pt x="142" y="604"/>
                    </a:lnTo>
                    <a:lnTo>
                      <a:pt x="152" y="599"/>
                    </a:lnTo>
                    <a:lnTo>
                      <a:pt x="161" y="595"/>
                    </a:lnTo>
                    <a:lnTo>
                      <a:pt x="167" y="591"/>
                    </a:lnTo>
                    <a:lnTo>
                      <a:pt x="175" y="581"/>
                    </a:lnTo>
                    <a:lnTo>
                      <a:pt x="187" y="553"/>
                    </a:lnTo>
                    <a:lnTo>
                      <a:pt x="197" y="522"/>
                    </a:lnTo>
                    <a:lnTo>
                      <a:pt x="205" y="488"/>
                    </a:lnTo>
                    <a:lnTo>
                      <a:pt x="213" y="445"/>
                    </a:lnTo>
                    <a:lnTo>
                      <a:pt x="215" y="404"/>
                    </a:lnTo>
                    <a:lnTo>
                      <a:pt x="213" y="384"/>
                    </a:lnTo>
                    <a:lnTo>
                      <a:pt x="213" y="358"/>
                    </a:lnTo>
                    <a:lnTo>
                      <a:pt x="213" y="333"/>
                    </a:lnTo>
                    <a:lnTo>
                      <a:pt x="211" y="309"/>
                    </a:lnTo>
                    <a:lnTo>
                      <a:pt x="209" y="295"/>
                    </a:lnTo>
                    <a:lnTo>
                      <a:pt x="201" y="288"/>
                    </a:lnTo>
                    <a:lnTo>
                      <a:pt x="189" y="286"/>
                    </a:lnTo>
                    <a:lnTo>
                      <a:pt x="173" y="284"/>
                    </a:lnTo>
                    <a:lnTo>
                      <a:pt x="159" y="280"/>
                    </a:lnTo>
                    <a:lnTo>
                      <a:pt x="146" y="274"/>
                    </a:lnTo>
                    <a:lnTo>
                      <a:pt x="134" y="260"/>
                    </a:lnTo>
                    <a:lnTo>
                      <a:pt x="126" y="242"/>
                    </a:lnTo>
                    <a:lnTo>
                      <a:pt x="122" y="225"/>
                    </a:lnTo>
                    <a:lnTo>
                      <a:pt x="124" y="181"/>
                    </a:lnTo>
                    <a:lnTo>
                      <a:pt x="144" y="162"/>
                    </a:lnTo>
                    <a:lnTo>
                      <a:pt x="169" y="183"/>
                    </a:lnTo>
                    <a:lnTo>
                      <a:pt x="203" y="168"/>
                    </a:lnTo>
                    <a:lnTo>
                      <a:pt x="199" y="114"/>
                    </a:lnTo>
                    <a:lnTo>
                      <a:pt x="228" y="20"/>
                    </a:lnTo>
                    <a:lnTo>
                      <a:pt x="266" y="0"/>
                    </a:lnTo>
                    <a:lnTo>
                      <a:pt x="278" y="116"/>
                    </a:lnTo>
                    <a:lnTo>
                      <a:pt x="311" y="177"/>
                    </a:lnTo>
                    <a:lnTo>
                      <a:pt x="354" y="170"/>
                    </a:lnTo>
                    <a:lnTo>
                      <a:pt x="400" y="118"/>
                    </a:lnTo>
                    <a:lnTo>
                      <a:pt x="429" y="156"/>
                    </a:lnTo>
                    <a:lnTo>
                      <a:pt x="411" y="191"/>
                    </a:lnTo>
                    <a:lnTo>
                      <a:pt x="447" y="242"/>
                    </a:lnTo>
                    <a:lnTo>
                      <a:pt x="496" y="244"/>
                    </a:lnTo>
                    <a:lnTo>
                      <a:pt x="551" y="329"/>
                    </a:lnTo>
                    <a:lnTo>
                      <a:pt x="614" y="439"/>
                    </a:lnTo>
                    <a:lnTo>
                      <a:pt x="646" y="516"/>
                    </a:lnTo>
                    <a:lnTo>
                      <a:pt x="681" y="551"/>
                    </a:lnTo>
                    <a:lnTo>
                      <a:pt x="721" y="543"/>
                    </a:lnTo>
                    <a:lnTo>
                      <a:pt x="793" y="494"/>
                    </a:lnTo>
                    <a:lnTo>
                      <a:pt x="803" y="518"/>
                    </a:lnTo>
                    <a:lnTo>
                      <a:pt x="852" y="492"/>
                    </a:lnTo>
                    <a:lnTo>
                      <a:pt x="856" y="435"/>
                    </a:lnTo>
                    <a:lnTo>
                      <a:pt x="831" y="402"/>
                    </a:lnTo>
                    <a:lnTo>
                      <a:pt x="831" y="335"/>
                    </a:lnTo>
                    <a:lnTo>
                      <a:pt x="868" y="315"/>
                    </a:lnTo>
                    <a:lnTo>
                      <a:pt x="925" y="244"/>
                    </a:lnTo>
                    <a:lnTo>
                      <a:pt x="917" y="199"/>
                    </a:lnTo>
                    <a:lnTo>
                      <a:pt x="941" y="171"/>
                    </a:lnTo>
                    <a:lnTo>
                      <a:pt x="976" y="171"/>
                    </a:lnTo>
                    <a:lnTo>
                      <a:pt x="980" y="148"/>
                    </a:lnTo>
                    <a:lnTo>
                      <a:pt x="967" y="120"/>
                    </a:lnTo>
                    <a:lnTo>
                      <a:pt x="994" y="103"/>
                    </a:lnTo>
                    <a:lnTo>
                      <a:pt x="1043" y="108"/>
                    </a:lnTo>
                    <a:lnTo>
                      <a:pt x="1043" y="162"/>
                    </a:lnTo>
                    <a:lnTo>
                      <a:pt x="1065" y="232"/>
                    </a:lnTo>
                    <a:lnTo>
                      <a:pt x="1128" y="227"/>
                    </a:lnTo>
                    <a:lnTo>
                      <a:pt x="1154" y="189"/>
                    </a:lnTo>
                    <a:lnTo>
                      <a:pt x="1187" y="211"/>
                    </a:lnTo>
                    <a:lnTo>
                      <a:pt x="1193" y="252"/>
                    </a:lnTo>
                    <a:lnTo>
                      <a:pt x="1177" y="315"/>
                    </a:lnTo>
                    <a:lnTo>
                      <a:pt x="1126" y="329"/>
                    </a:lnTo>
                    <a:lnTo>
                      <a:pt x="1061" y="327"/>
                    </a:lnTo>
                    <a:lnTo>
                      <a:pt x="1047" y="311"/>
                    </a:lnTo>
                    <a:lnTo>
                      <a:pt x="1024" y="337"/>
                    </a:lnTo>
                    <a:lnTo>
                      <a:pt x="994" y="315"/>
                    </a:lnTo>
                    <a:lnTo>
                      <a:pt x="939" y="376"/>
                    </a:lnTo>
                    <a:lnTo>
                      <a:pt x="961" y="404"/>
                    </a:lnTo>
                    <a:lnTo>
                      <a:pt x="965" y="459"/>
                    </a:lnTo>
                    <a:lnTo>
                      <a:pt x="1006" y="471"/>
                    </a:lnTo>
                    <a:lnTo>
                      <a:pt x="1051" y="449"/>
                    </a:lnTo>
                    <a:lnTo>
                      <a:pt x="1069" y="445"/>
                    </a:lnTo>
                    <a:lnTo>
                      <a:pt x="1104" y="490"/>
                    </a:lnTo>
                    <a:lnTo>
                      <a:pt x="1075" y="561"/>
                    </a:lnTo>
                    <a:lnTo>
                      <a:pt x="1053" y="614"/>
                    </a:lnTo>
                    <a:lnTo>
                      <a:pt x="1075" y="658"/>
                    </a:lnTo>
                    <a:lnTo>
                      <a:pt x="1116" y="677"/>
                    </a:lnTo>
                    <a:lnTo>
                      <a:pt x="1118" y="732"/>
                    </a:lnTo>
                    <a:lnTo>
                      <a:pt x="1081" y="782"/>
                    </a:lnTo>
                    <a:lnTo>
                      <a:pt x="1112" y="837"/>
                    </a:lnTo>
                    <a:lnTo>
                      <a:pt x="1138" y="819"/>
                    </a:lnTo>
                    <a:lnTo>
                      <a:pt x="1187" y="823"/>
                    </a:lnTo>
                    <a:lnTo>
                      <a:pt x="1197" y="864"/>
                    </a:lnTo>
                    <a:lnTo>
                      <a:pt x="1228" y="884"/>
                    </a:lnTo>
                    <a:lnTo>
                      <a:pt x="1262" y="864"/>
                    </a:lnTo>
                    <a:lnTo>
                      <a:pt x="1293" y="888"/>
                    </a:lnTo>
                    <a:lnTo>
                      <a:pt x="1329" y="872"/>
                    </a:lnTo>
                    <a:lnTo>
                      <a:pt x="1352" y="900"/>
                    </a:lnTo>
                    <a:lnTo>
                      <a:pt x="1343" y="973"/>
                    </a:lnTo>
                    <a:lnTo>
                      <a:pt x="1291" y="986"/>
                    </a:lnTo>
                    <a:lnTo>
                      <a:pt x="1262" y="1026"/>
                    </a:lnTo>
                  </a:path>
                </a:pathLst>
              </a:custGeom>
              <a:grpFill/>
              <a:ln w="6350">
                <a:solidFill>
                  <a:schemeClr val="bg1"/>
                </a:solidFill>
                <a:prstDash val="solid"/>
                <a:round/>
              </a:ln>
            </p:spPr>
            <p:txBody>
              <a:bodyPr/>
              <a:lstStyle/>
              <a:p>
                <a:endParaRPr lang="zh-CN" altLang="en-US" sz="1705">
                  <a:cs typeface="+mn-ea"/>
                  <a:sym typeface="+mn-lt"/>
                </a:endParaRPr>
              </a:p>
            </p:txBody>
          </p:sp>
          <p:sp>
            <p:nvSpPr>
              <p:cNvPr id="40" name="Freeform 73"/>
              <p:cNvSpPr/>
              <p:nvPr/>
            </p:nvSpPr>
            <p:spPr bwMode="gray">
              <a:xfrm>
                <a:off x="3781153" y="5198393"/>
                <a:ext cx="946150" cy="685800"/>
              </a:xfrm>
              <a:custGeom>
                <a:avLst/>
                <a:gdLst>
                  <a:gd name="T0" fmla="*/ 209 w 1191"/>
                  <a:gd name="T1" fmla="*/ 213 h 864"/>
                  <a:gd name="T2" fmla="*/ 202 w 1191"/>
                  <a:gd name="T3" fmla="*/ 215 h 864"/>
                  <a:gd name="T4" fmla="*/ 195 w 1191"/>
                  <a:gd name="T5" fmla="*/ 214 h 864"/>
                  <a:gd name="T6" fmla="*/ 186 w 1191"/>
                  <a:gd name="T7" fmla="*/ 210 h 864"/>
                  <a:gd name="T8" fmla="*/ 180 w 1191"/>
                  <a:gd name="T9" fmla="*/ 210 h 864"/>
                  <a:gd name="T10" fmla="*/ 174 w 1191"/>
                  <a:gd name="T11" fmla="*/ 203 h 864"/>
                  <a:gd name="T12" fmla="*/ 169 w 1191"/>
                  <a:gd name="T13" fmla="*/ 200 h 864"/>
                  <a:gd name="T14" fmla="*/ 163 w 1191"/>
                  <a:gd name="T15" fmla="*/ 210 h 864"/>
                  <a:gd name="T16" fmla="*/ 155 w 1191"/>
                  <a:gd name="T17" fmla="*/ 214 h 864"/>
                  <a:gd name="T18" fmla="*/ 146 w 1191"/>
                  <a:gd name="T19" fmla="*/ 216 h 864"/>
                  <a:gd name="T20" fmla="*/ 140 w 1191"/>
                  <a:gd name="T21" fmla="*/ 211 h 864"/>
                  <a:gd name="T22" fmla="*/ 133 w 1191"/>
                  <a:gd name="T23" fmla="*/ 213 h 864"/>
                  <a:gd name="T24" fmla="*/ 123 w 1191"/>
                  <a:gd name="T25" fmla="*/ 213 h 864"/>
                  <a:gd name="T26" fmla="*/ 112 w 1191"/>
                  <a:gd name="T27" fmla="*/ 206 h 864"/>
                  <a:gd name="T28" fmla="*/ 101 w 1191"/>
                  <a:gd name="T29" fmla="*/ 198 h 864"/>
                  <a:gd name="T30" fmla="*/ 93 w 1191"/>
                  <a:gd name="T31" fmla="*/ 189 h 864"/>
                  <a:gd name="T32" fmla="*/ 88 w 1191"/>
                  <a:gd name="T33" fmla="*/ 176 h 864"/>
                  <a:gd name="T34" fmla="*/ 91 w 1191"/>
                  <a:gd name="T35" fmla="*/ 171 h 864"/>
                  <a:gd name="T36" fmla="*/ 94 w 1191"/>
                  <a:gd name="T37" fmla="*/ 170 h 864"/>
                  <a:gd name="T38" fmla="*/ 96 w 1191"/>
                  <a:gd name="T39" fmla="*/ 167 h 864"/>
                  <a:gd name="T40" fmla="*/ 87 w 1191"/>
                  <a:gd name="T41" fmla="*/ 160 h 864"/>
                  <a:gd name="T42" fmla="*/ 79 w 1191"/>
                  <a:gd name="T43" fmla="*/ 161 h 864"/>
                  <a:gd name="T44" fmla="*/ 74 w 1191"/>
                  <a:gd name="T45" fmla="*/ 163 h 864"/>
                  <a:gd name="T46" fmla="*/ 66 w 1191"/>
                  <a:gd name="T47" fmla="*/ 158 h 864"/>
                  <a:gd name="T48" fmla="*/ 60 w 1191"/>
                  <a:gd name="T49" fmla="*/ 161 h 864"/>
                  <a:gd name="T50" fmla="*/ 52 w 1191"/>
                  <a:gd name="T51" fmla="*/ 156 h 864"/>
                  <a:gd name="T52" fmla="*/ 46 w 1191"/>
                  <a:gd name="T53" fmla="*/ 152 h 864"/>
                  <a:gd name="T54" fmla="*/ 66 w 1191"/>
                  <a:gd name="T55" fmla="*/ 135 h 864"/>
                  <a:gd name="T56" fmla="*/ 53 w 1191"/>
                  <a:gd name="T57" fmla="*/ 114 h 864"/>
                  <a:gd name="T58" fmla="*/ 29 w 1191"/>
                  <a:gd name="T59" fmla="*/ 108 h 864"/>
                  <a:gd name="T60" fmla="*/ 8 w 1191"/>
                  <a:gd name="T61" fmla="*/ 101 h 864"/>
                  <a:gd name="T62" fmla="*/ 26 w 1191"/>
                  <a:gd name="T63" fmla="*/ 74 h 864"/>
                  <a:gd name="T64" fmla="*/ 63 w 1191"/>
                  <a:gd name="T65" fmla="*/ 84 h 864"/>
                  <a:gd name="T66" fmla="*/ 77 w 1191"/>
                  <a:gd name="T67" fmla="*/ 70 h 864"/>
                  <a:gd name="T68" fmla="*/ 100 w 1191"/>
                  <a:gd name="T69" fmla="*/ 52 h 864"/>
                  <a:gd name="T70" fmla="*/ 124 w 1191"/>
                  <a:gd name="T71" fmla="*/ 56 h 864"/>
                  <a:gd name="T72" fmla="*/ 144 w 1191"/>
                  <a:gd name="T73" fmla="*/ 48 h 864"/>
                  <a:gd name="T74" fmla="*/ 165 w 1191"/>
                  <a:gd name="T75" fmla="*/ 40 h 864"/>
                  <a:gd name="T76" fmla="*/ 182 w 1191"/>
                  <a:gd name="T77" fmla="*/ 27 h 864"/>
                  <a:gd name="T78" fmla="*/ 200 w 1191"/>
                  <a:gd name="T79" fmla="*/ 19 h 864"/>
                  <a:gd name="T80" fmla="*/ 217 w 1191"/>
                  <a:gd name="T81" fmla="*/ 9 h 864"/>
                  <a:gd name="T82" fmla="*/ 244 w 1191"/>
                  <a:gd name="T83" fmla="*/ 5 h 864"/>
                  <a:gd name="T84" fmla="*/ 260 w 1191"/>
                  <a:gd name="T85" fmla="*/ 18 h 864"/>
                  <a:gd name="T86" fmla="*/ 252 w 1191"/>
                  <a:gd name="T87" fmla="*/ 54 h 864"/>
                  <a:gd name="T88" fmla="*/ 274 w 1191"/>
                  <a:gd name="T89" fmla="*/ 71 h 864"/>
                  <a:gd name="T90" fmla="*/ 298 w 1191"/>
                  <a:gd name="T91" fmla="*/ 81 h 864"/>
                  <a:gd name="T92" fmla="*/ 282 w 1191"/>
                  <a:gd name="T93" fmla="*/ 108 h 864"/>
                  <a:gd name="T94" fmla="*/ 260 w 1191"/>
                  <a:gd name="T95" fmla="*/ 161 h 864"/>
                  <a:gd name="T96" fmla="*/ 248 w 1191"/>
                  <a:gd name="T97" fmla="*/ 182 h 864"/>
                  <a:gd name="T98" fmla="*/ 225 w 1191"/>
                  <a:gd name="T99" fmla="*/ 197 h 86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1"/>
                  <a:gd name="T151" fmla="*/ 0 h 864"/>
                  <a:gd name="T152" fmla="*/ 1191 w 1191"/>
                  <a:gd name="T153" fmla="*/ 864 h 86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1" h="864">
                    <a:moveTo>
                      <a:pt x="866" y="835"/>
                    </a:moveTo>
                    <a:lnTo>
                      <a:pt x="834" y="815"/>
                    </a:lnTo>
                    <a:lnTo>
                      <a:pt x="836" y="852"/>
                    </a:lnTo>
                    <a:lnTo>
                      <a:pt x="832" y="852"/>
                    </a:lnTo>
                    <a:lnTo>
                      <a:pt x="821" y="856"/>
                    </a:lnTo>
                    <a:lnTo>
                      <a:pt x="807" y="860"/>
                    </a:lnTo>
                    <a:lnTo>
                      <a:pt x="793" y="864"/>
                    </a:lnTo>
                    <a:lnTo>
                      <a:pt x="783" y="862"/>
                    </a:lnTo>
                    <a:lnTo>
                      <a:pt x="777" y="856"/>
                    </a:lnTo>
                    <a:lnTo>
                      <a:pt x="767" y="849"/>
                    </a:lnTo>
                    <a:lnTo>
                      <a:pt x="758" y="841"/>
                    </a:lnTo>
                    <a:lnTo>
                      <a:pt x="744" y="837"/>
                    </a:lnTo>
                    <a:lnTo>
                      <a:pt x="734" y="837"/>
                    </a:lnTo>
                    <a:lnTo>
                      <a:pt x="726" y="837"/>
                    </a:lnTo>
                    <a:lnTo>
                      <a:pt x="718" y="837"/>
                    </a:lnTo>
                    <a:lnTo>
                      <a:pt x="708" y="831"/>
                    </a:lnTo>
                    <a:lnTo>
                      <a:pt x="701" y="821"/>
                    </a:lnTo>
                    <a:lnTo>
                      <a:pt x="693" y="811"/>
                    </a:lnTo>
                    <a:lnTo>
                      <a:pt x="687" y="801"/>
                    </a:lnTo>
                    <a:lnTo>
                      <a:pt x="681" y="797"/>
                    </a:lnTo>
                    <a:lnTo>
                      <a:pt x="673" y="799"/>
                    </a:lnTo>
                    <a:lnTo>
                      <a:pt x="665" y="811"/>
                    </a:lnTo>
                    <a:lnTo>
                      <a:pt x="657" y="825"/>
                    </a:lnTo>
                    <a:lnTo>
                      <a:pt x="651" y="839"/>
                    </a:lnTo>
                    <a:lnTo>
                      <a:pt x="641" y="847"/>
                    </a:lnTo>
                    <a:lnTo>
                      <a:pt x="632" y="850"/>
                    </a:lnTo>
                    <a:lnTo>
                      <a:pt x="620" y="856"/>
                    </a:lnTo>
                    <a:lnTo>
                      <a:pt x="606" y="860"/>
                    </a:lnTo>
                    <a:lnTo>
                      <a:pt x="592" y="862"/>
                    </a:lnTo>
                    <a:lnTo>
                      <a:pt x="582" y="862"/>
                    </a:lnTo>
                    <a:lnTo>
                      <a:pt x="575" y="854"/>
                    </a:lnTo>
                    <a:lnTo>
                      <a:pt x="569" y="849"/>
                    </a:lnTo>
                    <a:lnTo>
                      <a:pt x="559" y="843"/>
                    </a:lnTo>
                    <a:lnTo>
                      <a:pt x="549" y="843"/>
                    </a:lnTo>
                    <a:lnTo>
                      <a:pt x="539" y="845"/>
                    </a:lnTo>
                    <a:lnTo>
                      <a:pt x="529" y="850"/>
                    </a:lnTo>
                    <a:lnTo>
                      <a:pt x="519" y="854"/>
                    </a:lnTo>
                    <a:lnTo>
                      <a:pt x="508" y="854"/>
                    </a:lnTo>
                    <a:lnTo>
                      <a:pt x="492" y="849"/>
                    </a:lnTo>
                    <a:lnTo>
                      <a:pt x="474" y="837"/>
                    </a:lnTo>
                    <a:lnTo>
                      <a:pt x="458" y="829"/>
                    </a:lnTo>
                    <a:lnTo>
                      <a:pt x="445" y="821"/>
                    </a:lnTo>
                    <a:lnTo>
                      <a:pt x="431" y="811"/>
                    </a:lnTo>
                    <a:lnTo>
                      <a:pt x="417" y="799"/>
                    </a:lnTo>
                    <a:lnTo>
                      <a:pt x="403" y="791"/>
                    </a:lnTo>
                    <a:lnTo>
                      <a:pt x="389" y="784"/>
                    </a:lnTo>
                    <a:lnTo>
                      <a:pt x="382" y="776"/>
                    </a:lnTo>
                    <a:lnTo>
                      <a:pt x="370" y="754"/>
                    </a:lnTo>
                    <a:lnTo>
                      <a:pt x="358" y="732"/>
                    </a:lnTo>
                    <a:lnTo>
                      <a:pt x="352" y="717"/>
                    </a:lnTo>
                    <a:lnTo>
                      <a:pt x="350" y="703"/>
                    </a:lnTo>
                    <a:lnTo>
                      <a:pt x="354" y="691"/>
                    </a:lnTo>
                    <a:lnTo>
                      <a:pt x="358" y="685"/>
                    </a:lnTo>
                    <a:lnTo>
                      <a:pt x="364" y="683"/>
                    </a:lnTo>
                    <a:lnTo>
                      <a:pt x="368" y="681"/>
                    </a:lnTo>
                    <a:lnTo>
                      <a:pt x="372" y="679"/>
                    </a:lnTo>
                    <a:lnTo>
                      <a:pt x="376" y="677"/>
                    </a:lnTo>
                    <a:lnTo>
                      <a:pt x="380" y="673"/>
                    </a:lnTo>
                    <a:lnTo>
                      <a:pt x="382" y="671"/>
                    </a:lnTo>
                    <a:lnTo>
                      <a:pt x="382" y="665"/>
                    </a:lnTo>
                    <a:lnTo>
                      <a:pt x="376" y="654"/>
                    </a:lnTo>
                    <a:lnTo>
                      <a:pt x="364" y="646"/>
                    </a:lnTo>
                    <a:lnTo>
                      <a:pt x="348" y="638"/>
                    </a:lnTo>
                    <a:lnTo>
                      <a:pt x="332" y="636"/>
                    </a:lnTo>
                    <a:lnTo>
                      <a:pt x="323" y="638"/>
                    </a:lnTo>
                    <a:lnTo>
                      <a:pt x="315" y="644"/>
                    </a:lnTo>
                    <a:lnTo>
                      <a:pt x="307" y="650"/>
                    </a:lnTo>
                    <a:lnTo>
                      <a:pt x="301" y="652"/>
                    </a:lnTo>
                    <a:lnTo>
                      <a:pt x="295" y="650"/>
                    </a:lnTo>
                    <a:lnTo>
                      <a:pt x="283" y="636"/>
                    </a:lnTo>
                    <a:lnTo>
                      <a:pt x="273" y="630"/>
                    </a:lnTo>
                    <a:lnTo>
                      <a:pt x="262" y="630"/>
                    </a:lnTo>
                    <a:lnTo>
                      <a:pt x="254" y="636"/>
                    </a:lnTo>
                    <a:lnTo>
                      <a:pt x="246" y="642"/>
                    </a:lnTo>
                    <a:lnTo>
                      <a:pt x="238" y="644"/>
                    </a:lnTo>
                    <a:lnTo>
                      <a:pt x="230" y="640"/>
                    </a:lnTo>
                    <a:lnTo>
                      <a:pt x="220" y="632"/>
                    </a:lnTo>
                    <a:lnTo>
                      <a:pt x="208" y="624"/>
                    </a:lnTo>
                    <a:lnTo>
                      <a:pt x="195" y="614"/>
                    </a:lnTo>
                    <a:lnTo>
                      <a:pt x="185" y="608"/>
                    </a:lnTo>
                    <a:lnTo>
                      <a:pt x="181" y="606"/>
                    </a:lnTo>
                    <a:lnTo>
                      <a:pt x="181" y="593"/>
                    </a:lnTo>
                    <a:lnTo>
                      <a:pt x="210" y="553"/>
                    </a:lnTo>
                    <a:lnTo>
                      <a:pt x="262" y="540"/>
                    </a:lnTo>
                    <a:lnTo>
                      <a:pt x="271" y="467"/>
                    </a:lnTo>
                    <a:lnTo>
                      <a:pt x="248" y="439"/>
                    </a:lnTo>
                    <a:lnTo>
                      <a:pt x="212" y="455"/>
                    </a:lnTo>
                    <a:lnTo>
                      <a:pt x="179" y="435"/>
                    </a:lnTo>
                    <a:lnTo>
                      <a:pt x="147" y="451"/>
                    </a:lnTo>
                    <a:lnTo>
                      <a:pt x="116" y="431"/>
                    </a:lnTo>
                    <a:lnTo>
                      <a:pt x="106" y="390"/>
                    </a:lnTo>
                    <a:lnTo>
                      <a:pt x="57" y="386"/>
                    </a:lnTo>
                    <a:lnTo>
                      <a:pt x="31" y="404"/>
                    </a:lnTo>
                    <a:lnTo>
                      <a:pt x="0" y="349"/>
                    </a:lnTo>
                    <a:lnTo>
                      <a:pt x="51" y="347"/>
                    </a:lnTo>
                    <a:lnTo>
                      <a:pt x="104" y="295"/>
                    </a:lnTo>
                    <a:lnTo>
                      <a:pt x="139" y="292"/>
                    </a:lnTo>
                    <a:lnTo>
                      <a:pt x="195" y="327"/>
                    </a:lnTo>
                    <a:lnTo>
                      <a:pt x="250" y="335"/>
                    </a:lnTo>
                    <a:lnTo>
                      <a:pt x="275" y="309"/>
                    </a:lnTo>
                    <a:lnTo>
                      <a:pt x="279" y="288"/>
                    </a:lnTo>
                    <a:lnTo>
                      <a:pt x="307" y="278"/>
                    </a:lnTo>
                    <a:lnTo>
                      <a:pt x="338" y="248"/>
                    </a:lnTo>
                    <a:lnTo>
                      <a:pt x="386" y="238"/>
                    </a:lnTo>
                    <a:lnTo>
                      <a:pt x="397" y="207"/>
                    </a:lnTo>
                    <a:lnTo>
                      <a:pt x="437" y="181"/>
                    </a:lnTo>
                    <a:lnTo>
                      <a:pt x="458" y="223"/>
                    </a:lnTo>
                    <a:lnTo>
                      <a:pt x="496" y="225"/>
                    </a:lnTo>
                    <a:lnTo>
                      <a:pt x="521" y="248"/>
                    </a:lnTo>
                    <a:lnTo>
                      <a:pt x="567" y="227"/>
                    </a:lnTo>
                    <a:lnTo>
                      <a:pt x="575" y="189"/>
                    </a:lnTo>
                    <a:lnTo>
                      <a:pt x="604" y="173"/>
                    </a:lnTo>
                    <a:lnTo>
                      <a:pt x="641" y="193"/>
                    </a:lnTo>
                    <a:lnTo>
                      <a:pt x="659" y="160"/>
                    </a:lnTo>
                    <a:lnTo>
                      <a:pt x="695" y="160"/>
                    </a:lnTo>
                    <a:lnTo>
                      <a:pt x="693" y="120"/>
                    </a:lnTo>
                    <a:lnTo>
                      <a:pt x="728" y="108"/>
                    </a:lnTo>
                    <a:lnTo>
                      <a:pt x="740" y="122"/>
                    </a:lnTo>
                    <a:lnTo>
                      <a:pt x="765" y="71"/>
                    </a:lnTo>
                    <a:lnTo>
                      <a:pt x="797" y="73"/>
                    </a:lnTo>
                    <a:lnTo>
                      <a:pt x="825" y="77"/>
                    </a:lnTo>
                    <a:lnTo>
                      <a:pt x="840" y="30"/>
                    </a:lnTo>
                    <a:lnTo>
                      <a:pt x="868" y="36"/>
                    </a:lnTo>
                    <a:lnTo>
                      <a:pt x="891" y="63"/>
                    </a:lnTo>
                    <a:lnTo>
                      <a:pt x="933" y="6"/>
                    </a:lnTo>
                    <a:lnTo>
                      <a:pt x="974" y="18"/>
                    </a:lnTo>
                    <a:lnTo>
                      <a:pt x="1006" y="0"/>
                    </a:lnTo>
                    <a:lnTo>
                      <a:pt x="1039" y="10"/>
                    </a:lnTo>
                    <a:lnTo>
                      <a:pt x="1039" y="69"/>
                    </a:lnTo>
                    <a:lnTo>
                      <a:pt x="1065" y="89"/>
                    </a:lnTo>
                    <a:lnTo>
                      <a:pt x="1059" y="154"/>
                    </a:lnTo>
                    <a:lnTo>
                      <a:pt x="1006" y="215"/>
                    </a:lnTo>
                    <a:lnTo>
                      <a:pt x="1080" y="209"/>
                    </a:lnTo>
                    <a:lnTo>
                      <a:pt x="1096" y="234"/>
                    </a:lnTo>
                    <a:lnTo>
                      <a:pt x="1096" y="284"/>
                    </a:lnTo>
                    <a:lnTo>
                      <a:pt x="1134" y="258"/>
                    </a:lnTo>
                    <a:lnTo>
                      <a:pt x="1169" y="258"/>
                    </a:lnTo>
                    <a:lnTo>
                      <a:pt x="1191" y="321"/>
                    </a:lnTo>
                    <a:lnTo>
                      <a:pt x="1163" y="351"/>
                    </a:lnTo>
                    <a:lnTo>
                      <a:pt x="1167" y="408"/>
                    </a:lnTo>
                    <a:lnTo>
                      <a:pt x="1128" y="431"/>
                    </a:lnTo>
                    <a:lnTo>
                      <a:pt x="1104" y="504"/>
                    </a:lnTo>
                    <a:lnTo>
                      <a:pt x="1110" y="579"/>
                    </a:lnTo>
                    <a:lnTo>
                      <a:pt x="1039" y="642"/>
                    </a:lnTo>
                    <a:lnTo>
                      <a:pt x="1013" y="654"/>
                    </a:lnTo>
                    <a:lnTo>
                      <a:pt x="1013" y="713"/>
                    </a:lnTo>
                    <a:lnTo>
                      <a:pt x="990" y="728"/>
                    </a:lnTo>
                    <a:lnTo>
                      <a:pt x="943" y="738"/>
                    </a:lnTo>
                    <a:lnTo>
                      <a:pt x="937" y="776"/>
                    </a:lnTo>
                    <a:lnTo>
                      <a:pt x="899" y="788"/>
                    </a:lnTo>
                    <a:lnTo>
                      <a:pt x="866" y="835"/>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41" name="Freeform 74"/>
              <p:cNvSpPr/>
              <p:nvPr/>
            </p:nvSpPr>
            <p:spPr bwMode="gray">
              <a:xfrm>
                <a:off x="3781153" y="5198393"/>
                <a:ext cx="946150" cy="685800"/>
              </a:xfrm>
              <a:custGeom>
                <a:avLst/>
                <a:gdLst>
                  <a:gd name="T0" fmla="*/ 209 w 1191"/>
                  <a:gd name="T1" fmla="*/ 213 h 864"/>
                  <a:gd name="T2" fmla="*/ 202 w 1191"/>
                  <a:gd name="T3" fmla="*/ 215 h 864"/>
                  <a:gd name="T4" fmla="*/ 195 w 1191"/>
                  <a:gd name="T5" fmla="*/ 214 h 864"/>
                  <a:gd name="T6" fmla="*/ 186 w 1191"/>
                  <a:gd name="T7" fmla="*/ 210 h 864"/>
                  <a:gd name="T8" fmla="*/ 180 w 1191"/>
                  <a:gd name="T9" fmla="*/ 210 h 864"/>
                  <a:gd name="T10" fmla="*/ 174 w 1191"/>
                  <a:gd name="T11" fmla="*/ 203 h 864"/>
                  <a:gd name="T12" fmla="*/ 169 w 1191"/>
                  <a:gd name="T13" fmla="*/ 200 h 864"/>
                  <a:gd name="T14" fmla="*/ 163 w 1191"/>
                  <a:gd name="T15" fmla="*/ 210 h 864"/>
                  <a:gd name="T16" fmla="*/ 155 w 1191"/>
                  <a:gd name="T17" fmla="*/ 214 h 864"/>
                  <a:gd name="T18" fmla="*/ 146 w 1191"/>
                  <a:gd name="T19" fmla="*/ 216 h 864"/>
                  <a:gd name="T20" fmla="*/ 140 w 1191"/>
                  <a:gd name="T21" fmla="*/ 211 h 864"/>
                  <a:gd name="T22" fmla="*/ 133 w 1191"/>
                  <a:gd name="T23" fmla="*/ 213 h 864"/>
                  <a:gd name="T24" fmla="*/ 123 w 1191"/>
                  <a:gd name="T25" fmla="*/ 213 h 864"/>
                  <a:gd name="T26" fmla="*/ 112 w 1191"/>
                  <a:gd name="T27" fmla="*/ 206 h 864"/>
                  <a:gd name="T28" fmla="*/ 101 w 1191"/>
                  <a:gd name="T29" fmla="*/ 198 h 864"/>
                  <a:gd name="T30" fmla="*/ 93 w 1191"/>
                  <a:gd name="T31" fmla="*/ 189 h 864"/>
                  <a:gd name="T32" fmla="*/ 88 w 1191"/>
                  <a:gd name="T33" fmla="*/ 176 h 864"/>
                  <a:gd name="T34" fmla="*/ 91 w 1191"/>
                  <a:gd name="T35" fmla="*/ 171 h 864"/>
                  <a:gd name="T36" fmla="*/ 94 w 1191"/>
                  <a:gd name="T37" fmla="*/ 170 h 864"/>
                  <a:gd name="T38" fmla="*/ 96 w 1191"/>
                  <a:gd name="T39" fmla="*/ 167 h 864"/>
                  <a:gd name="T40" fmla="*/ 87 w 1191"/>
                  <a:gd name="T41" fmla="*/ 160 h 864"/>
                  <a:gd name="T42" fmla="*/ 79 w 1191"/>
                  <a:gd name="T43" fmla="*/ 161 h 864"/>
                  <a:gd name="T44" fmla="*/ 74 w 1191"/>
                  <a:gd name="T45" fmla="*/ 163 h 864"/>
                  <a:gd name="T46" fmla="*/ 66 w 1191"/>
                  <a:gd name="T47" fmla="*/ 158 h 864"/>
                  <a:gd name="T48" fmla="*/ 60 w 1191"/>
                  <a:gd name="T49" fmla="*/ 161 h 864"/>
                  <a:gd name="T50" fmla="*/ 52 w 1191"/>
                  <a:gd name="T51" fmla="*/ 156 h 864"/>
                  <a:gd name="T52" fmla="*/ 46 w 1191"/>
                  <a:gd name="T53" fmla="*/ 152 h 864"/>
                  <a:gd name="T54" fmla="*/ 66 w 1191"/>
                  <a:gd name="T55" fmla="*/ 135 h 864"/>
                  <a:gd name="T56" fmla="*/ 53 w 1191"/>
                  <a:gd name="T57" fmla="*/ 114 h 864"/>
                  <a:gd name="T58" fmla="*/ 29 w 1191"/>
                  <a:gd name="T59" fmla="*/ 108 h 864"/>
                  <a:gd name="T60" fmla="*/ 8 w 1191"/>
                  <a:gd name="T61" fmla="*/ 101 h 864"/>
                  <a:gd name="T62" fmla="*/ 26 w 1191"/>
                  <a:gd name="T63" fmla="*/ 74 h 864"/>
                  <a:gd name="T64" fmla="*/ 63 w 1191"/>
                  <a:gd name="T65" fmla="*/ 84 h 864"/>
                  <a:gd name="T66" fmla="*/ 77 w 1191"/>
                  <a:gd name="T67" fmla="*/ 70 h 864"/>
                  <a:gd name="T68" fmla="*/ 100 w 1191"/>
                  <a:gd name="T69" fmla="*/ 52 h 864"/>
                  <a:gd name="T70" fmla="*/ 124 w 1191"/>
                  <a:gd name="T71" fmla="*/ 56 h 864"/>
                  <a:gd name="T72" fmla="*/ 144 w 1191"/>
                  <a:gd name="T73" fmla="*/ 48 h 864"/>
                  <a:gd name="T74" fmla="*/ 165 w 1191"/>
                  <a:gd name="T75" fmla="*/ 40 h 864"/>
                  <a:gd name="T76" fmla="*/ 182 w 1191"/>
                  <a:gd name="T77" fmla="*/ 27 h 864"/>
                  <a:gd name="T78" fmla="*/ 200 w 1191"/>
                  <a:gd name="T79" fmla="*/ 19 h 864"/>
                  <a:gd name="T80" fmla="*/ 217 w 1191"/>
                  <a:gd name="T81" fmla="*/ 9 h 864"/>
                  <a:gd name="T82" fmla="*/ 244 w 1191"/>
                  <a:gd name="T83" fmla="*/ 5 h 864"/>
                  <a:gd name="T84" fmla="*/ 260 w 1191"/>
                  <a:gd name="T85" fmla="*/ 18 h 864"/>
                  <a:gd name="T86" fmla="*/ 252 w 1191"/>
                  <a:gd name="T87" fmla="*/ 54 h 864"/>
                  <a:gd name="T88" fmla="*/ 274 w 1191"/>
                  <a:gd name="T89" fmla="*/ 71 h 864"/>
                  <a:gd name="T90" fmla="*/ 298 w 1191"/>
                  <a:gd name="T91" fmla="*/ 81 h 864"/>
                  <a:gd name="T92" fmla="*/ 282 w 1191"/>
                  <a:gd name="T93" fmla="*/ 108 h 864"/>
                  <a:gd name="T94" fmla="*/ 260 w 1191"/>
                  <a:gd name="T95" fmla="*/ 161 h 864"/>
                  <a:gd name="T96" fmla="*/ 248 w 1191"/>
                  <a:gd name="T97" fmla="*/ 182 h 864"/>
                  <a:gd name="T98" fmla="*/ 225 w 1191"/>
                  <a:gd name="T99" fmla="*/ 197 h 86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1"/>
                  <a:gd name="T151" fmla="*/ 0 h 864"/>
                  <a:gd name="T152" fmla="*/ 1191 w 1191"/>
                  <a:gd name="T153" fmla="*/ 864 h 86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1" h="864">
                    <a:moveTo>
                      <a:pt x="866" y="835"/>
                    </a:moveTo>
                    <a:lnTo>
                      <a:pt x="834" y="815"/>
                    </a:lnTo>
                    <a:lnTo>
                      <a:pt x="836" y="852"/>
                    </a:lnTo>
                    <a:lnTo>
                      <a:pt x="832" y="852"/>
                    </a:lnTo>
                    <a:lnTo>
                      <a:pt x="821" y="856"/>
                    </a:lnTo>
                    <a:lnTo>
                      <a:pt x="807" y="860"/>
                    </a:lnTo>
                    <a:lnTo>
                      <a:pt x="793" y="864"/>
                    </a:lnTo>
                    <a:lnTo>
                      <a:pt x="783" y="862"/>
                    </a:lnTo>
                    <a:lnTo>
                      <a:pt x="777" y="856"/>
                    </a:lnTo>
                    <a:lnTo>
                      <a:pt x="767" y="849"/>
                    </a:lnTo>
                    <a:lnTo>
                      <a:pt x="758" y="841"/>
                    </a:lnTo>
                    <a:lnTo>
                      <a:pt x="744" y="837"/>
                    </a:lnTo>
                    <a:lnTo>
                      <a:pt x="734" y="837"/>
                    </a:lnTo>
                    <a:lnTo>
                      <a:pt x="726" y="837"/>
                    </a:lnTo>
                    <a:lnTo>
                      <a:pt x="718" y="837"/>
                    </a:lnTo>
                    <a:lnTo>
                      <a:pt x="708" y="831"/>
                    </a:lnTo>
                    <a:lnTo>
                      <a:pt x="701" y="821"/>
                    </a:lnTo>
                    <a:lnTo>
                      <a:pt x="693" y="811"/>
                    </a:lnTo>
                    <a:lnTo>
                      <a:pt x="687" y="801"/>
                    </a:lnTo>
                    <a:lnTo>
                      <a:pt x="681" y="797"/>
                    </a:lnTo>
                    <a:lnTo>
                      <a:pt x="673" y="799"/>
                    </a:lnTo>
                    <a:lnTo>
                      <a:pt x="665" y="811"/>
                    </a:lnTo>
                    <a:lnTo>
                      <a:pt x="657" y="825"/>
                    </a:lnTo>
                    <a:lnTo>
                      <a:pt x="651" y="839"/>
                    </a:lnTo>
                    <a:lnTo>
                      <a:pt x="641" y="847"/>
                    </a:lnTo>
                    <a:lnTo>
                      <a:pt x="632" y="850"/>
                    </a:lnTo>
                    <a:lnTo>
                      <a:pt x="620" y="856"/>
                    </a:lnTo>
                    <a:lnTo>
                      <a:pt x="606" y="860"/>
                    </a:lnTo>
                    <a:lnTo>
                      <a:pt x="592" y="862"/>
                    </a:lnTo>
                    <a:lnTo>
                      <a:pt x="582" y="862"/>
                    </a:lnTo>
                    <a:lnTo>
                      <a:pt x="575" y="854"/>
                    </a:lnTo>
                    <a:lnTo>
                      <a:pt x="569" y="849"/>
                    </a:lnTo>
                    <a:lnTo>
                      <a:pt x="559" y="843"/>
                    </a:lnTo>
                    <a:lnTo>
                      <a:pt x="549" y="843"/>
                    </a:lnTo>
                    <a:lnTo>
                      <a:pt x="539" y="845"/>
                    </a:lnTo>
                    <a:lnTo>
                      <a:pt x="529" y="850"/>
                    </a:lnTo>
                    <a:lnTo>
                      <a:pt x="519" y="854"/>
                    </a:lnTo>
                    <a:lnTo>
                      <a:pt x="508" y="854"/>
                    </a:lnTo>
                    <a:lnTo>
                      <a:pt x="492" y="849"/>
                    </a:lnTo>
                    <a:lnTo>
                      <a:pt x="474" y="837"/>
                    </a:lnTo>
                    <a:lnTo>
                      <a:pt x="458" y="829"/>
                    </a:lnTo>
                    <a:lnTo>
                      <a:pt x="445" y="821"/>
                    </a:lnTo>
                    <a:lnTo>
                      <a:pt x="431" y="811"/>
                    </a:lnTo>
                    <a:lnTo>
                      <a:pt x="417" y="799"/>
                    </a:lnTo>
                    <a:lnTo>
                      <a:pt x="403" y="791"/>
                    </a:lnTo>
                    <a:lnTo>
                      <a:pt x="389" y="784"/>
                    </a:lnTo>
                    <a:lnTo>
                      <a:pt x="382" y="776"/>
                    </a:lnTo>
                    <a:lnTo>
                      <a:pt x="370" y="754"/>
                    </a:lnTo>
                    <a:lnTo>
                      <a:pt x="358" y="732"/>
                    </a:lnTo>
                    <a:lnTo>
                      <a:pt x="352" y="717"/>
                    </a:lnTo>
                    <a:lnTo>
                      <a:pt x="350" y="703"/>
                    </a:lnTo>
                    <a:lnTo>
                      <a:pt x="354" y="691"/>
                    </a:lnTo>
                    <a:lnTo>
                      <a:pt x="358" y="685"/>
                    </a:lnTo>
                    <a:lnTo>
                      <a:pt x="364" y="683"/>
                    </a:lnTo>
                    <a:lnTo>
                      <a:pt x="368" y="681"/>
                    </a:lnTo>
                    <a:lnTo>
                      <a:pt x="372" y="679"/>
                    </a:lnTo>
                    <a:lnTo>
                      <a:pt x="376" y="677"/>
                    </a:lnTo>
                    <a:lnTo>
                      <a:pt x="380" y="673"/>
                    </a:lnTo>
                    <a:lnTo>
                      <a:pt x="382" y="671"/>
                    </a:lnTo>
                    <a:lnTo>
                      <a:pt x="382" y="665"/>
                    </a:lnTo>
                    <a:lnTo>
                      <a:pt x="376" y="654"/>
                    </a:lnTo>
                    <a:lnTo>
                      <a:pt x="364" y="646"/>
                    </a:lnTo>
                    <a:lnTo>
                      <a:pt x="348" y="638"/>
                    </a:lnTo>
                    <a:lnTo>
                      <a:pt x="332" y="636"/>
                    </a:lnTo>
                    <a:lnTo>
                      <a:pt x="323" y="638"/>
                    </a:lnTo>
                    <a:lnTo>
                      <a:pt x="315" y="644"/>
                    </a:lnTo>
                    <a:lnTo>
                      <a:pt x="307" y="650"/>
                    </a:lnTo>
                    <a:lnTo>
                      <a:pt x="301" y="652"/>
                    </a:lnTo>
                    <a:lnTo>
                      <a:pt x="295" y="650"/>
                    </a:lnTo>
                    <a:lnTo>
                      <a:pt x="283" y="636"/>
                    </a:lnTo>
                    <a:lnTo>
                      <a:pt x="273" y="630"/>
                    </a:lnTo>
                    <a:lnTo>
                      <a:pt x="262" y="630"/>
                    </a:lnTo>
                    <a:lnTo>
                      <a:pt x="254" y="636"/>
                    </a:lnTo>
                    <a:lnTo>
                      <a:pt x="246" y="642"/>
                    </a:lnTo>
                    <a:lnTo>
                      <a:pt x="238" y="644"/>
                    </a:lnTo>
                    <a:lnTo>
                      <a:pt x="230" y="640"/>
                    </a:lnTo>
                    <a:lnTo>
                      <a:pt x="220" y="632"/>
                    </a:lnTo>
                    <a:lnTo>
                      <a:pt x="208" y="624"/>
                    </a:lnTo>
                    <a:lnTo>
                      <a:pt x="195" y="614"/>
                    </a:lnTo>
                    <a:lnTo>
                      <a:pt x="185" y="608"/>
                    </a:lnTo>
                    <a:lnTo>
                      <a:pt x="181" y="606"/>
                    </a:lnTo>
                    <a:lnTo>
                      <a:pt x="181" y="593"/>
                    </a:lnTo>
                    <a:lnTo>
                      <a:pt x="210" y="553"/>
                    </a:lnTo>
                    <a:lnTo>
                      <a:pt x="262" y="540"/>
                    </a:lnTo>
                    <a:lnTo>
                      <a:pt x="271" y="467"/>
                    </a:lnTo>
                    <a:lnTo>
                      <a:pt x="248" y="439"/>
                    </a:lnTo>
                    <a:lnTo>
                      <a:pt x="212" y="455"/>
                    </a:lnTo>
                    <a:lnTo>
                      <a:pt x="179" y="435"/>
                    </a:lnTo>
                    <a:lnTo>
                      <a:pt x="147" y="451"/>
                    </a:lnTo>
                    <a:lnTo>
                      <a:pt x="116" y="431"/>
                    </a:lnTo>
                    <a:lnTo>
                      <a:pt x="106" y="390"/>
                    </a:lnTo>
                    <a:lnTo>
                      <a:pt x="57" y="386"/>
                    </a:lnTo>
                    <a:lnTo>
                      <a:pt x="31" y="404"/>
                    </a:lnTo>
                    <a:lnTo>
                      <a:pt x="0" y="349"/>
                    </a:lnTo>
                    <a:lnTo>
                      <a:pt x="51" y="347"/>
                    </a:lnTo>
                    <a:lnTo>
                      <a:pt x="104" y="295"/>
                    </a:lnTo>
                    <a:lnTo>
                      <a:pt x="139" y="292"/>
                    </a:lnTo>
                    <a:lnTo>
                      <a:pt x="195" y="327"/>
                    </a:lnTo>
                    <a:lnTo>
                      <a:pt x="250" y="335"/>
                    </a:lnTo>
                    <a:lnTo>
                      <a:pt x="275" y="309"/>
                    </a:lnTo>
                    <a:lnTo>
                      <a:pt x="279" y="288"/>
                    </a:lnTo>
                    <a:lnTo>
                      <a:pt x="307" y="278"/>
                    </a:lnTo>
                    <a:lnTo>
                      <a:pt x="338" y="248"/>
                    </a:lnTo>
                    <a:lnTo>
                      <a:pt x="386" y="238"/>
                    </a:lnTo>
                    <a:lnTo>
                      <a:pt x="397" y="207"/>
                    </a:lnTo>
                    <a:lnTo>
                      <a:pt x="437" y="181"/>
                    </a:lnTo>
                    <a:lnTo>
                      <a:pt x="458" y="223"/>
                    </a:lnTo>
                    <a:lnTo>
                      <a:pt x="496" y="225"/>
                    </a:lnTo>
                    <a:lnTo>
                      <a:pt x="521" y="248"/>
                    </a:lnTo>
                    <a:lnTo>
                      <a:pt x="567" y="227"/>
                    </a:lnTo>
                    <a:lnTo>
                      <a:pt x="575" y="189"/>
                    </a:lnTo>
                    <a:lnTo>
                      <a:pt x="604" y="173"/>
                    </a:lnTo>
                    <a:lnTo>
                      <a:pt x="641" y="193"/>
                    </a:lnTo>
                    <a:lnTo>
                      <a:pt x="659" y="160"/>
                    </a:lnTo>
                    <a:lnTo>
                      <a:pt x="695" y="160"/>
                    </a:lnTo>
                    <a:lnTo>
                      <a:pt x="693" y="120"/>
                    </a:lnTo>
                    <a:lnTo>
                      <a:pt x="728" y="108"/>
                    </a:lnTo>
                    <a:lnTo>
                      <a:pt x="740" y="122"/>
                    </a:lnTo>
                    <a:lnTo>
                      <a:pt x="765" y="71"/>
                    </a:lnTo>
                    <a:lnTo>
                      <a:pt x="797" y="73"/>
                    </a:lnTo>
                    <a:lnTo>
                      <a:pt x="825" y="77"/>
                    </a:lnTo>
                    <a:lnTo>
                      <a:pt x="840" y="30"/>
                    </a:lnTo>
                    <a:lnTo>
                      <a:pt x="868" y="36"/>
                    </a:lnTo>
                    <a:lnTo>
                      <a:pt x="891" y="63"/>
                    </a:lnTo>
                    <a:lnTo>
                      <a:pt x="933" y="6"/>
                    </a:lnTo>
                    <a:lnTo>
                      <a:pt x="974" y="18"/>
                    </a:lnTo>
                    <a:lnTo>
                      <a:pt x="1006" y="0"/>
                    </a:lnTo>
                    <a:lnTo>
                      <a:pt x="1039" y="10"/>
                    </a:lnTo>
                    <a:lnTo>
                      <a:pt x="1039" y="69"/>
                    </a:lnTo>
                    <a:lnTo>
                      <a:pt x="1065" y="89"/>
                    </a:lnTo>
                    <a:lnTo>
                      <a:pt x="1059" y="154"/>
                    </a:lnTo>
                    <a:lnTo>
                      <a:pt x="1006" y="215"/>
                    </a:lnTo>
                    <a:lnTo>
                      <a:pt x="1080" y="209"/>
                    </a:lnTo>
                    <a:lnTo>
                      <a:pt x="1096" y="234"/>
                    </a:lnTo>
                    <a:lnTo>
                      <a:pt x="1096" y="284"/>
                    </a:lnTo>
                    <a:lnTo>
                      <a:pt x="1134" y="258"/>
                    </a:lnTo>
                    <a:lnTo>
                      <a:pt x="1169" y="258"/>
                    </a:lnTo>
                    <a:lnTo>
                      <a:pt x="1191" y="321"/>
                    </a:lnTo>
                    <a:lnTo>
                      <a:pt x="1163" y="351"/>
                    </a:lnTo>
                    <a:lnTo>
                      <a:pt x="1167" y="408"/>
                    </a:lnTo>
                    <a:lnTo>
                      <a:pt x="1128" y="431"/>
                    </a:lnTo>
                    <a:lnTo>
                      <a:pt x="1104" y="504"/>
                    </a:lnTo>
                    <a:lnTo>
                      <a:pt x="1110" y="579"/>
                    </a:lnTo>
                    <a:lnTo>
                      <a:pt x="1039" y="642"/>
                    </a:lnTo>
                    <a:lnTo>
                      <a:pt x="1013" y="654"/>
                    </a:lnTo>
                    <a:lnTo>
                      <a:pt x="1013" y="713"/>
                    </a:lnTo>
                    <a:lnTo>
                      <a:pt x="990" y="728"/>
                    </a:lnTo>
                    <a:lnTo>
                      <a:pt x="943" y="738"/>
                    </a:lnTo>
                    <a:lnTo>
                      <a:pt x="937" y="776"/>
                    </a:lnTo>
                    <a:lnTo>
                      <a:pt x="899" y="788"/>
                    </a:lnTo>
                    <a:lnTo>
                      <a:pt x="866" y="835"/>
                    </a:lnTo>
                  </a:path>
                </a:pathLst>
              </a:custGeom>
              <a:grpFill/>
              <a:ln w="6350">
                <a:solidFill>
                  <a:schemeClr val="bg1"/>
                </a:solidFill>
                <a:prstDash val="solid"/>
                <a:round/>
              </a:ln>
            </p:spPr>
            <p:txBody>
              <a:bodyPr/>
              <a:lstStyle/>
              <a:p>
                <a:endParaRPr lang="zh-CN" altLang="en-US" sz="1705">
                  <a:cs typeface="+mn-ea"/>
                  <a:sym typeface="+mn-lt"/>
                </a:endParaRPr>
              </a:p>
            </p:txBody>
          </p:sp>
          <p:sp>
            <p:nvSpPr>
              <p:cNvPr id="42" name="Freeform 75"/>
              <p:cNvSpPr/>
              <p:nvPr/>
            </p:nvSpPr>
            <p:spPr bwMode="gray">
              <a:xfrm>
                <a:off x="4354240" y="6061993"/>
                <a:ext cx="309563" cy="273050"/>
              </a:xfrm>
              <a:custGeom>
                <a:avLst/>
                <a:gdLst>
                  <a:gd name="T0" fmla="*/ 20 w 392"/>
                  <a:gd name="T1" fmla="*/ 19 h 344"/>
                  <a:gd name="T2" fmla="*/ 17 w 392"/>
                  <a:gd name="T3" fmla="*/ 21 h 344"/>
                  <a:gd name="T4" fmla="*/ 11 w 392"/>
                  <a:gd name="T5" fmla="*/ 27 h 344"/>
                  <a:gd name="T6" fmla="*/ 5 w 392"/>
                  <a:gd name="T7" fmla="*/ 35 h 344"/>
                  <a:gd name="T8" fmla="*/ 1 w 392"/>
                  <a:gd name="T9" fmla="*/ 40 h 344"/>
                  <a:gd name="T10" fmla="*/ 0 w 392"/>
                  <a:gd name="T11" fmla="*/ 50 h 344"/>
                  <a:gd name="T12" fmla="*/ 1 w 392"/>
                  <a:gd name="T13" fmla="*/ 63 h 344"/>
                  <a:gd name="T14" fmla="*/ 5 w 392"/>
                  <a:gd name="T15" fmla="*/ 72 h 344"/>
                  <a:gd name="T16" fmla="*/ 12 w 392"/>
                  <a:gd name="T17" fmla="*/ 78 h 344"/>
                  <a:gd name="T18" fmla="*/ 22 w 392"/>
                  <a:gd name="T19" fmla="*/ 80 h 344"/>
                  <a:gd name="T20" fmla="*/ 28 w 392"/>
                  <a:gd name="T21" fmla="*/ 80 h 344"/>
                  <a:gd name="T22" fmla="*/ 33 w 392"/>
                  <a:gd name="T23" fmla="*/ 81 h 344"/>
                  <a:gd name="T24" fmla="*/ 41 w 392"/>
                  <a:gd name="T25" fmla="*/ 86 h 344"/>
                  <a:gd name="T26" fmla="*/ 46 w 392"/>
                  <a:gd name="T27" fmla="*/ 85 h 344"/>
                  <a:gd name="T28" fmla="*/ 49 w 392"/>
                  <a:gd name="T29" fmla="*/ 80 h 344"/>
                  <a:gd name="T30" fmla="*/ 53 w 392"/>
                  <a:gd name="T31" fmla="*/ 74 h 344"/>
                  <a:gd name="T32" fmla="*/ 59 w 392"/>
                  <a:gd name="T33" fmla="*/ 73 h 344"/>
                  <a:gd name="T34" fmla="*/ 64 w 392"/>
                  <a:gd name="T35" fmla="*/ 69 h 344"/>
                  <a:gd name="T36" fmla="*/ 69 w 392"/>
                  <a:gd name="T37" fmla="*/ 63 h 344"/>
                  <a:gd name="T38" fmla="*/ 76 w 392"/>
                  <a:gd name="T39" fmla="*/ 59 h 344"/>
                  <a:gd name="T40" fmla="*/ 79 w 392"/>
                  <a:gd name="T41" fmla="*/ 52 h 344"/>
                  <a:gd name="T42" fmla="*/ 80 w 392"/>
                  <a:gd name="T43" fmla="*/ 43 h 344"/>
                  <a:gd name="T44" fmla="*/ 85 w 392"/>
                  <a:gd name="T45" fmla="*/ 28 h 344"/>
                  <a:gd name="T46" fmla="*/ 90 w 392"/>
                  <a:gd name="T47" fmla="*/ 21 h 344"/>
                  <a:gd name="T48" fmla="*/ 94 w 392"/>
                  <a:gd name="T49" fmla="*/ 19 h 344"/>
                  <a:gd name="T50" fmla="*/ 97 w 392"/>
                  <a:gd name="T51" fmla="*/ 15 h 344"/>
                  <a:gd name="T52" fmla="*/ 97 w 392"/>
                  <a:gd name="T53" fmla="*/ 9 h 344"/>
                  <a:gd name="T54" fmla="*/ 95 w 392"/>
                  <a:gd name="T55" fmla="*/ 3 h 344"/>
                  <a:gd name="T56" fmla="*/ 88 w 392"/>
                  <a:gd name="T57" fmla="*/ 1 h 344"/>
                  <a:gd name="T58" fmla="*/ 75 w 392"/>
                  <a:gd name="T59" fmla="*/ 1 h 344"/>
                  <a:gd name="T60" fmla="*/ 64 w 392"/>
                  <a:gd name="T61" fmla="*/ 3 h 344"/>
                  <a:gd name="T62" fmla="*/ 55 w 392"/>
                  <a:gd name="T63" fmla="*/ 5 h 344"/>
                  <a:gd name="T64" fmla="*/ 45 w 392"/>
                  <a:gd name="T65" fmla="*/ 7 h 344"/>
                  <a:gd name="T66" fmla="*/ 38 w 392"/>
                  <a:gd name="T67" fmla="*/ 8 h 344"/>
                  <a:gd name="T68" fmla="*/ 33 w 392"/>
                  <a:gd name="T69" fmla="*/ 11 h 344"/>
                  <a:gd name="T70" fmla="*/ 28 w 392"/>
                  <a:gd name="T71" fmla="*/ 12 h 344"/>
                  <a:gd name="T72" fmla="*/ 23 w 392"/>
                  <a:gd name="T73" fmla="*/ 12 h 34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2"/>
                  <a:gd name="T112" fmla="*/ 0 h 344"/>
                  <a:gd name="T113" fmla="*/ 392 w 392"/>
                  <a:gd name="T114" fmla="*/ 344 h 34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2" h="344">
                    <a:moveTo>
                      <a:pt x="87" y="51"/>
                    </a:moveTo>
                    <a:lnTo>
                      <a:pt x="83" y="74"/>
                    </a:lnTo>
                    <a:lnTo>
                      <a:pt x="79" y="76"/>
                    </a:lnTo>
                    <a:lnTo>
                      <a:pt x="71" y="84"/>
                    </a:lnTo>
                    <a:lnTo>
                      <a:pt x="59" y="96"/>
                    </a:lnTo>
                    <a:lnTo>
                      <a:pt x="45" y="108"/>
                    </a:lnTo>
                    <a:lnTo>
                      <a:pt x="32" y="124"/>
                    </a:lnTo>
                    <a:lnTo>
                      <a:pt x="20" y="137"/>
                    </a:lnTo>
                    <a:lnTo>
                      <a:pt x="10" y="149"/>
                    </a:lnTo>
                    <a:lnTo>
                      <a:pt x="4" y="159"/>
                    </a:lnTo>
                    <a:lnTo>
                      <a:pt x="0" y="175"/>
                    </a:lnTo>
                    <a:lnTo>
                      <a:pt x="0" y="200"/>
                    </a:lnTo>
                    <a:lnTo>
                      <a:pt x="2" y="228"/>
                    </a:lnTo>
                    <a:lnTo>
                      <a:pt x="6" y="254"/>
                    </a:lnTo>
                    <a:lnTo>
                      <a:pt x="12" y="271"/>
                    </a:lnTo>
                    <a:lnTo>
                      <a:pt x="22" y="287"/>
                    </a:lnTo>
                    <a:lnTo>
                      <a:pt x="36" y="299"/>
                    </a:lnTo>
                    <a:lnTo>
                      <a:pt x="51" y="309"/>
                    </a:lnTo>
                    <a:lnTo>
                      <a:pt x="73" y="317"/>
                    </a:lnTo>
                    <a:lnTo>
                      <a:pt x="91" y="318"/>
                    </a:lnTo>
                    <a:lnTo>
                      <a:pt x="103" y="318"/>
                    </a:lnTo>
                    <a:lnTo>
                      <a:pt x="112" y="318"/>
                    </a:lnTo>
                    <a:lnTo>
                      <a:pt x="122" y="318"/>
                    </a:lnTo>
                    <a:lnTo>
                      <a:pt x="134" y="324"/>
                    </a:lnTo>
                    <a:lnTo>
                      <a:pt x="152" y="334"/>
                    </a:lnTo>
                    <a:lnTo>
                      <a:pt x="164" y="342"/>
                    </a:lnTo>
                    <a:lnTo>
                      <a:pt x="175" y="344"/>
                    </a:lnTo>
                    <a:lnTo>
                      <a:pt x="185" y="338"/>
                    </a:lnTo>
                    <a:lnTo>
                      <a:pt x="193" y="328"/>
                    </a:lnTo>
                    <a:lnTo>
                      <a:pt x="199" y="317"/>
                    </a:lnTo>
                    <a:lnTo>
                      <a:pt x="205" y="305"/>
                    </a:lnTo>
                    <a:lnTo>
                      <a:pt x="213" y="295"/>
                    </a:lnTo>
                    <a:lnTo>
                      <a:pt x="225" y="293"/>
                    </a:lnTo>
                    <a:lnTo>
                      <a:pt x="240" y="289"/>
                    </a:lnTo>
                    <a:lnTo>
                      <a:pt x="252" y="283"/>
                    </a:lnTo>
                    <a:lnTo>
                      <a:pt x="260" y="275"/>
                    </a:lnTo>
                    <a:lnTo>
                      <a:pt x="268" y="263"/>
                    </a:lnTo>
                    <a:lnTo>
                      <a:pt x="280" y="252"/>
                    </a:lnTo>
                    <a:lnTo>
                      <a:pt x="292" y="246"/>
                    </a:lnTo>
                    <a:lnTo>
                      <a:pt x="305" y="238"/>
                    </a:lnTo>
                    <a:lnTo>
                      <a:pt x="315" y="224"/>
                    </a:lnTo>
                    <a:lnTo>
                      <a:pt x="319" y="208"/>
                    </a:lnTo>
                    <a:lnTo>
                      <a:pt x="321" y="189"/>
                    </a:lnTo>
                    <a:lnTo>
                      <a:pt x="323" y="169"/>
                    </a:lnTo>
                    <a:lnTo>
                      <a:pt x="331" y="139"/>
                    </a:lnTo>
                    <a:lnTo>
                      <a:pt x="343" y="112"/>
                    </a:lnTo>
                    <a:lnTo>
                      <a:pt x="355" y="92"/>
                    </a:lnTo>
                    <a:lnTo>
                      <a:pt x="362" y="84"/>
                    </a:lnTo>
                    <a:lnTo>
                      <a:pt x="372" y="80"/>
                    </a:lnTo>
                    <a:lnTo>
                      <a:pt x="380" y="76"/>
                    </a:lnTo>
                    <a:lnTo>
                      <a:pt x="388" y="70"/>
                    </a:lnTo>
                    <a:lnTo>
                      <a:pt x="392" y="61"/>
                    </a:lnTo>
                    <a:lnTo>
                      <a:pt x="392" y="51"/>
                    </a:lnTo>
                    <a:lnTo>
                      <a:pt x="390" y="35"/>
                    </a:lnTo>
                    <a:lnTo>
                      <a:pt x="390" y="23"/>
                    </a:lnTo>
                    <a:lnTo>
                      <a:pt x="384" y="13"/>
                    </a:lnTo>
                    <a:lnTo>
                      <a:pt x="374" y="8"/>
                    </a:lnTo>
                    <a:lnTo>
                      <a:pt x="356" y="2"/>
                    </a:lnTo>
                    <a:lnTo>
                      <a:pt x="327" y="0"/>
                    </a:lnTo>
                    <a:lnTo>
                      <a:pt x="301" y="4"/>
                    </a:lnTo>
                    <a:lnTo>
                      <a:pt x="280" y="9"/>
                    </a:lnTo>
                    <a:lnTo>
                      <a:pt x="260" y="13"/>
                    </a:lnTo>
                    <a:lnTo>
                      <a:pt x="240" y="15"/>
                    </a:lnTo>
                    <a:lnTo>
                      <a:pt x="221" y="21"/>
                    </a:lnTo>
                    <a:lnTo>
                      <a:pt x="201" y="27"/>
                    </a:lnTo>
                    <a:lnTo>
                      <a:pt x="181" y="27"/>
                    </a:lnTo>
                    <a:lnTo>
                      <a:pt x="166" y="27"/>
                    </a:lnTo>
                    <a:lnTo>
                      <a:pt x="154" y="31"/>
                    </a:lnTo>
                    <a:lnTo>
                      <a:pt x="142" y="39"/>
                    </a:lnTo>
                    <a:lnTo>
                      <a:pt x="134" y="45"/>
                    </a:lnTo>
                    <a:lnTo>
                      <a:pt x="126" y="49"/>
                    </a:lnTo>
                    <a:lnTo>
                      <a:pt x="114" y="49"/>
                    </a:lnTo>
                    <a:lnTo>
                      <a:pt x="103" y="49"/>
                    </a:lnTo>
                    <a:lnTo>
                      <a:pt x="93" y="49"/>
                    </a:lnTo>
                    <a:lnTo>
                      <a:pt x="87" y="51"/>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43" name="Freeform 76"/>
              <p:cNvSpPr/>
              <p:nvPr/>
            </p:nvSpPr>
            <p:spPr bwMode="gray">
              <a:xfrm>
                <a:off x="4354240" y="6061993"/>
                <a:ext cx="309563" cy="273050"/>
              </a:xfrm>
              <a:custGeom>
                <a:avLst/>
                <a:gdLst>
                  <a:gd name="T0" fmla="*/ 20 w 392"/>
                  <a:gd name="T1" fmla="*/ 19 h 344"/>
                  <a:gd name="T2" fmla="*/ 17 w 392"/>
                  <a:gd name="T3" fmla="*/ 21 h 344"/>
                  <a:gd name="T4" fmla="*/ 11 w 392"/>
                  <a:gd name="T5" fmla="*/ 27 h 344"/>
                  <a:gd name="T6" fmla="*/ 5 w 392"/>
                  <a:gd name="T7" fmla="*/ 35 h 344"/>
                  <a:gd name="T8" fmla="*/ 1 w 392"/>
                  <a:gd name="T9" fmla="*/ 40 h 344"/>
                  <a:gd name="T10" fmla="*/ 0 w 392"/>
                  <a:gd name="T11" fmla="*/ 50 h 344"/>
                  <a:gd name="T12" fmla="*/ 1 w 392"/>
                  <a:gd name="T13" fmla="*/ 63 h 344"/>
                  <a:gd name="T14" fmla="*/ 5 w 392"/>
                  <a:gd name="T15" fmla="*/ 72 h 344"/>
                  <a:gd name="T16" fmla="*/ 12 w 392"/>
                  <a:gd name="T17" fmla="*/ 78 h 344"/>
                  <a:gd name="T18" fmla="*/ 22 w 392"/>
                  <a:gd name="T19" fmla="*/ 80 h 344"/>
                  <a:gd name="T20" fmla="*/ 28 w 392"/>
                  <a:gd name="T21" fmla="*/ 80 h 344"/>
                  <a:gd name="T22" fmla="*/ 33 w 392"/>
                  <a:gd name="T23" fmla="*/ 81 h 344"/>
                  <a:gd name="T24" fmla="*/ 41 w 392"/>
                  <a:gd name="T25" fmla="*/ 86 h 344"/>
                  <a:gd name="T26" fmla="*/ 46 w 392"/>
                  <a:gd name="T27" fmla="*/ 85 h 344"/>
                  <a:gd name="T28" fmla="*/ 49 w 392"/>
                  <a:gd name="T29" fmla="*/ 80 h 344"/>
                  <a:gd name="T30" fmla="*/ 53 w 392"/>
                  <a:gd name="T31" fmla="*/ 74 h 344"/>
                  <a:gd name="T32" fmla="*/ 59 w 392"/>
                  <a:gd name="T33" fmla="*/ 73 h 344"/>
                  <a:gd name="T34" fmla="*/ 64 w 392"/>
                  <a:gd name="T35" fmla="*/ 69 h 344"/>
                  <a:gd name="T36" fmla="*/ 69 w 392"/>
                  <a:gd name="T37" fmla="*/ 63 h 344"/>
                  <a:gd name="T38" fmla="*/ 76 w 392"/>
                  <a:gd name="T39" fmla="*/ 59 h 344"/>
                  <a:gd name="T40" fmla="*/ 79 w 392"/>
                  <a:gd name="T41" fmla="*/ 52 h 344"/>
                  <a:gd name="T42" fmla="*/ 80 w 392"/>
                  <a:gd name="T43" fmla="*/ 43 h 344"/>
                  <a:gd name="T44" fmla="*/ 85 w 392"/>
                  <a:gd name="T45" fmla="*/ 28 h 344"/>
                  <a:gd name="T46" fmla="*/ 90 w 392"/>
                  <a:gd name="T47" fmla="*/ 21 h 344"/>
                  <a:gd name="T48" fmla="*/ 94 w 392"/>
                  <a:gd name="T49" fmla="*/ 19 h 344"/>
                  <a:gd name="T50" fmla="*/ 97 w 392"/>
                  <a:gd name="T51" fmla="*/ 15 h 344"/>
                  <a:gd name="T52" fmla="*/ 97 w 392"/>
                  <a:gd name="T53" fmla="*/ 9 h 344"/>
                  <a:gd name="T54" fmla="*/ 95 w 392"/>
                  <a:gd name="T55" fmla="*/ 3 h 344"/>
                  <a:gd name="T56" fmla="*/ 88 w 392"/>
                  <a:gd name="T57" fmla="*/ 1 h 344"/>
                  <a:gd name="T58" fmla="*/ 75 w 392"/>
                  <a:gd name="T59" fmla="*/ 1 h 344"/>
                  <a:gd name="T60" fmla="*/ 64 w 392"/>
                  <a:gd name="T61" fmla="*/ 3 h 344"/>
                  <a:gd name="T62" fmla="*/ 55 w 392"/>
                  <a:gd name="T63" fmla="*/ 5 h 344"/>
                  <a:gd name="T64" fmla="*/ 45 w 392"/>
                  <a:gd name="T65" fmla="*/ 7 h 344"/>
                  <a:gd name="T66" fmla="*/ 38 w 392"/>
                  <a:gd name="T67" fmla="*/ 8 h 344"/>
                  <a:gd name="T68" fmla="*/ 33 w 392"/>
                  <a:gd name="T69" fmla="*/ 11 h 344"/>
                  <a:gd name="T70" fmla="*/ 28 w 392"/>
                  <a:gd name="T71" fmla="*/ 12 h 344"/>
                  <a:gd name="T72" fmla="*/ 23 w 392"/>
                  <a:gd name="T73" fmla="*/ 12 h 34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2"/>
                  <a:gd name="T112" fmla="*/ 0 h 344"/>
                  <a:gd name="T113" fmla="*/ 392 w 392"/>
                  <a:gd name="T114" fmla="*/ 344 h 34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2" h="344">
                    <a:moveTo>
                      <a:pt x="87" y="51"/>
                    </a:moveTo>
                    <a:lnTo>
                      <a:pt x="83" y="74"/>
                    </a:lnTo>
                    <a:lnTo>
                      <a:pt x="79" y="76"/>
                    </a:lnTo>
                    <a:lnTo>
                      <a:pt x="71" y="84"/>
                    </a:lnTo>
                    <a:lnTo>
                      <a:pt x="59" y="96"/>
                    </a:lnTo>
                    <a:lnTo>
                      <a:pt x="45" y="108"/>
                    </a:lnTo>
                    <a:lnTo>
                      <a:pt x="32" y="124"/>
                    </a:lnTo>
                    <a:lnTo>
                      <a:pt x="20" y="137"/>
                    </a:lnTo>
                    <a:lnTo>
                      <a:pt x="10" y="149"/>
                    </a:lnTo>
                    <a:lnTo>
                      <a:pt x="4" y="159"/>
                    </a:lnTo>
                    <a:lnTo>
                      <a:pt x="0" y="175"/>
                    </a:lnTo>
                    <a:lnTo>
                      <a:pt x="0" y="200"/>
                    </a:lnTo>
                    <a:lnTo>
                      <a:pt x="2" y="228"/>
                    </a:lnTo>
                    <a:lnTo>
                      <a:pt x="6" y="254"/>
                    </a:lnTo>
                    <a:lnTo>
                      <a:pt x="12" y="271"/>
                    </a:lnTo>
                    <a:lnTo>
                      <a:pt x="22" y="287"/>
                    </a:lnTo>
                    <a:lnTo>
                      <a:pt x="36" y="299"/>
                    </a:lnTo>
                    <a:lnTo>
                      <a:pt x="51" y="309"/>
                    </a:lnTo>
                    <a:lnTo>
                      <a:pt x="73" y="317"/>
                    </a:lnTo>
                    <a:lnTo>
                      <a:pt x="91" y="318"/>
                    </a:lnTo>
                    <a:lnTo>
                      <a:pt x="103" y="318"/>
                    </a:lnTo>
                    <a:lnTo>
                      <a:pt x="112" y="318"/>
                    </a:lnTo>
                    <a:lnTo>
                      <a:pt x="122" y="318"/>
                    </a:lnTo>
                    <a:lnTo>
                      <a:pt x="134" y="324"/>
                    </a:lnTo>
                    <a:lnTo>
                      <a:pt x="152" y="334"/>
                    </a:lnTo>
                    <a:lnTo>
                      <a:pt x="164" y="342"/>
                    </a:lnTo>
                    <a:lnTo>
                      <a:pt x="175" y="344"/>
                    </a:lnTo>
                    <a:lnTo>
                      <a:pt x="185" y="338"/>
                    </a:lnTo>
                    <a:lnTo>
                      <a:pt x="193" y="328"/>
                    </a:lnTo>
                    <a:lnTo>
                      <a:pt x="199" y="317"/>
                    </a:lnTo>
                    <a:lnTo>
                      <a:pt x="205" y="305"/>
                    </a:lnTo>
                    <a:lnTo>
                      <a:pt x="213" y="295"/>
                    </a:lnTo>
                    <a:lnTo>
                      <a:pt x="225" y="293"/>
                    </a:lnTo>
                    <a:lnTo>
                      <a:pt x="240" y="289"/>
                    </a:lnTo>
                    <a:lnTo>
                      <a:pt x="252" y="283"/>
                    </a:lnTo>
                    <a:lnTo>
                      <a:pt x="260" y="275"/>
                    </a:lnTo>
                    <a:lnTo>
                      <a:pt x="268" y="263"/>
                    </a:lnTo>
                    <a:lnTo>
                      <a:pt x="280" y="252"/>
                    </a:lnTo>
                    <a:lnTo>
                      <a:pt x="292" y="246"/>
                    </a:lnTo>
                    <a:lnTo>
                      <a:pt x="305" y="238"/>
                    </a:lnTo>
                    <a:lnTo>
                      <a:pt x="315" y="224"/>
                    </a:lnTo>
                    <a:lnTo>
                      <a:pt x="319" y="208"/>
                    </a:lnTo>
                    <a:lnTo>
                      <a:pt x="321" y="189"/>
                    </a:lnTo>
                    <a:lnTo>
                      <a:pt x="323" y="169"/>
                    </a:lnTo>
                    <a:lnTo>
                      <a:pt x="331" y="139"/>
                    </a:lnTo>
                    <a:lnTo>
                      <a:pt x="343" y="112"/>
                    </a:lnTo>
                    <a:lnTo>
                      <a:pt x="355" y="92"/>
                    </a:lnTo>
                    <a:lnTo>
                      <a:pt x="362" y="84"/>
                    </a:lnTo>
                    <a:lnTo>
                      <a:pt x="372" y="80"/>
                    </a:lnTo>
                    <a:lnTo>
                      <a:pt x="380" y="76"/>
                    </a:lnTo>
                    <a:lnTo>
                      <a:pt x="388" y="70"/>
                    </a:lnTo>
                    <a:lnTo>
                      <a:pt x="392" y="61"/>
                    </a:lnTo>
                    <a:lnTo>
                      <a:pt x="392" y="51"/>
                    </a:lnTo>
                    <a:lnTo>
                      <a:pt x="390" y="35"/>
                    </a:lnTo>
                    <a:lnTo>
                      <a:pt x="390" y="23"/>
                    </a:lnTo>
                    <a:lnTo>
                      <a:pt x="384" y="13"/>
                    </a:lnTo>
                    <a:lnTo>
                      <a:pt x="374" y="8"/>
                    </a:lnTo>
                    <a:lnTo>
                      <a:pt x="356" y="2"/>
                    </a:lnTo>
                    <a:lnTo>
                      <a:pt x="327" y="0"/>
                    </a:lnTo>
                    <a:lnTo>
                      <a:pt x="301" y="4"/>
                    </a:lnTo>
                    <a:lnTo>
                      <a:pt x="280" y="9"/>
                    </a:lnTo>
                    <a:lnTo>
                      <a:pt x="260" y="13"/>
                    </a:lnTo>
                    <a:lnTo>
                      <a:pt x="240" y="15"/>
                    </a:lnTo>
                    <a:lnTo>
                      <a:pt x="221" y="21"/>
                    </a:lnTo>
                    <a:lnTo>
                      <a:pt x="201" y="27"/>
                    </a:lnTo>
                    <a:lnTo>
                      <a:pt x="181" y="27"/>
                    </a:lnTo>
                    <a:lnTo>
                      <a:pt x="166" y="27"/>
                    </a:lnTo>
                    <a:lnTo>
                      <a:pt x="154" y="31"/>
                    </a:lnTo>
                    <a:lnTo>
                      <a:pt x="142" y="39"/>
                    </a:lnTo>
                    <a:lnTo>
                      <a:pt x="134" y="45"/>
                    </a:lnTo>
                    <a:lnTo>
                      <a:pt x="126" y="49"/>
                    </a:lnTo>
                    <a:lnTo>
                      <a:pt x="114" y="49"/>
                    </a:lnTo>
                    <a:lnTo>
                      <a:pt x="103" y="49"/>
                    </a:lnTo>
                    <a:lnTo>
                      <a:pt x="93" y="49"/>
                    </a:lnTo>
                    <a:lnTo>
                      <a:pt x="87" y="51"/>
                    </a:lnTo>
                  </a:path>
                </a:pathLst>
              </a:custGeom>
              <a:grpFill/>
              <a:ln w="6350">
                <a:solidFill>
                  <a:schemeClr val="bg1"/>
                </a:solidFill>
                <a:prstDash val="solid"/>
                <a:round/>
              </a:ln>
            </p:spPr>
            <p:txBody>
              <a:bodyPr/>
              <a:lstStyle/>
              <a:p>
                <a:endParaRPr lang="zh-CN" altLang="en-US" sz="1705">
                  <a:cs typeface="+mn-ea"/>
                  <a:sym typeface="+mn-lt"/>
                </a:endParaRPr>
              </a:p>
            </p:txBody>
          </p:sp>
          <p:sp>
            <p:nvSpPr>
              <p:cNvPr id="44" name="Freeform 77"/>
              <p:cNvSpPr/>
              <p:nvPr/>
            </p:nvSpPr>
            <p:spPr bwMode="gray">
              <a:xfrm>
                <a:off x="4468540" y="5277768"/>
                <a:ext cx="895350" cy="762000"/>
              </a:xfrm>
              <a:custGeom>
                <a:avLst/>
                <a:gdLst>
                  <a:gd name="T0" fmla="*/ 279 w 1128"/>
                  <a:gd name="T1" fmla="*/ 62 h 960"/>
                  <a:gd name="T2" fmla="*/ 272 w 1128"/>
                  <a:gd name="T3" fmla="*/ 67 h 960"/>
                  <a:gd name="T4" fmla="*/ 266 w 1128"/>
                  <a:gd name="T5" fmla="*/ 77 h 960"/>
                  <a:gd name="T6" fmla="*/ 261 w 1128"/>
                  <a:gd name="T7" fmla="*/ 87 h 960"/>
                  <a:gd name="T8" fmla="*/ 254 w 1128"/>
                  <a:gd name="T9" fmla="*/ 97 h 960"/>
                  <a:gd name="T10" fmla="*/ 241 w 1128"/>
                  <a:gd name="T11" fmla="*/ 103 h 960"/>
                  <a:gd name="T12" fmla="*/ 230 w 1128"/>
                  <a:gd name="T13" fmla="*/ 104 h 960"/>
                  <a:gd name="T14" fmla="*/ 216 w 1128"/>
                  <a:gd name="T15" fmla="*/ 103 h 960"/>
                  <a:gd name="T16" fmla="*/ 203 w 1128"/>
                  <a:gd name="T17" fmla="*/ 110 h 960"/>
                  <a:gd name="T18" fmla="*/ 199 w 1128"/>
                  <a:gd name="T19" fmla="*/ 115 h 960"/>
                  <a:gd name="T20" fmla="*/ 198 w 1128"/>
                  <a:gd name="T21" fmla="*/ 118 h 960"/>
                  <a:gd name="T22" fmla="*/ 196 w 1128"/>
                  <a:gd name="T23" fmla="*/ 119 h 960"/>
                  <a:gd name="T24" fmla="*/ 190 w 1128"/>
                  <a:gd name="T25" fmla="*/ 114 h 960"/>
                  <a:gd name="T26" fmla="*/ 183 w 1128"/>
                  <a:gd name="T27" fmla="*/ 118 h 960"/>
                  <a:gd name="T28" fmla="*/ 177 w 1128"/>
                  <a:gd name="T29" fmla="*/ 127 h 960"/>
                  <a:gd name="T30" fmla="*/ 164 w 1128"/>
                  <a:gd name="T31" fmla="*/ 127 h 960"/>
                  <a:gd name="T32" fmla="*/ 155 w 1128"/>
                  <a:gd name="T33" fmla="*/ 120 h 960"/>
                  <a:gd name="T34" fmla="*/ 148 w 1128"/>
                  <a:gd name="T35" fmla="*/ 111 h 960"/>
                  <a:gd name="T36" fmla="*/ 143 w 1128"/>
                  <a:gd name="T37" fmla="*/ 113 h 960"/>
                  <a:gd name="T38" fmla="*/ 147 w 1128"/>
                  <a:gd name="T39" fmla="*/ 122 h 960"/>
                  <a:gd name="T40" fmla="*/ 154 w 1128"/>
                  <a:gd name="T41" fmla="*/ 130 h 960"/>
                  <a:gd name="T42" fmla="*/ 153 w 1128"/>
                  <a:gd name="T43" fmla="*/ 140 h 960"/>
                  <a:gd name="T44" fmla="*/ 140 w 1128"/>
                  <a:gd name="T45" fmla="*/ 149 h 960"/>
                  <a:gd name="T46" fmla="*/ 134 w 1128"/>
                  <a:gd name="T47" fmla="*/ 149 h 960"/>
                  <a:gd name="T48" fmla="*/ 132 w 1128"/>
                  <a:gd name="T49" fmla="*/ 148 h 960"/>
                  <a:gd name="T50" fmla="*/ 130 w 1128"/>
                  <a:gd name="T51" fmla="*/ 148 h 960"/>
                  <a:gd name="T52" fmla="*/ 126 w 1128"/>
                  <a:gd name="T53" fmla="*/ 154 h 960"/>
                  <a:gd name="T54" fmla="*/ 116 w 1128"/>
                  <a:gd name="T55" fmla="*/ 163 h 960"/>
                  <a:gd name="T56" fmla="*/ 110 w 1128"/>
                  <a:gd name="T57" fmla="*/ 167 h 960"/>
                  <a:gd name="T58" fmla="*/ 97 w 1128"/>
                  <a:gd name="T59" fmla="*/ 168 h 960"/>
                  <a:gd name="T60" fmla="*/ 87 w 1128"/>
                  <a:gd name="T61" fmla="*/ 171 h 960"/>
                  <a:gd name="T62" fmla="*/ 75 w 1128"/>
                  <a:gd name="T63" fmla="*/ 179 h 960"/>
                  <a:gd name="T64" fmla="*/ 56 w 1128"/>
                  <a:gd name="T65" fmla="*/ 185 h 960"/>
                  <a:gd name="T66" fmla="*/ 46 w 1128"/>
                  <a:gd name="T67" fmla="*/ 186 h 960"/>
                  <a:gd name="T68" fmla="*/ 38 w 1128"/>
                  <a:gd name="T69" fmla="*/ 194 h 960"/>
                  <a:gd name="T70" fmla="*/ 29 w 1128"/>
                  <a:gd name="T71" fmla="*/ 199 h 960"/>
                  <a:gd name="T72" fmla="*/ 23 w 1128"/>
                  <a:gd name="T73" fmla="*/ 207 h 960"/>
                  <a:gd name="T74" fmla="*/ 26 w 1128"/>
                  <a:gd name="T75" fmla="*/ 214 h 960"/>
                  <a:gd name="T76" fmla="*/ 35 w 1128"/>
                  <a:gd name="T77" fmla="*/ 227 h 960"/>
                  <a:gd name="T78" fmla="*/ 35 w 1128"/>
                  <a:gd name="T79" fmla="*/ 235 h 960"/>
                  <a:gd name="T80" fmla="*/ 24 w 1128"/>
                  <a:gd name="T81" fmla="*/ 240 h 960"/>
                  <a:gd name="T82" fmla="*/ 13 w 1128"/>
                  <a:gd name="T83" fmla="*/ 235 h 960"/>
                  <a:gd name="T84" fmla="*/ 4 w 1128"/>
                  <a:gd name="T85" fmla="*/ 222 h 960"/>
                  <a:gd name="T86" fmla="*/ 1 w 1128"/>
                  <a:gd name="T87" fmla="*/ 210 h 960"/>
                  <a:gd name="T88" fmla="*/ 1 w 1128"/>
                  <a:gd name="T89" fmla="*/ 200 h 960"/>
                  <a:gd name="T90" fmla="*/ 8 w 1128"/>
                  <a:gd name="T91" fmla="*/ 189 h 960"/>
                  <a:gd name="T92" fmla="*/ 0 w 1128"/>
                  <a:gd name="T93" fmla="*/ 184 h 960"/>
                  <a:gd name="T94" fmla="*/ 19 w 1128"/>
                  <a:gd name="T95" fmla="*/ 160 h 960"/>
                  <a:gd name="T96" fmla="*/ 37 w 1128"/>
                  <a:gd name="T97" fmla="*/ 139 h 960"/>
                  <a:gd name="T98" fmla="*/ 59 w 1128"/>
                  <a:gd name="T99" fmla="*/ 101 h 960"/>
                  <a:gd name="T100" fmla="*/ 74 w 1128"/>
                  <a:gd name="T101" fmla="*/ 62 h 960"/>
                  <a:gd name="T102" fmla="*/ 82 w 1128"/>
                  <a:gd name="T103" fmla="*/ 36 h 960"/>
                  <a:gd name="T104" fmla="*/ 121 w 1128"/>
                  <a:gd name="T105" fmla="*/ 3 h 960"/>
                  <a:gd name="T106" fmla="*/ 156 w 1128"/>
                  <a:gd name="T107" fmla="*/ 8 h 960"/>
                  <a:gd name="T108" fmla="*/ 170 w 1128"/>
                  <a:gd name="T109" fmla="*/ 24 h 960"/>
                  <a:gd name="T110" fmla="*/ 185 w 1128"/>
                  <a:gd name="T111" fmla="*/ 32 h 960"/>
                  <a:gd name="T112" fmla="*/ 224 w 1128"/>
                  <a:gd name="T113" fmla="*/ 15 h 960"/>
                  <a:gd name="T114" fmla="*/ 272 w 1128"/>
                  <a:gd name="T115" fmla="*/ 41 h 9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28"/>
                  <a:gd name="T175" fmla="*/ 0 h 960"/>
                  <a:gd name="T176" fmla="*/ 1128 w 1128"/>
                  <a:gd name="T177" fmla="*/ 960 h 9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28" h="960">
                    <a:moveTo>
                      <a:pt x="1128" y="246"/>
                    </a:moveTo>
                    <a:lnTo>
                      <a:pt x="1124" y="248"/>
                    </a:lnTo>
                    <a:lnTo>
                      <a:pt x="1116" y="250"/>
                    </a:lnTo>
                    <a:lnTo>
                      <a:pt x="1104" y="254"/>
                    </a:lnTo>
                    <a:lnTo>
                      <a:pt x="1094" y="259"/>
                    </a:lnTo>
                    <a:lnTo>
                      <a:pt x="1088" y="265"/>
                    </a:lnTo>
                    <a:lnTo>
                      <a:pt x="1083" y="275"/>
                    </a:lnTo>
                    <a:lnTo>
                      <a:pt x="1075" y="289"/>
                    </a:lnTo>
                    <a:lnTo>
                      <a:pt x="1063" y="305"/>
                    </a:lnTo>
                    <a:lnTo>
                      <a:pt x="1055" y="318"/>
                    </a:lnTo>
                    <a:lnTo>
                      <a:pt x="1047" y="332"/>
                    </a:lnTo>
                    <a:lnTo>
                      <a:pt x="1043" y="348"/>
                    </a:lnTo>
                    <a:lnTo>
                      <a:pt x="1037" y="362"/>
                    </a:lnTo>
                    <a:lnTo>
                      <a:pt x="1029" y="376"/>
                    </a:lnTo>
                    <a:lnTo>
                      <a:pt x="1016" y="387"/>
                    </a:lnTo>
                    <a:lnTo>
                      <a:pt x="1002" y="395"/>
                    </a:lnTo>
                    <a:lnTo>
                      <a:pt x="984" y="403"/>
                    </a:lnTo>
                    <a:lnTo>
                      <a:pt x="966" y="411"/>
                    </a:lnTo>
                    <a:lnTo>
                      <a:pt x="949" y="417"/>
                    </a:lnTo>
                    <a:lnTo>
                      <a:pt x="937" y="419"/>
                    </a:lnTo>
                    <a:lnTo>
                      <a:pt x="921" y="415"/>
                    </a:lnTo>
                    <a:lnTo>
                      <a:pt x="903" y="411"/>
                    </a:lnTo>
                    <a:lnTo>
                      <a:pt x="884" y="409"/>
                    </a:lnTo>
                    <a:lnTo>
                      <a:pt x="864" y="411"/>
                    </a:lnTo>
                    <a:lnTo>
                      <a:pt x="846" y="419"/>
                    </a:lnTo>
                    <a:lnTo>
                      <a:pt x="829" y="431"/>
                    </a:lnTo>
                    <a:lnTo>
                      <a:pt x="813" y="440"/>
                    </a:lnTo>
                    <a:lnTo>
                      <a:pt x="801" y="450"/>
                    </a:lnTo>
                    <a:lnTo>
                      <a:pt x="799" y="454"/>
                    </a:lnTo>
                    <a:lnTo>
                      <a:pt x="797" y="458"/>
                    </a:lnTo>
                    <a:lnTo>
                      <a:pt x="795" y="464"/>
                    </a:lnTo>
                    <a:lnTo>
                      <a:pt x="793" y="468"/>
                    </a:lnTo>
                    <a:lnTo>
                      <a:pt x="791" y="472"/>
                    </a:lnTo>
                    <a:lnTo>
                      <a:pt x="789" y="474"/>
                    </a:lnTo>
                    <a:lnTo>
                      <a:pt x="787" y="474"/>
                    </a:lnTo>
                    <a:lnTo>
                      <a:pt x="783" y="474"/>
                    </a:lnTo>
                    <a:lnTo>
                      <a:pt x="777" y="470"/>
                    </a:lnTo>
                    <a:lnTo>
                      <a:pt x="770" y="462"/>
                    </a:lnTo>
                    <a:lnTo>
                      <a:pt x="760" y="456"/>
                    </a:lnTo>
                    <a:lnTo>
                      <a:pt x="752" y="456"/>
                    </a:lnTo>
                    <a:lnTo>
                      <a:pt x="742" y="462"/>
                    </a:lnTo>
                    <a:lnTo>
                      <a:pt x="734" y="472"/>
                    </a:lnTo>
                    <a:lnTo>
                      <a:pt x="726" y="484"/>
                    </a:lnTo>
                    <a:lnTo>
                      <a:pt x="718" y="496"/>
                    </a:lnTo>
                    <a:lnTo>
                      <a:pt x="708" y="507"/>
                    </a:lnTo>
                    <a:lnTo>
                      <a:pt x="695" y="513"/>
                    </a:lnTo>
                    <a:lnTo>
                      <a:pt x="679" y="513"/>
                    </a:lnTo>
                    <a:lnTo>
                      <a:pt x="657" y="509"/>
                    </a:lnTo>
                    <a:lnTo>
                      <a:pt x="644" y="503"/>
                    </a:lnTo>
                    <a:lnTo>
                      <a:pt x="634" y="494"/>
                    </a:lnTo>
                    <a:lnTo>
                      <a:pt x="622" y="482"/>
                    </a:lnTo>
                    <a:lnTo>
                      <a:pt x="612" y="468"/>
                    </a:lnTo>
                    <a:lnTo>
                      <a:pt x="602" y="454"/>
                    </a:lnTo>
                    <a:lnTo>
                      <a:pt x="592" y="442"/>
                    </a:lnTo>
                    <a:lnTo>
                      <a:pt x="583" y="437"/>
                    </a:lnTo>
                    <a:lnTo>
                      <a:pt x="575" y="440"/>
                    </a:lnTo>
                    <a:lnTo>
                      <a:pt x="571" y="452"/>
                    </a:lnTo>
                    <a:lnTo>
                      <a:pt x="575" y="464"/>
                    </a:lnTo>
                    <a:lnTo>
                      <a:pt x="581" y="478"/>
                    </a:lnTo>
                    <a:lnTo>
                      <a:pt x="588" y="490"/>
                    </a:lnTo>
                    <a:lnTo>
                      <a:pt x="596" y="498"/>
                    </a:lnTo>
                    <a:lnTo>
                      <a:pt x="608" y="509"/>
                    </a:lnTo>
                    <a:lnTo>
                      <a:pt x="618" y="519"/>
                    </a:lnTo>
                    <a:lnTo>
                      <a:pt x="624" y="531"/>
                    </a:lnTo>
                    <a:lnTo>
                      <a:pt x="624" y="541"/>
                    </a:lnTo>
                    <a:lnTo>
                      <a:pt x="612" y="557"/>
                    </a:lnTo>
                    <a:lnTo>
                      <a:pt x="596" y="574"/>
                    </a:lnTo>
                    <a:lnTo>
                      <a:pt x="577" y="588"/>
                    </a:lnTo>
                    <a:lnTo>
                      <a:pt x="557" y="596"/>
                    </a:lnTo>
                    <a:lnTo>
                      <a:pt x="545" y="600"/>
                    </a:lnTo>
                    <a:lnTo>
                      <a:pt x="535" y="598"/>
                    </a:lnTo>
                    <a:lnTo>
                      <a:pt x="533" y="596"/>
                    </a:lnTo>
                    <a:lnTo>
                      <a:pt x="531" y="594"/>
                    </a:lnTo>
                    <a:lnTo>
                      <a:pt x="527" y="592"/>
                    </a:lnTo>
                    <a:lnTo>
                      <a:pt x="525" y="590"/>
                    </a:lnTo>
                    <a:lnTo>
                      <a:pt x="523" y="590"/>
                    </a:lnTo>
                    <a:lnTo>
                      <a:pt x="521" y="590"/>
                    </a:lnTo>
                    <a:lnTo>
                      <a:pt x="520" y="592"/>
                    </a:lnTo>
                    <a:lnTo>
                      <a:pt x="518" y="598"/>
                    </a:lnTo>
                    <a:lnTo>
                      <a:pt x="514" y="608"/>
                    </a:lnTo>
                    <a:lnTo>
                      <a:pt x="504" y="614"/>
                    </a:lnTo>
                    <a:lnTo>
                      <a:pt x="492" y="624"/>
                    </a:lnTo>
                    <a:lnTo>
                      <a:pt x="478" y="637"/>
                    </a:lnTo>
                    <a:lnTo>
                      <a:pt x="466" y="651"/>
                    </a:lnTo>
                    <a:lnTo>
                      <a:pt x="459" y="661"/>
                    </a:lnTo>
                    <a:lnTo>
                      <a:pt x="451" y="667"/>
                    </a:lnTo>
                    <a:lnTo>
                      <a:pt x="441" y="667"/>
                    </a:lnTo>
                    <a:lnTo>
                      <a:pt x="427" y="665"/>
                    </a:lnTo>
                    <a:lnTo>
                      <a:pt x="411" y="667"/>
                    </a:lnTo>
                    <a:lnTo>
                      <a:pt x="390" y="669"/>
                    </a:lnTo>
                    <a:lnTo>
                      <a:pt x="374" y="669"/>
                    </a:lnTo>
                    <a:lnTo>
                      <a:pt x="360" y="675"/>
                    </a:lnTo>
                    <a:lnTo>
                      <a:pt x="348" y="683"/>
                    </a:lnTo>
                    <a:lnTo>
                      <a:pt x="336" y="694"/>
                    </a:lnTo>
                    <a:lnTo>
                      <a:pt x="323" y="704"/>
                    </a:lnTo>
                    <a:lnTo>
                      <a:pt x="299" y="714"/>
                    </a:lnTo>
                    <a:lnTo>
                      <a:pt x="271" y="726"/>
                    </a:lnTo>
                    <a:lnTo>
                      <a:pt x="246" y="734"/>
                    </a:lnTo>
                    <a:lnTo>
                      <a:pt x="226" y="740"/>
                    </a:lnTo>
                    <a:lnTo>
                      <a:pt x="212" y="740"/>
                    </a:lnTo>
                    <a:lnTo>
                      <a:pt x="199" y="740"/>
                    </a:lnTo>
                    <a:lnTo>
                      <a:pt x="185" y="742"/>
                    </a:lnTo>
                    <a:lnTo>
                      <a:pt x="173" y="748"/>
                    </a:lnTo>
                    <a:lnTo>
                      <a:pt x="163" y="759"/>
                    </a:lnTo>
                    <a:lnTo>
                      <a:pt x="153" y="773"/>
                    </a:lnTo>
                    <a:lnTo>
                      <a:pt x="142" y="781"/>
                    </a:lnTo>
                    <a:lnTo>
                      <a:pt x="128" y="787"/>
                    </a:lnTo>
                    <a:lnTo>
                      <a:pt x="116" y="793"/>
                    </a:lnTo>
                    <a:lnTo>
                      <a:pt x="108" y="803"/>
                    </a:lnTo>
                    <a:lnTo>
                      <a:pt x="100" y="816"/>
                    </a:lnTo>
                    <a:lnTo>
                      <a:pt x="92" y="826"/>
                    </a:lnTo>
                    <a:lnTo>
                      <a:pt x="86" y="834"/>
                    </a:lnTo>
                    <a:lnTo>
                      <a:pt x="90" y="844"/>
                    </a:lnTo>
                    <a:lnTo>
                      <a:pt x="104" y="856"/>
                    </a:lnTo>
                    <a:lnTo>
                      <a:pt x="118" y="872"/>
                    </a:lnTo>
                    <a:lnTo>
                      <a:pt x="130" y="891"/>
                    </a:lnTo>
                    <a:lnTo>
                      <a:pt x="138" y="905"/>
                    </a:lnTo>
                    <a:lnTo>
                      <a:pt x="144" y="919"/>
                    </a:lnTo>
                    <a:lnTo>
                      <a:pt x="146" y="931"/>
                    </a:lnTo>
                    <a:lnTo>
                      <a:pt x="140" y="940"/>
                    </a:lnTo>
                    <a:lnTo>
                      <a:pt x="128" y="946"/>
                    </a:lnTo>
                    <a:lnTo>
                      <a:pt x="114" y="954"/>
                    </a:lnTo>
                    <a:lnTo>
                      <a:pt x="96" y="960"/>
                    </a:lnTo>
                    <a:lnTo>
                      <a:pt x="79" y="960"/>
                    </a:lnTo>
                    <a:lnTo>
                      <a:pt x="67" y="956"/>
                    </a:lnTo>
                    <a:lnTo>
                      <a:pt x="51" y="938"/>
                    </a:lnTo>
                    <a:lnTo>
                      <a:pt x="37" y="919"/>
                    </a:lnTo>
                    <a:lnTo>
                      <a:pt x="25" y="901"/>
                    </a:lnTo>
                    <a:lnTo>
                      <a:pt x="18" y="887"/>
                    </a:lnTo>
                    <a:lnTo>
                      <a:pt x="10" y="872"/>
                    </a:lnTo>
                    <a:lnTo>
                      <a:pt x="4" y="854"/>
                    </a:lnTo>
                    <a:lnTo>
                      <a:pt x="2" y="840"/>
                    </a:lnTo>
                    <a:lnTo>
                      <a:pt x="2" y="826"/>
                    </a:lnTo>
                    <a:lnTo>
                      <a:pt x="2" y="812"/>
                    </a:lnTo>
                    <a:lnTo>
                      <a:pt x="4" y="797"/>
                    </a:lnTo>
                    <a:lnTo>
                      <a:pt x="12" y="783"/>
                    </a:lnTo>
                    <a:lnTo>
                      <a:pt x="25" y="765"/>
                    </a:lnTo>
                    <a:lnTo>
                      <a:pt x="31" y="753"/>
                    </a:lnTo>
                    <a:lnTo>
                      <a:pt x="33" y="749"/>
                    </a:lnTo>
                    <a:lnTo>
                      <a:pt x="4" y="746"/>
                    </a:lnTo>
                    <a:lnTo>
                      <a:pt x="0" y="734"/>
                    </a:lnTo>
                    <a:lnTo>
                      <a:pt x="33" y="687"/>
                    </a:lnTo>
                    <a:lnTo>
                      <a:pt x="71" y="675"/>
                    </a:lnTo>
                    <a:lnTo>
                      <a:pt x="77" y="637"/>
                    </a:lnTo>
                    <a:lnTo>
                      <a:pt x="128" y="627"/>
                    </a:lnTo>
                    <a:lnTo>
                      <a:pt x="147" y="612"/>
                    </a:lnTo>
                    <a:lnTo>
                      <a:pt x="147" y="553"/>
                    </a:lnTo>
                    <a:lnTo>
                      <a:pt x="175" y="539"/>
                    </a:lnTo>
                    <a:lnTo>
                      <a:pt x="244" y="478"/>
                    </a:lnTo>
                    <a:lnTo>
                      <a:pt x="238" y="403"/>
                    </a:lnTo>
                    <a:lnTo>
                      <a:pt x="264" y="332"/>
                    </a:lnTo>
                    <a:lnTo>
                      <a:pt x="301" y="307"/>
                    </a:lnTo>
                    <a:lnTo>
                      <a:pt x="297" y="250"/>
                    </a:lnTo>
                    <a:lnTo>
                      <a:pt x="325" y="220"/>
                    </a:lnTo>
                    <a:lnTo>
                      <a:pt x="303" y="157"/>
                    </a:lnTo>
                    <a:lnTo>
                      <a:pt x="329" y="143"/>
                    </a:lnTo>
                    <a:lnTo>
                      <a:pt x="329" y="86"/>
                    </a:lnTo>
                    <a:lnTo>
                      <a:pt x="384" y="78"/>
                    </a:lnTo>
                    <a:lnTo>
                      <a:pt x="484" y="9"/>
                    </a:lnTo>
                    <a:lnTo>
                      <a:pt x="535" y="39"/>
                    </a:lnTo>
                    <a:lnTo>
                      <a:pt x="592" y="9"/>
                    </a:lnTo>
                    <a:lnTo>
                      <a:pt x="624" y="29"/>
                    </a:lnTo>
                    <a:lnTo>
                      <a:pt x="693" y="0"/>
                    </a:lnTo>
                    <a:lnTo>
                      <a:pt x="720" y="27"/>
                    </a:lnTo>
                    <a:lnTo>
                      <a:pt x="681" y="94"/>
                    </a:lnTo>
                    <a:lnTo>
                      <a:pt x="651" y="130"/>
                    </a:lnTo>
                    <a:lnTo>
                      <a:pt x="679" y="151"/>
                    </a:lnTo>
                    <a:lnTo>
                      <a:pt x="740" y="128"/>
                    </a:lnTo>
                    <a:lnTo>
                      <a:pt x="823" y="92"/>
                    </a:lnTo>
                    <a:lnTo>
                      <a:pt x="878" y="120"/>
                    </a:lnTo>
                    <a:lnTo>
                      <a:pt x="895" y="59"/>
                    </a:lnTo>
                    <a:lnTo>
                      <a:pt x="984" y="61"/>
                    </a:lnTo>
                    <a:lnTo>
                      <a:pt x="1053" y="96"/>
                    </a:lnTo>
                    <a:lnTo>
                      <a:pt x="1086" y="161"/>
                    </a:lnTo>
                    <a:lnTo>
                      <a:pt x="1110" y="216"/>
                    </a:lnTo>
                    <a:lnTo>
                      <a:pt x="1128" y="246"/>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45" name="Freeform 78"/>
              <p:cNvSpPr/>
              <p:nvPr/>
            </p:nvSpPr>
            <p:spPr bwMode="gray">
              <a:xfrm>
                <a:off x="4468540" y="5277768"/>
                <a:ext cx="895350" cy="762000"/>
              </a:xfrm>
              <a:custGeom>
                <a:avLst/>
                <a:gdLst>
                  <a:gd name="T0" fmla="*/ 279 w 1128"/>
                  <a:gd name="T1" fmla="*/ 62 h 960"/>
                  <a:gd name="T2" fmla="*/ 272 w 1128"/>
                  <a:gd name="T3" fmla="*/ 67 h 960"/>
                  <a:gd name="T4" fmla="*/ 266 w 1128"/>
                  <a:gd name="T5" fmla="*/ 77 h 960"/>
                  <a:gd name="T6" fmla="*/ 261 w 1128"/>
                  <a:gd name="T7" fmla="*/ 87 h 960"/>
                  <a:gd name="T8" fmla="*/ 254 w 1128"/>
                  <a:gd name="T9" fmla="*/ 97 h 960"/>
                  <a:gd name="T10" fmla="*/ 241 w 1128"/>
                  <a:gd name="T11" fmla="*/ 103 h 960"/>
                  <a:gd name="T12" fmla="*/ 230 w 1128"/>
                  <a:gd name="T13" fmla="*/ 104 h 960"/>
                  <a:gd name="T14" fmla="*/ 216 w 1128"/>
                  <a:gd name="T15" fmla="*/ 103 h 960"/>
                  <a:gd name="T16" fmla="*/ 203 w 1128"/>
                  <a:gd name="T17" fmla="*/ 110 h 960"/>
                  <a:gd name="T18" fmla="*/ 199 w 1128"/>
                  <a:gd name="T19" fmla="*/ 115 h 960"/>
                  <a:gd name="T20" fmla="*/ 198 w 1128"/>
                  <a:gd name="T21" fmla="*/ 118 h 960"/>
                  <a:gd name="T22" fmla="*/ 196 w 1128"/>
                  <a:gd name="T23" fmla="*/ 119 h 960"/>
                  <a:gd name="T24" fmla="*/ 190 w 1128"/>
                  <a:gd name="T25" fmla="*/ 114 h 960"/>
                  <a:gd name="T26" fmla="*/ 183 w 1128"/>
                  <a:gd name="T27" fmla="*/ 118 h 960"/>
                  <a:gd name="T28" fmla="*/ 177 w 1128"/>
                  <a:gd name="T29" fmla="*/ 127 h 960"/>
                  <a:gd name="T30" fmla="*/ 164 w 1128"/>
                  <a:gd name="T31" fmla="*/ 127 h 960"/>
                  <a:gd name="T32" fmla="*/ 155 w 1128"/>
                  <a:gd name="T33" fmla="*/ 120 h 960"/>
                  <a:gd name="T34" fmla="*/ 148 w 1128"/>
                  <a:gd name="T35" fmla="*/ 111 h 960"/>
                  <a:gd name="T36" fmla="*/ 143 w 1128"/>
                  <a:gd name="T37" fmla="*/ 113 h 960"/>
                  <a:gd name="T38" fmla="*/ 147 w 1128"/>
                  <a:gd name="T39" fmla="*/ 122 h 960"/>
                  <a:gd name="T40" fmla="*/ 154 w 1128"/>
                  <a:gd name="T41" fmla="*/ 130 h 960"/>
                  <a:gd name="T42" fmla="*/ 153 w 1128"/>
                  <a:gd name="T43" fmla="*/ 140 h 960"/>
                  <a:gd name="T44" fmla="*/ 140 w 1128"/>
                  <a:gd name="T45" fmla="*/ 149 h 960"/>
                  <a:gd name="T46" fmla="*/ 134 w 1128"/>
                  <a:gd name="T47" fmla="*/ 149 h 960"/>
                  <a:gd name="T48" fmla="*/ 132 w 1128"/>
                  <a:gd name="T49" fmla="*/ 148 h 960"/>
                  <a:gd name="T50" fmla="*/ 130 w 1128"/>
                  <a:gd name="T51" fmla="*/ 148 h 960"/>
                  <a:gd name="T52" fmla="*/ 126 w 1128"/>
                  <a:gd name="T53" fmla="*/ 154 h 960"/>
                  <a:gd name="T54" fmla="*/ 116 w 1128"/>
                  <a:gd name="T55" fmla="*/ 163 h 960"/>
                  <a:gd name="T56" fmla="*/ 110 w 1128"/>
                  <a:gd name="T57" fmla="*/ 167 h 960"/>
                  <a:gd name="T58" fmla="*/ 97 w 1128"/>
                  <a:gd name="T59" fmla="*/ 168 h 960"/>
                  <a:gd name="T60" fmla="*/ 87 w 1128"/>
                  <a:gd name="T61" fmla="*/ 171 h 960"/>
                  <a:gd name="T62" fmla="*/ 75 w 1128"/>
                  <a:gd name="T63" fmla="*/ 179 h 960"/>
                  <a:gd name="T64" fmla="*/ 56 w 1128"/>
                  <a:gd name="T65" fmla="*/ 185 h 960"/>
                  <a:gd name="T66" fmla="*/ 46 w 1128"/>
                  <a:gd name="T67" fmla="*/ 186 h 960"/>
                  <a:gd name="T68" fmla="*/ 38 w 1128"/>
                  <a:gd name="T69" fmla="*/ 194 h 960"/>
                  <a:gd name="T70" fmla="*/ 29 w 1128"/>
                  <a:gd name="T71" fmla="*/ 199 h 960"/>
                  <a:gd name="T72" fmla="*/ 23 w 1128"/>
                  <a:gd name="T73" fmla="*/ 207 h 960"/>
                  <a:gd name="T74" fmla="*/ 26 w 1128"/>
                  <a:gd name="T75" fmla="*/ 214 h 960"/>
                  <a:gd name="T76" fmla="*/ 35 w 1128"/>
                  <a:gd name="T77" fmla="*/ 227 h 960"/>
                  <a:gd name="T78" fmla="*/ 35 w 1128"/>
                  <a:gd name="T79" fmla="*/ 235 h 960"/>
                  <a:gd name="T80" fmla="*/ 24 w 1128"/>
                  <a:gd name="T81" fmla="*/ 240 h 960"/>
                  <a:gd name="T82" fmla="*/ 13 w 1128"/>
                  <a:gd name="T83" fmla="*/ 235 h 960"/>
                  <a:gd name="T84" fmla="*/ 4 w 1128"/>
                  <a:gd name="T85" fmla="*/ 222 h 960"/>
                  <a:gd name="T86" fmla="*/ 1 w 1128"/>
                  <a:gd name="T87" fmla="*/ 210 h 960"/>
                  <a:gd name="T88" fmla="*/ 1 w 1128"/>
                  <a:gd name="T89" fmla="*/ 200 h 960"/>
                  <a:gd name="T90" fmla="*/ 8 w 1128"/>
                  <a:gd name="T91" fmla="*/ 189 h 960"/>
                  <a:gd name="T92" fmla="*/ 0 w 1128"/>
                  <a:gd name="T93" fmla="*/ 184 h 960"/>
                  <a:gd name="T94" fmla="*/ 19 w 1128"/>
                  <a:gd name="T95" fmla="*/ 160 h 960"/>
                  <a:gd name="T96" fmla="*/ 37 w 1128"/>
                  <a:gd name="T97" fmla="*/ 139 h 960"/>
                  <a:gd name="T98" fmla="*/ 59 w 1128"/>
                  <a:gd name="T99" fmla="*/ 101 h 960"/>
                  <a:gd name="T100" fmla="*/ 74 w 1128"/>
                  <a:gd name="T101" fmla="*/ 62 h 960"/>
                  <a:gd name="T102" fmla="*/ 82 w 1128"/>
                  <a:gd name="T103" fmla="*/ 36 h 960"/>
                  <a:gd name="T104" fmla="*/ 121 w 1128"/>
                  <a:gd name="T105" fmla="*/ 3 h 960"/>
                  <a:gd name="T106" fmla="*/ 156 w 1128"/>
                  <a:gd name="T107" fmla="*/ 8 h 960"/>
                  <a:gd name="T108" fmla="*/ 170 w 1128"/>
                  <a:gd name="T109" fmla="*/ 24 h 960"/>
                  <a:gd name="T110" fmla="*/ 185 w 1128"/>
                  <a:gd name="T111" fmla="*/ 32 h 960"/>
                  <a:gd name="T112" fmla="*/ 224 w 1128"/>
                  <a:gd name="T113" fmla="*/ 15 h 960"/>
                  <a:gd name="T114" fmla="*/ 272 w 1128"/>
                  <a:gd name="T115" fmla="*/ 41 h 9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28"/>
                  <a:gd name="T175" fmla="*/ 0 h 960"/>
                  <a:gd name="T176" fmla="*/ 1128 w 1128"/>
                  <a:gd name="T177" fmla="*/ 960 h 9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28" h="960">
                    <a:moveTo>
                      <a:pt x="1128" y="246"/>
                    </a:moveTo>
                    <a:lnTo>
                      <a:pt x="1124" y="248"/>
                    </a:lnTo>
                    <a:lnTo>
                      <a:pt x="1116" y="250"/>
                    </a:lnTo>
                    <a:lnTo>
                      <a:pt x="1104" y="254"/>
                    </a:lnTo>
                    <a:lnTo>
                      <a:pt x="1094" y="259"/>
                    </a:lnTo>
                    <a:lnTo>
                      <a:pt x="1088" y="265"/>
                    </a:lnTo>
                    <a:lnTo>
                      <a:pt x="1083" y="275"/>
                    </a:lnTo>
                    <a:lnTo>
                      <a:pt x="1075" y="289"/>
                    </a:lnTo>
                    <a:lnTo>
                      <a:pt x="1063" y="305"/>
                    </a:lnTo>
                    <a:lnTo>
                      <a:pt x="1055" y="318"/>
                    </a:lnTo>
                    <a:lnTo>
                      <a:pt x="1047" y="332"/>
                    </a:lnTo>
                    <a:lnTo>
                      <a:pt x="1043" y="348"/>
                    </a:lnTo>
                    <a:lnTo>
                      <a:pt x="1037" y="362"/>
                    </a:lnTo>
                    <a:lnTo>
                      <a:pt x="1029" y="376"/>
                    </a:lnTo>
                    <a:lnTo>
                      <a:pt x="1016" y="387"/>
                    </a:lnTo>
                    <a:lnTo>
                      <a:pt x="1002" y="395"/>
                    </a:lnTo>
                    <a:lnTo>
                      <a:pt x="984" y="403"/>
                    </a:lnTo>
                    <a:lnTo>
                      <a:pt x="966" y="411"/>
                    </a:lnTo>
                    <a:lnTo>
                      <a:pt x="949" y="417"/>
                    </a:lnTo>
                    <a:lnTo>
                      <a:pt x="937" y="419"/>
                    </a:lnTo>
                    <a:lnTo>
                      <a:pt x="921" y="415"/>
                    </a:lnTo>
                    <a:lnTo>
                      <a:pt x="903" y="411"/>
                    </a:lnTo>
                    <a:lnTo>
                      <a:pt x="884" y="409"/>
                    </a:lnTo>
                    <a:lnTo>
                      <a:pt x="864" y="411"/>
                    </a:lnTo>
                    <a:lnTo>
                      <a:pt x="846" y="419"/>
                    </a:lnTo>
                    <a:lnTo>
                      <a:pt x="829" y="431"/>
                    </a:lnTo>
                    <a:lnTo>
                      <a:pt x="813" y="440"/>
                    </a:lnTo>
                    <a:lnTo>
                      <a:pt x="801" y="450"/>
                    </a:lnTo>
                    <a:lnTo>
                      <a:pt x="799" y="454"/>
                    </a:lnTo>
                    <a:lnTo>
                      <a:pt x="797" y="458"/>
                    </a:lnTo>
                    <a:lnTo>
                      <a:pt x="795" y="464"/>
                    </a:lnTo>
                    <a:lnTo>
                      <a:pt x="793" y="468"/>
                    </a:lnTo>
                    <a:lnTo>
                      <a:pt x="791" y="472"/>
                    </a:lnTo>
                    <a:lnTo>
                      <a:pt x="789" y="474"/>
                    </a:lnTo>
                    <a:lnTo>
                      <a:pt x="787" y="474"/>
                    </a:lnTo>
                    <a:lnTo>
                      <a:pt x="783" y="474"/>
                    </a:lnTo>
                    <a:lnTo>
                      <a:pt x="777" y="470"/>
                    </a:lnTo>
                    <a:lnTo>
                      <a:pt x="770" y="462"/>
                    </a:lnTo>
                    <a:lnTo>
                      <a:pt x="760" y="456"/>
                    </a:lnTo>
                    <a:lnTo>
                      <a:pt x="752" y="456"/>
                    </a:lnTo>
                    <a:lnTo>
                      <a:pt x="742" y="462"/>
                    </a:lnTo>
                    <a:lnTo>
                      <a:pt x="734" y="472"/>
                    </a:lnTo>
                    <a:lnTo>
                      <a:pt x="726" y="484"/>
                    </a:lnTo>
                    <a:lnTo>
                      <a:pt x="718" y="496"/>
                    </a:lnTo>
                    <a:lnTo>
                      <a:pt x="708" y="507"/>
                    </a:lnTo>
                    <a:lnTo>
                      <a:pt x="695" y="513"/>
                    </a:lnTo>
                    <a:lnTo>
                      <a:pt x="679" y="513"/>
                    </a:lnTo>
                    <a:lnTo>
                      <a:pt x="657" y="509"/>
                    </a:lnTo>
                    <a:lnTo>
                      <a:pt x="644" y="503"/>
                    </a:lnTo>
                    <a:lnTo>
                      <a:pt x="634" y="494"/>
                    </a:lnTo>
                    <a:lnTo>
                      <a:pt x="622" y="482"/>
                    </a:lnTo>
                    <a:lnTo>
                      <a:pt x="612" y="468"/>
                    </a:lnTo>
                    <a:lnTo>
                      <a:pt x="602" y="454"/>
                    </a:lnTo>
                    <a:lnTo>
                      <a:pt x="592" y="442"/>
                    </a:lnTo>
                    <a:lnTo>
                      <a:pt x="583" y="437"/>
                    </a:lnTo>
                    <a:lnTo>
                      <a:pt x="575" y="440"/>
                    </a:lnTo>
                    <a:lnTo>
                      <a:pt x="571" y="452"/>
                    </a:lnTo>
                    <a:lnTo>
                      <a:pt x="575" y="464"/>
                    </a:lnTo>
                    <a:lnTo>
                      <a:pt x="581" y="478"/>
                    </a:lnTo>
                    <a:lnTo>
                      <a:pt x="588" y="490"/>
                    </a:lnTo>
                    <a:lnTo>
                      <a:pt x="596" y="498"/>
                    </a:lnTo>
                    <a:lnTo>
                      <a:pt x="608" y="509"/>
                    </a:lnTo>
                    <a:lnTo>
                      <a:pt x="618" y="519"/>
                    </a:lnTo>
                    <a:lnTo>
                      <a:pt x="624" y="531"/>
                    </a:lnTo>
                    <a:lnTo>
                      <a:pt x="624" y="541"/>
                    </a:lnTo>
                    <a:lnTo>
                      <a:pt x="612" y="557"/>
                    </a:lnTo>
                    <a:lnTo>
                      <a:pt x="596" y="574"/>
                    </a:lnTo>
                    <a:lnTo>
                      <a:pt x="577" y="588"/>
                    </a:lnTo>
                    <a:lnTo>
                      <a:pt x="557" y="596"/>
                    </a:lnTo>
                    <a:lnTo>
                      <a:pt x="545" y="600"/>
                    </a:lnTo>
                    <a:lnTo>
                      <a:pt x="535" y="598"/>
                    </a:lnTo>
                    <a:lnTo>
                      <a:pt x="533" y="596"/>
                    </a:lnTo>
                    <a:lnTo>
                      <a:pt x="531" y="594"/>
                    </a:lnTo>
                    <a:lnTo>
                      <a:pt x="527" y="592"/>
                    </a:lnTo>
                    <a:lnTo>
                      <a:pt x="525" y="590"/>
                    </a:lnTo>
                    <a:lnTo>
                      <a:pt x="523" y="590"/>
                    </a:lnTo>
                    <a:lnTo>
                      <a:pt x="521" y="590"/>
                    </a:lnTo>
                    <a:lnTo>
                      <a:pt x="520" y="592"/>
                    </a:lnTo>
                    <a:lnTo>
                      <a:pt x="518" y="598"/>
                    </a:lnTo>
                    <a:lnTo>
                      <a:pt x="514" y="608"/>
                    </a:lnTo>
                    <a:lnTo>
                      <a:pt x="504" y="614"/>
                    </a:lnTo>
                    <a:lnTo>
                      <a:pt x="492" y="624"/>
                    </a:lnTo>
                    <a:lnTo>
                      <a:pt x="478" y="637"/>
                    </a:lnTo>
                    <a:lnTo>
                      <a:pt x="466" y="651"/>
                    </a:lnTo>
                    <a:lnTo>
                      <a:pt x="459" y="661"/>
                    </a:lnTo>
                    <a:lnTo>
                      <a:pt x="451" y="667"/>
                    </a:lnTo>
                    <a:lnTo>
                      <a:pt x="441" y="667"/>
                    </a:lnTo>
                    <a:lnTo>
                      <a:pt x="427" y="665"/>
                    </a:lnTo>
                    <a:lnTo>
                      <a:pt x="411" y="667"/>
                    </a:lnTo>
                    <a:lnTo>
                      <a:pt x="390" y="669"/>
                    </a:lnTo>
                    <a:lnTo>
                      <a:pt x="374" y="669"/>
                    </a:lnTo>
                    <a:lnTo>
                      <a:pt x="360" y="675"/>
                    </a:lnTo>
                    <a:lnTo>
                      <a:pt x="348" y="683"/>
                    </a:lnTo>
                    <a:lnTo>
                      <a:pt x="336" y="694"/>
                    </a:lnTo>
                    <a:lnTo>
                      <a:pt x="323" y="704"/>
                    </a:lnTo>
                    <a:lnTo>
                      <a:pt x="299" y="714"/>
                    </a:lnTo>
                    <a:lnTo>
                      <a:pt x="271" y="726"/>
                    </a:lnTo>
                    <a:lnTo>
                      <a:pt x="246" y="734"/>
                    </a:lnTo>
                    <a:lnTo>
                      <a:pt x="226" y="740"/>
                    </a:lnTo>
                    <a:lnTo>
                      <a:pt x="212" y="740"/>
                    </a:lnTo>
                    <a:lnTo>
                      <a:pt x="199" y="740"/>
                    </a:lnTo>
                    <a:lnTo>
                      <a:pt x="185" y="742"/>
                    </a:lnTo>
                    <a:lnTo>
                      <a:pt x="173" y="748"/>
                    </a:lnTo>
                    <a:lnTo>
                      <a:pt x="163" y="759"/>
                    </a:lnTo>
                    <a:lnTo>
                      <a:pt x="153" y="773"/>
                    </a:lnTo>
                    <a:lnTo>
                      <a:pt x="142" y="781"/>
                    </a:lnTo>
                    <a:lnTo>
                      <a:pt x="128" y="787"/>
                    </a:lnTo>
                    <a:lnTo>
                      <a:pt x="116" y="793"/>
                    </a:lnTo>
                    <a:lnTo>
                      <a:pt x="108" y="803"/>
                    </a:lnTo>
                    <a:lnTo>
                      <a:pt x="100" y="816"/>
                    </a:lnTo>
                    <a:lnTo>
                      <a:pt x="92" y="826"/>
                    </a:lnTo>
                    <a:lnTo>
                      <a:pt x="86" y="834"/>
                    </a:lnTo>
                    <a:lnTo>
                      <a:pt x="90" y="844"/>
                    </a:lnTo>
                    <a:lnTo>
                      <a:pt x="104" y="856"/>
                    </a:lnTo>
                    <a:lnTo>
                      <a:pt x="118" y="872"/>
                    </a:lnTo>
                    <a:lnTo>
                      <a:pt x="130" y="891"/>
                    </a:lnTo>
                    <a:lnTo>
                      <a:pt x="138" y="905"/>
                    </a:lnTo>
                    <a:lnTo>
                      <a:pt x="144" y="919"/>
                    </a:lnTo>
                    <a:lnTo>
                      <a:pt x="146" y="931"/>
                    </a:lnTo>
                    <a:lnTo>
                      <a:pt x="140" y="940"/>
                    </a:lnTo>
                    <a:lnTo>
                      <a:pt x="128" y="946"/>
                    </a:lnTo>
                    <a:lnTo>
                      <a:pt x="114" y="954"/>
                    </a:lnTo>
                    <a:lnTo>
                      <a:pt x="96" y="960"/>
                    </a:lnTo>
                    <a:lnTo>
                      <a:pt x="79" y="960"/>
                    </a:lnTo>
                    <a:lnTo>
                      <a:pt x="67" y="956"/>
                    </a:lnTo>
                    <a:lnTo>
                      <a:pt x="51" y="938"/>
                    </a:lnTo>
                    <a:lnTo>
                      <a:pt x="37" y="919"/>
                    </a:lnTo>
                    <a:lnTo>
                      <a:pt x="25" y="901"/>
                    </a:lnTo>
                    <a:lnTo>
                      <a:pt x="18" y="887"/>
                    </a:lnTo>
                    <a:lnTo>
                      <a:pt x="10" y="872"/>
                    </a:lnTo>
                    <a:lnTo>
                      <a:pt x="4" y="854"/>
                    </a:lnTo>
                    <a:lnTo>
                      <a:pt x="2" y="840"/>
                    </a:lnTo>
                    <a:lnTo>
                      <a:pt x="2" y="826"/>
                    </a:lnTo>
                    <a:lnTo>
                      <a:pt x="2" y="812"/>
                    </a:lnTo>
                    <a:lnTo>
                      <a:pt x="4" y="797"/>
                    </a:lnTo>
                    <a:lnTo>
                      <a:pt x="12" y="783"/>
                    </a:lnTo>
                    <a:lnTo>
                      <a:pt x="25" y="765"/>
                    </a:lnTo>
                    <a:lnTo>
                      <a:pt x="31" y="753"/>
                    </a:lnTo>
                    <a:lnTo>
                      <a:pt x="33" y="749"/>
                    </a:lnTo>
                    <a:lnTo>
                      <a:pt x="4" y="746"/>
                    </a:lnTo>
                    <a:lnTo>
                      <a:pt x="0" y="734"/>
                    </a:lnTo>
                    <a:lnTo>
                      <a:pt x="33" y="687"/>
                    </a:lnTo>
                    <a:lnTo>
                      <a:pt x="71" y="675"/>
                    </a:lnTo>
                    <a:lnTo>
                      <a:pt x="77" y="637"/>
                    </a:lnTo>
                    <a:lnTo>
                      <a:pt x="128" y="627"/>
                    </a:lnTo>
                    <a:lnTo>
                      <a:pt x="147" y="612"/>
                    </a:lnTo>
                    <a:lnTo>
                      <a:pt x="147" y="553"/>
                    </a:lnTo>
                    <a:lnTo>
                      <a:pt x="175" y="539"/>
                    </a:lnTo>
                    <a:lnTo>
                      <a:pt x="244" y="478"/>
                    </a:lnTo>
                    <a:lnTo>
                      <a:pt x="238" y="403"/>
                    </a:lnTo>
                    <a:lnTo>
                      <a:pt x="264" y="332"/>
                    </a:lnTo>
                    <a:lnTo>
                      <a:pt x="301" y="307"/>
                    </a:lnTo>
                    <a:lnTo>
                      <a:pt x="297" y="250"/>
                    </a:lnTo>
                    <a:lnTo>
                      <a:pt x="325" y="220"/>
                    </a:lnTo>
                    <a:lnTo>
                      <a:pt x="303" y="157"/>
                    </a:lnTo>
                    <a:lnTo>
                      <a:pt x="329" y="143"/>
                    </a:lnTo>
                    <a:lnTo>
                      <a:pt x="329" y="86"/>
                    </a:lnTo>
                    <a:lnTo>
                      <a:pt x="384" y="78"/>
                    </a:lnTo>
                    <a:lnTo>
                      <a:pt x="484" y="9"/>
                    </a:lnTo>
                    <a:lnTo>
                      <a:pt x="535" y="39"/>
                    </a:lnTo>
                    <a:lnTo>
                      <a:pt x="592" y="9"/>
                    </a:lnTo>
                    <a:lnTo>
                      <a:pt x="624" y="29"/>
                    </a:lnTo>
                    <a:lnTo>
                      <a:pt x="693" y="0"/>
                    </a:lnTo>
                    <a:lnTo>
                      <a:pt x="720" y="27"/>
                    </a:lnTo>
                    <a:lnTo>
                      <a:pt x="681" y="94"/>
                    </a:lnTo>
                    <a:lnTo>
                      <a:pt x="651" y="130"/>
                    </a:lnTo>
                    <a:lnTo>
                      <a:pt x="679" y="151"/>
                    </a:lnTo>
                    <a:lnTo>
                      <a:pt x="740" y="128"/>
                    </a:lnTo>
                    <a:lnTo>
                      <a:pt x="823" y="92"/>
                    </a:lnTo>
                    <a:lnTo>
                      <a:pt x="878" y="120"/>
                    </a:lnTo>
                    <a:lnTo>
                      <a:pt x="895" y="59"/>
                    </a:lnTo>
                    <a:lnTo>
                      <a:pt x="984" y="61"/>
                    </a:lnTo>
                    <a:lnTo>
                      <a:pt x="1053" y="96"/>
                    </a:lnTo>
                    <a:lnTo>
                      <a:pt x="1086" y="161"/>
                    </a:lnTo>
                    <a:lnTo>
                      <a:pt x="1110" y="216"/>
                    </a:lnTo>
                    <a:lnTo>
                      <a:pt x="1128" y="246"/>
                    </a:lnTo>
                  </a:path>
                </a:pathLst>
              </a:custGeom>
              <a:grpFill/>
              <a:ln w="6350">
                <a:solidFill>
                  <a:schemeClr val="bg1"/>
                </a:solidFill>
                <a:prstDash val="solid"/>
                <a:round/>
              </a:ln>
            </p:spPr>
            <p:txBody>
              <a:bodyPr/>
              <a:lstStyle/>
              <a:p>
                <a:endParaRPr lang="zh-CN" altLang="en-US" sz="1705">
                  <a:cs typeface="+mn-ea"/>
                  <a:sym typeface="+mn-lt"/>
                </a:endParaRPr>
              </a:p>
            </p:txBody>
          </p:sp>
          <p:sp>
            <p:nvSpPr>
              <p:cNvPr id="46" name="Freeform 79"/>
              <p:cNvSpPr/>
              <p:nvPr/>
            </p:nvSpPr>
            <p:spPr bwMode="gray">
              <a:xfrm>
                <a:off x="5179740" y="4817393"/>
                <a:ext cx="496888" cy="655638"/>
              </a:xfrm>
              <a:custGeom>
                <a:avLst/>
                <a:gdLst>
                  <a:gd name="T0" fmla="*/ 156 w 626"/>
                  <a:gd name="T1" fmla="*/ 31 h 825"/>
                  <a:gd name="T2" fmla="*/ 154 w 626"/>
                  <a:gd name="T3" fmla="*/ 37 h 825"/>
                  <a:gd name="T4" fmla="*/ 152 w 626"/>
                  <a:gd name="T5" fmla="*/ 44 h 825"/>
                  <a:gd name="T6" fmla="*/ 146 w 626"/>
                  <a:gd name="T7" fmla="*/ 52 h 825"/>
                  <a:gd name="T8" fmla="*/ 138 w 626"/>
                  <a:gd name="T9" fmla="*/ 57 h 825"/>
                  <a:gd name="T10" fmla="*/ 131 w 626"/>
                  <a:gd name="T11" fmla="*/ 61 h 825"/>
                  <a:gd name="T12" fmla="*/ 130 w 626"/>
                  <a:gd name="T13" fmla="*/ 62 h 825"/>
                  <a:gd name="T14" fmla="*/ 132 w 626"/>
                  <a:gd name="T15" fmla="*/ 68 h 825"/>
                  <a:gd name="T16" fmla="*/ 135 w 626"/>
                  <a:gd name="T17" fmla="*/ 75 h 825"/>
                  <a:gd name="T18" fmla="*/ 136 w 626"/>
                  <a:gd name="T19" fmla="*/ 81 h 825"/>
                  <a:gd name="T20" fmla="*/ 136 w 626"/>
                  <a:gd name="T21" fmla="*/ 89 h 825"/>
                  <a:gd name="T22" fmla="*/ 137 w 626"/>
                  <a:gd name="T23" fmla="*/ 95 h 825"/>
                  <a:gd name="T24" fmla="*/ 138 w 626"/>
                  <a:gd name="T25" fmla="*/ 104 h 825"/>
                  <a:gd name="T26" fmla="*/ 131 w 626"/>
                  <a:gd name="T27" fmla="*/ 112 h 825"/>
                  <a:gd name="T28" fmla="*/ 122 w 626"/>
                  <a:gd name="T29" fmla="*/ 120 h 825"/>
                  <a:gd name="T30" fmla="*/ 117 w 626"/>
                  <a:gd name="T31" fmla="*/ 131 h 825"/>
                  <a:gd name="T32" fmla="*/ 115 w 626"/>
                  <a:gd name="T33" fmla="*/ 142 h 825"/>
                  <a:gd name="T34" fmla="*/ 110 w 626"/>
                  <a:gd name="T35" fmla="*/ 151 h 825"/>
                  <a:gd name="T36" fmla="*/ 103 w 626"/>
                  <a:gd name="T37" fmla="*/ 156 h 825"/>
                  <a:gd name="T38" fmla="*/ 94 w 626"/>
                  <a:gd name="T39" fmla="*/ 158 h 825"/>
                  <a:gd name="T40" fmla="*/ 86 w 626"/>
                  <a:gd name="T41" fmla="*/ 161 h 825"/>
                  <a:gd name="T42" fmla="*/ 85 w 626"/>
                  <a:gd name="T43" fmla="*/ 165 h 825"/>
                  <a:gd name="T44" fmla="*/ 89 w 626"/>
                  <a:gd name="T45" fmla="*/ 171 h 825"/>
                  <a:gd name="T46" fmla="*/ 90 w 626"/>
                  <a:gd name="T47" fmla="*/ 176 h 825"/>
                  <a:gd name="T48" fmla="*/ 86 w 626"/>
                  <a:gd name="T49" fmla="*/ 182 h 825"/>
                  <a:gd name="T50" fmla="*/ 80 w 626"/>
                  <a:gd name="T51" fmla="*/ 189 h 825"/>
                  <a:gd name="T52" fmla="*/ 76 w 626"/>
                  <a:gd name="T53" fmla="*/ 193 h 825"/>
                  <a:gd name="T54" fmla="*/ 69 w 626"/>
                  <a:gd name="T55" fmla="*/ 199 h 825"/>
                  <a:gd name="T56" fmla="*/ 61 w 626"/>
                  <a:gd name="T57" fmla="*/ 204 h 825"/>
                  <a:gd name="T58" fmla="*/ 58 w 626"/>
                  <a:gd name="T59" fmla="*/ 207 h 825"/>
                  <a:gd name="T60" fmla="*/ 48 w 626"/>
                  <a:gd name="T61" fmla="*/ 185 h 825"/>
                  <a:gd name="T62" fmla="*/ 22 w 626"/>
                  <a:gd name="T63" fmla="*/ 161 h 825"/>
                  <a:gd name="T64" fmla="*/ 0 w 626"/>
                  <a:gd name="T65" fmla="*/ 146 h 825"/>
                  <a:gd name="T66" fmla="*/ 15 w 626"/>
                  <a:gd name="T67" fmla="*/ 107 h 825"/>
                  <a:gd name="T68" fmla="*/ 20 w 626"/>
                  <a:gd name="T69" fmla="*/ 88 h 825"/>
                  <a:gd name="T70" fmla="*/ 18 w 626"/>
                  <a:gd name="T71" fmla="*/ 67 h 825"/>
                  <a:gd name="T72" fmla="*/ 34 w 626"/>
                  <a:gd name="T73" fmla="*/ 43 h 825"/>
                  <a:gd name="T74" fmla="*/ 42 w 626"/>
                  <a:gd name="T75" fmla="*/ 24 h 825"/>
                  <a:gd name="T76" fmla="*/ 63 w 626"/>
                  <a:gd name="T77" fmla="*/ 17 h 825"/>
                  <a:gd name="T78" fmla="*/ 75 w 626"/>
                  <a:gd name="T79" fmla="*/ 1 h 825"/>
                  <a:gd name="T80" fmla="*/ 92 w 626"/>
                  <a:gd name="T81" fmla="*/ 14 h 825"/>
                  <a:gd name="T82" fmla="*/ 114 w 626"/>
                  <a:gd name="T83" fmla="*/ 32 h 825"/>
                  <a:gd name="T84" fmla="*/ 135 w 626"/>
                  <a:gd name="T85" fmla="*/ 32 h 825"/>
                  <a:gd name="T86" fmla="*/ 151 w 626"/>
                  <a:gd name="T87" fmla="*/ 25 h 82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26"/>
                  <a:gd name="T133" fmla="*/ 0 h 825"/>
                  <a:gd name="T134" fmla="*/ 626 w 626"/>
                  <a:gd name="T135" fmla="*/ 825 h 82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26" h="825">
                    <a:moveTo>
                      <a:pt x="626" y="122"/>
                    </a:moveTo>
                    <a:lnTo>
                      <a:pt x="624" y="124"/>
                    </a:lnTo>
                    <a:lnTo>
                      <a:pt x="621" y="134"/>
                    </a:lnTo>
                    <a:lnTo>
                      <a:pt x="615" y="146"/>
                    </a:lnTo>
                    <a:lnTo>
                      <a:pt x="613" y="159"/>
                    </a:lnTo>
                    <a:lnTo>
                      <a:pt x="607" y="173"/>
                    </a:lnTo>
                    <a:lnTo>
                      <a:pt x="597" y="189"/>
                    </a:lnTo>
                    <a:lnTo>
                      <a:pt x="581" y="205"/>
                    </a:lnTo>
                    <a:lnTo>
                      <a:pt x="565" y="216"/>
                    </a:lnTo>
                    <a:lnTo>
                      <a:pt x="550" y="228"/>
                    </a:lnTo>
                    <a:lnTo>
                      <a:pt x="534" y="236"/>
                    </a:lnTo>
                    <a:lnTo>
                      <a:pt x="524" y="242"/>
                    </a:lnTo>
                    <a:lnTo>
                      <a:pt x="520" y="244"/>
                    </a:lnTo>
                    <a:lnTo>
                      <a:pt x="520" y="248"/>
                    </a:lnTo>
                    <a:lnTo>
                      <a:pt x="524" y="258"/>
                    </a:lnTo>
                    <a:lnTo>
                      <a:pt x="528" y="272"/>
                    </a:lnTo>
                    <a:lnTo>
                      <a:pt x="532" y="285"/>
                    </a:lnTo>
                    <a:lnTo>
                      <a:pt x="538" y="299"/>
                    </a:lnTo>
                    <a:lnTo>
                      <a:pt x="542" y="309"/>
                    </a:lnTo>
                    <a:lnTo>
                      <a:pt x="544" y="321"/>
                    </a:lnTo>
                    <a:lnTo>
                      <a:pt x="546" y="339"/>
                    </a:lnTo>
                    <a:lnTo>
                      <a:pt x="544" y="354"/>
                    </a:lnTo>
                    <a:lnTo>
                      <a:pt x="544" y="368"/>
                    </a:lnTo>
                    <a:lnTo>
                      <a:pt x="548" y="380"/>
                    </a:lnTo>
                    <a:lnTo>
                      <a:pt x="550" y="396"/>
                    </a:lnTo>
                    <a:lnTo>
                      <a:pt x="550" y="413"/>
                    </a:lnTo>
                    <a:lnTo>
                      <a:pt x="540" y="429"/>
                    </a:lnTo>
                    <a:lnTo>
                      <a:pt x="522" y="447"/>
                    </a:lnTo>
                    <a:lnTo>
                      <a:pt x="504" y="462"/>
                    </a:lnTo>
                    <a:lnTo>
                      <a:pt x="489" y="480"/>
                    </a:lnTo>
                    <a:lnTo>
                      <a:pt x="479" y="494"/>
                    </a:lnTo>
                    <a:lnTo>
                      <a:pt x="469" y="522"/>
                    </a:lnTo>
                    <a:lnTo>
                      <a:pt x="463" y="549"/>
                    </a:lnTo>
                    <a:lnTo>
                      <a:pt x="459" y="565"/>
                    </a:lnTo>
                    <a:lnTo>
                      <a:pt x="451" y="585"/>
                    </a:lnTo>
                    <a:lnTo>
                      <a:pt x="441" y="602"/>
                    </a:lnTo>
                    <a:lnTo>
                      <a:pt x="428" y="618"/>
                    </a:lnTo>
                    <a:lnTo>
                      <a:pt x="414" y="624"/>
                    </a:lnTo>
                    <a:lnTo>
                      <a:pt x="396" y="630"/>
                    </a:lnTo>
                    <a:lnTo>
                      <a:pt x="376" y="632"/>
                    </a:lnTo>
                    <a:lnTo>
                      <a:pt x="359" y="636"/>
                    </a:lnTo>
                    <a:lnTo>
                      <a:pt x="345" y="642"/>
                    </a:lnTo>
                    <a:lnTo>
                      <a:pt x="337" y="648"/>
                    </a:lnTo>
                    <a:lnTo>
                      <a:pt x="339" y="659"/>
                    </a:lnTo>
                    <a:lnTo>
                      <a:pt x="347" y="669"/>
                    </a:lnTo>
                    <a:lnTo>
                      <a:pt x="357" y="681"/>
                    </a:lnTo>
                    <a:lnTo>
                      <a:pt x="363" y="691"/>
                    </a:lnTo>
                    <a:lnTo>
                      <a:pt x="361" y="701"/>
                    </a:lnTo>
                    <a:lnTo>
                      <a:pt x="353" y="710"/>
                    </a:lnTo>
                    <a:lnTo>
                      <a:pt x="343" y="726"/>
                    </a:lnTo>
                    <a:lnTo>
                      <a:pt x="331" y="742"/>
                    </a:lnTo>
                    <a:lnTo>
                      <a:pt x="319" y="756"/>
                    </a:lnTo>
                    <a:lnTo>
                      <a:pt x="312" y="766"/>
                    </a:lnTo>
                    <a:lnTo>
                      <a:pt x="302" y="771"/>
                    </a:lnTo>
                    <a:lnTo>
                      <a:pt x="290" y="781"/>
                    </a:lnTo>
                    <a:lnTo>
                      <a:pt x="274" y="793"/>
                    </a:lnTo>
                    <a:lnTo>
                      <a:pt x="258" y="805"/>
                    </a:lnTo>
                    <a:lnTo>
                      <a:pt x="245" y="815"/>
                    </a:lnTo>
                    <a:lnTo>
                      <a:pt x="235" y="821"/>
                    </a:lnTo>
                    <a:lnTo>
                      <a:pt x="231" y="825"/>
                    </a:lnTo>
                    <a:lnTo>
                      <a:pt x="215" y="795"/>
                    </a:lnTo>
                    <a:lnTo>
                      <a:pt x="191" y="740"/>
                    </a:lnTo>
                    <a:lnTo>
                      <a:pt x="158" y="675"/>
                    </a:lnTo>
                    <a:lnTo>
                      <a:pt x="89" y="642"/>
                    </a:lnTo>
                    <a:lnTo>
                      <a:pt x="2" y="640"/>
                    </a:lnTo>
                    <a:lnTo>
                      <a:pt x="0" y="581"/>
                    </a:lnTo>
                    <a:lnTo>
                      <a:pt x="28" y="476"/>
                    </a:lnTo>
                    <a:lnTo>
                      <a:pt x="60" y="425"/>
                    </a:lnTo>
                    <a:lnTo>
                      <a:pt x="58" y="376"/>
                    </a:lnTo>
                    <a:lnTo>
                      <a:pt x="77" y="352"/>
                    </a:lnTo>
                    <a:lnTo>
                      <a:pt x="63" y="317"/>
                    </a:lnTo>
                    <a:lnTo>
                      <a:pt x="69" y="266"/>
                    </a:lnTo>
                    <a:lnTo>
                      <a:pt x="126" y="244"/>
                    </a:lnTo>
                    <a:lnTo>
                      <a:pt x="136" y="171"/>
                    </a:lnTo>
                    <a:lnTo>
                      <a:pt x="140" y="116"/>
                    </a:lnTo>
                    <a:lnTo>
                      <a:pt x="170" y="94"/>
                    </a:lnTo>
                    <a:lnTo>
                      <a:pt x="203" y="94"/>
                    </a:lnTo>
                    <a:lnTo>
                      <a:pt x="254" y="65"/>
                    </a:lnTo>
                    <a:lnTo>
                      <a:pt x="298" y="45"/>
                    </a:lnTo>
                    <a:lnTo>
                      <a:pt x="298" y="4"/>
                    </a:lnTo>
                    <a:lnTo>
                      <a:pt x="363" y="0"/>
                    </a:lnTo>
                    <a:lnTo>
                      <a:pt x="367" y="53"/>
                    </a:lnTo>
                    <a:lnTo>
                      <a:pt x="406" y="110"/>
                    </a:lnTo>
                    <a:lnTo>
                      <a:pt x="455" y="126"/>
                    </a:lnTo>
                    <a:lnTo>
                      <a:pt x="495" y="83"/>
                    </a:lnTo>
                    <a:lnTo>
                      <a:pt x="538" y="126"/>
                    </a:lnTo>
                    <a:lnTo>
                      <a:pt x="571" y="122"/>
                    </a:lnTo>
                    <a:lnTo>
                      <a:pt x="603" y="98"/>
                    </a:lnTo>
                    <a:lnTo>
                      <a:pt x="626" y="122"/>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47" name="Freeform 80"/>
              <p:cNvSpPr/>
              <p:nvPr/>
            </p:nvSpPr>
            <p:spPr bwMode="gray">
              <a:xfrm>
                <a:off x="5179740" y="4817393"/>
                <a:ext cx="496888" cy="655638"/>
              </a:xfrm>
              <a:custGeom>
                <a:avLst/>
                <a:gdLst>
                  <a:gd name="T0" fmla="*/ 156 w 626"/>
                  <a:gd name="T1" fmla="*/ 31 h 825"/>
                  <a:gd name="T2" fmla="*/ 154 w 626"/>
                  <a:gd name="T3" fmla="*/ 37 h 825"/>
                  <a:gd name="T4" fmla="*/ 152 w 626"/>
                  <a:gd name="T5" fmla="*/ 44 h 825"/>
                  <a:gd name="T6" fmla="*/ 146 w 626"/>
                  <a:gd name="T7" fmla="*/ 52 h 825"/>
                  <a:gd name="T8" fmla="*/ 138 w 626"/>
                  <a:gd name="T9" fmla="*/ 57 h 825"/>
                  <a:gd name="T10" fmla="*/ 131 w 626"/>
                  <a:gd name="T11" fmla="*/ 61 h 825"/>
                  <a:gd name="T12" fmla="*/ 130 w 626"/>
                  <a:gd name="T13" fmla="*/ 62 h 825"/>
                  <a:gd name="T14" fmla="*/ 132 w 626"/>
                  <a:gd name="T15" fmla="*/ 68 h 825"/>
                  <a:gd name="T16" fmla="*/ 135 w 626"/>
                  <a:gd name="T17" fmla="*/ 75 h 825"/>
                  <a:gd name="T18" fmla="*/ 136 w 626"/>
                  <a:gd name="T19" fmla="*/ 81 h 825"/>
                  <a:gd name="T20" fmla="*/ 136 w 626"/>
                  <a:gd name="T21" fmla="*/ 89 h 825"/>
                  <a:gd name="T22" fmla="*/ 137 w 626"/>
                  <a:gd name="T23" fmla="*/ 95 h 825"/>
                  <a:gd name="T24" fmla="*/ 138 w 626"/>
                  <a:gd name="T25" fmla="*/ 104 h 825"/>
                  <a:gd name="T26" fmla="*/ 131 w 626"/>
                  <a:gd name="T27" fmla="*/ 112 h 825"/>
                  <a:gd name="T28" fmla="*/ 122 w 626"/>
                  <a:gd name="T29" fmla="*/ 120 h 825"/>
                  <a:gd name="T30" fmla="*/ 117 w 626"/>
                  <a:gd name="T31" fmla="*/ 131 h 825"/>
                  <a:gd name="T32" fmla="*/ 115 w 626"/>
                  <a:gd name="T33" fmla="*/ 142 h 825"/>
                  <a:gd name="T34" fmla="*/ 110 w 626"/>
                  <a:gd name="T35" fmla="*/ 151 h 825"/>
                  <a:gd name="T36" fmla="*/ 103 w 626"/>
                  <a:gd name="T37" fmla="*/ 156 h 825"/>
                  <a:gd name="T38" fmla="*/ 94 w 626"/>
                  <a:gd name="T39" fmla="*/ 158 h 825"/>
                  <a:gd name="T40" fmla="*/ 86 w 626"/>
                  <a:gd name="T41" fmla="*/ 161 h 825"/>
                  <a:gd name="T42" fmla="*/ 85 w 626"/>
                  <a:gd name="T43" fmla="*/ 165 h 825"/>
                  <a:gd name="T44" fmla="*/ 89 w 626"/>
                  <a:gd name="T45" fmla="*/ 171 h 825"/>
                  <a:gd name="T46" fmla="*/ 90 w 626"/>
                  <a:gd name="T47" fmla="*/ 176 h 825"/>
                  <a:gd name="T48" fmla="*/ 86 w 626"/>
                  <a:gd name="T49" fmla="*/ 182 h 825"/>
                  <a:gd name="T50" fmla="*/ 80 w 626"/>
                  <a:gd name="T51" fmla="*/ 189 h 825"/>
                  <a:gd name="T52" fmla="*/ 76 w 626"/>
                  <a:gd name="T53" fmla="*/ 193 h 825"/>
                  <a:gd name="T54" fmla="*/ 69 w 626"/>
                  <a:gd name="T55" fmla="*/ 199 h 825"/>
                  <a:gd name="T56" fmla="*/ 61 w 626"/>
                  <a:gd name="T57" fmla="*/ 204 h 825"/>
                  <a:gd name="T58" fmla="*/ 58 w 626"/>
                  <a:gd name="T59" fmla="*/ 207 h 825"/>
                  <a:gd name="T60" fmla="*/ 48 w 626"/>
                  <a:gd name="T61" fmla="*/ 185 h 825"/>
                  <a:gd name="T62" fmla="*/ 22 w 626"/>
                  <a:gd name="T63" fmla="*/ 161 h 825"/>
                  <a:gd name="T64" fmla="*/ 0 w 626"/>
                  <a:gd name="T65" fmla="*/ 146 h 825"/>
                  <a:gd name="T66" fmla="*/ 15 w 626"/>
                  <a:gd name="T67" fmla="*/ 107 h 825"/>
                  <a:gd name="T68" fmla="*/ 20 w 626"/>
                  <a:gd name="T69" fmla="*/ 88 h 825"/>
                  <a:gd name="T70" fmla="*/ 18 w 626"/>
                  <a:gd name="T71" fmla="*/ 67 h 825"/>
                  <a:gd name="T72" fmla="*/ 34 w 626"/>
                  <a:gd name="T73" fmla="*/ 43 h 825"/>
                  <a:gd name="T74" fmla="*/ 42 w 626"/>
                  <a:gd name="T75" fmla="*/ 24 h 825"/>
                  <a:gd name="T76" fmla="*/ 63 w 626"/>
                  <a:gd name="T77" fmla="*/ 17 h 825"/>
                  <a:gd name="T78" fmla="*/ 75 w 626"/>
                  <a:gd name="T79" fmla="*/ 1 h 825"/>
                  <a:gd name="T80" fmla="*/ 92 w 626"/>
                  <a:gd name="T81" fmla="*/ 14 h 825"/>
                  <a:gd name="T82" fmla="*/ 114 w 626"/>
                  <a:gd name="T83" fmla="*/ 32 h 825"/>
                  <a:gd name="T84" fmla="*/ 135 w 626"/>
                  <a:gd name="T85" fmla="*/ 32 h 825"/>
                  <a:gd name="T86" fmla="*/ 151 w 626"/>
                  <a:gd name="T87" fmla="*/ 25 h 82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26"/>
                  <a:gd name="T133" fmla="*/ 0 h 825"/>
                  <a:gd name="T134" fmla="*/ 626 w 626"/>
                  <a:gd name="T135" fmla="*/ 825 h 82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26" h="825">
                    <a:moveTo>
                      <a:pt x="626" y="122"/>
                    </a:moveTo>
                    <a:lnTo>
                      <a:pt x="624" y="124"/>
                    </a:lnTo>
                    <a:lnTo>
                      <a:pt x="621" y="134"/>
                    </a:lnTo>
                    <a:lnTo>
                      <a:pt x="615" y="146"/>
                    </a:lnTo>
                    <a:lnTo>
                      <a:pt x="613" y="159"/>
                    </a:lnTo>
                    <a:lnTo>
                      <a:pt x="607" y="173"/>
                    </a:lnTo>
                    <a:lnTo>
                      <a:pt x="597" y="189"/>
                    </a:lnTo>
                    <a:lnTo>
                      <a:pt x="581" y="205"/>
                    </a:lnTo>
                    <a:lnTo>
                      <a:pt x="565" y="216"/>
                    </a:lnTo>
                    <a:lnTo>
                      <a:pt x="550" y="228"/>
                    </a:lnTo>
                    <a:lnTo>
                      <a:pt x="534" y="236"/>
                    </a:lnTo>
                    <a:lnTo>
                      <a:pt x="524" y="242"/>
                    </a:lnTo>
                    <a:lnTo>
                      <a:pt x="520" y="244"/>
                    </a:lnTo>
                    <a:lnTo>
                      <a:pt x="520" y="248"/>
                    </a:lnTo>
                    <a:lnTo>
                      <a:pt x="524" y="258"/>
                    </a:lnTo>
                    <a:lnTo>
                      <a:pt x="528" y="272"/>
                    </a:lnTo>
                    <a:lnTo>
                      <a:pt x="532" y="285"/>
                    </a:lnTo>
                    <a:lnTo>
                      <a:pt x="538" y="299"/>
                    </a:lnTo>
                    <a:lnTo>
                      <a:pt x="542" y="309"/>
                    </a:lnTo>
                    <a:lnTo>
                      <a:pt x="544" y="321"/>
                    </a:lnTo>
                    <a:lnTo>
                      <a:pt x="546" y="339"/>
                    </a:lnTo>
                    <a:lnTo>
                      <a:pt x="544" y="354"/>
                    </a:lnTo>
                    <a:lnTo>
                      <a:pt x="544" y="368"/>
                    </a:lnTo>
                    <a:lnTo>
                      <a:pt x="548" y="380"/>
                    </a:lnTo>
                    <a:lnTo>
                      <a:pt x="550" y="396"/>
                    </a:lnTo>
                    <a:lnTo>
                      <a:pt x="550" y="413"/>
                    </a:lnTo>
                    <a:lnTo>
                      <a:pt x="540" y="429"/>
                    </a:lnTo>
                    <a:lnTo>
                      <a:pt x="522" y="447"/>
                    </a:lnTo>
                    <a:lnTo>
                      <a:pt x="504" y="462"/>
                    </a:lnTo>
                    <a:lnTo>
                      <a:pt x="489" y="480"/>
                    </a:lnTo>
                    <a:lnTo>
                      <a:pt x="479" y="494"/>
                    </a:lnTo>
                    <a:lnTo>
                      <a:pt x="469" y="522"/>
                    </a:lnTo>
                    <a:lnTo>
                      <a:pt x="463" y="549"/>
                    </a:lnTo>
                    <a:lnTo>
                      <a:pt x="459" y="565"/>
                    </a:lnTo>
                    <a:lnTo>
                      <a:pt x="451" y="585"/>
                    </a:lnTo>
                    <a:lnTo>
                      <a:pt x="441" y="602"/>
                    </a:lnTo>
                    <a:lnTo>
                      <a:pt x="428" y="618"/>
                    </a:lnTo>
                    <a:lnTo>
                      <a:pt x="414" y="624"/>
                    </a:lnTo>
                    <a:lnTo>
                      <a:pt x="396" y="630"/>
                    </a:lnTo>
                    <a:lnTo>
                      <a:pt x="376" y="632"/>
                    </a:lnTo>
                    <a:lnTo>
                      <a:pt x="359" y="636"/>
                    </a:lnTo>
                    <a:lnTo>
                      <a:pt x="345" y="642"/>
                    </a:lnTo>
                    <a:lnTo>
                      <a:pt x="337" y="648"/>
                    </a:lnTo>
                    <a:lnTo>
                      <a:pt x="339" y="659"/>
                    </a:lnTo>
                    <a:lnTo>
                      <a:pt x="347" y="669"/>
                    </a:lnTo>
                    <a:lnTo>
                      <a:pt x="357" y="681"/>
                    </a:lnTo>
                    <a:lnTo>
                      <a:pt x="363" y="691"/>
                    </a:lnTo>
                    <a:lnTo>
                      <a:pt x="361" y="701"/>
                    </a:lnTo>
                    <a:lnTo>
                      <a:pt x="353" y="710"/>
                    </a:lnTo>
                    <a:lnTo>
                      <a:pt x="343" y="726"/>
                    </a:lnTo>
                    <a:lnTo>
                      <a:pt x="331" y="742"/>
                    </a:lnTo>
                    <a:lnTo>
                      <a:pt x="319" y="756"/>
                    </a:lnTo>
                    <a:lnTo>
                      <a:pt x="312" y="766"/>
                    </a:lnTo>
                    <a:lnTo>
                      <a:pt x="302" y="771"/>
                    </a:lnTo>
                    <a:lnTo>
                      <a:pt x="290" y="781"/>
                    </a:lnTo>
                    <a:lnTo>
                      <a:pt x="274" y="793"/>
                    </a:lnTo>
                    <a:lnTo>
                      <a:pt x="258" y="805"/>
                    </a:lnTo>
                    <a:lnTo>
                      <a:pt x="245" y="815"/>
                    </a:lnTo>
                    <a:lnTo>
                      <a:pt x="235" y="821"/>
                    </a:lnTo>
                    <a:lnTo>
                      <a:pt x="231" y="825"/>
                    </a:lnTo>
                    <a:lnTo>
                      <a:pt x="215" y="795"/>
                    </a:lnTo>
                    <a:lnTo>
                      <a:pt x="191" y="740"/>
                    </a:lnTo>
                    <a:lnTo>
                      <a:pt x="158" y="675"/>
                    </a:lnTo>
                    <a:lnTo>
                      <a:pt x="89" y="642"/>
                    </a:lnTo>
                    <a:lnTo>
                      <a:pt x="2" y="640"/>
                    </a:lnTo>
                    <a:lnTo>
                      <a:pt x="0" y="581"/>
                    </a:lnTo>
                    <a:lnTo>
                      <a:pt x="28" y="476"/>
                    </a:lnTo>
                    <a:lnTo>
                      <a:pt x="60" y="425"/>
                    </a:lnTo>
                    <a:lnTo>
                      <a:pt x="58" y="376"/>
                    </a:lnTo>
                    <a:lnTo>
                      <a:pt x="77" y="352"/>
                    </a:lnTo>
                    <a:lnTo>
                      <a:pt x="63" y="317"/>
                    </a:lnTo>
                    <a:lnTo>
                      <a:pt x="69" y="266"/>
                    </a:lnTo>
                    <a:lnTo>
                      <a:pt x="126" y="244"/>
                    </a:lnTo>
                    <a:lnTo>
                      <a:pt x="136" y="171"/>
                    </a:lnTo>
                    <a:lnTo>
                      <a:pt x="140" y="116"/>
                    </a:lnTo>
                    <a:lnTo>
                      <a:pt x="170" y="94"/>
                    </a:lnTo>
                    <a:lnTo>
                      <a:pt x="203" y="94"/>
                    </a:lnTo>
                    <a:lnTo>
                      <a:pt x="254" y="65"/>
                    </a:lnTo>
                    <a:lnTo>
                      <a:pt x="298" y="45"/>
                    </a:lnTo>
                    <a:lnTo>
                      <a:pt x="298" y="4"/>
                    </a:lnTo>
                    <a:lnTo>
                      <a:pt x="363" y="0"/>
                    </a:lnTo>
                    <a:lnTo>
                      <a:pt x="367" y="53"/>
                    </a:lnTo>
                    <a:lnTo>
                      <a:pt x="406" y="110"/>
                    </a:lnTo>
                    <a:lnTo>
                      <a:pt x="455" y="126"/>
                    </a:lnTo>
                    <a:lnTo>
                      <a:pt x="495" y="83"/>
                    </a:lnTo>
                    <a:lnTo>
                      <a:pt x="538" y="126"/>
                    </a:lnTo>
                    <a:lnTo>
                      <a:pt x="571" y="122"/>
                    </a:lnTo>
                    <a:lnTo>
                      <a:pt x="603" y="98"/>
                    </a:lnTo>
                    <a:lnTo>
                      <a:pt x="626" y="122"/>
                    </a:lnTo>
                  </a:path>
                </a:pathLst>
              </a:custGeom>
              <a:grpFill/>
              <a:ln w="6350">
                <a:solidFill>
                  <a:schemeClr val="bg1"/>
                </a:solidFill>
                <a:prstDash val="solid"/>
                <a:round/>
              </a:ln>
            </p:spPr>
            <p:txBody>
              <a:bodyPr/>
              <a:lstStyle/>
              <a:p>
                <a:endParaRPr lang="zh-CN" altLang="en-US" sz="1705">
                  <a:cs typeface="+mn-ea"/>
                  <a:sym typeface="+mn-lt"/>
                </a:endParaRPr>
              </a:p>
            </p:txBody>
          </p:sp>
          <p:sp>
            <p:nvSpPr>
              <p:cNvPr id="48" name="Freeform 81"/>
              <p:cNvSpPr/>
              <p:nvPr/>
            </p:nvSpPr>
            <p:spPr bwMode="gray">
              <a:xfrm>
                <a:off x="5354365" y="4412581"/>
                <a:ext cx="449263" cy="504825"/>
              </a:xfrm>
              <a:custGeom>
                <a:avLst/>
                <a:gdLst>
                  <a:gd name="T0" fmla="*/ 109 w 565"/>
                  <a:gd name="T1" fmla="*/ 11 h 638"/>
                  <a:gd name="T2" fmla="*/ 106 w 565"/>
                  <a:gd name="T3" fmla="*/ 11 h 638"/>
                  <a:gd name="T4" fmla="*/ 103 w 565"/>
                  <a:gd name="T5" fmla="*/ 14 h 638"/>
                  <a:gd name="T6" fmla="*/ 100 w 565"/>
                  <a:gd name="T7" fmla="*/ 21 h 638"/>
                  <a:gd name="T8" fmla="*/ 99 w 565"/>
                  <a:gd name="T9" fmla="*/ 28 h 638"/>
                  <a:gd name="T10" fmla="*/ 96 w 565"/>
                  <a:gd name="T11" fmla="*/ 31 h 638"/>
                  <a:gd name="T12" fmla="*/ 90 w 565"/>
                  <a:gd name="T13" fmla="*/ 29 h 638"/>
                  <a:gd name="T14" fmla="*/ 84 w 565"/>
                  <a:gd name="T15" fmla="*/ 26 h 638"/>
                  <a:gd name="T16" fmla="*/ 80 w 565"/>
                  <a:gd name="T17" fmla="*/ 26 h 638"/>
                  <a:gd name="T18" fmla="*/ 82 w 565"/>
                  <a:gd name="T19" fmla="*/ 32 h 638"/>
                  <a:gd name="T20" fmla="*/ 87 w 565"/>
                  <a:gd name="T21" fmla="*/ 36 h 638"/>
                  <a:gd name="T22" fmla="*/ 93 w 565"/>
                  <a:gd name="T23" fmla="*/ 38 h 638"/>
                  <a:gd name="T24" fmla="*/ 101 w 565"/>
                  <a:gd name="T25" fmla="*/ 35 h 638"/>
                  <a:gd name="T26" fmla="*/ 104 w 565"/>
                  <a:gd name="T27" fmla="*/ 31 h 638"/>
                  <a:gd name="T28" fmla="*/ 106 w 565"/>
                  <a:gd name="T29" fmla="*/ 25 h 638"/>
                  <a:gd name="T30" fmla="*/ 110 w 565"/>
                  <a:gd name="T31" fmla="*/ 24 h 638"/>
                  <a:gd name="T32" fmla="*/ 117 w 565"/>
                  <a:gd name="T33" fmla="*/ 30 h 638"/>
                  <a:gd name="T34" fmla="*/ 126 w 565"/>
                  <a:gd name="T35" fmla="*/ 34 h 638"/>
                  <a:gd name="T36" fmla="*/ 131 w 565"/>
                  <a:gd name="T37" fmla="*/ 36 h 638"/>
                  <a:gd name="T38" fmla="*/ 138 w 565"/>
                  <a:gd name="T39" fmla="*/ 38 h 638"/>
                  <a:gd name="T40" fmla="*/ 142 w 565"/>
                  <a:gd name="T41" fmla="*/ 44 h 638"/>
                  <a:gd name="T42" fmla="*/ 139 w 565"/>
                  <a:gd name="T43" fmla="*/ 51 h 638"/>
                  <a:gd name="T44" fmla="*/ 133 w 565"/>
                  <a:gd name="T45" fmla="*/ 58 h 638"/>
                  <a:gd name="T46" fmla="*/ 130 w 565"/>
                  <a:gd name="T47" fmla="*/ 60 h 638"/>
                  <a:gd name="T48" fmla="*/ 134 w 565"/>
                  <a:gd name="T49" fmla="*/ 60 h 638"/>
                  <a:gd name="T50" fmla="*/ 139 w 565"/>
                  <a:gd name="T51" fmla="*/ 60 h 638"/>
                  <a:gd name="T52" fmla="*/ 141 w 565"/>
                  <a:gd name="T53" fmla="*/ 63 h 638"/>
                  <a:gd name="T54" fmla="*/ 136 w 565"/>
                  <a:gd name="T55" fmla="*/ 67 h 638"/>
                  <a:gd name="T56" fmla="*/ 129 w 565"/>
                  <a:gd name="T57" fmla="*/ 71 h 638"/>
                  <a:gd name="T58" fmla="*/ 126 w 565"/>
                  <a:gd name="T59" fmla="*/ 73 h 638"/>
                  <a:gd name="T60" fmla="*/ 129 w 565"/>
                  <a:gd name="T61" fmla="*/ 73 h 638"/>
                  <a:gd name="T62" fmla="*/ 135 w 565"/>
                  <a:gd name="T63" fmla="*/ 78 h 638"/>
                  <a:gd name="T64" fmla="*/ 136 w 565"/>
                  <a:gd name="T65" fmla="*/ 88 h 638"/>
                  <a:gd name="T66" fmla="*/ 138 w 565"/>
                  <a:gd name="T67" fmla="*/ 98 h 638"/>
                  <a:gd name="T68" fmla="*/ 141 w 565"/>
                  <a:gd name="T69" fmla="*/ 104 h 638"/>
                  <a:gd name="T70" fmla="*/ 141 w 565"/>
                  <a:gd name="T71" fmla="*/ 108 h 638"/>
                  <a:gd name="T72" fmla="*/ 136 w 565"/>
                  <a:gd name="T73" fmla="*/ 112 h 638"/>
                  <a:gd name="T74" fmla="*/ 129 w 565"/>
                  <a:gd name="T75" fmla="*/ 111 h 638"/>
                  <a:gd name="T76" fmla="*/ 123 w 565"/>
                  <a:gd name="T77" fmla="*/ 110 h 638"/>
                  <a:gd name="T78" fmla="*/ 119 w 565"/>
                  <a:gd name="T79" fmla="*/ 116 h 638"/>
                  <a:gd name="T80" fmla="*/ 118 w 565"/>
                  <a:gd name="T81" fmla="*/ 122 h 638"/>
                  <a:gd name="T82" fmla="*/ 116 w 565"/>
                  <a:gd name="T83" fmla="*/ 129 h 638"/>
                  <a:gd name="T84" fmla="*/ 113 w 565"/>
                  <a:gd name="T85" fmla="*/ 136 h 638"/>
                  <a:gd name="T86" fmla="*/ 112 w 565"/>
                  <a:gd name="T87" fmla="*/ 146 h 638"/>
                  <a:gd name="T88" fmla="*/ 112 w 565"/>
                  <a:gd name="T89" fmla="*/ 150 h 638"/>
                  <a:gd name="T90" fmla="*/ 102 w 565"/>
                  <a:gd name="T91" fmla="*/ 158 h 638"/>
                  <a:gd name="T92" fmla="*/ 88 w 565"/>
                  <a:gd name="T93" fmla="*/ 158 h 638"/>
                  <a:gd name="T94" fmla="*/ 69 w 565"/>
                  <a:gd name="T95" fmla="*/ 148 h 638"/>
                  <a:gd name="T96" fmla="*/ 47 w 565"/>
                  <a:gd name="T97" fmla="*/ 155 h 638"/>
                  <a:gd name="T98" fmla="*/ 35 w 565"/>
                  <a:gd name="T99" fmla="*/ 128 h 638"/>
                  <a:gd name="T100" fmla="*/ 20 w 565"/>
                  <a:gd name="T101" fmla="*/ 113 h 638"/>
                  <a:gd name="T102" fmla="*/ 5 w 565"/>
                  <a:gd name="T103" fmla="*/ 83 h 638"/>
                  <a:gd name="T104" fmla="*/ 27 w 565"/>
                  <a:gd name="T105" fmla="*/ 49 h 638"/>
                  <a:gd name="T106" fmla="*/ 42 w 565"/>
                  <a:gd name="T107" fmla="*/ 36 h 638"/>
                  <a:gd name="T108" fmla="*/ 46 w 565"/>
                  <a:gd name="T109" fmla="*/ 12 h 638"/>
                  <a:gd name="T110" fmla="*/ 56 w 565"/>
                  <a:gd name="T111" fmla="*/ 0 h 638"/>
                  <a:gd name="T112" fmla="*/ 76 w 565"/>
                  <a:gd name="T113" fmla="*/ 7 h 638"/>
                  <a:gd name="T114" fmla="*/ 96 w 565"/>
                  <a:gd name="T115" fmla="*/ 1 h 638"/>
                  <a:gd name="T116" fmla="*/ 109 w 565"/>
                  <a:gd name="T117" fmla="*/ 11 h 6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65"/>
                  <a:gd name="T178" fmla="*/ 0 h 638"/>
                  <a:gd name="T179" fmla="*/ 565 w 565"/>
                  <a:gd name="T180" fmla="*/ 638 h 63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65" h="638">
                    <a:moveTo>
                      <a:pt x="433" y="44"/>
                    </a:moveTo>
                    <a:lnTo>
                      <a:pt x="433" y="44"/>
                    </a:lnTo>
                    <a:lnTo>
                      <a:pt x="429" y="46"/>
                    </a:lnTo>
                    <a:lnTo>
                      <a:pt x="423" y="47"/>
                    </a:lnTo>
                    <a:lnTo>
                      <a:pt x="417" y="53"/>
                    </a:lnTo>
                    <a:lnTo>
                      <a:pt x="411" y="59"/>
                    </a:lnTo>
                    <a:lnTo>
                      <a:pt x="403" y="69"/>
                    </a:lnTo>
                    <a:lnTo>
                      <a:pt x="398" y="85"/>
                    </a:lnTo>
                    <a:lnTo>
                      <a:pt x="396" y="99"/>
                    </a:lnTo>
                    <a:lnTo>
                      <a:pt x="394" y="112"/>
                    </a:lnTo>
                    <a:lnTo>
                      <a:pt x="392" y="122"/>
                    </a:lnTo>
                    <a:lnTo>
                      <a:pt x="384" y="126"/>
                    </a:lnTo>
                    <a:lnTo>
                      <a:pt x="372" y="122"/>
                    </a:lnTo>
                    <a:lnTo>
                      <a:pt x="360" y="118"/>
                    </a:lnTo>
                    <a:lnTo>
                      <a:pt x="346" y="110"/>
                    </a:lnTo>
                    <a:lnTo>
                      <a:pt x="335" y="107"/>
                    </a:lnTo>
                    <a:lnTo>
                      <a:pt x="325" y="105"/>
                    </a:lnTo>
                    <a:lnTo>
                      <a:pt x="319" y="107"/>
                    </a:lnTo>
                    <a:lnTo>
                      <a:pt x="317" y="118"/>
                    </a:lnTo>
                    <a:lnTo>
                      <a:pt x="325" y="128"/>
                    </a:lnTo>
                    <a:lnTo>
                      <a:pt x="337" y="138"/>
                    </a:lnTo>
                    <a:lnTo>
                      <a:pt x="346" y="146"/>
                    </a:lnTo>
                    <a:lnTo>
                      <a:pt x="358" y="152"/>
                    </a:lnTo>
                    <a:lnTo>
                      <a:pt x="372" y="154"/>
                    </a:lnTo>
                    <a:lnTo>
                      <a:pt x="388" y="150"/>
                    </a:lnTo>
                    <a:lnTo>
                      <a:pt x="402" y="142"/>
                    </a:lnTo>
                    <a:lnTo>
                      <a:pt x="407" y="134"/>
                    </a:lnTo>
                    <a:lnTo>
                      <a:pt x="413" y="124"/>
                    </a:lnTo>
                    <a:lnTo>
                      <a:pt x="417" y="112"/>
                    </a:lnTo>
                    <a:lnTo>
                      <a:pt x="423" y="103"/>
                    </a:lnTo>
                    <a:lnTo>
                      <a:pt x="429" y="97"/>
                    </a:lnTo>
                    <a:lnTo>
                      <a:pt x="437" y="97"/>
                    </a:lnTo>
                    <a:lnTo>
                      <a:pt x="447" y="105"/>
                    </a:lnTo>
                    <a:lnTo>
                      <a:pt x="468" y="122"/>
                    </a:lnTo>
                    <a:lnTo>
                      <a:pt x="486" y="132"/>
                    </a:lnTo>
                    <a:lnTo>
                      <a:pt x="502" y="138"/>
                    </a:lnTo>
                    <a:lnTo>
                      <a:pt x="514" y="142"/>
                    </a:lnTo>
                    <a:lnTo>
                      <a:pt x="524" y="144"/>
                    </a:lnTo>
                    <a:lnTo>
                      <a:pt x="537" y="148"/>
                    </a:lnTo>
                    <a:lnTo>
                      <a:pt x="549" y="154"/>
                    </a:lnTo>
                    <a:lnTo>
                      <a:pt x="559" y="164"/>
                    </a:lnTo>
                    <a:lnTo>
                      <a:pt x="565" y="177"/>
                    </a:lnTo>
                    <a:lnTo>
                      <a:pt x="561" y="191"/>
                    </a:lnTo>
                    <a:lnTo>
                      <a:pt x="553" y="207"/>
                    </a:lnTo>
                    <a:lnTo>
                      <a:pt x="543" y="221"/>
                    </a:lnTo>
                    <a:lnTo>
                      <a:pt x="531" y="232"/>
                    </a:lnTo>
                    <a:lnTo>
                      <a:pt x="524" y="240"/>
                    </a:lnTo>
                    <a:lnTo>
                      <a:pt x="520" y="242"/>
                    </a:lnTo>
                    <a:lnTo>
                      <a:pt x="524" y="242"/>
                    </a:lnTo>
                    <a:lnTo>
                      <a:pt x="533" y="242"/>
                    </a:lnTo>
                    <a:lnTo>
                      <a:pt x="543" y="240"/>
                    </a:lnTo>
                    <a:lnTo>
                      <a:pt x="555" y="242"/>
                    </a:lnTo>
                    <a:lnTo>
                      <a:pt x="561" y="246"/>
                    </a:lnTo>
                    <a:lnTo>
                      <a:pt x="561" y="252"/>
                    </a:lnTo>
                    <a:lnTo>
                      <a:pt x="555" y="262"/>
                    </a:lnTo>
                    <a:lnTo>
                      <a:pt x="543" y="270"/>
                    </a:lnTo>
                    <a:lnTo>
                      <a:pt x="529" y="278"/>
                    </a:lnTo>
                    <a:lnTo>
                      <a:pt x="516" y="286"/>
                    </a:lnTo>
                    <a:lnTo>
                      <a:pt x="506" y="290"/>
                    </a:lnTo>
                    <a:lnTo>
                      <a:pt x="502" y="292"/>
                    </a:lnTo>
                    <a:lnTo>
                      <a:pt x="506" y="292"/>
                    </a:lnTo>
                    <a:lnTo>
                      <a:pt x="516" y="295"/>
                    </a:lnTo>
                    <a:lnTo>
                      <a:pt x="528" y="303"/>
                    </a:lnTo>
                    <a:lnTo>
                      <a:pt x="537" y="315"/>
                    </a:lnTo>
                    <a:lnTo>
                      <a:pt x="541" y="329"/>
                    </a:lnTo>
                    <a:lnTo>
                      <a:pt x="543" y="353"/>
                    </a:lnTo>
                    <a:lnTo>
                      <a:pt x="543" y="374"/>
                    </a:lnTo>
                    <a:lnTo>
                      <a:pt x="549" y="396"/>
                    </a:lnTo>
                    <a:lnTo>
                      <a:pt x="555" y="408"/>
                    </a:lnTo>
                    <a:lnTo>
                      <a:pt x="561" y="418"/>
                    </a:lnTo>
                    <a:lnTo>
                      <a:pt x="565" y="425"/>
                    </a:lnTo>
                    <a:lnTo>
                      <a:pt x="563" y="435"/>
                    </a:lnTo>
                    <a:lnTo>
                      <a:pt x="553" y="445"/>
                    </a:lnTo>
                    <a:lnTo>
                      <a:pt x="541" y="451"/>
                    </a:lnTo>
                    <a:lnTo>
                      <a:pt x="528" y="449"/>
                    </a:lnTo>
                    <a:lnTo>
                      <a:pt x="514" y="445"/>
                    </a:lnTo>
                    <a:lnTo>
                      <a:pt x="502" y="441"/>
                    </a:lnTo>
                    <a:lnTo>
                      <a:pt x="490" y="443"/>
                    </a:lnTo>
                    <a:lnTo>
                      <a:pt x="482" y="453"/>
                    </a:lnTo>
                    <a:lnTo>
                      <a:pt x="476" y="465"/>
                    </a:lnTo>
                    <a:lnTo>
                      <a:pt x="474" y="479"/>
                    </a:lnTo>
                    <a:lnTo>
                      <a:pt x="472" y="492"/>
                    </a:lnTo>
                    <a:lnTo>
                      <a:pt x="470" y="506"/>
                    </a:lnTo>
                    <a:lnTo>
                      <a:pt x="463" y="518"/>
                    </a:lnTo>
                    <a:lnTo>
                      <a:pt x="457" y="532"/>
                    </a:lnTo>
                    <a:lnTo>
                      <a:pt x="449" y="545"/>
                    </a:lnTo>
                    <a:lnTo>
                      <a:pt x="447" y="567"/>
                    </a:lnTo>
                    <a:lnTo>
                      <a:pt x="445" y="587"/>
                    </a:lnTo>
                    <a:lnTo>
                      <a:pt x="445" y="599"/>
                    </a:lnTo>
                    <a:lnTo>
                      <a:pt x="445" y="604"/>
                    </a:lnTo>
                    <a:lnTo>
                      <a:pt x="445" y="606"/>
                    </a:lnTo>
                    <a:lnTo>
                      <a:pt x="405" y="634"/>
                    </a:lnTo>
                    <a:lnTo>
                      <a:pt x="382" y="610"/>
                    </a:lnTo>
                    <a:lnTo>
                      <a:pt x="350" y="634"/>
                    </a:lnTo>
                    <a:lnTo>
                      <a:pt x="317" y="638"/>
                    </a:lnTo>
                    <a:lnTo>
                      <a:pt x="274" y="595"/>
                    </a:lnTo>
                    <a:lnTo>
                      <a:pt x="234" y="638"/>
                    </a:lnTo>
                    <a:lnTo>
                      <a:pt x="185" y="622"/>
                    </a:lnTo>
                    <a:lnTo>
                      <a:pt x="146" y="565"/>
                    </a:lnTo>
                    <a:lnTo>
                      <a:pt x="140" y="514"/>
                    </a:lnTo>
                    <a:lnTo>
                      <a:pt x="91" y="514"/>
                    </a:lnTo>
                    <a:lnTo>
                      <a:pt x="77" y="453"/>
                    </a:lnTo>
                    <a:lnTo>
                      <a:pt x="0" y="394"/>
                    </a:lnTo>
                    <a:lnTo>
                      <a:pt x="18" y="333"/>
                    </a:lnTo>
                    <a:lnTo>
                      <a:pt x="77" y="272"/>
                    </a:lnTo>
                    <a:lnTo>
                      <a:pt x="106" y="199"/>
                    </a:lnTo>
                    <a:lnTo>
                      <a:pt x="134" y="156"/>
                    </a:lnTo>
                    <a:lnTo>
                      <a:pt x="165" y="144"/>
                    </a:lnTo>
                    <a:lnTo>
                      <a:pt x="144" y="101"/>
                    </a:lnTo>
                    <a:lnTo>
                      <a:pt x="183" y="51"/>
                    </a:lnTo>
                    <a:lnTo>
                      <a:pt x="179" y="8"/>
                    </a:lnTo>
                    <a:lnTo>
                      <a:pt x="224" y="0"/>
                    </a:lnTo>
                    <a:lnTo>
                      <a:pt x="252" y="34"/>
                    </a:lnTo>
                    <a:lnTo>
                      <a:pt x="301" y="30"/>
                    </a:lnTo>
                    <a:lnTo>
                      <a:pt x="344" y="20"/>
                    </a:lnTo>
                    <a:lnTo>
                      <a:pt x="384" y="4"/>
                    </a:lnTo>
                    <a:lnTo>
                      <a:pt x="415" y="22"/>
                    </a:lnTo>
                    <a:lnTo>
                      <a:pt x="433" y="44"/>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49" name="Freeform 82"/>
              <p:cNvSpPr/>
              <p:nvPr/>
            </p:nvSpPr>
            <p:spPr bwMode="gray">
              <a:xfrm>
                <a:off x="5354365" y="4412581"/>
                <a:ext cx="449263" cy="504825"/>
              </a:xfrm>
              <a:custGeom>
                <a:avLst/>
                <a:gdLst>
                  <a:gd name="T0" fmla="*/ 109 w 565"/>
                  <a:gd name="T1" fmla="*/ 11 h 638"/>
                  <a:gd name="T2" fmla="*/ 106 w 565"/>
                  <a:gd name="T3" fmla="*/ 11 h 638"/>
                  <a:gd name="T4" fmla="*/ 103 w 565"/>
                  <a:gd name="T5" fmla="*/ 14 h 638"/>
                  <a:gd name="T6" fmla="*/ 100 w 565"/>
                  <a:gd name="T7" fmla="*/ 21 h 638"/>
                  <a:gd name="T8" fmla="*/ 99 w 565"/>
                  <a:gd name="T9" fmla="*/ 28 h 638"/>
                  <a:gd name="T10" fmla="*/ 96 w 565"/>
                  <a:gd name="T11" fmla="*/ 31 h 638"/>
                  <a:gd name="T12" fmla="*/ 90 w 565"/>
                  <a:gd name="T13" fmla="*/ 29 h 638"/>
                  <a:gd name="T14" fmla="*/ 84 w 565"/>
                  <a:gd name="T15" fmla="*/ 26 h 638"/>
                  <a:gd name="T16" fmla="*/ 80 w 565"/>
                  <a:gd name="T17" fmla="*/ 26 h 638"/>
                  <a:gd name="T18" fmla="*/ 82 w 565"/>
                  <a:gd name="T19" fmla="*/ 32 h 638"/>
                  <a:gd name="T20" fmla="*/ 87 w 565"/>
                  <a:gd name="T21" fmla="*/ 36 h 638"/>
                  <a:gd name="T22" fmla="*/ 93 w 565"/>
                  <a:gd name="T23" fmla="*/ 38 h 638"/>
                  <a:gd name="T24" fmla="*/ 101 w 565"/>
                  <a:gd name="T25" fmla="*/ 35 h 638"/>
                  <a:gd name="T26" fmla="*/ 104 w 565"/>
                  <a:gd name="T27" fmla="*/ 31 h 638"/>
                  <a:gd name="T28" fmla="*/ 106 w 565"/>
                  <a:gd name="T29" fmla="*/ 25 h 638"/>
                  <a:gd name="T30" fmla="*/ 110 w 565"/>
                  <a:gd name="T31" fmla="*/ 24 h 638"/>
                  <a:gd name="T32" fmla="*/ 117 w 565"/>
                  <a:gd name="T33" fmla="*/ 30 h 638"/>
                  <a:gd name="T34" fmla="*/ 126 w 565"/>
                  <a:gd name="T35" fmla="*/ 34 h 638"/>
                  <a:gd name="T36" fmla="*/ 131 w 565"/>
                  <a:gd name="T37" fmla="*/ 36 h 638"/>
                  <a:gd name="T38" fmla="*/ 138 w 565"/>
                  <a:gd name="T39" fmla="*/ 38 h 638"/>
                  <a:gd name="T40" fmla="*/ 142 w 565"/>
                  <a:gd name="T41" fmla="*/ 44 h 638"/>
                  <a:gd name="T42" fmla="*/ 139 w 565"/>
                  <a:gd name="T43" fmla="*/ 51 h 638"/>
                  <a:gd name="T44" fmla="*/ 133 w 565"/>
                  <a:gd name="T45" fmla="*/ 58 h 638"/>
                  <a:gd name="T46" fmla="*/ 130 w 565"/>
                  <a:gd name="T47" fmla="*/ 60 h 638"/>
                  <a:gd name="T48" fmla="*/ 134 w 565"/>
                  <a:gd name="T49" fmla="*/ 60 h 638"/>
                  <a:gd name="T50" fmla="*/ 139 w 565"/>
                  <a:gd name="T51" fmla="*/ 60 h 638"/>
                  <a:gd name="T52" fmla="*/ 141 w 565"/>
                  <a:gd name="T53" fmla="*/ 63 h 638"/>
                  <a:gd name="T54" fmla="*/ 136 w 565"/>
                  <a:gd name="T55" fmla="*/ 67 h 638"/>
                  <a:gd name="T56" fmla="*/ 129 w 565"/>
                  <a:gd name="T57" fmla="*/ 71 h 638"/>
                  <a:gd name="T58" fmla="*/ 126 w 565"/>
                  <a:gd name="T59" fmla="*/ 73 h 638"/>
                  <a:gd name="T60" fmla="*/ 129 w 565"/>
                  <a:gd name="T61" fmla="*/ 73 h 638"/>
                  <a:gd name="T62" fmla="*/ 135 w 565"/>
                  <a:gd name="T63" fmla="*/ 78 h 638"/>
                  <a:gd name="T64" fmla="*/ 136 w 565"/>
                  <a:gd name="T65" fmla="*/ 88 h 638"/>
                  <a:gd name="T66" fmla="*/ 138 w 565"/>
                  <a:gd name="T67" fmla="*/ 98 h 638"/>
                  <a:gd name="T68" fmla="*/ 141 w 565"/>
                  <a:gd name="T69" fmla="*/ 104 h 638"/>
                  <a:gd name="T70" fmla="*/ 141 w 565"/>
                  <a:gd name="T71" fmla="*/ 108 h 638"/>
                  <a:gd name="T72" fmla="*/ 136 w 565"/>
                  <a:gd name="T73" fmla="*/ 112 h 638"/>
                  <a:gd name="T74" fmla="*/ 129 w 565"/>
                  <a:gd name="T75" fmla="*/ 111 h 638"/>
                  <a:gd name="T76" fmla="*/ 123 w 565"/>
                  <a:gd name="T77" fmla="*/ 110 h 638"/>
                  <a:gd name="T78" fmla="*/ 119 w 565"/>
                  <a:gd name="T79" fmla="*/ 116 h 638"/>
                  <a:gd name="T80" fmla="*/ 118 w 565"/>
                  <a:gd name="T81" fmla="*/ 122 h 638"/>
                  <a:gd name="T82" fmla="*/ 116 w 565"/>
                  <a:gd name="T83" fmla="*/ 129 h 638"/>
                  <a:gd name="T84" fmla="*/ 113 w 565"/>
                  <a:gd name="T85" fmla="*/ 136 h 638"/>
                  <a:gd name="T86" fmla="*/ 112 w 565"/>
                  <a:gd name="T87" fmla="*/ 146 h 638"/>
                  <a:gd name="T88" fmla="*/ 112 w 565"/>
                  <a:gd name="T89" fmla="*/ 150 h 638"/>
                  <a:gd name="T90" fmla="*/ 102 w 565"/>
                  <a:gd name="T91" fmla="*/ 158 h 638"/>
                  <a:gd name="T92" fmla="*/ 88 w 565"/>
                  <a:gd name="T93" fmla="*/ 158 h 638"/>
                  <a:gd name="T94" fmla="*/ 69 w 565"/>
                  <a:gd name="T95" fmla="*/ 148 h 638"/>
                  <a:gd name="T96" fmla="*/ 47 w 565"/>
                  <a:gd name="T97" fmla="*/ 155 h 638"/>
                  <a:gd name="T98" fmla="*/ 35 w 565"/>
                  <a:gd name="T99" fmla="*/ 128 h 638"/>
                  <a:gd name="T100" fmla="*/ 20 w 565"/>
                  <a:gd name="T101" fmla="*/ 113 h 638"/>
                  <a:gd name="T102" fmla="*/ 5 w 565"/>
                  <a:gd name="T103" fmla="*/ 83 h 638"/>
                  <a:gd name="T104" fmla="*/ 27 w 565"/>
                  <a:gd name="T105" fmla="*/ 49 h 638"/>
                  <a:gd name="T106" fmla="*/ 42 w 565"/>
                  <a:gd name="T107" fmla="*/ 36 h 638"/>
                  <a:gd name="T108" fmla="*/ 46 w 565"/>
                  <a:gd name="T109" fmla="*/ 12 h 638"/>
                  <a:gd name="T110" fmla="*/ 56 w 565"/>
                  <a:gd name="T111" fmla="*/ 0 h 638"/>
                  <a:gd name="T112" fmla="*/ 76 w 565"/>
                  <a:gd name="T113" fmla="*/ 7 h 638"/>
                  <a:gd name="T114" fmla="*/ 96 w 565"/>
                  <a:gd name="T115" fmla="*/ 1 h 638"/>
                  <a:gd name="T116" fmla="*/ 109 w 565"/>
                  <a:gd name="T117" fmla="*/ 11 h 6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65"/>
                  <a:gd name="T178" fmla="*/ 0 h 638"/>
                  <a:gd name="T179" fmla="*/ 565 w 565"/>
                  <a:gd name="T180" fmla="*/ 638 h 63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65" h="638">
                    <a:moveTo>
                      <a:pt x="433" y="44"/>
                    </a:moveTo>
                    <a:lnTo>
                      <a:pt x="433" y="44"/>
                    </a:lnTo>
                    <a:lnTo>
                      <a:pt x="429" y="46"/>
                    </a:lnTo>
                    <a:lnTo>
                      <a:pt x="423" y="47"/>
                    </a:lnTo>
                    <a:lnTo>
                      <a:pt x="417" y="53"/>
                    </a:lnTo>
                    <a:lnTo>
                      <a:pt x="411" y="59"/>
                    </a:lnTo>
                    <a:lnTo>
                      <a:pt x="403" y="69"/>
                    </a:lnTo>
                    <a:lnTo>
                      <a:pt x="398" y="85"/>
                    </a:lnTo>
                    <a:lnTo>
                      <a:pt x="396" y="99"/>
                    </a:lnTo>
                    <a:lnTo>
                      <a:pt x="394" y="112"/>
                    </a:lnTo>
                    <a:lnTo>
                      <a:pt x="392" y="122"/>
                    </a:lnTo>
                    <a:lnTo>
                      <a:pt x="384" y="126"/>
                    </a:lnTo>
                    <a:lnTo>
                      <a:pt x="372" y="122"/>
                    </a:lnTo>
                    <a:lnTo>
                      <a:pt x="360" y="118"/>
                    </a:lnTo>
                    <a:lnTo>
                      <a:pt x="346" y="110"/>
                    </a:lnTo>
                    <a:lnTo>
                      <a:pt x="335" y="107"/>
                    </a:lnTo>
                    <a:lnTo>
                      <a:pt x="325" y="105"/>
                    </a:lnTo>
                    <a:lnTo>
                      <a:pt x="319" y="107"/>
                    </a:lnTo>
                    <a:lnTo>
                      <a:pt x="317" y="118"/>
                    </a:lnTo>
                    <a:lnTo>
                      <a:pt x="325" y="128"/>
                    </a:lnTo>
                    <a:lnTo>
                      <a:pt x="337" y="138"/>
                    </a:lnTo>
                    <a:lnTo>
                      <a:pt x="346" y="146"/>
                    </a:lnTo>
                    <a:lnTo>
                      <a:pt x="358" y="152"/>
                    </a:lnTo>
                    <a:lnTo>
                      <a:pt x="372" y="154"/>
                    </a:lnTo>
                    <a:lnTo>
                      <a:pt x="388" y="150"/>
                    </a:lnTo>
                    <a:lnTo>
                      <a:pt x="402" y="142"/>
                    </a:lnTo>
                    <a:lnTo>
                      <a:pt x="407" y="134"/>
                    </a:lnTo>
                    <a:lnTo>
                      <a:pt x="413" y="124"/>
                    </a:lnTo>
                    <a:lnTo>
                      <a:pt x="417" y="112"/>
                    </a:lnTo>
                    <a:lnTo>
                      <a:pt x="423" y="103"/>
                    </a:lnTo>
                    <a:lnTo>
                      <a:pt x="429" y="97"/>
                    </a:lnTo>
                    <a:lnTo>
                      <a:pt x="437" y="97"/>
                    </a:lnTo>
                    <a:lnTo>
                      <a:pt x="447" y="105"/>
                    </a:lnTo>
                    <a:lnTo>
                      <a:pt x="468" y="122"/>
                    </a:lnTo>
                    <a:lnTo>
                      <a:pt x="486" y="132"/>
                    </a:lnTo>
                    <a:lnTo>
                      <a:pt x="502" y="138"/>
                    </a:lnTo>
                    <a:lnTo>
                      <a:pt x="514" y="142"/>
                    </a:lnTo>
                    <a:lnTo>
                      <a:pt x="524" y="144"/>
                    </a:lnTo>
                    <a:lnTo>
                      <a:pt x="537" y="148"/>
                    </a:lnTo>
                    <a:lnTo>
                      <a:pt x="549" y="154"/>
                    </a:lnTo>
                    <a:lnTo>
                      <a:pt x="559" y="164"/>
                    </a:lnTo>
                    <a:lnTo>
                      <a:pt x="565" y="177"/>
                    </a:lnTo>
                    <a:lnTo>
                      <a:pt x="561" y="191"/>
                    </a:lnTo>
                    <a:lnTo>
                      <a:pt x="553" y="207"/>
                    </a:lnTo>
                    <a:lnTo>
                      <a:pt x="543" y="221"/>
                    </a:lnTo>
                    <a:lnTo>
                      <a:pt x="531" y="232"/>
                    </a:lnTo>
                    <a:lnTo>
                      <a:pt x="524" y="240"/>
                    </a:lnTo>
                    <a:lnTo>
                      <a:pt x="520" y="242"/>
                    </a:lnTo>
                    <a:lnTo>
                      <a:pt x="524" y="242"/>
                    </a:lnTo>
                    <a:lnTo>
                      <a:pt x="533" y="242"/>
                    </a:lnTo>
                    <a:lnTo>
                      <a:pt x="543" y="240"/>
                    </a:lnTo>
                    <a:lnTo>
                      <a:pt x="555" y="242"/>
                    </a:lnTo>
                    <a:lnTo>
                      <a:pt x="561" y="246"/>
                    </a:lnTo>
                    <a:lnTo>
                      <a:pt x="561" y="252"/>
                    </a:lnTo>
                    <a:lnTo>
                      <a:pt x="555" y="262"/>
                    </a:lnTo>
                    <a:lnTo>
                      <a:pt x="543" y="270"/>
                    </a:lnTo>
                    <a:lnTo>
                      <a:pt x="529" y="278"/>
                    </a:lnTo>
                    <a:lnTo>
                      <a:pt x="516" y="286"/>
                    </a:lnTo>
                    <a:lnTo>
                      <a:pt x="506" y="290"/>
                    </a:lnTo>
                    <a:lnTo>
                      <a:pt x="502" y="292"/>
                    </a:lnTo>
                    <a:lnTo>
                      <a:pt x="506" y="292"/>
                    </a:lnTo>
                    <a:lnTo>
                      <a:pt x="516" y="295"/>
                    </a:lnTo>
                    <a:lnTo>
                      <a:pt x="528" y="303"/>
                    </a:lnTo>
                    <a:lnTo>
                      <a:pt x="537" y="315"/>
                    </a:lnTo>
                    <a:lnTo>
                      <a:pt x="541" y="329"/>
                    </a:lnTo>
                    <a:lnTo>
                      <a:pt x="543" y="353"/>
                    </a:lnTo>
                    <a:lnTo>
                      <a:pt x="543" y="374"/>
                    </a:lnTo>
                    <a:lnTo>
                      <a:pt x="549" y="396"/>
                    </a:lnTo>
                    <a:lnTo>
                      <a:pt x="555" y="408"/>
                    </a:lnTo>
                    <a:lnTo>
                      <a:pt x="561" y="418"/>
                    </a:lnTo>
                    <a:lnTo>
                      <a:pt x="565" y="425"/>
                    </a:lnTo>
                    <a:lnTo>
                      <a:pt x="563" y="435"/>
                    </a:lnTo>
                    <a:lnTo>
                      <a:pt x="553" y="445"/>
                    </a:lnTo>
                    <a:lnTo>
                      <a:pt x="541" y="451"/>
                    </a:lnTo>
                    <a:lnTo>
                      <a:pt x="528" y="449"/>
                    </a:lnTo>
                    <a:lnTo>
                      <a:pt x="514" y="445"/>
                    </a:lnTo>
                    <a:lnTo>
                      <a:pt x="502" y="441"/>
                    </a:lnTo>
                    <a:lnTo>
                      <a:pt x="490" y="443"/>
                    </a:lnTo>
                    <a:lnTo>
                      <a:pt x="482" y="453"/>
                    </a:lnTo>
                    <a:lnTo>
                      <a:pt x="476" y="465"/>
                    </a:lnTo>
                    <a:lnTo>
                      <a:pt x="474" y="479"/>
                    </a:lnTo>
                    <a:lnTo>
                      <a:pt x="472" y="492"/>
                    </a:lnTo>
                    <a:lnTo>
                      <a:pt x="470" y="506"/>
                    </a:lnTo>
                    <a:lnTo>
                      <a:pt x="463" y="518"/>
                    </a:lnTo>
                    <a:lnTo>
                      <a:pt x="457" y="532"/>
                    </a:lnTo>
                    <a:lnTo>
                      <a:pt x="449" y="545"/>
                    </a:lnTo>
                    <a:lnTo>
                      <a:pt x="447" y="567"/>
                    </a:lnTo>
                    <a:lnTo>
                      <a:pt x="445" y="587"/>
                    </a:lnTo>
                    <a:lnTo>
                      <a:pt x="445" y="599"/>
                    </a:lnTo>
                    <a:lnTo>
                      <a:pt x="445" y="604"/>
                    </a:lnTo>
                    <a:lnTo>
                      <a:pt x="445" y="606"/>
                    </a:lnTo>
                    <a:lnTo>
                      <a:pt x="405" y="634"/>
                    </a:lnTo>
                    <a:lnTo>
                      <a:pt x="382" y="610"/>
                    </a:lnTo>
                    <a:lnTo>
                      <a:pt x="350" y="634"/>
                    </a:lnTo>
                    <a:lnTo>
                      <a:pt x="317" y="638"/>
                    </a:lnTo>
                    <a:lnTo>
                      <a:pt x="274" y="595"/>
                    </a:lnTo>
                    <a:lnTo>
                      <a:pt x="234" y="638"/>
                    </a:lnTo>
                    <a:lnTo>
                      <a:pt x="185" y="622"/>
                    </a:lnTo>
                    <a:lnTo>
                      <a:pt x="146" y="565"/>
                    </a:lnTo>
                    <a:lnTo>
                      <a:pt x="140" y="514"/>
                    </a:lnTo>
                    <a:lnTo>
                      <a:pt x="91" y="514"/>
                    </a:lnTo>
                    <a:lnTo>
                      <a:pt x="77" y="453"/>
                    </a:lnTo>
                    <a:lnTo>
                      <a:pt x="0" y="394"/>
                    </a:lnTo>
                    <a:lnTo>
                      <a:pt x="18" y="333"/>
                    </a:lnTo>
                    <a:lnTo>
                      <a:pt x="77" y="272"/>
                    </a:lnTo>
                    <a:lnTo>
                      <a:pt x="106" y="199"/>
                    </a:lnTo>
                    <a:lnTo>
                      <a:pt x="134" y="156"/>
                    </a:lnTo>
                    <a:lnTo>
                      <a:pt x="165" y="144"/>
                    </a:lnTo>
                    <a:lnTo>
                      <a:pt x="144" y="101"/>
                    </a:lnTo>
                    <a:lnTo>
                      <a:pt x="183" y="51"/>
                    </a:lnTo>
                    <a:lnTo>
                      <a:pt x="179" y="8"/>
                    </a:lnTo>
                    <a:lnTo>
                      <a:pt x="224" y="0"/>
                    </a:lnTo>
                    <a:lnTo>
                      <a:pt x="252" y="34"/>
                    </a:lnTo>
                    <a:lnTo>
                      <a:pt x="301" y="30"/>
                    </a:lnTo>
                    <a:lnTo>
                      <a:pt x="344" y="20"/>
                    </a:lnTo>
                    <a:lnTo>
                      <a:pt x="384" y="4"/>
                    </a:lnTo>
                    <a:lnTo>
                      <a:pt x="415" y="22"/>
                    </a:lnTo>
                    <a:lnTo>
                      <a:pt x="433" y="44"/>
                    </a:lnTo>
                  </a:path>
                </a:pathLst>
              </a:custGeom>
              <a:grpFill/>
              <a:ln w="6350">
                <a:solidFill>
                  <a:schemeClr val="bg1"/>
                </a:solidFill>
                <a:prstDash val="solid"/>
                <a:round/>
              </a:ln>
            </p:spPr>
            <p:txBody>
              <a:bodyPr/>
              <a:lstStyle/>
              <a:p>
                <a:endParaRPr lang="zh-CN" altLang="en-US" sz="1705">
                  <a:cs typeface="+mn-ea"/>
                  <a:sym typeface="+mn-lt"/>
                </a:endParaRPr>
              </a:p>
            </p:txBody>
          </p:sp>
          <p:sp>
            <p:nvSpPr>
              <p:cNvPr id="50" name="Freeform 83"/>
              <p:cNvSpPr/>
              <p:nvPr/>
            </p:nvSpPr>
            <p:spPr bwMode="gray">
              <a:xfrm>
                <a:off x="5157515" y="3906168"/>
                <a:ext cx="608013" cy="539750"/>
              </a:xfrm>
              <a:custGeom>
                <a:avLst/>
                <a:gdLst>
                  <a:gd name="T0" fmla="*/ 67 w 766"/>
                  <a:gd name="T1" fmla="*/ 11 h 681"/>
                  <a:gd name="T2" fmla="*/ 71 w 766"/>
                  <a:gd name="T3" fmla="*/ 13 h 681"/>
                  <a:gd name="T4" fmla="*/ 79 w 766"/>
                  <a:gd name="T5" fmla="*/ 17 h 681"/>
                  <a:gd name="T6" fmla="*/ 85 w 766"/>
                  <a:gd name="T7" fmla="*/ 22 h 681"/>
                  <a:gd name="T8" fmla="*/ 96 w 766"/>
                  <a:gd name="T9" fmla="*/ 25 h 681"/>
                  <a:gd name="T10" fmla="*/ 105 w 766"/>
                  <a:gd name="T11" fmla="*/ 28 h 681"/>
                  <a:gd name="T12" fmla="*/ 110 w 766"/>
                  <a:gd name="T13" fmla="*/ 34 h 681"/>
                  <a:gd name="T14" fmla="*/ 114 w 766"/>
                  <a:gd name="T15" fmla="*/ 41 h 681"/>
                  <a:gd name="T16" fmla="*/ 120 w 766"/>
                  <a:gd name="T17" fmla="*/ 51 h 681"/>
                  <a:gd name="T18" fmla="*/ 126 w 766"/>
                  <a:gd name="T19" fmla="*/ 59 h 681"/>
                  <a:gd name="T20" fmla="*/ 133 w 766"/>
                  <a:gd name="T21" fmla="*/ 69 h 681"/>
                  <a:gd name="T22" fmla="*/ 138 w 766"/>
                  <a:gd name="T23" fmla="*/ 79 h 681"/>
                  <a:gd name="T24" fmla="*/ 138 w 766"/>
                  <a:gd name="T25" fmla="*/ 85 h 681"/>
                  <a:gd name="T26" fmla="*/ 141 w 766"/>
                  <a:gd name="T27" fmla="*/ 92 h 681"/>
                  <a:gd name="T28" fmla="*/ 152 w 766"/>
                  <a:gd name="T29" fmla="*/ 96 h 681"/>
                  <a:gd name="T30" fmla="*/ 162 w 766"/>
                  <a:gd name="T31" fmla="*/ 99 h 681"/>
                  <a:gd name="T32" fmla="*/ 168 w 766"/>
                  <a:gd name="T33" fmla="*/ 106 h 681"/>
                  <a:gd name="T34" fmla="*/ 174 w 766"/>
                  <a:gd name="T35" fmla="*/ 112 h 681"/>
                  <a:gd name="T36" fmla="*/ 179 w 766"/>
                  <a:gd name="T37" fmla="*/ 116 h 681"/>
                  <a:gd name="T38" fmla="*/ 183 w 766"/>
                  <a:gd name="T39" fmla="*/ 121 h 681"/>
                  <a:gd name="T40" fmla="*/ 181 w 766"/>
                  <a:gd name="T41" fmla="*/ 124 h 681"/>
                  <a:gd name="T42" fmla="*/ 173 w 766"/>
                  <a:gd name="T43" fmla="*/ 125 h 681"/>
                  <a:gd name="T44" fmla="*/ 161 w 766"/>
                  <a:gd name="T45" fmla="*/ 124 h 681"/>
                  <a:gd name="T46" fmla="*/ 153 w 766"/>
                  <a:gd name="T47" fmla="*/ 124 h 681"/>
                  <a:gd name="T48" fmla="*/ 153 w 766"/>
                  <a:gd name="T49" fmla="*/ 124 h 681"/>
                  <a:gd name="T50" fmla="*/ 158 w 766"/>
                  <a:gd name="T51" fmla="*/ 126 h 681"/>
                  <a:gd name="T52" fmla="*/ 165 w 766"/>
                  <a:gd name="T53" fmla="*/ 130 h 681"/>
                  <a:gd name="T54" fmla="*/ 168 w 766"/>
                  <a:gd name="T55" fmla="*/ 134 h 681"/>
                  <a:gd name="T56" fmla="*/ 177 w 766"/>
                  <a:gd name="T57" fmla="*/ 139 h 681"/>
                  <a:gd name="T58" fmla="*/ 184 w 766"/>
                  <a:gd name="T59" fmla="*/ 144 h 681"/>
                  <a:gd name="T60" fmla="*/ 189 w 766"/>
                  <a:gd name="T61" fmla="*/ 150 h 681"/>
                  <a:gd name="T62" fmla="*/ 192 w 766"/>
                  <a:gd name="T63" fmla="*/ 155 h 681"/>
                  <a:gd name="T64" fmla="*/ 190 w 766"/>
                  <a:gd name="T65" fmla="*/ 157 h 681"/>
                  <a:gd name="T66" fmla="*/ 183 w 766"/>
                  <a:gd name="T67" fmla="*/ 161 h 681"/>
                  <a:gd name="T68" fmla="*/ 177 w 766"/>
                  <a:gd name="T69" fmla="*/ 164 h 681"/>
                  <a:gd name="T70" fmla="*/ 175 w 766"/>
                  <a:gd name="T71" fmla="*/ 166 h 681"/>
                  <a:gd name="T72" fmla="*/ 173 w 766"/>
                  <a:gd name="T73" fmla="*/ 168 h 681"/>
                  <a:gd name="T74" fmla="*/ 171 w 766"/>
                  <a:gd name="T75" fmla="*/ 169 h 681"/>
                  <a:gd name="T76" fmla="*/ 170 w 766"/>
                  <a:gd name="T77" fmla="*/ 170 h 681"/>
                  <a:gd name="T78" fmla="*/ 158 w 766"/>
                  <a:gd name="T79" fmla="*/ 160 h 681"/>
                  <a:gd name="T80" fmla="*/ 125 w 766"/>
                  <a:gd name="T81" fmla="*/ 167 h 681"/>
                  <a:gd name="T82" fmla="*/ 108 w 766"/>
                  <a:gd name="T83" fmla="*/ 161 h 681"/>
                  <a:gd name="T84" fmla="*/ 89 w 766"/>
                  <a:gd name="T85" fmla="*/ 158 h 681"/>
                  <a:gd name="T86" fmla="*/ 75 w 766"/>
                  <a:gd name="T87" fmla="*/ 148 h 681"/>
                  <a:gd name="T88" fmla="*/ 57 w 766"/>
                  <a:gd name="T89" fmla="*/ 128 h 681"/>
                  <a:gd name="T90" fmla="*/ 49 w 766"/>
                  <a:gd name="T91" fmla="*/ 101 h 681"/>
                  <a:gd name="T92" fmla="*/ 36 w 766"/>
                  <a:gd name="T93" fmla="*/ 67 h 681"/>
                  <a:gd name="T94" fmla="*/ 21 w 766"/>
                  <a:gd name="T95" fmla="*/ 64 h 681"/>
                  <a:gd name="T96" fmla="*/ 0 w 766"/>
                  <a:gd name="T97" fmla="*/ 55 h 681"/>
                  <a:gd name="T98" fmla="*/ 18 w 766"/>
                  <a:gd name="T99" fmla="*/ 31 h 681"/>
                  <a:gd name="T100" fmla="*/ 30 w 766"/>
                  <a:gd name="T101" fmla="*/ 25 h 681"/>
                  <a:gd name="T102" fmla="*/ 51 w 766"/>
                  <a:gd name="T103" fmla="*/ 19 h 681"/>
                  <a:gd name="T104" fmla="*/ 66 w 766"/>
                  <a:gd name="T105" fmla="*/ 0 h 6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66"/>
                  <a:gd name="T160" fmla="*/ 0 h 681"/>
                  <a:gd name="T161" fmla="*/ 766 w 766"/>
                  <a:gd name="T162" fmla="*/ 681 h 6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66" h="681">
                    <a:moveTo>
                      <a:pt x="262" y="0"/>
                    </a:moveTo>
                    <a:lnTo>
                      <a:pt x="266" y="45"/>
                    </a:lnTo>
                    <a:lnTo>
                      <a:pt x="270" y="49"/>
                    </a:lnTo>
                    <a:lnTo>
                      <a:pt x="281" y="55"/>
                    </a:lnTo>
                    <a:lnTo>
                      <a:pt x="297" y="63"/>
                    </a:lnTo>
                    <a:lnTo>
                      <a:pt x="313" y="70"/>
                    </a:lnTo>
                    <a:lnTo>
                      <a:pt x="325" y="78"/>
                    </a:lnTo>
                    <a:lnTo>
                      <a:pt x="340" y="88"/>
                    </a:lnTo>
                    <a:lnTo>
                      <a:pt x="362" y="94"/>
                    </a:lnTo>
                    <a:lnTo>
                      <a:pt x="384" y="100"/>
                    </a:lnTo>
                    <a:lnTo>
                      <a:pt x="402" y="104"/>
                    </a:lnTo>
                    <a:lnTo>
                      <a:pt x="419" y="114"/>
                    </a:lnTo>
                    <a:lnTo>
                      <a:pt x="433" y="124"/>
                    </a:lnTo>
                    <a:lnTo>
                      <a:pt x="441" y="137"/>
                    </a:lnTo>
                    <a:lnTo>
                      <a:pt x="447" y="149"/>
                    </a:lnTo>
                    <a:lnTo>
                      <a:pt x="457" y="165"/>
                    </a:lnTo>
                    <a:lnTo>
                      <a:pt x="470" y="185"/>
                    </a:lnTo>
                    <a:lnTo>
                      <a:pt x="482" y="204"/>
                    </a:lnTo>
                    <a:lnTo>
                      <a:pt x="496" y="222"/>
                    </a:lnTo>
                    <a:lnTo>
                      <a:pt x="506" y="236"/>
                    </a:lnTo>
                    <a:lnTo>
                      <a:pt x="518" y="253"/>
                    </a:lnTo>
                    <a:lnTo>
                      <a:pt x="531" y="277"/>
                    </a:lnTo>
                    <a:lnTo>
                      <a:pt x="543" y="299"/>
                    </a:lnTo>
                    <a:lnTo>
                      <a:pt x="549" y="316"/>
                    </a:lnTo>
                    <a:lnTo>
                      <a:pt x="551" y="330"/>
                    </a:lnTo>
                    <a:lnTo>
                      <a:pt x="551" y="342"/>
                    </a:lnTo>
                    <a:lnTo>
                      <a:pt x="553" y="354"/>
                    </a:lnTo>
                    <a:lnTo>
                      <a:pt x="563" y="368"/>
                    </a:lnTo>
                    <a:lnTo>
                      <a:pt x="583" y="379"/>
                    </a:lnTo>
                    <a:lnTo>
                      <a:pt x="606" y="385"/>
                    </a:lnTo>
                    <a:lnTo>
                      <a:pt x="628" y="391"/>
                    </a:lnTo>
                    <a:lnTo>
                      <a:pt x="646" y="399"/>
                    </a:lnTo>
                    <a:lnTo>
                      <a:pt x="659" y="411"/>
                    </a:lnTo>
                    <a:lnTo>
                      <a:pt x="671" y="427"/>
                    </a:lnTo>
                    <a:lnTo>
                      <a:pt x="681" y="440"/>
                    </a:lnTo>
                    <a:lnTo>
                      <a:pt x="693" y="448"/>
                    </a:lnTo>
                    <a:lnTo>
                      <a:pt x="705" y="454"/>
                    </a:lnTo>
                    <a:lnTo>
                      <a:pt x="716" y="464"/>
                    </a:lnTo>
                    <a:lnTo>
                      <a:pt x="726" y="474"/>
                    </a:lnTo>
                    <a:lnTo>
                      <a:pt x="732" y="486"/>
                    </a:lnTo>
                    <a:lnTo>
                      <a:pt x="732" y="496"/>
                    </a:lnTo>
                    <a:lnTo>
                      <a:pt x="724" y="499"/>
                    </a:lnTo>
                    <a:lnTo>
                      <a:pt x="711" y="501"/>
                    </a:lnTo>
                    <a:lnTo>
                      <a:pt x="689" y="503"/>
                    </a:lnTo>
                    <a:lnTo>
                      <a:pt x="667" y="501"/>
                    </a:lnTo>
                    <a:lnTo>
                      <a:pt x="644" y="499"/>
                    </a:lnTo>
                    <a:lnTo>
                      <a:pt x="624" y="498"/>
                    </a:lnTo>
                    <a:lnTo>
                      <a:pt x="610" y="496"/>
                    </a:lnTo>
                    <a:lnTo>
                      <a:pt x="606" y="496"/>
                    </a:lnTo>
                    <a:lnTo>
                      <a:pt x="610" y="498"/>
                    </a:lnTo>
                    <a:lnTo>
                      <a:pt x="620" y="501"/>
                    </a:lnTo>
                    <a:lnTo>
                      <a:pt x="632" y="507"/>
                    </a:lnTo>
                    <a:lnTo>
                      <a:pt x="646" y="515"/>
                    </a:lnTo>
                    <a:lnTo>
                      <a:pt x="657" y="523"/>
                    </a:lnTo>
                    <a:lnTo>
                      <a:pt x="663" y="531"/>
                    </a:lnTo>
                    <a:lnTo>
                      <a:pt x="671" y="539"/>
                    </a:lnTo>
                    <a:lnTo>
                      <a:pt x="687" y="549"/>
                    </a:lnTo>
                    <a:lnTo>
                      <a:pt x="707" y="559"/>
                    </a:lnTo>
                    <a:lnTo>
                      <a:pt x="724" y="568"/>
                    </a:lnTo>
                    <a:lnTo>
                      <a:pt x="736" y="578"/>
                    </a:lnTo>
                    <a:lnTo>
                      <a:pt x="746" y="590"/>
                    </a:lnTo>
                    <a:lnTo>
                      <a:pt x="754" y="602"/>
                    </a:lnTo>
                    <a:lnTo>
                      <a:pt x="762" y="612"/>
                    </a:lnTo>
                    <a:lnTo>
                      <a:pt x="766" y="622"/>
                    </a:lnTo>
                    <a:lnTo>
                      <a:pt x="766" y="627"/>
                    </a:lnTo>
                    <a:lnTo>
                      <a:pt x="758" y="631"/>
                    </a:lnTo>
                    <a:lnTo>
                      <a:pt x="746" y="639"/>
                    </a:lnTo>
                    <a:lnTo>
                      <a:pt x="730" y="647"/>
                    </a:lnTo>
                    <a:lnTo>
                      <a:pt x="716" y="653"/>
                    </a:lnTo>
                    <a:lnTo>
                      <a:pt x="705" y="659"/>
                    </a:lnTo>
                    <a:lnTo>
                      <a:pt x="699" y="663"/>
                    </a:lnTo>
                    <a:lnTo>
                      <a:pt x="697" y="665"/>
                    </a:lnTo>
                    <a:lnTo>
                      <a:pt x="693" y="669"/>
                    </a:lnTo>
                    <a:lnTo>
                      <a:pt x="689" y="673"/>
                    </a:lnTo>
                    <a:lnTo>
                      <a:pt x="685" y="675"/>
                    </a:lnTo>
                    <a:lnTo>
                      <a:pt x="681" y="677"/>
                    </a:lnTo>
                    <a:lnTo>
                      <a:pt x="679" y="679"/>
                    </a:lnTo>
                    <a:lnTo>
                      <a:pt x="679" y="681"/>
                    </a:lnTo>
                    <a:lnTo>
                      <a:pt x="665" y="663"/>
                    </a:lnTo>
                    <a:lnTo>
                      <a:pt x="632" y="641"/>
                    </a:lnTo>
                    <a:lnTo>
                      <a:pt x="592" y="657"/>
                    </a:lnTo>
                    <a:lnTo>
                      <a:pt x="500" y="671"/>
                    </a:lnTo>
                    <a:lnTo>
                      <a:pt x="472" y="637"/>
                    </a:lnTo>
                    <a:lnTo>
                      <a:pt x="431" y="645"/>
                    </a:lnTo>
                    <a:lnTo>
                      <a:pt x="398" y="651"/>
                    </a:lnTo>
                    <a:lnTo>
                      <a:pt x="356" y="633"/>
                    </a:lnTo>
                    <a:lnTo>
                      <a:pt x="303" y="651"/>
                    </a:lnTo>
                    <a:lnTo>
                      <a:pt x="297" y="592"/>
                    </a:lnTo>
                    <a:lnTo>
                      <a:pt x="242" y="566"/>
                    </a:lnTo>
                    <a:lnTo>
                      <a:pt x="230" y="513"/>
                    </a:lnTo>
                    <a:lnTo>
                      <a:pt x="258" y="470"/>
                    </a:lnTo>
                    <a:lnTo>
                      <a:pt x="197" y="407"/>
                    </a:lnTo>
                    <a:lnTo>
                      <a:pt x="140" y="336"/>
                    </a:lnTo>
                    <a:lnTo>
                      <a:pt x="144" y="269"/>
                    </a:lnTo>
                    <a:lnTo>
                      <a:pt x="112" y="250"/>
                    </a:lnTo>
                    <a:lnTo>
                      <a:pt x="83" y="257"/>
                    </a:lnTo>
                    <a:lnTo>
                      <a:pt x="69" y="222"/>
                    </a:lnTo>
                    <a:lnTo>
                      <a:pt x="0" y="220"/>
                    </a:lnTo>
                    <a:lnTo>
                      <a:pt x="14" y="131"/>
                    </a:lnTo>
                    <a:lnTo>
                      <a:pt x="69" y="124"/>
                    </a:lnTo>
                    <a:lnTo>
                      <a:pt x="81" y="98"/>
                    </a:lnTo>
                    <a:lnTo>
                      <a:pt x="122" y="100"/>
                    </a:lnTo>
                    <a:lnTo>
                      <a:pt x="175" y="76"/>
                    </a:lnTo>
                    <a:lnTo>
                      <a:pt x="203" y="76"/>
                    </a:lnTo>
                    <a:lnTo>
                      <a:pt x="215" y="15"/>
                    </a:lnTo>
                    <a:lnTo>
                      <a:pt x="262" y="0"/>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51" name="Freeform 84"/>
              <p:cNvSpPr/>
              <p:nvPr/>
            </p:nvSpPr>
            <p:spPr bwMode="gray">
              <a:xfrm>
                <a:off x="5157515" y="3906168"/>
                <a:ext cx="608013" cy="539750"/>
              </a:xfrm>
              <a:custGeom>
                <a:avLst/>
                <a:gdLst>
                  <a:gd name="T0" fmla="*/ 67 w 766"/>
                  <a:gd name="T1" fmla="*/ 11 h 681"/>
                  <a:gd name="T2" fmla="*/ 71 w 766"/>
                  <a:gd name="T3" fmla="*/ 13 h 681"/>
                  <a:gd name="T4" fmla="*/ 79 w 766"/>
                  <a:gd name="T5" fmla="*/ 17 h 681"/>
                  <a:gd name="T6" fmla="*/ 85 w 766"/>
                  <a:gd name="T7" fmla="*/ 22 h 681"/>
                  <a:gd name="T8" fmla="*/ 96 w 766"/>
                  <a:gd name="T9" fmla="*/ 25 h 681"/>
                  <a:gd name="T10" fmla="*/ 105 w 766"/>
                  <a:gd name="T11" fmla="*/ 28 h 681"/>
                  <a:gd name="T12" fmla="*/ 110 w 766"/>
                  <a:gd name="T13" fmla="*/ 34 h 681"/>
                  <a:gd name="T14" fmla="*/ 114 w 766"/>
                  <a:gd name="T15" fmla="*/ 41 h 681"/>
                  <a:gd name="T16" fmla="*/ 120 w 766"/>
                  <a:gd name="T17" fmla="*/ 51 h 681"/>
                  <a:gd name="T18" fmla="*/ 126 w 766"/>
                  <a:gd name="T19" fmla="*/ 59 h 681"/>
                  <a:gd name="T20" fmla="*/ 133 w 766"/>
                  <a:gd name="T21" fmla="*/ 69 h 681"/>
                  <a:gd name="T22" fmla="*/ 138 w 766"/>
                  <a:gd name="T23" fmla="*/ 79 h 681"/>
                  <a:gd name="T24" fmla="*/ 138 w 766"/>
                  <a:gd name="T25" fmla="*/ 85 h 681"/>
                  <a:gd name="T26" fmla="*/ 141 w 766"/>
                  <a:gd name="T27" fmla="*/ 92 h 681"/>
                  <a:gd name="T28" fmla="*/ 152 w 766"/>
                  <a:gd name="T29" fmla="*/ 96 h 681"/>
                  <a:gd name="T30" fmla="*/ 162 w 766"/>
                  <a:gd name="T31" fmla="*/ 99 h 681"/>
                  <a:gd name="T32" fmla="*/ 168 w 766"/>
                  <a:gd name="T33" fmla="*/ 106 h 681"/>
                  <a:gd name="T34" fmla="*/ 174 w 766"/>
                  <a:gd name="T35" fmla="*/ 112 h 681"/>
                  <a:gd name="T36" fmla="*/ 179 w 766"/>
                  <a:gd name="T37" fmla="*/ 116 h 681"/>
                  <a:gd name="T38" fmla="*/ 183 w 766"/>
                  <a:gd name="T39" fmla="*/ 121 h 681"/>
                  <a:gd name="T40" fmla="*/ 181 w 766"/>
                  <a:gd name="T41" fmla="*/ 124 h 681"/>
                  <a:gd name="T42" fmla="*/ 173 w 766"/>
                  <a:gd name="T43" fmla="*/ 125 h 681"/>
                  <a:gd name="T44" fmla="*/ 161 w 766"/>
                  <a:gd name="T45" fmla="*/ 124 h 681"/>
                  <a:gd name="T46" fmla="*/ 153 w 766"/>
                  <a:gd name="T47" fmla="*/ 124 h 681"/>
                  <a:gd name="T48" fmla="*/ 153 w 766"/>
                  <a:gd name="T49" fmla="*/ 124 h 681"/>
                  <a:gd name="T50" fmla="*/ 158 w 766"/>
                  <a:gd name="T51" fmla="*/ 126 h 681"/>
                  <a:gd name="T52" fmla="*/ 165 w 766"/>
                  <a:gd name="T53" fmla="*/ 130 h 681"/>
                  <a:gd name="T54" fmla="*/ 168 w 766"/>
                  <a:gd name="T55" fmla="*/ 134 h 681"/>
                  <a:gd name="T56" fmla="*/ 177 w 766"/>
                  <a:gd name="T57" fmla="*/ 139 h 681"/>
                  <a:gd name="T58" fmla="*/ 184 w 766"/>
                  <a:gd name="T59" fmla="*/ 144 h 681"/>
                  <a:gd name="T60" fmla="*/ 189 w 766"/>
                  <a:gd name="T61" fmla="*/ 150 h 681"/>
                  <a:gd name="T62" fmla="*/ 192 w 766"/>
                  <a:gd name="T63" fmla="*/ 155 h 681"/>
                  <a:gd name="T64" fmla="*/ 190 w 766"/>
                  <a:gd name="T65" fmla="*/ 157 h 681"/>
                  <a:gd name="T66" fmla="*/ 183 w 766"/>
                  <a:gd name="T67" fmla="*/ 161 h 681"/>
                  <a:gd name="T68" fmla="*/ 177 w 766"/>
                  <a:gd name="T69" fmla="*/ 164 h 681"/>
                  <a:gd name="T70" fmla="*/ 175 w 766"/>
                  <a:gd name="T71" fmla="*/ 166 h 681"/>
                  <a:gd name="T72" fmla="*/ 173 w 766"/>
                  <a:gd name="T73" fmla="*/ 168 h 681"/>
                  <a:gd name="T74" fmla="*/ 171 w 766"/>
                  <a:gd name="T75" fmla="*/ 169 h 681"/>
                  <a:gd name="T76" fmla="*/ 170 w 766"/>
                  <a:gd name="T77" fmla="*/ 170 h 681"/>
                  <a:gd name="T78" fmla="*/ 158 w 766"/>
                  <a:gd name="T79" fmla="*/ 160 h 681"/>
                  <a:gd name="T80" fmla="*/ 125 w 766"/>
                  <a:gd name="T81" fmla="*/ 167 h 681"/>
                  <a:gd name="T82" fmla="*/ 108 w 766"/>
                  <a:gd name="T83" fmla="*/ 161 h 681"/>
                  <a:gd name="T84" fmla="*/ 89 w 766"/>
                  <a:gd name="T85" fmla="*/ 158 h 681"/>
                  <a:gd name="T86" fmla="*/ 75 w 766"/>
                  <a:gd name="T87" fmla="*/ 148 h 681"/>
                  <a:gd name="T88" fmla="*/ 57 w 766"/>
                  <a:gd name="T89" fmla="*/ 128 h 681"/>
                  <a:gd name="T90" fmla="*/ 49 w 766"/>
                  <a:gd name="T91" fmla="*/ 101 h 681"/>
                  <a:gd name="T92" fmla="*/ 36 w 766"/>
                  <a:gd name="T93" fmla="*/ 67 h 681"/>
                  <a:gd name="T94" fmla="*/ 21 w 766"/>
                  <a:gd name="T95" fmla="*/ 64 h 681"/>
                  <a:gd name="T96" fmla="*/ 0 w 766"/>
                  <a:gd name="T97" fmla="*/ 55 h 681"/>
                  <a:gd name="T98" fmla="*/ 18 w 766"/>
                  <a:gd name="T99" fmla="*/ 31 h 681"/>
                  <a:gd name="T100" fmla="*/ 30 w 766"/>
                  <a:gd name="T101" fmla="*/ 25 h 681"/>
                  <a:gd name="T102" fmla="*/ 51 w 766"/>
                  <a:gd name="T103" fmla="*/ 19 h 681"/>
                  <a:gd name="T104" fmla="*/ 66 w 766"/>
                  <a:gd name="T105" fmla="*/ 0 h 6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66"/>
                  <a:gd name="T160" fmla="*/ 0 h 681"/>
                  <a:gd name="T161" fmla="*/ 766 w 766"/>
                  <a:gd name="T162" fmla="*/ 681 h 6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66" h="681">
                    <a:moveTo>
                      <a:pt x="262" y="0"/>
                    </a:moveTo>
                    <a:lnTo>
                      <a:pt x="266" y="45"/>
                    </a:lnTo>
                    <a:lnTo>
                      <a:pt x="270" y="49"/>
                    </a:lnTo>
                    <a:lnTo>
                      <a:pt x="281" y="55"/>
                    </a:lnTo>
                    <a:lnTo>
                      <a:pt x="297" y="63"/>
                    </a:lnTo>
                    <a:lnTo>
                      <a:pt x="313" y="70"/>
                    </a:lnTo>
                    <a:lnTo>
                      <a:pt x="325" y="78"/>
                    </a:lnTo>
                    <a:lnTo>
                      <a:pt x="340" y="88"/>
                    </a:lnTo>
                    <a:lnTo>
                      <a:pt x="362" y="94"/>
                    </a:lnTo>
                    <a:lnTo>
                      <a:pt x="384" y="100"/>
                    </a:lnTo>
                    <a:lnTo>
                      <a:pt x="402" y="104"/>
                    </a:lnTo>
                    <a:lnTo>
                      <a:pt x="419" y="114"/>
                    </a:lnTo>
                    <a:lnTo>
                      <a:pt x="433" y="124"/>
                    </a:lnTo>
                    <a:lnTo>
                      <a:pt x="441" y="137"/>
                    </a:lnTo>
                    <a:lnTo>
                      <a:pt x="447" y="149"/>
                    </a:lnTo>
                    <a:lnTo>
                      <a:pt x="457" y="165"/>
                    </a:lnTo>
                    <a:lnTo>
                      <a:pt x="470" y="185"/>
                    </a:lnTo>
                    <a:lnTo>
                      <a:pt x="482" y="204"/>
                    </a:lnTo>
                    <a:lnTo>
                      <a:pt x="496" y="222"/>
                    </a:lnTo>
                    <a:lnTo>
                      <a:pt x="506" y="236"/>
                    </a:lnTo>
                    <a:lnTo>
                      <a:pt x="518" y="253"/>
                    </a:lnTo>
                    <a:lnTo>
                      <a:pt x="531" y="277"/>
                    </a:lnTo>
                    <a:lnTo>
                      <a:pt x="543" y="299"/>
                    </a:lnTo>
                    <a:lnTo>
                      <a:pt x="549" y="316"/>
                    </a:lnTo>
                    <a:lnTo>
                      <a:pt x="551" y="330"/>
                    </a:lnTo>
                    <a:lnTo>
                      <a:pt x="551" y="342"/>
                    </a:lnTo>
                    <a:lnTo>
                      <a:pt x="553" y="354"/>
                    </a:lnTo>
                    <a:lnTo>
                      <a:pt x="563" y="368"/>
                    </a:lnTo>
                    <a:lnTo>
                      <a:pt x="583" y="379"/>
                    </a:lnTo>
                    <a:lnTo>
                      <a:pt x="606" y="385"/>
                    </a:lnTo>
                    <a:lnTo>
                      <a:pt x="628" y="391"/>
                    </a:lnTo>
                    <a:lnTo>
                      <a:pt x="646" y="399"/>
                    </a:lnTo>
                    <a:lnTo>
                      <a:pt x="659" y="411"/>
                    </a:lnTo>
                    <a:lnTo>
                      <a:pt x="671" y="427"/>
                    </a:lnTo>
                    <a:lnTo>
                      <a:pt x="681" y="440"/>
                    </a:lnTo>
                    <a:lnTo>
                      <a:pt x="693" y="448"/>
                    </a:lnTo>
                    <a:lnTo>
                      <a:pt x="705" y="454"/>
                    </a:lnTo>
                    <a:lnTo>
                      <a:pt x="716" y="464"/>
                    </a:lnTo>
                    <a:lnTo>
                      <a:pt x="726" y="474"/>
                    </a:lnTo>
                    <a:lnTo>
                      <a:pt x="732" y="486"/>
                    </a:lnTo>
                    <a:lnTo>
                      <a:pt x="732" y="496"/>
                    </a:lnTo>
                    <a:lnTo>
                      <a:pt x="724" y="499"/>
                    </a:lnTo>
                    <a:lnTo>
                      <a:pt x="711" y="501"/>
                    </a:lnTo>
                    <a:lnTo>
                      <a:pt x="689" y="503"/>
                    </a:lnTo>
                    <a:lnTo>
                      <a:pt x="667" y="501"/>
                    </a:lnTo>
                    <a:lnTo>
                      <a:pt x="644" y="499"/>
                    </a:lnTo>
                    <a:lnTo>
                      <a:pt x="624" y="498"/>
                    </a:lnTo>
                    <a:lnTo>
                      <a:pt x="610" y="496"/>
                    </a:lnTo>
                    <a:lnTo>
                      <a:pt x="606" y="496"/>
                    </a:lnTo>
                    <a:lnTo>
                      <a:pt x="610" y="498"/>
                    </a:lnTo>
                    <a:lnTo>
                      <a:pt x="620" y="501"/>
                    </a:lnTo>
                    <a:lnTo>
                      <a:pt x="632" y="507"/>
                    </a:lnTo>
                    <a:lnTo>
                      <a:pt x="646" y="515"/>
                    </a:lnTo>
                    <a:lnTo>
                      <a:pt x="657" y="523"/>
                    </a:lnTo>
                    <a:lnTo>
                      <a:pt x="663" y="531"/>
                    </a:lnTo>
                    <a:lnTo>
                      <a:pt x="671" y="539"/>
                    </a:lnTo>
                    <a:lnTo>
                      <a:pt x="687" y="549"/>
                    </a:lnTo>
                    <a:lnTo>
                      <a:pt x="707" y="559"/>
                    </a:lnTo>
                    <a:lnTo>
                      <a:pt x="724" y="568"/>
                    </a:lnTo>
                    <a:lnTo>
                      <a:pt x="736" y="578"/>
                    </a:lnTo>
                    <a:lnTo>
                      <a:pt x="746" y="590"/>
                    </a:lnTo>
                    <a:lnTo>
                      <a:pt x="754" y="602"/>
                    </a:lnTo>
                    <a:lnTo>
                      <a:pt x="762" y="612"/>
                    </a:lnTo>
                    <a:lnTo>
                      <a:pt x="766" y="622"/>
                    </a:lnTo>
                    <a:lnTo>
                      <a:pt x="766" y="627"/>
                    </a:lnTo>
                    <a:lnTo>
                      <a:pt x="758" y="631"/>
                    </a:lnTo>
                    <a:lnTo>
                      <a:pt x="746" y="639"/>
                    </a:lnTo>
                    <a:lnTo>
                      <a:pt x="730" y="647"/>
                    </a:lnTo>
                    <a:lnTo>
                      <a:pt x="716" y="653"/>
                    </a:lnTo>
                    <a:lnTo>
                      <a:pt x="705" y="659"/>
                    </a:lnTo>
                    <a:lnTo>
                      <a:pt x="699" y="663"/>
                    </a:lnTo>
                    <a:lnTo>
                      <a:pt x="697" y="665"/>
                    </a:lnTo>
                    <a:lnTo>
                      <a:pt x="693" y="669"/>
                    </a:lnTo>
                    <a:lnTo>
                      <a:pt x="689" y="673"/>
                    </a:lnTo>
                    <a:lnTo>
                      <a:pt x="685" y="675"/>
                    </a:lnTo>
                    <a:lnTo>
                      <a:pt x="681" y="677"/>
                    </a:lnTo>
                    <a:lnTo>
                      <a:pt x="679" y="679"/>
                    </a:lnTo>
                    <a:lnTo>
                      <a:pt x="679" y="681"/>
                    </a:lnTo>
                    <a:lnTo>
                      <a:pt x="665" y="663"/>
                    </a:lnTo>
                    <a:lnTo>
                      <a:pt x="632" y="641"/>
                    </a:lnTo>
                    <a:lnTo>
                      <a:pt x="592" y="657"/>
                    </a:lnTo>
                    <a:lnTo>
                      <a:pt x="500" y="671"/>
                    </a:lnTo>
                    <a:lnTo>
                      <a:pt x="472" y="637"/>
                    </a:lnTo>
                    <a:lnTo>
                      <a:pt x="431" y="645"/>
                    </a:lnTo>
                    <a:lnTo>
                      <a:pt x="398" y="651"/>
                    </a:lnTo>
                    <a:lnTo>
                      <a:pt x="356" y="633"/>
                    </a:lnTo>
                    <a:lnTo>
                      <a:pt x="303" y="651"/>
                    </a:lnTo>
                    <a:lnTo>
                      <a:pt x="297" y="592"/>
                    </a:lnTo>
                    <a:lnTo>
                      <a:pt x="242" y="566"/>
                    </a:lnTo>
                    <a:lnTo>
                      <a:pt x="230" y="513"/>
                    </a:lnTo>
                    <a:lnTo>
                      <a:pt x="258" y="470"/>
                    </a:lnTo>
                    <a:lnTo>
                      <a:pt x="197" y="407"/>
                    </a:lnTo>
                    <a:lnTo>
                      <a:pt x="140" y="336"/>
                    </a:lnTo>
                    <a:lnTo>
                      <a:pt x="144" y="269"/>
                    </a:lnTo>
                    <a:lnTo>
                      <a:pt x="112" y="250"/>
                    </a:lnTo>
                    <a:lnTo>
                      <a:pt x="83" y="257"/>
                    </a:lnTo>
                    <a:lnTo>
                      <a:pt x="69" y="222"/>
                    </a:lnTo>
                    <a:lnTo>
                      <a:pt x="0" y="220"/>
                    </a:lnTo>
                    <a:lnTo>
                      <a:pt x="14" y="131"/>
                    </a:lnTo>
                    <a:lnTo>
                      <a:pt x="69" y="124"/>
                    </a:lnTo>
                    <a:lnTo>
                      <a:pt x="81" y="98"/>
                    </a:lnTo>
                    <a:lnTo>
                      <a:pt x="122" y="100"/>
                    </a:lnTo>
                    <a:lnTo>
                      <a:pt x="175" y="76"/>
                    </a:lnTo>
                    <a:lnTo>
                      <a:pt x="203" y="76"/>
                    </a:lnTo>
                    <a:lnTo>
                      <a:pt x="215" y="15"/>
                    </a:lnTo>
                    <a:lnTo>
                      <a:pt x="262" y="0"/>
                    </a:lnTo>
                  </a:path>
                </a:pathLst>
              </a:custGeom>
              <a:grpFill/>
              <a:ln w="6350">
                <a:solidFill>
                  <a:schemeClr val="bg1"/>
                </a:solidFill>
                <a:prstDash val="solid"/>
                <a:round/>
              </a:ln>
            </p:spPr>
            <p:txBody>
              <a:bodyPr/>
              <a:lstStyle/>
              <a:p>
                <a:endParaRPr lang="zh-CN" altLang="en-US" sz="1705">
                  <a:cs typeface="+mn-ea"/>
                  <a:sym typeface="+mn-lt"/>
                </a:endParaRPr>
              </a:p>
            </p:txBody>
          </p:sp>
          <p:sp>
            <p:nvSpPr>
              <p:cNvPr id="52" name="Freeform 85"/>
              <p:cNvSpPr/>
              <p:nvPr/>
            </p:nvSpPr>
            <p:spPr bwMode="gray">
              <a:xfrm>
                <a:off x="5516290" y="4303043"/>
                <a:ext cx="92075" cy="122238"/>
              </a:xfrm>
              <a:custGeom>
                <a:avLst/>
                <a:gdLst>
                  <a:gd name="T0" fmla="*/ 0 w 116"/>
                  <a:gd name="T1" fmla="*/ 0 h 156"/>
                  <a:gd name="T2" fmla="*/ 1 w 116"/>
                  <a:gd name="T3" fmla="*/ 1 h 156"/>
                  <a:gd name="T4" fmla="*/ 2 w 116"/>
                  <a:gd name="T5" fmla="*/ 4 h 156"/>
                  <a:gd name="T6" fmla="*/ 4 w 116"/>
                  <a:gd name="T7" fmla="*/ 8 h 156"/>
                  <a:gd name="T8" fmla="*/ 5 w 116"/>
                  <a:gd name="T9" fmla="*/ 13 h 156"/>
                  <a:gd name="T10" fmla="*/ 6 w 116"/>
                  <a:gd name="T11" fmla="*/ 16 h 156"/>
                  <a:gd name="T12" fmla="*/ 6 w 116"/>
                  <a:gd name="T13" fmla="*/ 20 h 156"/>
                  <a:gd name="T14" fmla="*/ 8 w 116"/>
                  <a:gd name="T15" fmla="*/ 25 h 156"/>
                  <a:gd name="T16" fmla="*/ 11 w 116"/>
                  <a:gd name="T17" fmla="*/ 30 h 156"/>
                  <a:gd name="T18" fmla="*/ 12 w 116"/>
                  <a:gd name="T19" fmla="*/ 33 h 156"/>
                  <a:gd name="T20" fmla="*/ 13 w 116"/>
                  <a:gd name="T21" fmla="*/ 35 h 156"/>
                  <a:gd name="T22" fmla="*/ 15 w 116"/>
                  <a:gd name="T23" fmla="*/ 36 h 156"/>
                  <a:gd name="T24" fmla="*/ 18 w 116"/>
                  <a:gd name="T25" fmla="*/ 38 h 156"/>
                  <a:gd name="T26" fmla="*/ 21 w 116"/>
                  <a:gd name="T27" fmla="*/ 38 h 156"/>
                  <a:gd name="T28" fmla="*/ 24 w 116"/>
                  <a:gd name="T29" fmla="*/ 38 h 156"/>
                  <a:gd name="T30" fmla="*/ 27 w 116"/>
                  <a:gd name="T31" fmla="*/ 37 h 156"/>
                  <a:gd name="T32" fmla="*/ 29 w 116"/>
                  <a:gd name="T33" fmla="*/ 34 h 156"/>
                  <a:gd name="T34" fmla="*/ 29 w 116"/>
                  <a:gd name="T35" fmla="*/ 30 h 156"/>
                  <a:gd name="T36" fmla="*/ 27 w 116"/>
                  <a:gd name="T37" fmla="*/ 26 h 156"/>
                  <a:gd name="T38" fmla="*/ 24 w 116"/>
                  <a:gd name="T39" fmla="*/ 22 h 156"/>
                  <a:gd name="T40" fmla="*/ 19 w 116"/>
                  <a:gd name="T41" fmla="*/ 19 h 156"/>
                  <a:gd name="T42" fmla="*/ 15 w 116"/>
                  <a:gd name="T43" fmla="*/ 16 h 156"/>
                  <a:gd name="T44" fmla="*/ 11 w 116"/>
                  <a:gd name="T45" fmla="*/ 13 h 156"/>
                  <a:gd name="T46" fmla="*/ 10 w 116"/>
                  <a:gd name="T47" fmla="*/ 11 h 156"/>
                  <a:gd name="T48" fmla="*/ 8 w 116"/>
                  <a:gd name="T49" fmla="*/ 8 h 156"/>
                  <a:gd name="T50" fmla="*/ 6 w 116"/>
                  <a:gd name="T51" fmla="*/ 5 h 156"/>
                  <a:gd name="T52" fmla="*/ 3 w 116"/>
                  <a:gd name="T53" fmla="*/ 3 h 156"/>
                  <a:gd name="T54" fmla="*/ 1 w 116"/>
                  <a:gd name="T55" fmla="*/ 1 h 156"/>
                  <a:gd name="T56" fmla="*/ 0 w 116"/>
                  <a:gd name="T57" fmla="*/ 0 h 1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6"/>
                  <a:gd name="T88" fmla="*/ 0 h 156"/>
                  <a:gd name="T89" fmla="*/ 116 w 116"/>
                  <a:gd name="T90" fmla="*/ 156 h 15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6" h="156">
                    <a:moveTo>
                      <a:pt x="0" y="0"/>
                    </a:moveTo>
                    <a:lnTo>
                      <a:pt x="2" y="6"/>
                    </a:lnTo>
                    <a:lnTo>
                      <a:pt x="8" y="18"/>
                    </a:lnTo>
                    <a:lnTo>
                      <a:pt x="13" y="34"/>
                    </a:lnTo>
                    <a:lnTo>
                      <a:pt x="19" y="52"/>
                    </a:lnTo>
                    <a:lnTo>
                      <a:pt x="21" y="65"/>
                    </a:lnTo>
                    <a:lnTo>
                      <a:pt x="23" y="83"/>
                    </a:lnTo>
                    <a:lnTo>
                      <a:pt x="31" y="103"/>
                    </a:lnTo>
                    <a:lnTo>
                      <a:pt x="41" y="121"/>
                    </a:lnTo>
                    <a:lnTo>
                      <a:pt x="47" y="136"/>
                    </a:lnTo>
                    <a:lnTo>
                      <a:pt x="49" y="142"/>
                    </a:lnTo>
                    <a:lnTo>
                      <a:pt x="59" y="148"/>
                    </a:lnTo>
                    <a:lnTo>
                      <a:pt x="69" y="154"/>
                    </a:lnTo>
                    <a:lnTo>
                      <a:pt x="82" y="156"/>
                    </a:lnTo>
                    <a:lnTo>
                      <a:pt x="94" y="156"/>
                    </a:lnTo>
                    <a:lnTo>
                      <a:pt x="106" y="150"/>
                    </a:lnTo>
                    <a:lnTo>
                      <a:pt x="114" y="138"/>
                    </a:lnTo>
                    <a:lnTo>
                      <a:pt x="116" y="123"/>
                    </a:lnTo>
                    <a:lnTo>
                      <a:pt x="108" y="107"/>
                    </a:lnTo>
                    <a:lnTo>
                      <a:pt x="94" y="91"/>
                    </a:lnTo>
                    <a:lnTo>
                      <a:pt x="76" y="77"/>
                    </a:lnTo>
                    <a:lnTo>
                      <a:pt x="59" y="65"/>
                    </a:lnTo>
                    <a:lnTo>
                      <a:pt x="43" y="54"/>
                    </a:lnTo>
                    <a:lnTo>
                      <a:pt x="37" y="46"/>
                    </a:lnTo>
                    <a:lnTo>
                      <a:pt x="31" y="34"/>
                    </a:lnTo>
                    <a:lnTo>
                      <a:pt x="21" y="22"/>
                    </a:lnTo>
                    <a:lnTo>
                      <a:pt x="12" y="12"/>
                    </a:lnTo>
                    <a:lnTo>
                      <a:pt x="2" y="4"/>
                    </a:lnTo>
                    <a:lnTo>
                      <a:pt x="0" y="0"/>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53" name="Freeform 86"/>
              <p:cNvSpPr/>
              <p:nvPr/>
            </p:nvSpPr>
            <p:spPr bwMode="gray">
              <a:xfrm>
                <a:off x="5516290" y="4303043"/>
                <a:ext cx="92075" cy="122238"/>
              </a:xfrm>
              <a:custGeom>
                <a:avLst/>
                <a:gdLst>
                  <a:gd name="T0" fmla="*/ 0 w 116"/>
                  <a:gd name="T1" fmla="*/ 0 h 156"/>
                  <a:gd name="T2" fmla="*/ 1 w 116"/>
                  <a:gd name="T3" fmla="*/ 1 h 156"/>
                  <a:gd name="T4" fmla="*/ 2 w 116"/>
                  <a:gd name="T5" fmla="*/ 4 h 156"/>
                  <a:gd name="T6" fmla="*/ 4 w 116"/>
                  <a:gd name="T7" fmla="*/ 8 h 156"/>
                  <a:gd name="T8" fmla="*/ 5 w 116"/>
                  <a:gd name="T9" fmla="*/ 13 h 156"/>
                  <a:gd name="T10" fmla="*/ 6 w 116"/>
                  <a:gd name="T11" fmla="*/ 16 h 156"/>
                  <a:gd name="T12" fmla="*/ 6 w 116"/>
                  <a:gd name="T13" fmla="*/ 20 h 156"/>
                  <a:gd name="T14" fmla="*/ 8 w 116"/>
                  <a:gd name="T15" fmla="*/ 25 h 156"/>
                  <a:gd name="T16" fmla="*/ 11 w 116"/>
                  <a:gd name="T17" fmla="*/ 30 h 156"/>
                  <a:gd name="T18" fmla="*/ 12 w 116"/>
                  <a:gd name="T19" fmla="*/ 33 h 156"/>
                  <a:gd name="T20" fmla="*/ 13 w 116"/>
                  <a:gd name="T21" fmla="*/ 35 h 156"/>
                  <a:gd name="T22" fmla="*/ 15 w 116"/>
                  <a:gd name="T23" fmla="*/ 36 h 156"/>
                  <a:gd name="T24" fmla="*/ 18 w 116"/>
                  <a:gd name="T25" fmla="*/ 38 h 156"/>
                  <a:gd name="T26" fmla="*/ 21 w 116"/>
                  <a:gd name="T27" fmla="*/ 38 h 156"/>
                  <a:gd name="T28" fmla="*/ 24 w 116"/>
                  <a:gd name="T29" fmla="*/ 38 h 156"/>
                  <a:gd name="T30" fmla="*/ 27 w 116"/>
                  <a:gd name="T31" fmla="*/ 37 h 156"/>
                  <a:gd name="T32" fmla="*/ 29 w 116"/>
                  <a:gd name="T33" fmla="*/ 34 h 156"/>
                  <a:gd name="T34" fmla="*/ 29 w 116"/>
                  <a:gd name="T35" fmla="*/ 30 h 156"/>
                  <a:gd name="T36" fmla="*/ 27 w 116"/>
                  <a:gd name="T37" fmla="*/ 26 h 156"/>
                  <a:gd name="T38" fmla="*/ 24 w 116"/>
                  <a:gd name="T39" fmla="*/ 22 h 156"/>
                  <a:gd name="T40" fmla="*/ 19 w 116"/>
                  <a:gd name="T41" fmla="*/ 19 h 156"/>
                  <a:gd name="T42" fmla="*/ 15 w 116"/>
                  <a:gd name="T43" fmla="*/ 16 h 156"/>
                  <a:gd name="T44" fmla="*/ 11 w 116"/>
                  <a:gd name="T45" fmla="*/ 13 h 156"/>
                  <a:gd name="T46" fmla="*/ 10 w 116"/>
                  <a:gd name="T47" fmla="*/ 11 h 156"/>
                  <a:gd name="T48" fmla="*/ 8 w 116"/>
                  <a:gd name="T49" fmla="*/ 8 h 156"/>
                  <a:gd name="T50" fmla="*/ 6 w 116"/>
                  <a:gd name="T51" fmla="*/ 5 h 156"/>
                  <a:gd name="T52" fmla="*/ 3 w 116"/>
                  <a:gd name="T53" fmla="*/ 3 h 156"/>
                  <a:gd name="T54" fmla="*/ 1 w 116"/>
                  <a:gd name="T55" fmla="*/ 1 h 156"/>
                  <a:gd name="T56" fmla="*/ 0 w 116"/>
                  <a:gd name="T57" fmla="*/ 0 h 1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6"/>
                  <a:gd name="T88" fmla="*/ 0 h 156"/>
                  <a:gd name="T89" fmla="*/ 116 w 116"/>
                  <a:gd name="T90" fmla="*/ 156 h 15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6" h="156">
                    <a:moveTo>
                      <a:pt x="0" y="0"/>
                    </a:moveTo>
                    <a:lnTo>
                      <a:pt x="2" y="6"/>
                    </a:lnTo>
                    <a:lnTo>
                      <a:pt x="8" y="18"/>
                    </a:lnTo>
                    <a:lnTo>
                      <a:pt x="13" y="34"/>
                    </a:lnTo>
                    <a:lnTo>
                      <a:pt x="19" y="52"/>
                    </a:lnTo>
                    <a:lnTo>
                      <a:pt x="21" y="65"/>
                    </a:lnTo>
                    <a:lnTo>
                      <a:pt x="23" y="83"/>
                    </a:lnTo>
                    <a:lnTo>
                      <a:pt x="31" y="103"/>
                    </a:lnTo>
                    <a:lnTo>
                      <a:pt x="41" y="121"/>
                    </a:lnTo>
                    <a:lnTo>
                      <a:pt x="47" y="136"/>
                    </a:lnTo>
                    <a:lnTo>
                      <a:pt x="49" y="142"/>
                    </a:lnTo>
                    <a:lnTo>
                      <a:pt x="59" y="148"/>
                    </a:lnTo>
                    <a:lnTo>
                      <a:pt x="69" y="154"/>
                    </a:lnTo>
                    <a:lnTo>
                      <a:pt x="82" y="156"/>
                    </a:lnTo>
                    <a:lnTo>
                      <a:pt x="94" y="156"/>
                    </a:lnTo>
                    <a:lnTo>
                      <a:pt x="106" y="150"/>
                    </a:lnTo>
                    <a:lnTo>
                      <a:pt x="114" y="138"/>
                    </a:lnTo>
                    <a:lnTo>
                      <a:pt x="116" y="123"/>
                    </a:lnTo>
                    <a:lnTo>
                      <a:pt x="108" y="107"/>
                    </a:lnTo>
                    <a:lnTo>
                      <a:pt x="94" y="91"/>
                    </a:lnTo>
                    <a:lnTo>
                      <a:pt x="76" y="77"/>
                    </a:lnTo>
                    <a:lnTo>
                      <a:pt x="59" y="65"/>
                    </a:lnTo>
                    <a:lnTo>
                      <a:pt x="43" y="54"/>
                    </a:lnTo>
                    <a:lnTo>
                      <a:pt x="37" y="46"/>
                    </a:lnTo>
                    <a:lnTo>
                      <a:pt x="31" y="34"/>
                    </a:lnTo>
                    <a:lnTo>
                      <a:pt x="21" y="22"/>
                    </a:lnTo>
                    <a:lnTo>
                      <a:pt x="12" y="12"/>
                    </a:lnTo>
                    <a:lnTo>
                      <a:pt x="2" y="4"/>
                    </a:lnTo>
                    <a:lnTo>
                      <a:pt x="0" y="0"/>
                    </a:lnTo>
                  </a:path>
                </a:pathLst>
              </a:custGeom>
              <a:grpFill/>
              <a:ln w="6350">
                <a:solidFill>
                  <a:schemeClr val="bg1"/>
                </a:solidFill>
                <a:prstDash val="solid"/>
                <a:round/>
              </a:ln>
            </p:spPr>
            <p:txBody>
              <a:bodyPr/>
              <a:lstStyle/>
              <a:p>
                <a:endParaRPr lang="zh-CN" altLang="en-US" sz="1705">
                  <a:cs typeface="+mn-ea"/>
                  <a:sym typeface="+mn-lt"/>
                </a:endParaRPr>
              </a:p>
            </p:txBody>
          </p:sp>
          <p:sp>
            <p:nvSpPr>
              <p:cNvPr id="54" name="Freeform 87"/>
              <p:cNvSpPr/>
              <p:nvPr/>
            </p:nvSpPr>
            <p:spPr bwMode="gray">
              <a:xfrm>
                <a:off x="5303565" y="4131593"/>
                <a:ext cx="58738" cy="50800"/>
              </a:xfrm>
              <a:custGeom>
                <a:avLst/>
                <a:gdLst>
                  <a:gd name="T0" fmla="*/ 0 w 75"/>
                  <a:gd name="T1" fmla="*/ 12 h 63"/>
                  <a:gd name="T2" fmla="*/ 8 w 75"/>
                  <a:gd name="T3" fmla="*/ 0 h 63"/>
                  <a:gd name="T4" fmla="*/ 18 w 75"/>
                  <a:gd name="T5" fmla="*/ 4 h 63"/>
                  <a:gd name="T6" fmla="*/ 18 w 75"/>
                  <a:gd name="T7" fmla="*/ 13 h 63"/>
                  <a:gd name="T8" fmla="*/ 8 w 75"/>
                  <a:gd name="T9" fmla="*/ 16 h 63"/>
                  <a:gd name="T10" fmla="*/ 0 w 75"/>
                  <a:gd name="T11" fmla="*/ 12 h 63"/>
                  <a:gd name="T12" fmla="*/ 0 60000 65536"/>
                  <a:gd name="T13" fmla="*/ 0 60000 65536"/>
                  <a:gd name="T14" fmla="*/ 0 60000 65536"/>
                  <a:gd name="T15" fmla="*/ 0 60000 65536"/>
                  <a:gd name="T16" fmla="*/ 0 60000 65536"/>
                  <a:gd name="T17" fmla="*/ 0 60000 65536"/>
                  <a:gd name="T18" fmla="*/ 0 w 75"/>
                  <a:gd name="T19" fmla="*/ 0 h 63"/>
                  <a:gd name="T20" fmla="*/ 75 w 75"/>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75" h="63">
                    <a:moveTo>
                      <a:pt x="0" y="45"/>
                    </a:moveTo>
                    <a:lnTo>
                      <a:pt x="33" y="0"/>
                    </a:lnTo>
                    <a:lnTo>
                      <a:pt x="73" y="14"/>
                    </a:lnTo>
                    <a:lnTo>
                      <a:pt x="75" y="49"/>
                    </a:lnTo>
                    <a:lnTo>
                      <a:pt x="32" y="63"/>
                    </a:lnTo>
                    <a:lnTo>
                      <a:pt x="0" y="45"/>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55" name="Freeform 88"/>
              <p:cNvSpPr/>
              <p:nvPr/>
            </p:nvSpPr>
            <p:spPr bwMode="gray">
              <a:xfrm>
                <a:off x="5303565" y="4131593"/>
                <a:ext cx="58738" cy="50800"/>
              </a:xfrm>
              <a:custGeom>
                <a:avLst/>
                <a:gdLst>
                  <a:gd name="T0" fmla="*/ 0 w 75"/>
                  <a:gd name="T1" fmla="*/ 12 h 63"/>
                  <a:gd name="T2" fmla="*/ 8 w 75"/>
                  <a:gd name="T3" fmla="*/ 0 h 63"/>
                  <a:gd name="T4" fmla="*/ 18 w 75"/>
                  <a:gd name="T5" fmla="*/ 4 h 63"/>
                  <a:gd name="T6" fmla="*/ 18 w 75"/>
                  <a:gd name="T7" fmla="*/ 13 h 63"/>
                  <a:gd name="T8" fmla="*/ 8 w 75"/>
                  <a:gd name="T9" fmla="*/ 16 h 63"/>
                  <a:gd name="T10" fmla="*/ 0 w 75"/>
                  <a:gd name="T11" fmla="*/ 12 h 63"/>
                  <a:gd name="T12" fmla="*/ 0 60000 65536"/>
                  <a:gd name="T13" fmla="*/ 0 60000 65536"/>
                  <a:gd name="T14" fmla="*/ 0 60000 65536"/>
                  <a:gd name="T15" fmla="*/ 0 60000 65536"/>
                  <a:gd name="T16" fmla="*/ 0 60000 65536"/>
                  <a:gd name="T17" fmla="*/ 0 60000 65536"/>
                  <a:gd name="T18" fmla="*/ 0 w 75"/>
                  <a:gd name="T19" fmla="*/ 0 h 63"/>
                  <a:gd name="T20" fmla="*/ 75 w 75"/>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75" h="63">
                    <a:moveTo>
                      <a:pt x="0" y="45"/>
                    </a:moveTo>
                    <a:lnTo>
                      <a:pt x="33" y="0"/>
                    </a:lnTo>
                    <a:lnTo>
                      <a:pt x="73" y="14"/>
                    </a:lnTo>
                    <a:lnTo>
                      <a:pt x="75" y="49"/>
                    </a:lnTo>
                    <a:lnTo>
                      <a:pt x="32" y="63"/>
                    </a:lnTo>
                    <a:lnTo>
                      <a:pt x="0" y="45"/>
                    </a:lnTo>
                  </a:path>
                </a:pathLst>
              </a:custGeom>
              <a:grpFill/>
              <a:ln w="6350">
                <a:solidFill>
                  <a:schemeClr val="bg1"/>
                </a:solidFill>
                <a:prstDash val="solid"/>
                <a:round/>
              </a:ln>
            </p:spPr>
            <p:txBody>
              <a:bodyPr/>
              <a:lstStyle/>
              <a:p>
                <a:endParaRPr lang="zh-CN" altLang="en-US" sz="1705">
                  <a:cs typeface="+mn-ea"/>
                  <a:sym typeface="+mn-lt"/>
                </a:endParaRPr>
              </a:p>
            </p:txBody>
          </p:sp>
          <p:sp>
            <p:nvSpPr>
              <p:cNvPr id="56" name="Freeform 89"/>
              <p:cNvSpPr/>
              <p:nvPr/>
            </p:nvSpPr>
            <p:spPr bwMode="gray">
              <a:xfrm>
                <a:off x="5389290" y="4158581"/>
                <a:ext cx="58738" cy="82550"/>
              </a:xfrm>
              <a:custGeom>
                <a:avLst/>
                <a:gdLst>
                  <a:gd name="T0" fmla="*/ 0 w 73"/>
                  <a:gd name="T1" fmla="*/ 10 h 105"/>
                  <a:gd name="T2" fmla="*/ 9 w 73"/>
                  <a:gd name="T3" fmla="*/ 0 h 105"/>
                  <a:gd name="T4" fmla="*/ 16 w 73"/>
                  <a:gd name="T5" fmla="*/ 12 h 105"/>
                  <a:gd name="T6" fmla="*/ 19 w 73"/>
                  <a:gd name="T7" fmla="*/ 26 h 105"/>
                  <a:gd name="T8" fmla="*/ 9 w 73"/>
                  <a:gd name="T9" fmla="*/ 19 h 105"/>
                  <a:gd name="T10" fmla="*/ 0 w 73"/>
                  <a:gd name="T11" fmla="*/ 10 h 105"/>
                  <a:gd name="T12" fmla="*/ 0 60000 65536"/>
                  <a:gd name="T13" fmla="*/ 0 60000 65536"/>
                  <a:gd name="T14" fmla="*/ 0 60000 65536"/>
                  <a:gd name="T15" fmla="*/ 0 60000 65536"/>
                  <a:gd name="T16" fmla="*/ 0 60000 65536"/>
                  <a:gd name="T17" fmla="*/ 0 60000 65536"/>
                  <a:gd name="T18" fmla="*/ 0 w 73"/>
                  <a:gd name="T19" fmla="*/ 0 h 105"/>
                  <a:gd name="T20" fmla="*/ 73 w 73"/>
                  <a:gd name="T21" fmla="*/ 105 h 105"/>
                </a:gdLst>
                <a:ahLst/>
                <a:cxnLst>
                  <a:cxn ang="T12">
                    <a:pos x="T0" y="T1"/>
                  </a:cxn>
                  <a:cxn ang="T13">
                    <a:pos x="T2" y="T3"/>
                  </a:cxn>
                  <a:cxn ang="T14">
                    <a:pos x="T4" y="T5"/>
                  </a:cxn>
                  <a:cxn ang="T15">
                    <a:pos x="T6" y="T7"/>
                  </a:cxn>
                  <a:cxn ang="T16">
                    <a:pos x="T8" y="T9"/>
                  </a:cxn>
                  <a:cxn ang="T17">
                    <a:pos x="T10" y="T11"/>
                  </a:cxn>
                </a:cxnLst>
                <a:rect l="T18" t="T19" r="T20" b="T21"/>
                <a:pathLst>
                  <a:path w="73" h="105">
                    <a:moveTo>
                      <a:pt x="0" y="40"/>
                    </a:moveTo>
                    <a:lnTo>
                      <a:pt x="34" y="0"/>
                    </a:lnTo>
                    <a:lnTo>
                      <a:pt x="63" y="48"/>
                    </a:lnTo>
                    <a:lnTo>
                      <a:pt x="73" y="105"/>
                    </a:lnTo>
                    <a:lnTo>
                      <a:pt x="34" y="77"/>
                    </a:lnTo>
                    <a:lnTo>
                      <a:pt x="0" y="40"/>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57" name="Freeform 90"/>
              <p:cNvSpPr/>
              <p:nvPr/>
            </p:nvSpPr>
            <p:spPr bwMode="gray">
              <a:xfrm>
                <a:off x="5389290" y="4158581"/>
                <a:ext cx="58738" cy="82550"/>
              </a:xfrm>
              <a:custGeom>
                <a:avLst/>
                <a:gdLst>
                  <a:gd name="T0" fmla="*/ 0 w 73"/>
                  <a:gd name="T1" fmla="*/ 10 h 105"/>
                  <a:gd name="T2" fmla="*/ 9 w 73"/>
                  <a:gd name="T3" fmla="*/ 0 h 105"/>
                  <a:gd name="T4" fmla="*/ 16 w 73"/>
                  <a:gd name="T5" fmla="*/ 12 h 105"/>
                  <a:gd name="T6" fmla="*/ 19 w 73"/>
                  <a:gd name="T7" fmla="*/ 26 h 105"/>
                  <a:gd name="T8" fmla="*/ 9 w 73"/>
                  <a:gd name="T9" fmla="*/ 19 h 105"/>
                  <a:gd name="T10" fmla="*/ 0 w 73"/>
                  <a:gd name="T11" fmla="*/ 10 h 105"/>
                  <a:gd name="T12" fmla="*/ 0 60000 65536"/>
                  <a:gd name="T13" fmla="*/ 0 60000 65536"/>
                  <a:gd name="T14" fmla="*/ 0 60000 65536"/>
                  <a:gd name="T15" fmla="*/ 0 60000 65536"/>
                  <a:gd name="T16" fmla="*/ 0 60000 65536"/>
                  <a:gd name="T17" fmla="*/ 0 60000 65536"/>
                  <a:gd name="T18" fmla="*/ 0 w 73"/>
                  <a:gd name="T19" fmla="*/ 0 h 105"/>
                  <a:gd name="T20" fmla="*/ 73 w 73"/>
                  <a:gd name="T21" fmla="*/ 105 h 105"/>
                </a:gdLst>
                <a:ahLst/>
                <a:cxnLst>
                  <a:cxn ang="T12">
                    <a:pos x="T0" y="T1"/>
                  </a:cxn>
                  <a:cxn ang="T13">
                    <a:pos x="T2" y="T3"/>
                  </a:cxn>
                  <a:cxn ang="T14">
                    <a:pos x="T4" y="T5"/>
                  </a:cxn>
                  <a:cxn ang="T15">
                    <a:pos x="T6" y="T7"/>
                  </a:cxn>
                  <a:cxn ang="T16">
                    <a:pos x="T8" y="T9"/>
                  </a:cxn>
                  <a:cxn ang="T17">
                    <a:pos x="T10" y="T11"/>
                  </a:cxn>
                </a:cxnLst>
                <a:rect l="T18" t="T19" r="T20" b="T21"/>
                <a:pathLst>
                  <a:path w="73" h="105">
                    <a:moveTo>
                      <a:pt x="0" y="40"/>
                    </a:moveTo>
                    <a:lnTo>
                      <a:pt x="34" y="0"/>
                    </a:lnTo>
                    <a:lnTo>
                      <a:pt x="63" y="48"/>
                    </a:lnTo>
                    <a:lnTo>
                      <a:pt x="73" y="105"/>
                    </a:lnTo>
                    <a:lnTo>
                      <a:pt x="34" y="77"/>
                    </a:lnTo>
                    <a:lnTo>
                      <a:pt x="0" y="40"/>
                    </a:lnTo>
                  </a:path>
                </a:pathLst>
              </a:custGeom>
              <a:grpFill/>
              <a:ln w="6350">
                <a:solidFill>
                  <a:schemeClr val="bg1"/>
                </a:solidFill>
                <a:prstDash val="solid"/>
                <a:round/>
              </a:ln>
            </p:spPr>
            <p:txBody>
              <a:bodyPr/>
              <a:lstStyle/>
              <a:p>
                <a:endParaRPr lang="zh-CN" altLang="en-US" sz="1705">
                  <a:cs typeface="+mn-ea"/>
                  <a:sym typeface="+mn-lt"/>
                </a:endParaRPr>
              </a:p>
            </p:txBody>
          </p:sp>
          <p:sp>
            <p:nvSpPr>
              <p:cNvPr id="58" name="Freeform 91"/>
              <p:cNvSpPr/>
              <p:nvPr/>
            </p:nvSpPr>
            <p:spPr bwMode="gray">
              <a:xfrm>
                <a:off x="4886053" y="3512468"/>
                <a:ext cx="782638" cy="525463"/>
              </a:xfrm>
              <a:custGeom>
                <a:avLst/>
                <a:gdLst>
                  <a:gd name="T0" fmla="*/ 81 w 987"/>
                  <a:gd name="T1" fmla="*/ 0 h 663"/>
                  <a:gd name="T2" fmla="*/ 88 w 987"/>
                  <a:gd name="T3" fmla="*/ 3 h 663"/>
                  <a:gd name="T4" fmla="*/ 96 w 987"/>
                  <a:gd name="T5" fmla="*/ 5 h 663"/>
                  <a:gd name="T6" fmla="*/ 103 w 987"/>
                  <a:gd name="T7" fmla="*/ 2 h 663"/>
                  <a:gd name="T8" fmla="*/ 111 w 987"/>
                  <a:gd name="T9" fmla="*/ 0 h 663"/>
                  <a:gd name="T10" fmla="*/ 119 w 987"/>
                  <a:gd name="T11" fmla="*/ 5 h 663"/>
                  <a:gd name="T12" fmla="*/ 125 w 987"/>
                  <a:gd name="T13" fmla="*/ 15 h 663"/>
                  <a:gd name="T14" fmla="*/ 126 w 987"/>
                  <a:gd name="T15" fmla="*/ 24 h 663"/>
                  <a:gd name="T16" fmla="*/ 128 w 987"/>
                  <a:gd name="T17" fmla="*/ 32 h 663"/>
                  <a:gd name="T18" fmla="*/ 133 w 987"/>
                  <a:gd name="T19" fmla="*/ 37 h 663"/>
                  <a:gd name="T20" fmla="*/ 141 w 987"/>
                  <a:gd name="T21" fmla="*/ 39 h 663"/>
                  <a:gd name="T22" fmla="*/ 149 w 987"/>
                  <a:gd name="T23" fmla="*/ 38 h 663"/>
                  <a:gd name="T24" fmla="*/ 154 w 987"/>
                  <a:gd name="T25" fmla="*/ 33 h 663"/>
                  <a:gd name="T26" fmla="*/ 160 w 987"/>
                  <a:gd name="T27" fmla="*/ 24 h 663"/>
                  <a:gd name="T28" fmla="*/ 167 w 987"/>
                  <a:gd name="T29" fmla="*/ 15 h 663"/>
                  <a:gd name="T30" fmla="*/ 175 w 987"/>
                  <a:gd name="T31" fmla="*/ 6 h 663"/>
                  <a:gd name="T32" fmla="*/ 184 w 987"/>
                  <a:gd name="T33" fmla="*/ 2 h 663"/>
                  <a:gd name="T34" fmla="*/ 191 w 987"/>
                  <a:gd name="T35" fmla="*/ 4 h 663"/>
                  <a:gd name="T36" fmla="*/ 200 w 987"/>
                  <a:gd name="T37" fmla="*/ 9 h 663"/>
                  <a:gd name="T38" fmla="*/ 212 w 987"/>
                  <a:gd name="T39" fmla="*/ 11 h 663"/>
                  <a:gd name="T40" fmla="*/ 224 w 987"/>
                  <a:gd name="T41" fmla="*/ 9 h 663"/>
                  <a:gd name="T42" fmla="*/ 234 w 987"/>
                  <a:gd name="T43" fmla="*/ 7 h 663"/>
                  <a:gd name="T44" fmla="*/ 241 w 987"/>
                  <a:gd name="T45" fmla="*/ 5 h 663"/>
                  <a:gd name="T46" fmla="*/ 246 w 987"/>
                  <a:gd name="T47" fmla="*/ 5 h 663"/>
                  <a:gd name="T48" fmla="*/ 246 w 987"/>
                  <a:gd name="T49" fmla="*/ 12 h 663"/>
                  <a:gd name="T50" fmla="*/ 245 w 987"/>
                  <a:gd name="T51" fmla="*/ 23 h 663"/>
                  <a:gd name="T52" fmla="*/ 243 w 987"/>
                  <a:gd name="T53" fmla="*/ 31 h 663"/>
                  <a:gd name="T54" fmla="*/ 237 w 987"/>
                  <a:gd name="T55" fmla="*/ 32 h 663"/>
                  <a:gd name="T56" fmla="*/ 231 w 987"/>
                  <a:gd name="T57" fmla="*/ 31 h 663"/>
                  <a:gd name="T58" fmla="*/ 225 w 987"/>
                  <a:gd name="T59" fmla="*/ 32 h 663"/>
                  <a:gd name="T60" fmla="*/ 216 w 987"/>
                  <a:gd name="T61" fmla="*/ 41 h 663"/>
                  <a:gd name="T62" fmla="*/ 205 w 987"/>
                  <a:gd name="T63" fmla="*/ 49 h 663"/>
                  <a:gd name="T64" fmla="*/ 198 w 987"/>
                  <a:gd name="T65" fmla="*/ 51 h 663"/>
                  <a:gd name="T66" fmla="*/ 191 w 987"/>
                  <a:gd name="T67" fmla="*/ 52 h 663"/>
                  <a:gd name="T68" fmla="*/ 189 w 987"/>
                  <a:gd name="T69" fmla="*/ 55 h 663"/>
                  <a:gd name="T70" fmla="*/ 191 w 987"/>
                  <a:gd name="T71" fmla="*/ 63 h 663"/>
                  <a:gd name="T72" fmla="*/ 190 w 987"/>
                  <a:gd name="T73" fmla="*/ 72 h 663"/>
                  <a:gd name="T74" fmla="*/ 185 w 987"/>
                  <a:gd name="T75" fmla="*/ 77 h 663"/>
                  <a:gd name="T76" fmla="*/ 177 w 987"/>
                  <a:gd name="T77" fmla="*/ 79 h 663"/>
                  <a:gd name="T78" fmla="*/ 171 w 987"/>
                  <a:gd name="T79" fmla="*/ 79 h 663"/>
                  <a:gd name="T80" fmla="*/ 170 w 987"/>
                  <a:gd name="T81" fmla="*/ 84 h 663"/>
                  <a:gd name="T82" fmla="*/ 170 w 987"/>
                  <a:gd name="T83" fmla="*/ 93 h 663"/>
                  <a:gd name="T84" fmla="*/ 168 w 987"/>
                  <a:gd name="T85" fmla="*/ 101 h 663"/>
                  <a:gd name="T86" fmla="*/ 163 w 987"/>
                  <a:gd name="T87" fmla="*/ 106 h 663"/>
                  <a:gd name="T88" fmla="*/ 157 w 987"/>
                  <a:gd name="T89" fmla="*/ 111 h 663"/>
                  <a:gd name="T90" fmla="*/ 155 w 987"/>
                  <a:gd name="T91" fmla="*/ 118 h 663"/>
                  <a:gd name="T92" fmla="*/ 152 w 987"/>
                  <a:gd name="T93" fmla="*/ 123 h 663"/>
                  <a:gd name="T94" fmla="*/ 139 w 987"/>
                  <a:gd name="T95" fmla="*/ 127 h 663"/>
                  <a:gd name="T96" fmla="*/ 129 w 987"/>
                  <a:gd name="T97" fmla="*/ 143 h 663"/>
                  <a:gd name="T98" fmla="*/ 106 w 987"/>
                  <a:gd name="T99" fmla="*/ 148 h 663"/>
                  <a:gd name="T100" fmla="*/ 89 w 987"/>
                  <a:gd name="T101" fmla="*/ 156 h 663"/>
                  <a:gd name="T102" fmla="*/ 66 w 987"/>
                  <a:gd name="T103" fmla="*/ 144 h 663"/>
                  <a:gd name="T104" fmla="*/ 52 w 987"/>
                  <a:gd name="T105" fmla="*/ 160 h 663"/>
                  <a:gd name="T106" fmla="*/ 13 w 987"/>
                  <a:gd name="T107" fmla="*/ 152 h 663"/>
                  <a:gd name="T108" fmla="*/ 0 w 987"/>
                  <a:gd name="T109" fmla="*/ 140 h 663"/>
                  <a:gd name="T110" fmla="*/ 14 w 987"/>
                  <a:gd name="T111" fmla="*/ 98 h 663"/>
                  <a:gd name="T112" fmla="*/ 8 w 987"/>
                  <a:gd name="T113" fmla="*/ 78 h 663"/>
                  <a:gd name="T114" fmla="*/ 26 w 987"/>
                  <a:gd name="T115" fmla="*/ 45 h 663"/>
                  <a:gd name="T116" fmla="*/ 50 w 987"/>
                  <a:gd name="T117" fmla="*/ 22 h 663"/>
                  <a:gd name="T118" fmla="*/ 80 w 987"/>
                  <a:gd name="T119" fmla="*/ 0 h 66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87"/>
                  <a:gd name="T181" fmla="*/ 0 h 663"/>
                  <a:gd name="T182" fmla="*/ 987 w 987"/>
                  <a:gd name="T183" fmla="*/ 663 h 66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87" h="663">
                    <a:moveTo>
                      <a:pt x="323" y="0"/>
                    </a:moveTo>
                    <a:lnTo>
                      <a:pt x="327" y="2"/>
                    </a:lnTo>
                    <a:lnTo>
                      <a:pt x="339" y="7"/>
                    </a:lnTo>
                    <a:lnTo>
                      <a:pt x="353" y="13"/>
                    </a:lnTo>
                    <a:lnTo>
                      <a:pt x="369" y="19"/>
                    </a:lnTo>
                    <a:lnTo>
                      <a:pt x="384" y="21"/>
                    </a:lnTo>
                    <a:lnTo>
                      <a:pt x="398" y="19"/>
                    </a:lnTo>
                    <a:lnTo>
                      <a:pt x="414" y="9"/>
                    </a:lnTo>
                    <a:lnTo>
                      <a:pt x="432" y="2"/>
                    </a:lnTo>
                    <a:lnTo>
                      <a:pt x="447" y="2"/>
                    </a:lnTo>
                    <a:lnTo>
                      <a:pt x="463" y="7"/>
                    </a:lnTo>
                    <a:lnTo>
                      <a:pt x="479" y="23"/>
                    </a:lnTo>
                    <a:lnTo>
                      <a:pt x="493" y="43"/>
                    </a:lnTo>
                    <a:lnTo>
                      <a:pt x="500" y="63"/>
                    </a:lnTo>
                    <a:lnTo>
                      <a:pt x="504" y="82"/>
                    </a:lnTo>
                    <a:lnTo>
                      <a:pt x="504" y="98"/>
                    </a:lnTo>
                    <a:lnTo>
                      <a:pt x="508" y="114"/>
                    </a:lnTo>
                    <a:lnTo>
                      <a:pt x="512" y="129"/>
                    </a:lnTo>
                    <a:lnTo>
                      <a:pt x="522" y="143"/>
                    </a:lnTo>
                    <a:lnTo>
                      <a:pt x="534" y="151"/>
                    </a:lnTo>
                    <a:lnTo>
                      <a:pt x="550" y="155"/>
                    </a:lnTo>
                    <a:lnTo>
                      <a:pt x="567" y="157"/>
                    </a:lnTo>
                    <a:lnTo>
                      <a:pt x="585" y="157"/>
                    </a:lnTo>
                    <a:lnTo>
                      <a:pt x="599" y="153"/>
                    </a:lnTo>
                    <a:lnTo>
                      <a:pt x="609" y="147"/>
                    </a:lnTo>
                    <a:lnTo>
                      <a:pt x="617" y="133"/>
                    </a:lnTo>
                    <a:lnTo>
                      <a:pt x="628" y="116"/>
                    </a:lnTo>
                    <a:lnTo>
                      <a:pt x="642" y="96"/>
                    </a:lnTo>
                    <a:lnTo>
                      <a:pt x="656" y="76"/>
                    </a:lnTo>
                    <a:lnTo>
                      <a:pt x="668" y="61"/>
                    </a:lnTo>
                    <a:lnTo>
                      <a:pt x="683" y="43"/>
                    </a:lnTo>
                    <a:lnTo>
                      <a:pt x="703" y="27"/>
                    </a:lnTo>
                    <a:lnTo>
                      <a:pt x="723" y="15"/>
                    </a:lnTo>
                    <a:lnTo>
                      <a:pt x="737" y="9"/>
                    </a:lnTo>
                    <a:lnTo>
                      <a:pt x="748" y="11"/>
                    </a:lnTo>
                    <a:lnTo>
                      <a:pt x="764" y="19"/>
                    </a:lnTo>
                    <a:lnTo>
                      <a:pt x="782" y="27"/>
                    </a:lnTo>
                    <a:lnTo>
                      <a:pt x="802" y="37"/>
                    </a:lnTo>
                    <a:lnTo>
                      <a:pt x="823" y="45"/>
                    </a:lnTo>
                    <a:lnTo>
                      <a:pt x="851" y="47"/>
                    </a:lnTo>
                    <a:lnTo>
                      <a:pt x="874" y="43"/>
                    </a:lnTo>
                    <a:lnTo>
                      <a:pt x="896" y="37"/>
                    </a:lnTo>
                    <a:lnTo>
                      <a:pt x="920" y="33"/>
                    </a:lnTo>
                    <a:lnTo>
                      <a:pt x="937" y="29"/>
                    </a:lnTo>
                    <a:lnTo>
                      <a:pt x="953" y="25"/>
                    </a:lnTo>
                    <a:lnTo>
                      <a:pt x="967" y="21"/>
                    </a:lnTo>
                    <a:lnTo>
                      <a:pt x="979" y="19"/>
                    </a:lnTo>
                    <a:lnTo>
                      <a:pt x="985" y="21"/>
                    </a:lnTo>
                    <a:lnTo>
                      <a:pt x="987" y="31"/>
                    </a:lnTo>
                    <a:lnTo>
                      <a:pt x="987" y="51"/>
                    </a:lnTo>
                    <a:lnTo>
                      <a:pt x="985" y="70"/>
                    </a:lnTo>
                    <a:lnTo>
                      <a:pt x="983" y="92"/>
                    </a:lnTo>
                    <a:lnTo>
                      <a:pt x="979" y="112"/>
                    </a:lnTo>
                    <a:lnTo>
                      <a:pt x="973" y="124"/>
                    </a:lnTo>
                    <a:lnTo>
                      <a:pt x="963" y="128"/>
                    </a:lnTo>
                    <a:lnTo>
                      <a:pt x="951" y="128"/>
                    </a:lnTo>
                    <a:lnTo>
                      <a:pt x="937" y="126"/>
                    </a:lnTo>
                    <a:lnTo>
                      <a:pt x="926" y="124"/>
                    </a:lnTo>
                    <a:lnTo>
                      <a:pt x="912" y="126"/>
                    </a:lnTo>
                    <a:lnTo>
                      <a:pt x="902" y="131"/>
                    </a:lnTo>
                    <a:lnTo>
                      <a:pt x="886" y="147"/>
                    </a:lnTo>
                    <a:lnTo>
                      <a:pt x="865" y="167"/>
                    </a:lnTo>
                    <a:lnTo>
                      <a:pt x="843" y="185"/>
                    </a:lnTo>
                    <a:lnTo>
                      <a:pt x="821" y="198"/>
                    </a:lnTo>
                    <a:lnTo>
                      <a:pt x="807" y="204"/>
                    </a:lnTo>
                    <a:lnTo>
                      <a:pt x="792" y="206"/>
                    </a:lnTo>
                    <a:lnTo>
                      <a:pt x="778" y="206"/>
                    </a:lnTo>
                    <a:lnTo>
                      <a:pt x="766" y="208"/>
                    </a:lnTo>
                    <a:lnTo>
                      <a:pt x="760" y="212"/>
                    </a:lnTo>
                    <a:lnTo>
                      <a:pt x="758" y="222"/>
                    </a:lnTo>
                    <a:lnTo>
                      <a:pt x="762" y="236"/>
                    </a:lnTo>
                    <a:lnTo>
                      <a:pt x="764" y="253"/>
                    </a:lnTo>
                    <a:lnTo>
                      <a:pt x="764" y="271"/>
                    </a:lnTo>
                    <a:lnTo>
                      <a:pt x="760" y="289"/>
                    </a:lnTo>
                    <a:lnTo>
                      <a:pt x="754" y="303"/>
                    </a:lnTo>
                    <a:lnTo>
                      <a:pt x="743" y="311"/>
                    </a:lnTo>
                    <a:lnTo>
                      <a:pt x="725" y="316"/>
                    </a:lnTo>
                    <a:lnTo>
                      <a:pt x="709" y="316"/>
                    </a:lnTo>
                    <a:lnTo>
                      <a:pt x="695" y="316"/>
                    </a:lnTo>
                    <a:lnTo>
                      <a:pt x="685" y="318"/>
                    </a:lnTo>
                    <a:lnTo>
                      <a:pt x="682" y="326"/>
                    </a:lnTo>
                    <a:lnTo>
                      <a:pt x="682" y="338"/>
                    </a:lnTo>
                    <a:lnTo>
                      <a:pt x="682" y="356"/>
                    </a:lnTo>
                    <a:lnTo>
                      <a:pt x="682" y="374"/>
                    </a:lnTo>
                    <a:lnTo>
                      <a:pt x="680" y="391"/>
                    </a:lnTo>
                    <a:lnTo>
                      <a:pt x="674" y="405"/>
                    </a:lnTo>
                    <a:lnTo>
                      <a:pt x="668" y="415"/>
                    </a:lnTo>
                    <a:lnTo>
                      <a:pt x="654" y="425"/>
                    </a:lnTo>
                    <a:lnTo>
                      <a:pt x="640" y="433"/>
                    </a:lnTo>
                    <a:lnTo>
                      <a:pt x="630" y="444"/>
                    </a:lnTo>
                    <a:lnTo>
                      <a:pt x="626" y="458"/>
                    </a:lnTo>
                    <a:lnTo>
                      <a:pt x="622" y="474"/>
                    </a:lnTo>
                    <a:lnTo>
                      <a:pt x="617" y="486"/>
                    </a:lnTo>
                    <a:lnTo>
                      <a:pt x="609" y="494"/>
                    </a:lnTo>
                    <a:lnTo>
                      <a:pt x="605" y="496"/>
                    </a:lnTo>
                    <a:lnTo>
                      <a:pt x="558" y="511"/>
                    </a:lnTo>
                    <a:lnTo>
                      <a:pt x="546" y="572"/>
                    </a:lnTo>
                    <a:lnTo>
                      <a:pt x="518" y="572"/>
                    </a:lnTo>
                    <a:lnTo>
                      <a:pt x="461" y="598"/>
                    </a:lnTo>
                    <a:lnTo>
                      <a:pt x="424" y="594"/>
                    </a:lnTo>
                    <a:lnTo>
                      <a:pt x="412" y="620"/>
                    </a:lnTo>
                    <a:lnTo>
                      <a:pt x="357" y="627"/>
                    </a:lnTo>
                    <a:lnTo>
                      <a:pt x="327" y="643"/>
                    </a:lnTo>
                    <a:lnTo>
                      <a:pt x="266" y="578"/>
                    </a:lnTo>
                    <a:lnTo>
                      <a:pt x="229" y="596"/>
                    </a:lnTo>
                    <a:lnTo>
                      <a:pt x="209" y="643"/>
                    </a:lnTo>
                    <a:lnTo>
                      <a:pt x="105" y="663"/>
                    </a:lnTo>
                    <a:lnTo>
                      <a:pt x="54" y="610"/>
                    </a:lnTo>
                    <a:lnTo>
                      <a:pt x="4" y="612"/>
                    </a:lnTo>
                    <a:lnTo>
                      <a:pt x="0" y="562"/>
                    </a:lnTo>
                    <a:lnTo>
                      <a:pt x="69" y="482"/>
                    </a:lnTo>
                    <a:lnTo>
                      <a:pt x="59" y="395"/>
                    </a:lnTo>
                    <a:lnTo>
                      <a:pt x="28" y="350"/>
                    </a:lnTo>
                    <a:lnTo>
                      <a:pt x="32" y="313"/>
                    </a:lnTo>
                    <a:lnTo>
                      <a:pt x="87" y="265"/>
                    </a:lnTo>
                    <a:lnTo>
                      <a:pt x="107" y="181"/>
                    </a:lnTo>
                    <a:lnTo>
                      <a:pt x="168" y="143"/>
                    </a:lnTo>
                    <a:lnTo>
                      <a:pt x="201" y="88"/>
                    </a:lnTo>
                    <a:lnTo>
                      <a:pt x="266" y="84"/>
                    </a:lnTo>
                    <a:lnTo>
                      <a:pt x="323" y="0"/>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59" name="Freeform 92"/>
              <p:cNvSpPr/>
              <p:nvPr/>
            </p:nvSpPr>
            <p:spPr bwMode="gray">
              <a:xfrm>
                <a:off x="4886053" y="3512468"/>
                <a:ext cx="782638" cy="525463"/>
              </a:xfrm>
              <a:custGeom>
                <a:avLst/>
                <a:gdLst>
                  <a:gd name="T0" fmla="*/ 81 w 987"/>
                  <a:gd name="T1" fmla="*/ 0 h 663"/>
                  <a:gd name="T2" fmla="*/ 88 w 987"/>
                  <a:gd name="T3" fmla="*/ 3 h 663"/>
                  <a:gd name="T4" fmla="*/ 96 w 987"/>
                  <a:gd name="T5" fmla="*/ 5 h 663"/>
                  <a:gd name="T6" fmla="*/ 103 w 987"/>
                  <a:gd name="T7" fmla="*/ 2 h 663"/>
                  <a:gd name="T8" fmla="*/ 111 w 987"/>
                  <a:gd name="T9" fmla="*/ 0 h 663"/>
                  <a:gd name="T10" fmla="*/ 119 w 987"/>
                  <a:gd name="T11" fmla="*/ 5 h 663"/>
                  <a:gd name="T12" fmla="*/ 125 w 987"/>
                  <a:gd name="T13" fmla="*/ 15 h 663"/>
                  <a:gd name="T14" fmla="*/ 126 w 987"/>
                  <a:gd name="T15" fmla="*/ 24 h 663"/>
                  <a:gd name="T16" fmla="*/ 128 w 987"/>
                  <a:gd name="T17" fmla="*/ 32 h 663"/>
                  <a:gd name="T18" fmla="*/ 133 w 987"/>
                  <a:gd name="T19" fmla="*/ 37 h 663"/>
                  <a:gd name="T20" fmla="*/ 141 w 987"/>
                  <a:gd name="T21" fmla="*/ 39 h 663"/>
                  <a:gd name="T22" fmla="*/ 149 w 987"/>
                  <a:gd name="T23" fmla="*/ 38 h 663"/>
                  <a:gd name="T24" fmla="*/ 154 w 987"/>
                  <a:gd name="T25" fmla="*/ 33 h 663"/>
                  <a:gd name="T26" fmla="*/ 160 w 987"/>
                  <a:gd name="T27" fmla="*/ 24 h 663"/>
                  <a:gd name="T28" fmla="*/ 167 w 987"/>
                  <a:gd name="T29" fmla="*/ 15 h 663"/>
                  <a:gd name="T30" fmla="*/ 175 w 987"/>
                  <a:gd name="T31" fmla="*/ 6 h 663"/>
                  <a:gd name="T32" fmla="*/ 184 w 987"/>
                  <a:gd name="T33" fmla="*/ 2 h 663"/>
                  <a:gd name="T34" fmla="*/ 191 w 987"/>
                  <a:gd name="T35" fmla="*/ 4 h 663"/>
                  <a:gd name="T36" fmla="*/ 200 w 987"/>
                  <a:gd name="T37" fmla="*/ 9 h 663"/>
                  <a:gd name="T38" fmla="*/ 212 w 987"/>
                  <a:gd name="T39" fmla="*/ 11 h 663"/>
                  <a:gd name="T40" fmla="*/ 224 w 987"/>
                  <a:gd name="T41" fmla="*/ 9 h 663"/>
                  <a:gd name="T42" fmla="*/ 234 w 987"/>
                  <a:gd name="T43" fmla="*/ 7 h 663"/>
                  <a:gd name="T44" fmla="*/ 241 w 987"/>
                  <a:gd name="T45" fmla="*/ 5 h 663"/>
                  <a:gd name="T46" fmla="*/ 246 w 987"/>
                  <a:gd name="T47" fmla="*/ 5 h 663"/>
                  <a:gd name="T48" fmla="*/ 246 w 987"/>
                  <a:gd name="T49" fmla="*/ 12 h 663"/>
                  <a:gd name="T50" fmla="*/ 245 w 987"/>
                  <a:gd name="T51" fmla="*/ 23 h 663"/>
                  <a:gd name="T52" fmla="*/ 243 w 987"/>
                  <a:gd name="T53" fmla="*/ 31 h 663"/>
                  <a:gd name="T54" fmla="*/ 237 w 987"/>
                  <a:gd name="T55" fmla="*/ 32 h 663"/>
                  <a:gd name="T56" fmla="*/ 231 w 987"/>
                  <a:gd name="T57" fmla="*/ 31 h 663"/>
                  <a:gd name="T58" fmla="*/ 225 w 987"/>
                  <a:gd name="T59" fmla="*/ 32 h 663"/>
                  <a:gd name="T60" fmla="*/ 216 w 987"/>
                  <a:gd name="T61" fmla="*/ 41 h 663"/>
                  <a:gd name="T62" fmla="*/ 205 w 987"/>
                  <a:gd name="T63" fmla="*/ 49 h 663"/>
                  <a:gd name="T64" fmla="*/ 198 w 987"/>
                  <a:gd name="T65" fmla="*/ 51 h 663"/>
                  <a:gd name="T66" fmla="*/ 191 w 987"/>
                  <a:gd name="T67" fmla="*/ 52 h 663"/>
                  <a:gd name="T68" fmla="*/ 189 w 987"/>
                  <a:gd name="T69" fmla="*/ 55 h 663"/>
                  <a:gd name="T70" fmla="*/ 191 w 987"/>
                  <a:gd name="T71" fmla="*/ 63 h 663"/>
                  <a:gd name="T72" fmla="*/ 190 w 987"/>
                  <a:gd name="T73" fmla="*/ 72 h 663"/>
                  <a:gd name="T74" fmla="*/ 185 w 987"/>
                  <a:gd name="T75" fmla="*/ 77 h 663"/>
                  <a:gd name="T76" fmla="*/ 177 w 987"/>
                  <a:gd name="T77" fmla="*/ 79 h 663"/>
                  <a:gd name="T78" fmla="*/ 171 w 987"/>
                  <a:gd name="T79" fmla="*/ 79 h 663"/>
                  <a:gd name="T80" fmla="*/ 170 w 987"/>
                  <a:gd name="T81" fmla="*/ 84 h 663"/>
                  <a:gd name="T82" fmla="*/ 170 w 987"/>
                  <a:gd name="T83" fmla="*/ 93 h 663"/>
                  <a:gd name="T84" fmla="*/ 168 w 987"/>
                  <a:gd name="T85" fmla="*/ 101 h 663"/>
                  <a:gd name="T86" fmla="*/ 163 w 987"/>
                  <a:gd name="T87" fmla="*/ 106 h 663"/>
                  <a:gd name="T88" fmla="*/ 157 w 987"/>
                  <a:gd name="T89" fmla="*/ 111 h 663"/>
                  <a:gd name="T90" fmla="*/ 155 w 987"/>
                  <a:gd name="T91" fmla="*/ 118 h 663"/>
                  <a:gd name="T92" fmla="*/ 152 w 987"/>
                  <a:gd name="T93" fmla="*/ 123 h 663"/>
                  <a:gd name="T94" fmla="*/ 139 w 987"/>
                  <a:gd name="T95" fmla="*/ 127 h 663"/>
                  <a:gd name="T96" fmla="*/ 129 w 987"/>
                  <a:gd name="T97" fmla="*/ 143 h 663"/>
                  <a:gd name="T98" fmla="*/ 106 w 987"/>
                  <a:gd name="T99" fmla="*/ 148 h 663"/>
                  <a:gd name="T100" fmla="*/ 89 w 987"/>
                  <a:gd name="T101" fmla="*/ 156 h 663"/>
                  <a:gd name="T102" fmla="*/ 66 w 987"/>
                  <a:gd name="T103" fmla="*/ 144 h 663"/>
                  <a:gd name="T104" fmla="*/ 52 w 987"/>
                  <a:gd name="T105" fmla="*/ 160 h 663"/>
                  <a:gd name="T106" fmla="*/ 13 w 987"/>
                  <a:gd name="T107" fmla="*/ 152 h 663"/>
                  <a:gd name="T108" fmla="*/ 0 w 987"/>
                  <a:gd name="T109" fmla="*/ 140 h 663"/>
                  <a:gd name="T110" fmla="*/ 14 w 987"/>
                  <a:gd name="T111" fmla="*/ 98 h 663"/>
                  <a:gd name="T112" fmla="*/ 8 w 987"/>
                  <a:gd name="T113" fmla="*/ 78 h 663"/>
                  <a:gd name="T114" fmla="*/ 26 w 987"/>
                  <a:gd name="T115" fmla="*/ 45 h 663"/>
                  <a:gd name="T116" fmla="*/ 50 w 987"/>
                  <a:gd name="T117" fmla="*/ 22 h 663"/>
                  <a:gd name="T118" fmla="*/ 80 w 987"/>
                  <a:gd name="T119" fmla="*/ 0 h 66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87"/>
                  <a:gd name="T181" fmla="*/ 0 h 663"/>
                  <a:gd name="T182" fmla="*/ 987 w 987"/>
                  <a:gd name="T183" fmla="*/ 663 h 66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87" h="663">
                    <a:moveTo>
                      <a:pt x="323" y="0"/>
                    </a:moveTo>
                    <a:lnTo>
                      <a:pt x="327" y="2"/>
                    </a:lnTo>
                    <a:lnTo>
                      <a:pt x="339" y="7"/>
                    </a:lnTo>
                    <a:lnTo>
                      <a:pt x="353" y="13"/>
                    </a:lnTo>
                    <a:lnTo>
                      <a:pt x="369" y="19"/>
                    </a:lnTo>
                    <a:lnTo>
                      <a:pt x="384" y="21"/>
                    </a:lnTo>
                    <a:lnTo>
                      <a:pt x="398" y="19"/>
                    </a:lnTo>
                    <a:lnTo>
                      <a:pt x="414" y="9"/>
                    </a:lnTo>
                    <a:lnTo>
                      <a:pt x="432" y="2"/>
                    </a:lnTo>
                    <a:lnTo>
                      <a:pt x="447" y="2"/>
                    </a:lnTo>
                    <a:lnTo>
                      <a:pt x="463" y="7"/>
                    </a:lnTo>
                    <a:lnTo>
                      <a:pt x="479" y="23"/>
                    </a:lnTo>
                    <a:lnTo>
                      <a:pt x="493" y="43"/>
                    </a:lnTo>
                    <a:lnTo>
                      <a:pt x="500" y="63"/>
                    </a:lnTo>
                    <a:lnTo>
                      <a:pt x="504" y="82"/>
                    </a:lnTo>
                    <a:lnTo>
                      <a:pt x="504" y="98"/>
                    </a:lnTo>
                    <a:lnTo>
                      <a:pt x="508" y="114"/>
                    </a:lnTo>
                    <a:lnTo>
                      <a:pt x="512" y="129"/>
                    </a:lnTo>
                    <a:lnTo>
                      <a:pt x="522" y="143"/>
                    </a:lnTo>
                    <a:lnTo>
                      <a:pt x="534" y="151"/>
                    </a:lnTo>
                    <a:lnTo>
                      <a:pt x="550" y="155"/>
                    </a:lnTo>
                    <a:lnTo>
                      <a:pt x="567" y="157"/>
                    </a:lnTo>
                    <a:lnTo>
                      <a:pt x="585" y="157"/>
                    </a:lnTo>
                    <a:lnTo>
                      <a:pt x="599" y="153"/>
                    </a:lnTo>
                    <a:lnTo>
                      <a:pt x="609" y="147"/>
                    </a:lnTo>
                    <a:lnTo>
                      <a:pt x="617" y="133"/>
                    </a:lnTo>
                    <a:lnTo>
                      <a:pt x="628" y="116"/>
                    </a:lnTo>
                    <a:lnTo>
                      <a:pt x="642" y="96"/>
                    </a:lnTo>
                    <a:lnTo>
                      <a:pt x="656" y="76"/>
                    </a:lnTo>
                    <a:lnTo>
                      <a:pt x="668" y="61"/>
                    </a:lnTo>
                    <a:lnTo>
                      <a:pt x="683" y="43"/>
                    </a:lnTo>
                    <a:lnTo>
                      <a:pt x="703" y="27"/>
                    </a:lnTo>
                    <a:lnTo>
                      <a:pt x="723" y="15"/>
                    </a:lnTo>
                    <a:lnTo>
                      <a:pt x="737" y="9"/>
                    </a:lnTo>
                    <a:lnTo>
                      <a:pt x="748" y="11"/>
                    </a:lnTo>
                    <a:lnTo>
                      <a:pt x="764" y="19"/>
                    </a:lnTo>
                    <a:lnTo>
                      <a:pt x="782" y="27"/>
                    </a:lnTo>
                    <a:lnTo>
                      <a:pt x="802" y="37"/>
                    </a:lnTo>
                    <a:lnTo>
                      <a:pt x="823" y="45"/>
                    </a:lnTo>
                    <a:lnTo>
                      <a:pt x="851" y="47"/>
                    </a:lnTo>
                    <a:lnTo>
                      <a:pt x="874" y="43"/>
                    </a:lnTo>
                    <a:lnTo>
                      <a:pt x="896" y="37"/>
                    </a:lnTo>
                    <a:lnTo>
                      <a:pt x="920" y="33"/>
                    </a:lnTo>
                    <a:lnTo>
                      <a:pt x="937" y="29"/>
                    </a:lnTo>
                    <a:lnTo>
                      <a:pt x="953" y="25"/>
                    </a:lnTo>
                    <a:lnTo>
                      <a:pt x="967" y="21"/>
                    </a:lnTo>
                    <a:lnTo>
                      <a:pt x="979" y="19"/>
                    </a:lnTo>
                    <a:lnTo>
                      <a:pt x="985" y="21"/>
                    </a:lnTo>
                    <a:lnTo>
                      <a:pt x="987" y="31"/>
                    </a:lnTo>
                    <a:lnTo>
                      <a:pt x="987" y="51"/>
                    </a:lnTo>
                    <a:lnTo>
                      <a:pt x="985" y="70"/>
                    </a:lnTo>
                    <a:lnTo>
                      <a:pt x="983" y="92"/>
                    </a:lnTo>
                    <a:lnTo>
                      <a:pt x="979" y="112"/>
                    </a:lnTo>
                    <a:lnTo>
                      <a:pt x="973" y="124"/>
                    </a:lnTo>
                    <a:lnTo>
                      <a:pt x="963" y="128"/>
                    </a:lnTo>
                    <a:lnTo>
                      <a:pt x="951" y="128"/>
                    </a:lnTo>
                    <a:lnTo>
                      <a:pt x="937" y="126"/>
                    </a:lnTo>
                    <a:lnTo>
                      <a:pt x="926" y="124"/>
                    </a:lnTo>
                    <a:lnTo>
                      <a:pt x="912" y="126"/>
                    </a:lnTo>
                    <a:lnTo>
                      <a:pt x="902" y="131"/>
                    </a:lnTo>
                    <a:lnTo>
                      <a:pt x="886" y="147"/>
                    </a:lnTo>
                    <a:lnTo>
                      <a:pt x="865" y="167"/>
                    </a:lnTo>
                    <a:lnTo>
                      <a:pt x="843" y="185"/>
                    </a:lnTo>
                    <a:lnTo>
                      <a:pt x="821" y="198"/>
                    </a:lnTo>
                    <a:lnTo>
                      <a:pt x="807" y="204"/>
                    </a:lnTo>
                    <a:lnTo>
                      <a:pt x="792" y="206"/>
                    </a:lnTo>
                    <a:lnTo>
                      <a:pt x="778" y="206"/>
                    </a:lnTo>
                    <a:lnTo>
                      <a:pt x="766" y="208"/>
                    </a:lnTo>
                    <a:lnTo>
                      <a:pt x="760" y="212"/>
                    </a:lnTo>
                    <a:lnTo>
                      <a:pt x="758" y="222"/>
                    </a:lnTo>
                    <a:lnTo>
                      <a:pt x="762" y="236"/>
                    </a:lnTo>
                    <a:lnTo>
                      <a:pt x="764" y="253"/>
                    </a:lnTo>
                    <a:lnTo>
                      <a:pt x="764" y="271"/>
                    </a:lnTo>
                    <a:lnTo>
                      <a:pt x="760" y="289"/>
                    </a:lnTo>
                    <a:lnTo>
                      <a:pt x="754" y="303"/>
                    </a:lnTo>
                    <a:lnTo>
                      <a:pt x="743" y="311"/>
                    </a:lnTo>
                    <a:lnTo>
                      <a:pt x="725" y="316"/>
                    </a:lnTo>
                    <a:lnTo>
                      <a:pt x="709" y="316"/>
                    </a:lnTo>
                    <a:lnTo>
                      <a:pt x="695" y="316"/>
                    </a:lnTo>
                    <a:lnTo>
                      <a:pt x="685" y="318"/>
                    </a:lnTo>
                    <a:lnTo>
                      <a:pt x="682" y="326"/>
                    </a:lnTo>
                    <a:lnTo>
                      <a:pt x="682" y="338"/>
                    </a:lnTo>
                    <a:lnTo>
                      <a:pt x="682" y="356"/>
                    </a:lnTo>
                    <a:lnTo>
                      <a:pt x="682" y="374"/>
                    </a:lnTo>
                    <a:lnTo>
                      <a:pt x="680" y="391"/>
                    </a:lnTo>
                    <a:lnTo>
                      <a:pt x="674" y="405"/>
                    </a:lnTo>
                    <a:lnTo>
                      <a:pt x="668" y="415"/>
                    </a:lnTo>
                    <a:lnTo>
                      <a:pt x="654" y="425"/>
                    </a:lnTo>
                    <a:lnTo>
                      <a:pt x="640" y="433"/>
                    </a:lnTo>
                    <a:lnTo>
                      <a:pt x="630" y="444"/>
                    </a:lnTo>
                    <a:lnTo>
                      <a:pt x="626" y="458"/>
                    </a:lnTo>
                    <a:lnTo>
                      <a:pt x="622" y="474"/>
                    </a:lnTo>
                    <a:lnTo>
                      <a:pt x="617" y="486"/>
                    </a:lnTo>
                    <a:lnTo>
                      <a:pt x="609" y="494"/>
                    </a:lnTo>
                    <a:lnTo>
                      <a:pt x="605" y="496"/>
                    </a:lnTo>
                    <a:lnTo>
                      <a:pt x="558" y="511"/>
                    </a:lnTo>
                    <a:lnTo>
                      <a:pt x="546" y="572"/>
                    </a:lnTo>
                    <a:lnTo>
                      <a:pt x="518" y="572"/>
                    </a:lnTo>
                    <a:lnTo>
                      <a:pt x="461" y="598"/>
                    </a:lnTo>
                    <a:lnTo>
                      <a:pt x="424" y="594"/>
                    </a:lnTo>
                    <a:lnTo>
                      <a:pt x="412" y="620"/>
                    </a:lnTo>
                    <a:lnTo>
                      <a:pt x="357" y="627"/>
                    </a:lnTo>
                    <a:lnTo>
                      <a:pt x="327" y="643"/>
                    </a:lnTo>
                    <a:lnTo>
                      <a:pt x="266" y="578"/>
                    </a:lnTo>
                    <a:lnTo>
                      <a:pt x="229" y="596"/>
                    </a:lnTo>
                    <a:lnTo>
                      <a:pt x="209" y="643"/>
                    </a:lnTo>
                    <a:lnTo>
                      <a:pt x="105" y="663"/>
                    </a:lnTo>
                    <a:lnTo>
                      <a:pt x="54" y="610"/>
                    </a:lnTo>
                    <a:lnTo>
                      <a:pt x="4" y="612"/>
                    </a:lnTo>
                    <a:lnTo>
                      <a:pt x="0" y="562"/>
                    </a:lnTo>
                    <a:lnTo>
                      <a:pt x="69" y="482"/>
                    </a:lnTo>
                    <a:lnTo>
                      <a:pt x="59" y="395"/>
                    </a:lnTo>
                    <a:lnTo>
                      <a:pt x="28" y="350"/>
                    </a:lnTo>
                    <a:lnTo>
                      <a:pt x="32" y="313"/>
                    </a:lnTo>
                    <a:lnTo>
                      <a:pt x="87" y="265"/>
                    </a:lnTo>
                    <a:lnTo>
                      <a:pt x="107" y="181"/>
                    </a:lnTo>
                    <a:lnTo>
                      <a:pt x="168" y="143"/>
                    </a:lnTo>
                    <a:lnTo>
                      <a:pt x="201" y="88"/>
                    </a:lnTo>
                    <a:lnTo>
                      <a:pt x="266" y="84"/>
                    </a:lnTo>
                    <a:lnTo>
                      <a:pt x="323" y="0"/>
                    </a:lnTo>
                  </a:path>
                </a:pathLst>
              </a:custGeom>
              <a:grpFill/>
              <a:ln w="6350">
                <a:solidFill>
                  <a:schemeClr val="bg1"/>
                </a:solidFill>
                <a:prstDash val="solid"/>
                <a:round/>
              </a:ln>
            </p:spPr>
            <p:txBody>
              <a:bodyPr/>
              <a:lstStyle/>
              <a:p>
                <a:endParaRPr lang="zh-CN" altLang="en-US" sz="1705">
                  <a:cs typeface="+mn-ea"/>
                  <a:sym typeface="+mn-lt"/>
                </a:endParaRPr>
              </a:p>
            </p:txBody>
          </p:sp>
          <p:sp>
            <p:nvSpPr>
              <p:cNvPr id="60" name="Freeform 93"/>
              <p:cNvSpPr/>
              <p:nvPr/>
            </p:nvSpPr>
            <p:spPr bwMode="gray">
              <a:xfrm>
                <a:off x="4681265" y="2926681"/>
                <a:ext cx="635000" cy="920750"/>
              </a:xfrm>
              <a:custGeom>
                <a:avLst/>
                <a:gdLst>
                  <a:gd name="T0" fmla="*/ 199 w 799"/>
                  <a:gd name="T1" fmla="*/ 103 h 1161"/>
                  <a:gd name="T2" fmla="*/ 194 w 799"/>
                  <a:gd name="T3" fmla="*/ 108 h 1161"/>
                  <a:gd name="T4" fmla="*/ 187 w 799"/>
                  <a:gd name="T5" fmla="*/ 114 h 1161"/>
                  <a:gd name="T6" fmla="*/ 185 w 799"/>
                  <a:gd name="T7" fmla="*/ 121 h 1161"/>
                  <a:gd name="T8" fmla="*/ 185 w 799"/>
                  <a:gd name="T9" fmla="*/ 129 h 1161"/>
                  <a:gd name="T10" fmla="*/ 182 w 799"/>
                  <a:gd name="T11" fmla="*/ 137 h 1161"/>
                  <a:gd name="T12" fmla="*/ 171 w 799"/>
                  <a:gd name="T13" fmla="*/ 142 h 1161"/>
                  <a:gd name="T14" fmla="*/ 162 w 799"/>
                  <a:gd name="T15" fmla="*/ 146 h 1161"/>
                  <a:gd name="T16" fmla="*/ 156 w 799"/>
                  <a:gd name="T17" fmla="*/ 146 h 1161"/>
                  <a:gd name="T18" fmla="*/ 149 w 799"/>
                  <a:gd name="T19" fmla="*/ 145 h 1161"/>
                  <a:gd name="T20" fmla="*/ 145 w 799"/>
                  <a:gd name="T21" fmla="*/ 144 h 1161"/>
                  <a:gd name="T22" fmla="*/ 140 w 799"/>
                  <a:gd name="T23" fmla="*/ 169 h 1161"/>
                  <a:gd name="T24" fmla="*/ 145 w 799"/>
                  <a:gd name="T25" fmla="*/ 184 h 1161"/>
                  <a:gd name="T26" fmla="*/ 115 w 799"/>
                  <a:gd name="T27" fmla="*/ 206 h 1161"/>
                  <a:gd name="T28" fmla="*/ 92 w 799"/>
                  <a:gd name="T29" fmla="*/ 229 h 1161"/>
                  <a:gd name="T30" fmla="*/ 73 w 799"/>
                  <a:gd name="T31" fmla="*/ 262 h 1161"/>
                  <a:gd name="T32" fmla="*/ 79 w 799"/>
                  <a:gd name="T33" fmla="*/ 283 h 1161"/>
                  <a:gd name="T34" fmla="*/ 61 w 799"/>
                  <a:gd name="T35" fmla="*/ 290 h 1161"/>
                  <a:gd name="T36" fmla="*/ 20 w 799"/>
                  <a:gd name="T37" fmla="*/ 284 h 1161"/>
                  <a:gd name="T38" fmla="*/ 12 w 799"/>
                  <a:gd name="T39" fmla="*/ 265 h 1161"/>
                  <a:gd name="T40" fmla="*/ 17 w 799"/>
                  <a:gd name="T41" fmla="*/ 247 h 1161"/>
                  <a:gd name="T42" fmla="*/ 21 w 799"/>
                  <a:gd name="T43" fmla="*/ 214 h 1161"/>
                  <a:gd name="T44" fmla="*/ 3 w 799"/>
                  <a:gd name="T45" fmla="*/ 187 h 1161"/>
                  <a:gd name="T46" fmla="*/ 12 w 799"/>
                  <a:gd name="T47" fmla="*/ 169 h 1161"/>
                  <a:gd name="T48" fmla="*/ 29 w 799"/>
                  <a:gd name="T49" fmla="*/ 148 h 1161"/>
                  <a:gd name="T50" fmla="*/ 13 w 799"/>
                  <a:gd name="T51" fmla="*/ 132 h 1161"/>
                  <a:gd name="T52" fmla="*/ 24 w 799"/>
                  <a:gd name="T53" fmla="*/ 116 h 1161"/>
                  <a:gd name="T54" fmla="*/ 0 w 799"/>
                  <a:gd name="T55" fmla="*/ 84 h 1161"/>
                  <a:gd name="T56" fmla="*/ 1 w 799"/>
                  <a:gd name="T57" fmla="*/ 68 h 1161"/>
                  <a:gd name="T58" fmla="*/ 11 w 799"/>
                  <a:gd name="T59" fmla="*/ 45 h 1161"/>
                  <a:gd name="T60" fmla="*/ 29 w 799"/>
                  <a:gd name="T61" fmla="*/ 36 h 1161"/>
                  <a:gd name="T62" fmla="*/ 45 w 799"/>
                  <a:gd name="T63" fmla="*/ 55 h 1161"/>
                  <a:gd name="T64" fmla="*/ 68 w 799"/>
                  <a:gd name="T65" fmla="*/ 41 h 1161"/>
                  <a:gd name="T66" fmla="*/ 81 w 799"/>
                  <a:gd name="T67" fmla="*/ 35 h 1161"/>
                  <a:gd name="T68" fmla="*/ 88 w 799"/>
                  <a:gd name="T69" fmla="*/ 14 h 1161"/>
                  <a:gd name="T70" fmla="*/ 105 w 799"/>
                  <a:gd name="T71" fmla="*/ 8 h 1161"/>
                  <a:gd name="T72" fmla="*/ 116 w 799"/>
                  <a:gd name="T73" fmla="*/ 4 h 1161"/>
                  <a:gd name="T74" fmla="*/ 124 w 799"/>
                  <a:gd name="T75" fmla="*/ 16 h 1161"/>
                  <a:gd name="T76" fmla="*/ 128 w 799"/>
                  <a:gd name="T77" fmla="*/ 21 h 1161"/>
                  <a:gd name="T78" fmla="*/ 131 w 799"/>
                  <a:gd name="T79" fmla="*/ 26 h 1161"/>
                  <a:gd name="T80" fmla="*/ 132 w 799"/>
                  <a:gd name="T81" fmla="*/ 28 h 1161"/>
                  <a:gd name="T82" fmla="*/ 133 w 799"/>
                  <a:gd name="T83" fmla="*/ 34 h 1161"/>
                  <a:gd name="T84" fmla="*/ 135 w 799"/>
                  <a:gd name="T85" fmla="*/ 40 h 1161"/>
                  <a:gd name="T86" fmla="*/ 147 w 799"/>
                  <a:gd name="T87" fmla="*/ 52 h 1161"/>
                  <a:gd name="T88" fmla="*/ 166 w 799"/>
                  <a:gd name="T89" fmla="*/ 58 h 1161"/>
                  <a:gd name="T90" fmla="*/ 174 w 799"/>
                  <a:gd name="T91" fmla="*/ 77 h 1161"/>
                  <a:gd name="T92" fmla="*/ 194 w 799"/>
                  <a:gd name="T93" fmla="*/ 97 h 116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99"/>
                  <a:gd name="T142" fmla="*/ 0 h 1161"/>
                  <a:gd name="T143" fmla="*/ 799 w 799"/>
                  <a:gd name="T144" fmla="*/ 1161 h 116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99" h="1161">
                    <a:moveTo>
                      <a:pt x="799" y="413"/>
                    </a:moveTo>
                    <a:lnTo>
                      <a:pt x="795" y="415"/>
                    </a:lnTo>
                    <a:lnTo>
                      <a:pt x="785" y="423"/>
                    </a:lnTo>
                    <a:lnTo>
                      <a:pt x="773" y="433"/>
                    </a:lnTo>
                    <a:lnTo>
                      <a:pt x="759" y="444"/>
                    </a:lnTo>
                    <a:lnTo>
                      <a:pt x="748" y="458"/>
                    </a:lnTo>
                    <a:lnTo>
                      <a:pt x="740" y="468"/>
                    </a:lnTo>
                    <a:lnTo>
                      <a:pt x="738" y="484"/>
                    </a:lnTo>
                    <a:lnTo>
                      <a:pt x="738" y="499"/>
                    </a:lnTo>
                    <a:lnTo>
                      <a:pt x="738" y="517"/>
                    </a:lnTo>
                    <a:lnTo>
                      <a:pt x="734" y="535"/>
                    </a:lnTo>
                    <a:lnTo>
                      <a:pt x="726" y="549"/>
                    </a:lnTo>
                    <a:lnTo>
                      <a:pt x="706" y="560"/>
                    </a:lnTo>
                    <a:lnTo>
                      <a:pt x="683" y="570"/>
                    </a:lnTo>
                    <a:lnTo>
                      <a:pt x="661" y="578"/>
                    </a:lnTo>
                    <a:lnTo>
                      <a:pt x="645" y="584"/>
                    </a:lnTo>
                    <a:lnTo>
                      <a:pt x="635" y="588"/>
                    </a:lnTo>
                    <a:lnTo>
                      <a:pt x="622" y="586"/>
                    </a:lnTo>
                    <a:lnTo>
                      <a:pt x="608" y="584"/>
                    </a:lnTo>
                    <a:lnTo>
                      <a:pt x="594" y="580"/>
                    </a:lnTo>
                    <a:lnTo>
                      <a:pt x="584" y="576"/>
                    </a:lnTo>
                    <a:lnTo>
                      <a:pt x="580" y="576"/>
                    </a:lnTo>
                    <a:lnTo>
                      <a:pt x="561" y="618"/>
                    </a:lnTo>
                    <a:lnTo>
                      <a:pt x="557" y="679"/>
                    </a:lnTo>
                    <a:lnTo>
                      <a:pt x="568" y="718"/>
                    </a:lnTo>
                    <a:lnTo>
                      <a:pt x="580" y="738"/>
                    </a:lnTo>
                    <a:lnTo>
                      <a:pt x="523" y="822"/>
                    </a:lnTo>
                    <a:lnTo>
                      <a:pt x="458" y="826"/>
                    </a:lnTo>
                    <a:lnTo>
                      <a:pt x="425" y="881"/>
                    </a:lnTo>
                    <a:lnTo>
                      <a:pt x="368" y="919"/>
                    </a:lnTo>
                    <a:lnTo>
                      <a:pt x="344" y="1003"/>
                    </a:lnTo>
                    <a:lnTo>
                      <a:pt x="289" y="1051"/>
                    </a:lnTo>
                    <a:lnTo>
                      <a:pt x="285" y="1088"/>
                    </a:lnTo>
                    <a:lnTo>
                      <a:pt x="316" y="1133"/>
                    </a:lnTo>
                    <a:lnTo>
                      <a:pt x="318" y="1147"/>
                    </a:lnTo>
                    <a:lnTo>
                      <a:pt x="244" y="1161"/>
                    </a:lnTo>
                    <a:lnTo>
                      <a:pt x="139" y="1145"/>
                    </a:lnTo>
                    <a:lnTo>
                      <a:pt x="80" y="1137"/>
                    </a:lnTo>
                    <a:lnTo>
                      <a:pt x="41" y="1100"/>
                    </a:lnTo>
                    <a:lnTo>
                      <a:pt x="45" y="1060"/>
                    </a:lnTo>
                    <a:lnTo>
                      <a:pt x="72" y="1025"/>
                    </a:lnTo>
                    <a:lnTo>
                      <a:pt x="66" y="990"/>
                    </a:lnTo>
                    <a:lnTo>
                      <a:pt x="96" y="929"/>
                    </a:lnTo>
                    <a:lnTo>
                      <a:pt x="82" y="858"/>
                    </a:lnTo>
                    <a:lnTo>
                      <a:pt x="7" y="820"/>
                    </a:lnTo>
                    <a:lnTo>
                      <a:pt x="9" y="749"/>
                    </a:lnTo>
                    <a:lnTo>
                      <a:pt x="41" y="718"/>
                    </a:lnTo>
                    <a:lnTo>
                      <a:pt x="47" y="677"/>
                    </a:lnTo>
                    <a:lnTo>
                      <a:pt x="88" y="665"/>
                    </a:lnTo>
                    <a:lnTo>
                      <a:pt x="114" y="594"/>
                    </a:lnTo>
                    <a:lnTo>
                      <a:pt x="88" y="547"/>
                    </a:lnTo>
                    <a:lnTo>
                      <a:pt x="49" y="529"/>
                    </a:lnTo>
                    <a:lnTo>
                      <a:pt x="53" y="486"/>
                    </a:lnTo>
                    <a:lnTo>
                      <a:pt x="96" y="466"/>
                    </a:lnTo>
                    <a:lnTo>
                      <a:pt x="63" y="419"/>
                    </a:lnTo>
                    <a:lnTo>
                      <a:pt x="0" y="338"/>
                    </a:lnTo>
                    <a:lnTo>
                      <a:pt x="15" y="314"/>
                    </a:lnTo>
                    <a:lnTo>
                      <a:pt x="3" y="273"/>
                    </a:lnTo>
                    <a:lnTo>
                      <a:pt x="35" y="234"/>
                    </a:lnTo>
                    <a:lnTo>
                      <a:pt x="41" y="181"/>
                    </a:lnTo>
                    <a:lnTo>
                      <a:pt x="66" y="143"/>
                    </a:lnTo>
                    <a:lnTo>
                      <a:pt x="114" y="147"/>
                    </a:lnTo>
                    <a:lnTo>
                      <a:pt x="131" y="224"/>
                    </a:lnTo>
                    <a:lnTo>
                      <a:pt x="179" y="220"/>
                    </a:lnTo>
                    <a:lnTo>
                      <a:pt x="230" y="165"/>
                    </a:lnTo>
                    <a:lnTo>
                      <a:pt x="269" y="167"/>
                    </a:lnTo>
                    <a:lnTo>
                      <a:pt x="297" y="131"/>
                    </a:lnTo>
                    <a:lnTo>
                      <a:pt x="324" y="141"/>
                    </a:lnTo>
                    <a:lnTo>
                      <a:pt x="362" y="127"/>
                    </a:lnTo>
                    <a:lnTo>
                      <a:pt x="352" y="59"/>
                    </a:lnTo>
                    <a:lnTo>
                      <a:pt x="387" y="33"/>
                    </a:lnTo>
                    <a:lnTo>
                      <a:pt x="419" y="33"/>
                    </a:lnTo>
                    <a:lnTo>
                      <a:pt x="439" y="0"/>
                    </a:lnTo>
                    <a:lnTo>
                      <a:pt x="464" y="17"/>
                    </a:lnTo>
                    <a:lnTo>
                      <a:pt x="492" y="64"/>
                    </a:lnTo>
                    <a:lnTo>
                      <a:pt x="496" y="66"/>
                    </a:lnTo>
                    <a:lnTo>
                      <a:pt x="502" y="74"/>
                    </a:lnTo>
                    <a:lnTo>
                      <a:pt x="509" y="84"/>
                    </a:lnTo>
                    <a:lnTo>
                      <a:pt x="517" y="94"/>
                    </a:lnTo>
                    <a:lnTo>
                      <a:pt x="523" y="104"/>
                    </a:lnTo>
                    <a:lnTo>
                      <a:pt x="525" y="108"/>
                    </a:lnTo>
                    <a:lnTo>
                      <a:pt x="525" y="114"/>
                    </a:lnTo>
                    <a:lnTo>
                      <a:pt x="527" y="124"/>
                    </a:lnTo>
                    <a:lnTo>
                      <a:pt x="531" y="137"/>
                    </a:lnTo>
                    <a:lnTo>
                      <a:pt x="535" y="151"/>
                    </a:lnTo>
                    <a:lnTo>
                      <a:pt x="539" y="161"/>
                    </a:lnTo>
                    <a:lnTo>
                      <a:pt x="539" y="165"/>
                    </a:lnTo>
                    <a:lnTo>
                      <a:pt x="586" y="208"/>
                    </a:lnTo>
                    <a:lnTo>
                      <a:pt x="653" y="206"/>
                    </a:lnTo>
                    <a:lnTo>
                      <a:pt x="661" y="232"/>
                    </a:lnTo>
                    <a:lnTo>
                      <a:pt x="641" y="291"/>
                    </a:lnTo>
                    <a:lnTo>
                      <a:pt x="696" y="309"/>
                    </a:lnTo>
                    <a:lnTo>
                      <a:pt x="744" y="342"/>
                    </a:lnTo>
                    <a:lnTo>
                      <a:pt x="775" y="389"/>
                    </a:lnTo>
                    <a:lnTo>
                      <a:pt x="799" y="413"/>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61" name="Freeform 94"/>
              <p:cNvSpPr/>
              <p:nvPr/>
            </p:nvSpPr>
            <p:spPr bwMode="gray">
              <a:xfrm>
                <a:off x="4681265" y="2926681"/>
                <a:ext cx="635000" cy="920750"/>
              </a:xfrm>
              <a:custGeom>
                <a:avLst/>
                <a:gdLst>
                  <a:gd name="T0" fmla="*/ 199 w 799"/>
                  <a:gd name="T1" fmla="*/ 103 h 1161"/>
                  <a:gd name="T2" fmla="*/ 194 w 799"/>
                  <a:gd name="T3" fmla="*/ 108 h 1161"/>
                  <a:gd name="T4" fmla="*/ 187 w 799"/>
                  <a:gd name="T5" fmla="*/ 114 h 1161"/>
                  <a:gd name="T6" fmla="*/ 185 w 799"/>
                  <a:gd name="T7" fmla="*/ 121 h 1161"/>
                  <a:gd name="T8" fmla="*/ 185 w 799"/>
                  <a:gd name="T9" fmla="*/ 129 h 1161"/>
                  <a:gd name="T10" fmla="*/ 182 w 799"/>
                  <a:gd name="T11" fmla="*/ 137 h 1161"/>
                  <a:gd name="T12" fmla="*/ 171 w 799"/>
                  <a:gd name="T13" fmla="*/ 142 h 1161"/>
                  <a:gd name="T14" fmla="*/ 162 w 799"/>
                  <a:gd name="T15" fmla="*/ 146 h 1161"/>
                  <a:gd name="T16" fmla="*/ 156 w 799"/>
                  <a:gd name="T17" fmla="*/ 146 h 1161"/>
                  <a:gd name="T18" fmla="*/ 149 w 799"/>
                  <a:gd name="T19" fmla="*/ 145 h 1161"/>
                  <a:gd name="T20" fmla="*/ 145 w 799"/>
                  <a:gd name="T21" fmla="*/ 144 h 1161"/>
                  <a:gd name="T22" fmla="*/ 140 w 799"/>
                  <a:gd name="T23" fmla="*/ 169 h 1161"/>
                  <a:gd name="T24" fmla="*/ 145 w 799"/>
                  <a:gd name="T25" fmla="*/ 184 h 1161"/>
                  <a:gd name="T26" fmla="*/ 115 w 799"/>
                  <a:gd name="T27" fmla="*/ 206 h 1161"/>
                  <a:gd name="T28" fmla="*/ 92 w 799"/>
                  <a:gd name="T29" fmla="*/ 229 h 1161"/>
                  <a:gd name="T30" fmla="*/ 73 w 799"/>
                  <a:gd name="T31" fmla="*/ 262 h 1161"/>
                  <a:gd name="T32" fmla="*/ 79 w 799"/>
                  <a:gd name="T33" fmla="*/ 283 h 1161"/>
                  <a:gd name="T34" fmla="*/ 61 w 799"/>
                  <a:gd name="T35" fmla="*/ 290 h 1161"/>
                  <a:gd name="T36" fmla="*/ 20 w 799"/>
                  <a:gd name="T37" fmla="*/ 284 h 1161"/>
                  <a:gd name="T38" fmla="*/ 12 w 799"/>
                  <a:gd name="T39" fmla="*/ 265 h 1161"/>
                  <a:gd name="T40" fmla="*/ 17 w 799"/>
                  <a:gd name="T41" fmla="*/ 247 h 1161"/>
                  <a:gd name="T42" fmla="*/ 21 w 799"/>
                  <a:gd name="T43" fmla="*/ 214 h 1161"/>
                  <a:gd name="T44" fmla="*/ 3 w 799"/>
                  <a:gd name="T45" fmla="*/ 187 h 1161"/>
                  <a:gd name="T46" fmla="*/ 12 w 799"/>
                  <a:gd name="T47" fmla="*/ 169 h 1161"/>
                  <a:gd name="T48" fmla="*/ 29 w 799"/>
                  <a:gd name="T49" fmla="*/ 148 h 1161"/>
                  <a:gd name="T50" fmla="*/ 13 w 799"/>
                  <a:gd name="T51" fmla="*/ 132 h 1161"/>
                  <a:gd name="T52" fmla="*/ 24 w 799"/>
                  <a:gd name="T53" fmla="*/ 116 h 1161"/>
                  <a:gd name="T54" fmla="*/ 0 w 799"/>
                  <a:gd name="T55" fmla="*/ 84 h 1161"/>
                  <a:gd name="T56" fmla="*/ 1 w 799"/>
                  <a:gd name="T57" fmla="*/ 68 h 1161"/>
                  <a:gd name="T58" fmla="*/ 11 w 799"/>
                  <a:gd name="T59" fmla="*/ 45 h 1161"/>
                  <a:gd name="T60" fmla="*/ 29 w 799"/>
                  <a:gd name="T61" fmla="*/ 36 h 1161"/>
                  <a:gd name="T62" fmla="*/ 45 w 799"/>
                  <a:gd name="T63" fmla="*/ 55 h 1161"/>
                  <a:gd name="T64" fmla="*/ 68 w 799"/>
                  <a:gd name="T65" fmla="*/ 41 h 1161"/>
                  <a:gd name="T66" fmla="*/ 81 w 799"/>
                  <a:gd name="T67" fmla="*/ 35 h 1161"/>
                  <a:gd name="T68" fmla="*/ 88 w 799"/>
                  <a:gd name="T69" fmla="*/ 14 h 1161"/>
                  <a:gd name="T70" fmla="*/ 105 w 799"/>
                  <a:gd name="T71" fmla="*/ 8 h 1161"/>
                  <a:gd name="T72" fmla="*/ 116 w 799"/>
                  <a:gd name="T73" fmla="*/ 4 h 1161"/>
                  <a:gd name="T74" fmla="*/ 124 w 799"/>
                  <a:gd name="T75" fmla="*/ 16 h 1161"/>
                  <a:gd name="T76" fmla="*/ 128 w 799"/>
                  <a:gd name="T77" fmla="*/ 21 h 1161"/>
                  <a:gd name="T78" fmla="*/ 131 w 799"/>
                  <a:gd name="T79" fmla="*/ 26 h 1161"/>
                  <a:gd name="T80" fmla="*/ 132 w 799"/>
                  <a:gd name="T81" fmla="*/ 28 h 1161"/>
                  <a:gd name="T82" fmla="*/ 133 w 799"/>
                  <a:gd name="T83" fmla="*/ 34 h 1161"/>
                  <a:gd name="T84" fmla="*/ 135 w 799"/>
                  <a:gd name="T85" fmla="*/ 40 h 1161"/>
                  <a:gd name="T86" fmla="*/ 147 w 799"/>
                  <a:gd name="T87" fmla="*/ 52 h 1161"/>
                  <a:gd name="T88" fmla="*/ 166 w 799"/>
                  <a:gd name="T89" fmla="*/ 58 h 1161"/>
                  <a:gd name="T90" fmla="*/ 174 w 799"/>
                  <a:gd name="T91" fmla="*/ 77 h 1161"/>
                  <a:gd name="T92" fmla="*/ 194 w 799"/>
                  <a:gd name="T93" fmla="*/ 97 h 116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99"/>
                  <a:gd name="T142" fmla="*/ 0 h 1161"/>
                  <a:gd name="T143" fmla="*/ 799 w 799"/>
                  <a:gd name="T144" fmla="*/ 1161 h 116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99" h="1161">
                    <a:moveTo>
                      <a:pt x="799" y="413"/>
                    </a:moveTo>
                    <a:lnTo>
                      <a:pt x="795" y="415"/>
                    </a:lnTo>
                    <a:lnTo>
                      <a:pt x="785" y="423"/>
                    </a:lnTo>
                    <a:lnTo>
                      <a:pt x="773" y="433"/>
                    </a:lnTo>
                    <a:lnTo>
                      <a:pt x="759" y="444"/>
                    </a:lnTo>
                    <a:lnTo>
                      <a:pt x="748" y="458"/>
                    </a:lnTo>
                    <a:lnTo>
                      <a:pt x="740" y="468"/>
                    </a:lnTo>
                    <a:lnTo>
                      <a:pt x="738" y="484"/>
                    </a:lnTo>
                    <a:lnTo>
                      <a:pt x="738" y="499"/>
                    </a:lnTo>
                    <a:lnTo>
                      <a:pt x="738" y="517"/>
                    </a:lnTo>
                    <a:lnTo>
                      <a:pt x="734" y="535"/>
                    </a:lnTo>
                    <a:lnTo>
                      <a:pt x="726" y="549"/>
                    </a:lnTo>
                    <a:lnTo>
                      <a:pt x="706" y="560"/>
                    </a:lnTo>
                    <a:lnTo>
                      <a:pt x="683" y="570"/>
                    </a:lnTo>
                    <a:lnTo>
                      <a:pt x="661" y="578"/>
                    </a:lnTo>
                    <a:lnTo>
                      <a:pt x="645" y="584"/>
                    </a:lnTo>
                    <a:lnTo>
                      <a:pt x="635" y="588"/>
                    </a:lnTo>
                    <a:lnTo>
                      <a:pt x="622" y="586"/>
                    </a:lnTo>
                    <a:lnTo>
                      <a:pt x="608" y="584"/>
                    </a:lnTo>
                    <a:lnTo>
                      <a:pt x="594" y="580"/>
                    </a:lnTo>
                    <a:lnTo>
                      <a:pt x="584" y="576"/>
                    </a:lnTo>
                    <a:lnTo>
                      <a:pt x="580" y="576"/>
                    </a:lnTo>
                    <a:lnTo>
                      <a:pt x="561" y="618"/>
                    </a:lnTo>
                    <a:lnTo>
                      <a:pt x="557" y="679"/>
                    </a:lnTo>
                    <a:lnTo>
                      <a:pt x="568" y="718"/>
                    </a:lnTo>
                    <a:lnTo>
                      <a:pt x="580" y="738"/>
                    </a:lnTo>
                    <a:lnTo>
                      <a:pt x="523" y="822"/>
                    </a:lnTo>
                    <a:lnTo>
                      <a:pt x="458" y="826"/>
                    </a:lnTo>
                    <a:lnTo>
                      <a:pt x="425" y="881"/>
                    </a:lnTo>
                    <a:lnTo>
                      <a:pt x="368" y="919"/>
                    </a:lnTo>
                    <a:lnTo>
                      <a:pt x="344" y="1003"/>
                    </a:lnTo>
                    <a:lnTo>
                      <a:pt x="289" y="1051"/>
                    </a:lnTo>
                    <a:lnTo>
                      <a:pt x="285" y="1088"/>
                    </a:lnTo>
                    <a:lnTo>
                      <a:pt x="316" y="1133"/>
                    </a:lnTo>
                    <a:lnTo>
                      <a:pt x="318" y="1147"/>
                    </a:lnTo>
                    <a:lnTo>
                      <a:pt x="244" y="1161"/>
                    </a:lnTo>
                    <a:lnTo>
                      <a:pt x="139" y="1145"/>
                    </a:lnTo>
                    <a:lnTo>
                      <a:pt x="80" y="1137"/>
                    </a:lnTo>
                    <a:lnTo>
                      <a:pt x="41" y="1100"/>
                    </a:lnTo>
                    <a:lnTo>
                      <a:pt x="45" y="1060"/>
                    </a:lnTo>
                    <a:lnTo>
                      <a:pt x="72" y="1025"/>
                    </a:lnTo>
                    <a:lnTo>
                      <a:pt x="66" y="990"/>
                    </a:lnTo>
                    <a:lnTo>
                      <a:pt x="96" y="929"/>
                    </a:lnTo>
                    <a:lnTo>
                      <a:pt x="82" y="858"/>
                    </a:lnTo>
                    <a:lnTo>
                      <a:pt x="7" y="820"/>
                    </a:lnTo>
                    <a:lnTo>
                      <a:pt x="9" y="749"/>
                    </a:lnTo>
                    <a:lnTo>
                      <a:pt x="41" y="718"/>
                    </a:lnTo>
                    <a:lnTo>
                      <a:pt x="47" y="677"/>
                    </a:lnTo>
                    <a:lnTo>
                      <a:pt x="88" y="665"/>
                    </a:lnTo>
                    <a:lnTo>
                      <a:pt x="114" y="594"/>
                    </a:lnTo>
                    <a:lnTo>
                      <a:pt x="88" y="547"/>
                    </a:lnTo>
                    <a:lnTo>
                      <a:pt x="49" y="529"/>
                    </a:lnTo>
                    <a:lnTo>
                      <a:pt x="53" y="486"/>
                    </a:lnTo>
                    <a:lnTo>
                      <a:pt x="96" y="466"/>
                    </a:lnTo>
                    <a:lnTo>
                      <a:pt x="63" y="419"/>
                    </a:lnTo>
                    <a:lnTo>
                      <a:pt x="0" y="338"/>
                    </a:lnTo>
                    <a:lnTo>
                      <a:pt x="15" y="314"/>
                    </a:lnTo>
                    <a:lnTo>
                      <a:pt x="3" y="273"/>
                    </a:lnTo>
                    <a:lnTo>
                      <a:pt x="35" y="234"/>
                    </a:lnTo>
                    <a:lnTo>
                      <a:pt x="41" y="181"/>
                    </a:lnTo>
                    <a:lnTo>
                      <a:pt x="66" y="143"/>
                    </a:lnTo>
                    <a:lnTo>
                      <a:pt x="114" y="147"/>
                    </a:lnTo>
                    <a:lnTo>
                      <a:pt x="131" y="224"/>
                    </a:lnTo>
                    <a:lnTo>
                      <a:pt x="179" y="220"/>
                    </a:lnTo>
                    <a:lnTo>
                      <a:pt x="230" y="165"/>
                    </a:lnTo>
                    <a:lnTo>
                      <a:pt x="269" y="167"/>
                    </a:lnTo>
                    <a:lnTo>
                      <a:pt x="297" y="131"/>
                    </a:lnTo>
                    <a:lnTo>
                      <a:pt x="324" y="141"/>
                    </a:lnTo>
                    <a:lnTo>
                      <a:pt x="362" y="127"/>
                    </a:lnTo>
                    <a:lnTo>
                      <a:pt x="352" y="59"/>
                    </a:lnTo>
                    <a:lnTo>
                      <a:pt x="387" y="33"/>
                    </a:lnTo>
                    <a:lnTo>
                      <a:pt x="419" y="33"/>
                    </a:lnTo>
                    <a:lnTo>
                      <a:pt x="439" y="0"/>
                    </a:lnTo>
                    <a:lnTo>
                      <a:pt x="464" y="17"/>
                    </a:lnTo>
                    <a:lnTo>
                      <a:pt x="492" y="64"/>
                    </a:lnTo>
                    <a:lnTo>
                      <a:pt x="496" y="66"/>
                    </a:lnTo>
                    <a:lnTo>
                      <a:pt x="502" y="74"/>
                    </a:lnTo>
                    <a:lnTo>
                      <a:pt x="509" y="84"/>
                    </a:lnTo>
                    <a:lnTo>
                      <a:pt x="517" y="94"/>
                    </a:lnTo>
                    <a:lnTo>
                      <a:pt x="523" y="104"/>
                    </a:lnTo>
                    <a:lnTo>
                      <a:pt x="525" y="108"/>
                    </a:lnTo>
                    <a:lnTo>
                      <a:pt x="525" y="114"/>
                    </a:lnTo>
                    <a:lnTo>
                      <a:pt x="527" y="124"/>
                    </a:lnTo>
                    <a:lnTo>
                      <a:pt x="531" y="137"/>
                    </a:lnTo>
                    <a:lnTo>
                      <a:pt x="535" y="151"/>
                    </a:lnTo>
                    <a:lnTo>
                      <a:pt x="539" y="161"/>
                    </a:lnTo>
                    <a:lnTo>
                      <a:pt x="539" y="165"/>
                    </a:lnTo>
                    <a:lnTo>
                      <a:pt x="586" y="208"/>
                    </a:lnTo>
                    <a:lnTo>
                      <a:pt x="653" y="206"/>
                    </a:lnTo>
                    <a:lnTo>
                      <a:pt x="661" y="232"/>
                    </a:lnTo>
                    <a:lnTo>
                      <a:pt x="641" y="291"/>
                    </a:lnTo>
                    <a:lnTo>
                      <a:pt x="696" y="309"/>
                    </a:lnTo>
                    <a:lnTo>
                      <a:pt x="744" y="342"/>
                    </a:lnTo>
                    <a:lnTo>
                      <a:pt x="775" y="389"/>
                    </a:lnTo>
                    <a:lnTo>
                      <a:pt x="799" y="413"/>
                    </a:lnTo>
                  </a:path>
                </a:pathLst>
              </a:custGeom>
              <a:grpFill/>
              <a:ln w="6350">
                <a:solidFill>
                  <a:schemeClr val="bg1"/>
                </a:solidFill>
                <a:prstDash val="solid"/>
                <a:round/>
              </a:ln>
            </p:spPr>
            <p:txBody>
              <a:bodyPr/>
              <a:lstStyle/>
              <a:p>
                <a:endParaRPr lang="zh-CN" altLang="en-US" sz="1705">
                  <a:cs typeface="+mn-ea"/>
                  <a:sym typeface="+mn-lt"/>
                </a:endParaRPr>
              </a:p>
            </p:txBody>
          </p:sp>
          <p:sp>
            <p:nvSpPr>
              <p:cNvPr id="62" name="Freeform 95"/>
              <p:cNvSpPr/>
              <p:nvPr/>
            </p:nvSpPr>
            <p:spPr bwMode="gray">
              <a:xfrm>
                <a:off x="4868590" y="3160043"/>
                <a:ext cx="192088" cy="222250"/>
              </a:xfrm>
              <a:custGeom>
                <a:avLst/>
                <a:gdLst>
                  <a:gd name="T0" fmla="*/ 44 w 242"/>
                  <a:gd name="T1" fmla="*/ 62 h 279"/>
                  <a:gd name="T2" fmla="*/ 35 w 242"/>
                  <a:gd name="T3" fmla="*/ 63 h 279"/>
                  <a:gd name="T4" fmla="*/ 29 w 242"/>
                  <a:gd name="T5" fmla="*/ 70 h 279"/>
                  <a:gd name="T6" fmla="*/ 11 w 242"/>
                  <a:gd name="T7" fmla="*/ 69 h 279"/>
                  <a:gd name="T8" fmla="*/ 1 w 242"/>
                  <a:gd name="T9" fmla="*/ 63 h 279"/>
                  <a:gd name="T10" fmla="*/ 0 w 242"/>
                  <a:gd name="T11" fmla="*/ 45 h 279"/>
                  <a:gd name="T12" fmla="*/ 6 w 242"/>
                  <a:gd name="T13" fmla="*/ 40 h 279"/>
                  <a:gd name="T14" fmla="*/ 11 w 242"/>
                  <a:gd name="T15" fmla="*/ 30 h 279"/>
                  <a:gd name="T16" fmla="*/ 5 w 242"/>
                  <a:gd name="T17" fmla="*/ 27 h 279"/>
                  <a:gd name="T18" fmla="*/ 7 w 242"/>
                  <a:gd name="T19" fmla="*/ 22 h 279"/>
                  <a:gd name="T20" fmla="*/ 14 w 242"/>
                  <a:gd name="T21" fmla="*/ 20 h 279"/>
                  <a:gd name="T22" fmla="*/ 21 w 242"/>
                  <a:gd name="T23" fmla="*/ 10 h 279"/>
                  <a:gd name="T24" fmla="*/ 27 w 242"/>
                  <a:gd name="T25" fmla="*/ 3 h 279"/>
                  <a:gd name="T26" fmla="*/ 33 w 242"/>
                  <a:gd name="T27" fmla="*/ 0 h 279"/>
                  <a:gd name="T28" fmla="*/ 44 w 242"/>
                  <a:gd name="T29" fmla="*/ 13 h 279"/>
                  <a:gd name="T30" fmla="*/ 54 w 242"/>
                  <a:gd name="T31" fmla="*/ 13 h 279"/>
                  <a:gd name="T32" fmla="*/ 58 w 242"/>
                  <a:gd name="T33" fmla="*/ 25 h 279"/>
                  <a:gd name="T34" fmla="*/ 61 w 242"/>
                  <a:gd name="T35" fmla="*/ 35 h 279"/>
                  <a:gd name="T36" fmla="*/ 54 w 242"/>
                  <a:gd name="T37" fmla="*/ 41 h 279"/>
                  <a:gd name="T38" fmla="*/ 54 w 242"/>
                  <a:gd name="T39" fmla="*/ 54 h 279"/>
                  <a:gd name="T40" fmla="*/ 44 w 242"/>
                  <a:gd name="T41" fmla="*/ 62 h 2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2"/>
                  <a:gd name="T64" fmla="*/ 0 h 279"/>
                  <a:gd name="T65" fmla="*/ 242 w 242"/>
                  <a:gd name="T66" fmla="*/ 279 h 2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2" h="279">
                    <a:moveTo>
                      <a:pt x="173" y="248"/>
                    </a:moveTo>
                    <a:lnTo>
                      <a:pt x="140" y="250"/>
                    </a:lnTo>
                    <a:lnTo>
                      <a:pt x="116" y="279"/>
                    </a:lnTo>
                    <a:lnTo>
                      <a:pt x="41" y="273"/>
                    </a:lnTo>
                    <a:lnTo>
                      <a:pt x="2" y="250"/>
                    </a:lnTo>
                    <a:lnTo>
                      <a:pt x="0" y="179"/>
                    </a:lnTo>
                    <a:lnTo>
                      <a:pt x="21" y="159"/>
                    </a:lnTo>
                    <a:lnTo>
                      <a:pt x="41" y="118"/>
                    </a:lnTo>
                    <a:lnTo>
                      <a:pt x="17" y="106"/>
                    </a:lnTo>
                    <a:lnTo>
                      <a:pt x="25" y="86"/>
                    </a:lnTo>
                    <a:lnTo>
                      <a:pt x="53" y="80"/>
                    </a:lnTo>
                    <a:lnTo>
                      <a:pt x="82" y="39"/>
                    </a:lnTo>
                    <a:lnTo>
                      <a:pt x="106" y="12"/>
                    </a:lnTo>
                    <a:lnTo>
                      <a:pt x="132" y="0"/>
                    </a:lnTo>
                    <a:lnTo>
                      <a:pt x="175" y="49"/>
                    </a:lnTo>
                    <a:lnTo>
                      <a:pt x="216" y="49"/>
                    </a:lnTo>
                    <a:lnTo>
                      <a:pt x="230" y="100"/>
                    </a:lnTo>
                    <a:lnTo>
                      <a:pt x="242" y="139"/>
                    </a:lnTo>
                    <a:lnTo>
                      <a:pt x="216" y="163"/>
                    </a:lnTo>
                    <a:lnTo>
                      <a:pt x="214" y="214"/>
                    </a:lnTo>
                    <a:lnTo>
                      <a:pt x="173" y="248"/>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63" name="Freeform 96"/>
              <p:cNvSpPr/>
              <p:nvPr/>
            </p:nvSpPr>
            <p:spPr bwMode="gray">
              <a:xfrm>
                <a:off x="4868590" y="3160043"/>
                <a:ext cx="192088" cy="222250"/>
              </a:xfrm>
              <a:custGeom>
                <a:avLst/>
                <a:gdLst>
                  <a:gd name="T0" fmla="*/ 44 w 242"/>
                  <a:gd name="T1" fmla="*/ 62 h 279"/>
                  <a:gd name="T2" fmla="*/ 35 w 242"/>
                  <a:gd name="T3" fmla="*/ 63 h 279"/>
                  <a:gd name="T4" fmla="*/ 29 w 242"/>
                  <a:gd name="T5" fmla="*/ 70 h 279"/>
                  <a:gd name="T6" fmla="*/ 11 w 242"/>
                  <a:gd name="T7" fmla="*/ 69 h 279"/>
                  <a:gd name="T8" fmla="*/ 1 w 242"/>
                  <a:gd name="T9" fmla="*/ 63 h 279"/>
                  <a:gd name="T10" fmla="*/ 0 w 242"/>
                  <a:gd name="T11" fmla="*/ 45 h 279"/>
                  <a:gd name="T12" fmla="*/ 6 w 242"/>
                  <a:gd name="T13" fmla="*/ 40 h 279"/>
                  <a:gd name="T14" fmla="*/ 11 w 242"/>
                  <a:gd name="T15" fmla="*/ 30 h 279"/>
                  <a:gd name="T16" fmla="*/ 5 w 242"/>
                  <a:gd name="T17" fmla="*/ 27 h 279"/>
                  <a:gd name="T18" fmla="*/ 7 w 242"/>
                  <a:gd name="T19" fmla="*/ 22 h 279"/>
                  <a:gd name="T20" fmla="*/ 14 w 242"/>
                  <a:gd name="T21" fmla="*/ 20 h 279"/>
                  <a:gd name="T22" fmla="*/ 21 w 242"/>
                  <a:gd name="T23" fmla="*/ 10 h 279"/>
                  <a:gd name="T24" fmla="*/ 27 w 242"/>
                  <a:gd name="T25" fmla="*/ 3 h 279"/>
                  <a:gd name="T26" fmla="*/ 33 w 242"/>
                  <a:gd name="T27" fmla="*/ 0 h 279"/>
                  <a:gd name="T28" fmla="*/ 44 w 242"/>
                  <a:gd name="T29" fmla="*/ 13 h 279"/>
                  <a:gd name="T30" fmla="*/ 54 w 242"/>
                  <a:gd name="T31" fmla="*/ 13 h 279"/>
                  <a:gd name="T32" fmla="*/ 58 w 242"/>
                  <a:gd name="T33" fmla="*/ 25 h 279"/>
                  <a:gd name="T34" fmla="*/ 61 w 242"/>
                  <a:gd name="T35" fmla="*/ 35 h 279"/>
                  <a:gd name="T36" fmla="*/ 54 w 242"/>
                  <a:gd name="T37" fmla="*/ 41 h 279"/>
                  <a:gd name="T38" fmla="*/ 54 w 242"/>
                  <a:gd name="T39" fmla="*/ 54 h 279"/>
                  <a:gd name="T40" fmla="*/ 44 w 242"/>
                  <a:gd name="T41" fmla="*/ 62 h 2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2"/>
                  <a:gd name="T64" fmla="*/ 0 h 279"/>
                  <a:gd name="T65" fmla="*/ 242 w 242"/>
                  <a:gd name="T66" fmla="*/ 279 h 2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2" h="279">
                    <a:moveTo>
                      <a:pt x="173" y="248"/>
                    </a:moveTo>
                    <a:lnTo>
                      <a:pt x="140" y="250"/>
                    </a:lnTo>
                    <a:lnTo>
                      <a:pt x="116" y="279"/>
                    </a:lnTo>
                    <a:lnTo>
                      <a:pt x="41" y="273"/>
                    </a:lnTo>
                    <a:lnTo>
                      <a:pt x="2" y="250"/>
                    </a:lnTo>
                    <a:lnTo>
                      <a:pt x="0" y="179"/>
                    </a:lnTo>
                    <a:lnTo>
                      <a:pt x="21" y="159"/>
                    </a:lnTo>
                    <a:lnTo>
                      <a:pt x="41" y="118"/>
                    </a:lnTo>
                    <a:lnTo>
                      <a:pt x="17" y="106"/>
                    </a:lnTo>
                    <a:lnTo>
                      <a:pt x="25" y="86"/>
                    </a:lnTo>
                    <a:lnTo>
                      <a:pt x="53" y="80"/>
                    </a:lnTo>
                    <a:lnTo>
                      <a:pt x="82" y="39"/>
                    </a:lnTo>
                    <a:lnTo>
                      <a:pt x="106" y="12"/>
                    </a:lnTo>
                    <a:lnTo>
                      <a:pt x="132" y="0"/>
                    </a:lnTo>
                    <a:lnTo>
                      <a:pt x="175" y="49"/>
                    </a:lnTo>
                    <a:lnTo>
                      <a:pt x="216" y="49"/>
                    </a:lnTo>
                    <a:lnTo>
                      <a:pt x="230" y="100"/>
                    </a:lnTo>
                    <a:lnTo>
                      <a:pt x="242" y="139"/>
                    </a:lnTo>
                    <a:lnTo>
                      <a:pt x="216" y="163"/>
                    </a:lnTo>
                    <a:lnTo>
                      <a:pt x="214" y="214"/>
                    </a:lnTo>
                    <a:lnTo>
                      <a:pt x="173" y="248"/>
                    </a:lnTo>
                  </a:path>
                </a:pathLst>
              </a:custGeom>
              <a:grpFill/>
              <a:ln w="6350">
                <a:solidFill>
                  <a:schemeClr val="bg1"/>
                </a:solidFill>
                <a:prstDash val="solid"/>
                <a:round/>
              </a:ln>
            </p:spPr>
            <p:txBody>
              <a:bodyPr/>
              <a:lstStyle/>
              <a:p>
                <a:endParaRPr lang="zh-CN" altLang="en-US" sz="1705">
                  <a:cs typeface="+mn-ea"/>
                  <a:sym typeface="+mn-lt"/>
                </a:endParaRPr>
              </a:p>
            </p:txBody>
          </p:sp>
          <p:sp>
            <p:nvSpPr>
              <p:cNvPr id="64" name="Freeform 97"/>
              <p:cNvSpPr/>
              <p:nvPr/>
            </p:nvSpPr>
            <p:spPr bwMode="gray">
              <a:xfrm>
                <a:off x="5006703" y="3294981"/>
                <a:ext cx="136525" cy="182563"/>
              </a:xfrm>
              <a:custGeom>
                <a:avLst/>
                <a:gdLst>
                  <a:gd name="T0" fmla="*/ 2 w 171"/>
                  <a:gd name="T1" fmla="*/ 36 h 230"/>
                  <a:gd name="T2" fmla="*/ 1 w 171"/>
                  <a:gd name="T3" fmla="*/ 47 h 230"/>
                  <a:gd name="T4" fmla="*/ 8 w 171"/>
                  <a:gd name="T5" fmla="*/ 56 h 230"/>
                  <a:gd name="T6" fmla="*/ 24 w 171"/>
                  <a:gd name="T7" fmla="*/ 58 h 230"/>
                  <a:gd name="T8" fmla="*/ 37 w 171"/>
                  <a:gd name="T9" fmla="*/ 54 h 230"/>
                  <a:gd name="T10" fmla="*/ 38 w 171"/>
                  <a:gd name="T11" fmla="*/ 39 h 230"/>
                  <a:gd name="T12" fmla="*/ 43 w 171"/>
                  <a:gd name="T13" fmla="*/ 27 h 230"/>
                  <a:gd name="T14" fmla="*/ 41 w 171"/>
                  <a:gd name="T15" fmla="*/ 20 h 230"/>
                  <a:gd name="T16" fmla="*/ 35 w 171"/>
                  <a:gd name="T17" fmla="*/ 15 h 230"/>
                  <a:gd name="T18" fmla="*/ 25 w 171"/>
                  <a:gd name="T19" fmla="*/ 9 h 230"/>
                  <a:gd name="T20" fmla="*/ 25 w 171"/>
                  <a:gd name="T21" fmla="*/ 1 h 230"/>
                  <a:gd name="T22" fmla="*/ 12 w 171"/>
                  <a:gd name="T23" fmla="*/ 0 h 230"/>
                  <a:gd name="T24" fmla="*/ 11 w 171"/>
                  <a:gd name="T25" fmla="*/ 12 h 230"/>
                  <a:gd name="T26" fmla="*/ 0 w 171"/>
                  <a:gd name="T27" fmla="*/ 20 h 230"/>
                  <a:gd name="T28" fmla="*/ 2 w 171"/>
                  <a:gd name="T29" fmla="*/ 36 h 2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1"/>
                  <a:gd name="T46" fmla="*/ 0 h 230"/>
                  <a:gd name="T47" fmla="*/ 171 w 171"/>
                  <a:gd name="T48" fmla="*/ 230 h 23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1" h="230">
                    <a:moveTo>
                      <a:pt x="8" y="144"/>
                    </a:moveTo>
                    <a:lnTo>
                      <a:pt x="4" y="185"/>
                    </a:lnTo>
                    <a:lnTo>
                      <a:pt x="31" y="224"/>
                    </a:lnTo>
                    <a:lnTo>
                      <a:pt x="96" y="230"/>
                    </a:lnTo>
                    <a:lnTo>
                      <a:pt x="148" y="215"/>
                    </a:lnTo>
                    <a:lnTo>
                      <a:pt x="152" y="154"/>
                    </a:lnTo>
                    <a:lnTo>
                      <a:pt x="171" y="108"/>
                    </a:lnTo>
                    <a:lnTo>
                      <a:pt x="163" y="79"/>
                    </a:lnTo>
                    <a:lnTo>
                      <a:pt x="138" y="59"/>
                    </a:lnTo>
                    <a:lnTo>
                      <a:pt x="98" y="35"/>
                    </a:lnTo>
                    <a:lnTo>
                      <a:pt x="98" y="4"/>
                    </a:lnTo>
                    <a:lnTo>
                      <a:pt x="45" y="0"/>
                    </a:lnTo>
                    <a:lnTo>
                      <a:pt x="41" y="45"/>
                    </a:lnTo>
                    <a:lnTo>
                      <a:pt x="0" y="79"/>
                    </a:lnTo>
                    <a:lnTo>
                      <a:pt x="8" y="144"/>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65" name="Freeform 98"/>
              <p:cNvSpPr/>
              <p:nvPr/>
            </p:nvSpPr>
            <p:spPr bwMode="gray">
              <a:xfrm>
                <a:off x="5006703" y="3294981"/>
                <a:ext cx="136525" cy="182563"/>
              </a:xfrm>
              <a:custGeom>
                <a:avLst/>
                <a:gdLst>
                  <a:gd name="T0" fmla="*/ 2 w 171"/>
                  <a:gd name="T1" fmla="*/ 36 h 230"/>
                  <a:gd name="T2" fmla="*/ 1 w 171"/>
                  <a:gd name="T3" fmla="*/ 47 h 230"/>
                  <a:gd name="T4" fmla="*/ 8 w 171"/>
                  <a:gd name="T5" fmla="*/ 56 h 230"/>
                  <a:gd name="T6" fmla="*/ 24 w 171"/>
                  <a:gd name="T7" fmla="*/ 58 h 230"/>
                  <a:gd name="T8" fmla="*/ 37 w 171"/>
                  <a:gd name="T9" fmla="*/ 54 h 230"/>
                  <a:gd name="T10" fmla="*/ 38 w 171"/>
                  <a:gd name="T11" fmla="*/ 39 h 230"/>
                  <a:gd name="T12" fmla="*/ 43 w 171"/>
                  <a:gd name="T13" fmla="*/ 27 h 230"/>
                  <a:gd name="T14" fmla="*/ 41 w 171"/>
                  <a:gd name="T15" fmla="*/ 20 h 230"/>
                  <a:gd name="T16" fmla="*/ 35 w 171"/>
                  <a:gd name="T17" fmla="*/ 15 h 230"/>
                  <a:gd name="T18" fmla="*/ 25 w 171"/>
                  <a:gd name="T19" fmla="*/ 9 h 230"/>
                  <a:gd name="T20" fmla="*/ 25 w 171"/>
                  <a:gd name="T21" fmla="*/ 1 h 230"/>
                  <a:gd name="T22" fmla="*/ 12 w 171"/>
                  <a:gd name="T23" fmla="*/ 0 h 230"/>
                  <a:gd name="T24" fmla="*/ 11 w 171"/>
                  <a:gd name="T25" fmla="*/ 12 h 230"/>
                  <a:gd name="T26" fmla="*/ 0 w 171"/>
                  <a:gd name="T27" fmla="*/ 20 h 230"/>
                  <a:gd name="T28" fmla="*/ 2 w 171"/>
                  <a:gd name="T29" fmla="*/ 36 h 2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1"/>
                  <a:gd name="T46" fmla="*/ 0 h 230"/>
                  <a:gd name="T47" fmla="*/ 171 w 171"/>
                  <a:gd name="T48" fmla="*/ 230 h 23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1" h="230">
                    <a:moveTo>
                      <a:pt x="8" y="144"/>
                    </a:moveTo>
                    <a:lnTo>
                      <a:pt x="4" y="185"/>
                    </a:lnTo>
                    <a:lnTo>
                      <a:pt x="31" y="224"/>
                    </a:lnTo>
                    <a:lnTo>
                      <a:pt x="96" y="230"/>
                    </a:lnTo>
                    <a:lnTo>
                      <a:pt x="148" y="215"/>
                    </a:lnTo>
                    <a:lnTo>
                      <a:pt x="152" y="154"/>
                    </a:lnTo>
                    <a:lnTo>
                      <a:pt x="171" y="108"/>
                    </a:lnTo>
                    <a:lnTo>
                      <a:pt x="163" y="79"/>
                    </a:lnTo>
                    <a:lnTo>
                      <a:pt x="138" y="59"/>
                    </a:lnTo>
                    <a:lnTo>
                      <a:pt x="98" y="35"/>
                    </a:lnTo>
                    <a:lnTo>
                      <a:pt x="98" y="4"/>
                    </a:lnTo>
                    <a:lnTo>
                      <a:pt x="45" y="0"/>
                    </a:lnTo>
                    <a:lnTo>
                      <a:pt x="41" y="45"/>
                    </a:lnTo>
                    <a:lnTo>
                      <a:pt x="0" y="79"/>
                    </a:lnTo>
                    <a:lnTo>
                      <a:pt x="8" y="144"/>
                    </a:lnTo>
                  </a:path>
                </a:pathLst>
              </a:custGeom>
              <a:grpFill/>
              <a:ln w="6350">
                <a:solidFill>
                  <a:schemeClr val="bg1"/>
                </a:solidFill>
                <a:prstDash val="solid"/>
                <a:round/>
              </a:ln>
            </p:spPr>
            <p:txBody>
              <a:bodyPr/>
              <a:lstStyle/>
              <a:p>
                <a:endParaRPr lang="zh-CN" altLang="en-US" sz="1705">
                  <a:cs typeface="+mn-ea"/>
                  <a:sym typeface="+mn-lt"/>
                </a:endParaRPr>
              </a:p>
            </p:txBody>
          </p:sp>
          <p:sp>
            <p:nvSpPr>
              <p:cNvPr id="66" name="Freeform 99"/>
              <p:cNvSpPr/>
              <p:nvPr/>
            </p:nvSpPr>
            <p:spPr bwMode="gray">
              <a:xfrm>
                <a:off x="5190853" y="2706018"/>
                <a:ext cx="682625" cy="681038"/>
              </a:xfrm>
              <a:custGeom>
                <a:avLst/>
                <a:gdLst>
                  <a:gd name="T0" fmla="*/ 182 w 860"/>
                  <a:gd name="T1" fmla="*/ 145 h 858"/>
                  <a:gd name="T2" fmla="*/ 179 w 860"/>
                  <a:gd name="T3" fmla="*/ 149 h 858"/>
                  <a:gd name="T4" fmla="*/ 174 w 860"/>
                  <a:gd name="T5" fmla="*/ 152 h 858"/>
                  <a:gd name="T6" fmla="*/ 166 w 860"/>
                  <a:gd name="T7" fmla="*/ 154 h 858"/>
                  <a:gd name="T8" fmla="*/ 156 w 860"/>
                  <a:gd name="T9" fmla="*/ 157 h 858"/>
                  <a:gd name="T10" fmla="*/ 149 w 860"/>
                  <a:gd name="T11" fmla="*/ 163 h 858"/>
                  <a:gd name="T12" fmla="*/ 140 w 860"/>
                  <a:gd name="T13" fmla="*/ 170 h 858"/>
                  <a:gd name="T14" fmla="*/ 133 w 860"/>
                  <a:gd name="T15" fmla="*/ 176 h 858"/>
                  <a:gd name="T16" fmla="*/ 129 w 860"/>
                  <a:gd name="T17" fmla="*/ 180 h 858"/>
                  <a:gd name="T18" fmla="*/ 123 w 860"/>
                  <a:gd name="T19" fmla="*/ 186 h 858"/>
                  <a:gd name="T20" fmla="*/ 119 w 860"/>
                  <a:gd name="T21" fmla="*/ 194 h 858"/>
                  <a:gd name="T22" fmla="*/ 113 w 860"/>
                  <a:gd name="T23" fmla="*/ 201 h 858"/>
                  <a:gd name="T24" fmla="*/ 107 w 860"/>
                  <a:gd name="T25" fmla="*/ 204 h 858"/>
                  <a:gd name="T26" fmla="*/ 103 w 860"/>
                  <a:gd name="T27" fmla="*/ 208 h 858"/>
                  <a:gd name="T28" fmla="*/ 95 w 860"/>
                  <a:gd name="T29" fmla="*/ 213 h 858"/>
                  <a:gd name="T30" fmla="*/ 89 w 860"/>
                  <a:gd name="T31" fmla="*/ 215 h 858"/>
                  <a:gd name="T32" fmla="*/ 88 w 860"/>
                  <a:gd name="T33" fmla="*/ 210 h 858"/>
                  <a:gd name="T34" fmla="*/ 92 w 860"/>
                  <a:gd name="T35" fmla="*/ 204 h 858"/>
                  <a:gd name="T36" fmla="*/ 98 w 860"/>
                  <a:gd name="T37" fmla="*/ 198 h 858"/>
                  <a:gd name="T38" fmla="*/ 103 w 860"/>
                  <a:gd name="T39" fmla="*/ 191 h 858"/>
                  <a:gd name="T40" fmla="*/ 101 w 860"/>
                  <a:gd name="T41" fmla="*/ 187 h 858"/>
                  <a:gd name="T42" fmla="*/ 95 w 860"/>
                  <a:gd name="T43" fmla="*/ 184 h 858"/>
                  <a:gd name="T44" fmla="*/ 91 w 860"/>
                  <a:gd name="T45" fmla="*/ 179 h 858"/>
                  <a:gd name="T46" fmla="*/ 93 w 860"/>
                  <a:gd name="T47" fmla="*/ 170 h 858"/>
                  <a:gd name="T48" fmla="*/ 100 w 860"/>
                  <a:gd name="T49" fmla="*/ 159 h 858"/>
                  <a:gd name="T50" fmla="*/ 107 w 860"/>
                  <a:gd name="T51" fmla="*/ 148 h 858"/>
                  <a:gd name="T52" fmla="*/ 110 w 860"/>
                  <a:gd name="T53" fmla="*/ 140 h 858"/>
                  <a:gd name="T54" fmla="*/ 110 w 860"/>
                  <a:gd name="T55" fmla="*/ 135 h 858"/>
                  <a:gd name="T56" fmla="*/ 105 w 860"/>
                  <a:gd name="T57" fmla="*/ 129 h 858"/>
                  <a:gd name="T58" fmla="*/ 99 w 860"/>
                  <a:gd name="T59" fmla="*/ 123 h 858"/>
                  <a:gd name="T60" fmla="*/ 94 w 860"/>
                  <a:gd name="T61" fmla="*/ 122 h 858"/>
                  <a:gd name="T62" fmla="*/ 87 w 860"/>
                  <a:gd name="T63" fmla="*/ 123 h 858"/>
                  <a:gd name="T64" fmla="*/ 78 w 860"/>
                  <a:gd name="T65" fmla="*/ 123 h 858"/>
                  <a:gd name="T66" fmla="*/ 74 w 860"/>
                  <a:gd name="T67" fmla="*/ 124 h 858"/>
                  <a:gd name="T68" fmla="*/ 70 w 860"/>
                  <a:gd name="T69" fmla="*/ 134 h 858"/>
                  <a:gd name="T70" fmla="*/ 66 w 860"/>
                  <a:gd name="T71" fmla="*/ 145 h 858"/>
                  <a:gd name="T72" fmla="*/ 60 w 860"/>
                  <a:gd name="T73" fmla="*/ 152 h 858"/>
                  <a:gd name="T74" fmla="*/ 53 w 860"/>
                  <a:gd name="T75" fmla="*/ 163 h 858"/>
                  <a:gd name="T76" fmla="*/ 46 w 860"/>
                  <a:gd name="T77" fmla="*/ 169 h 858"/>
                  <a:gd name="T78" fmla="*/ 41 w 860"/>
                  <a:gd name="T79" fmla="*/ 172 h 858"/>
                  <a:gd name="T80" fmla="*/ 34 w 860"/>
                  <a:gd name="T81" fmla="*/ 167 h 858"/>
                  <a:gd name="T82" fmla="*/ 14 w 860"/>
                  <a:gd name="T83" fmla="*/ 147 h 858"/>
                  <a:gd name="T84" fmla="*/ 5 w 860"/>
                  <a:gd name="T85" fmla="*/ 127 h 858"/>
                  <a:gd name="T86" fmla="*/ 7 w 860"/>
                  <a:gd name="T87" fmla="*/ 101 h 858"/>
                  <a:gd name="T88" fmla="*/ 3 w 860"/>
                  <a:gd name="T89" fmla="*/ 79 h 858"/>
                  <a:gd name="T90" fmla="*/ 21 w 860"/>
                  <a:gd name="T91" fmla="*/ 80 h 858"/>
                  <a:gd name="T92" fmla="*/ 43 w 860"/>
                  <a:gd name="T93" fmla="*/ 78 h 858"/>
                  <a:gd name="T94" fmla="*/ 69 w 860"/>
                  <a:gd name="T95" fmla="*/ 53 h 858"/>
                  <a:gd name="T96" fmla="*/ 94 w 860"/>
                  <a:gd name="T97" fmla="*/ 44 h 858"/>
                  <a:gd name="T98" fmla="*/ 108 w 860"/>
                  <a:gd name="T99" fmla="*/ 37 h 858"/>
                  <a:gd name="T100" fmla="*/ 131 w 860"/>
                  <a:gd name="T101" fmla="*/ 12 h 858"/>
                  <a:gd name="T102" fmla="*/ 149 w 860"/>
                  <a:gd name="T103" fmla="*/ 6 h 858"/>
                  <a:gd name="T104" fmla="*/ 182 w 860"/>
                  <a:gd name="T105" fmla="*/ 30 h 858"/>
                  <a:gd name="T106" fmla="*/ 194 w 860"/>
                  <a:gd name="T107" fmla="*/ 60 h 858"/>
                  <a:gd name="T108" fmla="*/ 215 w 860"/>
                  <a:gd name="T109" fmla="*/ 101 h 858"/>
                  <a:gd name="T110" fmla="*/ 183 w 860"/>
                  <a:gd name="T111" fmla="*/ 134 h 85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60"/>
                  <a:gd name="T169" fmla="*/ 0 h 858"/>
                  <a:gd name="T170" fmla="*/ 860 w 860"/>
                  <a:gd name="T171" fmla="*/ 858 h 85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60" h="858">
                    <a:moveTo>
                      <a:pt x="725" y="575"/>
                    </a:moveTo>
                    <a:lnTo>
                      <a:pt x="725" y="579"/>
                    </a:lnTo>
                    <a:lnTo>
                      <a:pt x="719" y="585"/>
                    </a:lnTo>
                    <a:lnTo>
                      <a:pt x="713" y="594"/>
                    </a:lnTo>
                    <a:lnTo>
                      <a:pt x="705" y="604"/>
                    </a:lnTo>
                    <a:lnTo>
                      <a:pt x="695" y="608"/>
                    </a:lnTo>
                    <a:lnTo>
                      <a:pt x="681" y="610"/>
                    </a:lnTo>
                    <a:lnTo>
                      <a:pt x="664" y="614"/>
                    </a:lnTo>
                    <a:lnTo>
                      <a:pt x="642" y="618"/>
                    </a:lnTo>
                    <a:lnTo>
                      <a:pt x="622" y="626"/>
                    </a:lnTo>
                    <a:lnTo>
                      <a:pt x="607" y="638"/>
                    </a:lnTo>
                    <a:lnTo>
                      <a:pt x="593" y="651"/>
                    </a:lnTo>
                    <a:lnTo>
                      <a:pt x="577" y="665"/>
                    </a:lnTo>
                    <a:lnTo>
                      <a:pt x="559" y="679"/>
                    </a:lnTo>
                    <a:lnTo>
                      <a:pt x="544" y="693"/>
                    </a:lnTo>
                    <a:lnTo>
                      <a:pt x="530" y="703"/>
                    </a:lnTo>
                    <a:lnTo>
                      <a:pt x="522" y="711"/>
                    </a:lnTo>
                    <a:lnTo>
                      <a:pt x="514" y="718"/>
                    </a:lnTo>
                    <a:lnTo>
                      <a:pt x="502" y="730"/>
                    </a:lnTo>
                    <a:lnTo>
                      <a:pt x="492" y="744"/>
                    </a:lnTo>
                    <a:lnTo>
                      <a:pt x="481" y="760"/>
                    </a:lnTo>
                    <a:lnTo>
                      <a:pt x="475" y="774"/>
                    </a:lnTo>
                    <a:lnTo>
                      <a:pt x="465" y="789"/>
                    </a:lnTo>
                    <a:lnTo>
                      <a:pt x="451" y="801"/>
                    </a:lnTo>
                    <a:lnTo>
                      <a:pt x="437" y="809"/>
                    </a:lnTo>
                    <a:lnTo>
                      <a:pt x="427" y="815"/>
                    </a:lnTo>
                    <a:lnTo>
                      <a:pt x="422" y="823"/>
                    </a:lnTo>
                    <a:lnTo>
                      <a:pt x="410" y="831"/>
                    </a:lnTo>
                    <a:lnTo>
                      <a:pt x="394" y="840"/>
                    </a:lnTo>
                    <a:lnTo>
                      <a:pt x="380" y="850"/>
                    </a:lnTo>
                    <a:lnTo>
                      <a:pt x="364" y="856"/>
                    </a:lnTo>
                    <a:lnTo>
                      <a:pt x="355" y="858"/>
                    </a:lnTo>
                    <a:lnTo>
                      <a:pt x="349" y="854"/>
                    </a:lnTo>
                    <a:lnTo>
                      <a:pt x="349" y="838"/>
                    </a:lnTo>
                    <a:lnTo>
                      <a:pt x="355" y="827"/>
                    </a:lnTo>
                    <a:lnTo>
                      <a:pt x="366" y="815"/>
                    </a:lnTo>
                    <a:lnTo>
                      <a:pt x="380" y="801"/>
                    </a:lnTo>
                    <a:lnTo>
                      <a:pt x="392" y="789"/>
                    </a:lnTo>
                    <a:lnTo>
                      <a:pt x="404" y="775"/>
                    </a:lnTo>
                    <a:lnTo>
                      <a:pt x="410" y="764"/>
                    </a:lnTo>
                    <a:lnTo>
                      <a:pt x="410" y="754"/>
                    </a:lnTo>
                    <a:lnTo>
                      <a:pt x="404" y="748"/>
                    </a:lnTo>
                    <a:lnTo>
                      <a:pt x="392" y="742"/>
                    </a:lnTo>
                    <a:lnTo>
                      <a:pt x="380" y="734"/>
                    </a:lnTo>
                    <a:lnTo>
                      <a:pt x="370" y="726"/>
                    </a:lnTo>
                    <a:lnTo>
                      <a:pt x="364" y="716"/>
                    </a:lnTo>
                    <a:lnTo>
                      <a:pt x="364" y="699"/>
                    </a:lnTo>
                    <a:lnTo>
                      <a:pt x="372" y="679"/>
                    </a:lnTo>
                    <a:lnTo>
                      <a:pt x="382" y="661"/>
                    </a:lnTo>
                    <a:lnTo>
                      <a:pt x="400" y="636"/>
                    </a:lnTo>
                    <a:lnTo>
                      <a:pt x="418" y="608"/>
                    </a:lnTo>
                    <a:lnTo>
                      <a:pt x="425" y="592"/>
                    </a:lnTo>
                    <a:lnTo>
                      <a:pt x="433" y="575"/>
                    </a:lnTo>
                    <a:lnTo>
                      <a:pt x="441" y="559"/>
                    </a:lnTo>
                    <a:lnTo>
                      <a:pt x="443" y="547"/>
                    </a:lnTo>
                    <a:lnTo>
                      <a:pt x="439" y="537"/>
                    </a:lnTo>
                    <a:lnTo>
                      <a:pt x="429" y="526"/>
                    </a:lnTo>
                    <a:lnTo>
                      <a:pt x="418" y="514"/>
                    </a:lnTo>
                    <a:lnTo>
                      <a:pt x="404" y="502"/>
                    </a:lnTo>
                    <a:lnTo>
                      <a:pt x="394" y="494"/>
                    </a:lnTo>
                    <a:lnTo>
                      <a:pt x="384" y="490"/>
                    </a:lnTo>
                    <a:lnTo>
                      <a:pt x="374" y="490"/>
                    </a:lnTo>
                    <a:lnTo>
                      <a:pt x="362" y="492"/>
                    </a:lnTo>
                    <a:lnTo>
                      <a:pt x="345" y="494"/>
                    </a:lnTo>
                    <a:lnTo>
                      <a:pt x="325" y="494"/>
                    </a:lnTo>
                    <a:lnTo>
                      <a:pt x="311" y="492"/>
                    </a:lnTo>
                    <a:lnTo>
                      <a:pt x="301" y="492"/>
                    </a:lnTo>
                    <a:lnTo>
                      <a:pt x="294" y="498"/>
                    </a:lnTo>
                    <a:lnTo>
                      <a:pt x="286" y="512"/>
                    </a:lnTo>
                    <a:lnTo>
                      <a:pt x="280" y="533"/>
                    </a:lnTo>
                    <a:lnTo>
                      <a:pt x="272" y="557"/>
                    </a:lnTo>
                    <a:lnTo>
                      <a:pt x="264" y="577"/>
                    </a:lnTo>
                    <a:lnTo>
                      <a:pt x="254" y="592"/>
                    </a:lnTo>
                    <a:lnTo>
                      <a:pt x="242" y="608"/>
                    </a:lnTo>
                    <a:lnTo>
                      <a:pt x="227" y="630"/>
                    </a:lnTo>
                    <a:lnTo>
                      <a:pt x="211" y="650"/>
                    </a:lnTo>
                    <a:lnTo>
                      <a:pt x="197" y="663"/>
                    </a:lnTo>
                    <a:lnTo>
                      <a:pt x="183" y="673"/>
                    </a:lnTo>
                    <a:lnTo>
                      <a:pt x="172" y="681"/>
                    </a:lnTo>
                    <a:lnTo>
                      <a:pt x="162" y="687"/>
                    </a:lnTo>
                    <a:lnTo>
                      <a:pt x="158" y="691"/>
                    </a:lnTo>
                    <a:lnTo>
                      <a:pt x="134" y="667"/>
                    </a:lnTo>
                    <a:lnTo>
                      <a:pt x="103" y="620"/>
                    </a:lnTo>
                    <a:lnTo>
                      <a:pt x="55" y="587"/>
                    </a:lnTo>
                    <a:lnTo>
                      <a:pt x="0" y="569"/>
                    </a:lnTo>
                    <a:lnTo>
                      <a:pt x="20" y="510"/>
                    </a:lnTo>
                    <a:lnTo>
                      <a:pt x="53" y="457"/>
                    </a:lnTo>
                    <a:lnTo>
                      <a:pt x="30" y="402"/>
                    </a:lnTo>
                    <a:lnTo>
                      <a:pt x="30" y="337"/>
                    </a:lnTo>
                    <a:lnTo>
                      <a:pt x="10" y="315"/>
                    </a:lnTo>
                    <a:lnTo>
                      <a:pt x="40" y="285"/>
                    </a:lnTo>
                    <a:lnTo>
                      <a:pt x="81" y="317"/>
                    </a:lnTo>
                    <a:lnTo>
                      <a:pt x="126" y="382"/>
                    </a:lnTo>
                    <a:lnTo>
                      <a:pt x="170" y="311"/>
                    </a:lnTo>
                    <a:lnTo>
                      <a:pt x="215" y="274"/>
                    </a:lnTo>
                    <a:lnTo>
                      <a:pt x="274" y="209"/>
                    </a:lnTo>
                    <a:lnTo>
                      <a:pt x="349" y="189"/>
                    </a:lnTo>
                    <a:lnTo>
                      <a:pt x="376" y="173"/>
                    </a:lnTo>
                    <a:lnTo>
                      <a:pt x="380" y="134"/>
                    </a:lnTo>
                    <a:lnTo>
                      <a:pt x="431" y="146"/>
                    </a:lnTo>
                    <a:lnTo>
                      <a:pt x="475" y="108"/>
                    </a:lnTo>
                    <a:lnTo>
                      <a:pt x="524" y="47"/>
                    </a:lnTo>
                    <a:lnTo>
                      <a:pt x="524" y="0"/>
                    </a:lnTo>
                    <a:lnTo>
                      <a:pt x="595" y="22"/>
                    </a:lnTo>
                    <a:lnTo>
                      <a:pt x="679" y="45"/>
                    </a:lnTo>
                    <a:lnTo>
                      <a:pt x="725" y="120"/>
                    </a:lnTo>
                    <a:lnTo>
                      <a:pt x="784" y="187"/>
                    </a:lnTo>
                    <a:lnTo>
                      <a:pt x="774" y="240"/>
                    </a:lnTo>
                    <a:lnTo>
                      <a:pt x="860" y="317"/>
                    </a:lnTo>
                    <a:lnTo>
                      <a:pt x="860" y="402"/>
                    </a:lnTo>
                    <a:lnTo>
                      <a:pt x="815" y="425"/>
                    </a:lnTo>
                    <a:lnTo>
                      <a:pt x="731" y="533"/>
                    </a:lnTo>
                    <a:lnTo>
                      <a:pt x="725" y="575"/>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67" name="Freeform 100"/>
              <p:cNvSpPr/>
              <p:nvPr/>
            </p:nvSpPr>
            <p:spPr bwMode="gray">
              <a:xfrm>
                <a:off x="5190853" y="2706018"/>
                <a:ext cx="682625" cy="681038"/>
              </a:xfrm>
              <a:custGeom>
                <a:avLst/>
                <a:gdLst>
                  <a:gd name="T0" fmla="*/ 182 w 860"/>
                  <a:gd name="T1" fmla="*/ 145 h 858"/>
                  <a:gd name="T2" fmla="*/ 179 w 860"/>
                  <a:gd name="T3" fmla="*/ 149 h 858"/>
                  <a:gd name="T4" fmla="*/ 174 w 860"/>
                  <a:gd name="T5" fmla="*/ 152 h 858"/>
                  <a:gd name="T6" fmla="*/ 166 w 860"/>
                  <a:gd name="T7" fmla="*/ 154 h 858"/>
                  <a:gd name="T8" fmla="*/ 156 w 860"/>
                  <a:gd name="T9" fmla="*/ 157 h 858"/>
                  <a:gd name="T10" fmla="*/ 149 w 860"/>
                  <a:gd name="T11" fmla="*/ 163 h 858"/>
                  <a:gd name="T12" fmla="*/ 140 w 860"/>
                  <a:gd name="T13" fmla="*/ 170 h 858"/>
                  <a:gd name="T14" fmla="*/ 133 w 860"/>
                  <a:gd name="T15" fmla="*/ 176 h 858"/>
                  <a:gd name="T16" fmla="*/ 129 w 860"/>
                  <a:gd name="T17" fmla="*/ 180 h 858"/>
                  <a:gd name="T18" fmla="*/ 123 w 860"/>
                  <a:gd name="T19" fmla="*/ 186 h 858"/>
                  <a:gd name="T20" fmla="*/ 119 w 860"/>
                  <a:gd name="T21" fmla="*/ 194 h 858"/>
                  <a:gd name="T22" fmla="*/ 113 w 860"/>
                  <a:gd name="T23" fmla="*/ 201 h 858"/>
                  <a:gd name="T24" fmla="*/ 107 w 860"/>
                  <a:gd name="T25" fmla="*/ 204 h 858"/>
                  <a:gd name="T26" fmla="*/ 103 w 860"/>
                  <a:gd name="T27" fmla="*/ 208 h 858"/>
                  <a:gd name="T28" fmla="*/ 95 w 860"/>
                  <a:gd name="T29" fmla="*/ 213 h 858"/>
                  <a:gd name="T30" fmla="*/ 89 w 860"/>
                  <a:gd name="T31" fmla="*/ 215 h 858"/>
                  <a:gd name="T32" fmla="*/ 88 w 860"/>
                  <a:gd name="T33" fmla="*/ 210 h 858"/>
                  <a:gd name="T34" fmla="*/ 92 w 860"/>
                  <a:gd name="T35" fmla="*/ 204 h 858"/>
                  <a:gd name="T36" fmla="*/ 98 w 860"/>
                  <a:gd name="T37" fmla="*/ 198 h 858"/>
                  <a:gd name="T38" fmla="*/ 103 w 860"/>
                  <a:gd name="T39" fmla="*/ 191 h 858"/>
                  <a:gd name="T40" fmla="*/ 101 w 860"/>
                  <a:gd name="T41" fmla="*/ 187 h 858"/>
                  <a:gd name="T42" fmla="*/ 95 w 860"/>
                  <a:gd name="T43" fmla="*/ 184 h 858"/>
                  <a:gd name="T44" fmla="*/ 91 w 860"/>
                  <a:gd name="T45" fmla="*/ 179 h 858"/>
                  <a:gd name="T46" fmla="*/ 93 w 860"/>
                  <a:gd name="T47" fmla="*/ 170 h 858"/>
                  <a:gd name="T48" fmla="*/ 100 w 860"/>
                  <a:gd name="T49" fmla="*/ 159 h 858"/>
                  <a:gd name="T50" fmla="*/ 107 w 860"/>
                  <a:gd name="T51" fmla="*/ 148 h 858"/>
                  <a:gd name="T52" fmla="*/ 110 w 860"/>
                  <a:gd name="T53" fmla="*/ 140 h 858"/>
                  <a:gd name="T54" fmla="*/ 110 w 860"/>
                  <a:gd name="T55" fmla="*/ 135 h 858"/>
                  <a:gd name="T56" fmla="*/ 105 w 860"/>
                  <a:gd name="T57" fmla="*/ 129 h 858"/>
                  <a:gd name="T58" fmla="*/ 99 w 860"/>
                  <a:gd name="T59" fmla="*/ 123 h 858"/>
                  <a:gd name="T60" fmla="*/ 94 w 860"/>
                  <a:gd name="T61" fmla="*/ 122 h 858"/>
                  <a:gd name="T62" fmla="*/ 87 w 860"/>
                  <a:gd name="T63" fmla="*/ 123 h 858"/>
                  <a:gd name="T64" fmla="*/ 78 w 860"/>
                  <a:gd name="T65" fmla="*/ 123 h 858"/>
                  <a:gd name="T66" fmla="*/ 74 w 860"/>
                  <a:gd name="T67" fmla="*/ 124 h 858"/>
                  <a:gd name="T68" fmla="*/ 70 w 860"/>
                  <a:gd name="T69" fmla="*/ 134 h 858"/>
                  <a:gd name="T70" fmla="*/ 66 w 860"/>
                  <a:gd name="T71" fmla="*/ 145 h 858"/>
                  <a:gd name="T72" fmla="*/ 60 w 860"/>
                  <a:gd name="T73" fmla="*/ 152 h 858"/>
                  <a:gd name="T74" fmla="*/ 53 w 860"/>
                  <a:gd name="T75" fmla="*/ 163 h 858"/>
                  <a:gd name="T76" fmla="*/ 46 w 860"/>
                  <a:gd name="T77" fmla="*/ 169 h 858"/>
                  <a:gd name="T78" fmla="*/ 41 w 860"/>
                  <a:gd name="T79" fmla="*/ 172 h 858"/>
                  <a:gd name="T80" fmla="*/ 34 w 860"/>
                  <a:gd name="T81" fmla="*/ 167 h 858"/>
                  <a:gd name="T82" fmla="*/ 14 w 860"/>
                  <a:gd name="T83" fmla="*/ 147 h 858"/>
                  <a:gd name="T84" fmla="*/ 5 w 860"/>
                  <a:gd name="T85" fmla="*/ 127 h 858"/>
                  <a:gd name="T86" fmla="*/ 7 w 860"/>
                  <a:gd name="T87" fmla="*/ 101 h 858"/>
                  <a:gd name="T88" fmla="*/ 3 w 860"/>
                  <a:gd name="T89" fmla="*/ 79 h 858"/>
                  <a:gd name="T90" fmla="*/ 21 w 860"/>
                  <a:gd name="T91" fmla="*/ 80 h 858"/>
                  <a:gd name="T92" fmla="*/ 43 w 860"/>
                  <a:gd name="T93" fmla="*/ 78 h 858"/>
                  <a:gd name="T94" fmla="*/ 69 w 860"/>
                  <a:gd name="T95" fmla="*/ 53 h 858"/>
                  <a:gd name="T96" fmla="*/ 94 w 860"/>
                  <a:gd name="T97" fmla="*/ 44 h 858"/>
                  <a:gd name="T98" fmla="*/ 108 w 860"/>
                  <a:gd name="T99" fmla="*/ 37 h 858"/>
                  <a:gd name="T100" fmla="*/ 131 w 860"/>
                  <a:gd name="T101" fmla="*/ 12 h 858"/>
                  <a:gd name="T102" fmla="*/ 149 w 860"/>
                  <a:gd name="T103" fmla="*/ 6 h 858"/>
                  <a:gd name="T104" fmla="*/ 182 w 860"/>
                  <a:gd name="T105" fmla="*/ 30 h 858"/>
                  <a:gd name="T106" fmla="*/ 194 w 860"/>
                  <a:gd name="T107" fmla="*/ 60 h 858"/>
                  <a:gd name="T108" fmla="*/ 215 w 860"/>
                  <a:gd name="T109" fmla="*/ 101 h 858"/>
                  <a:gd name="T110" fmla="*/ 183 w 860"/>
                  <a:gd name="T111" fmla="*/ 134 h 85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60"/>
                  <a:gd name="T169" fmla="*/ 0 h 858"/>
                  <a:gd name="T170" fmla="*/ 860 w 860"/>
                  <a:gd name="T171" fmla="*/ 858 h 85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60" h="858">
                    <a:moveTo>
                      <a:pt x="725" y="575"/>
                    </a:moveTo>
                    <a:lnTo>
                      <a:pt x="725" y="579"/>
                    </a:lnTo>
                    <a:lnTo>
                      <a:pt x="719" y="585"/>
                    </a:lnTo>
                    <a:lnTo>
                      <a:pt x="713" y="594"/>
                    </a:lnTo>
                    <a:lnTo>
                      <a:pt x="705" y="604"/>
                    </a:lnTo>
                    <a:lnTo>
                      <a:pt x="695" y="608"/>
                    </a:lnTo>
                    <a:lnTo>
                      <a:pt x="681" y="610"/>
                    </a:lnTo>
                    <a:lnTo>
                      <a:pt x="664" y="614"/>
                    </a:lnTo>
                    <a:lnTo>
                      <a:pt x="642" y="618"/>
                    </a:lnTo>
                    <a:lnTo>
                      <a:pt x="622" y="626"/>
                    </a:lnTo>
                    <a:lnTo>
                      <a:pt x="607" y="638"/>
                    </a:lnTo>
                    <a:lnTo>
                      <a:pt x="593" y="651"/>
                    </a:lnTo>
                    <a:lnTo>
                      <a:pt x="577" y="665"/>
                    </a:lnTo>
                    <a:lnTo>
                      <a:pt x="559" y="679"/>
                    </a:lnTo>
                    <a:lnTo>
                      <a:pt x="544" y="693"/>
                    </a:lnTo>
                    <a:lnTo>
                      <a:pt x="530" y="703"/>
                    </a:lnTo>
                    <a:lnTo>
                      <a:pt x="522" y="711"/>
                    </a:lnTo>
                    <a:lnTo>
                      <a:pt x="514" y="718"/>
                    </a:lnTo>
                    <a:lnTo>
                      <a:pt x="502" y="730"/>
                    </a:lnTo>
                    <a:lnTo>
                      <a:pt x="492" y="744"/>
                    </a:lnTo>
                    <a:lnTo>
                      <a:pt x="481" y="760"/>
                    </a:lnTo>
                    <a:lnTo>
                      <a:pt x="475" y="774"/>
                    </a:lnTo>
                    <a:lnTo>
                      <a:pt x="465" y="789"/>
                    </a:lnTo>
                    <a:lnTo>
                      <a:pt x="451" y="801"/>
                    </a:lnTo>
                    <a:lnTo>
                      <a:pt x="437" y="809"/>
                    </a:lnTo>
                    <a:lnTo>
                      <a:pt x="427" y="815"/>
                    </a:lnTo>
                    <a:lnTo>
                      <a:pt x="422" y="823"/>
                    </a:lnTo>
                    <a:lnTo>
                      <a:pt x="410" y="831"/>
                    </a:lnTo>
                    <a:lnTo>
                      <a:pt x="394" y="840"/>
                    </a:lnTo>
                    <a:lnTo>
                      <a:pt x="380" y="850"/>
                    </a:lnTo>
                    <a:lnTo>
                      <a:pt x="364" y="856"/>
                    </a:lnTo>
                    <a:lnTo>
                      <a:pt x="355" y="858"/>
                    </a:lnTo>
                    <a:lnTo>
                      <a:pt x="349" y="854"/>
                    </a:lnTo>
                    <a:lnTo>
                      <a:pt x="349" y="838"/>
                    </a:lnTo>
                    <a:lnTo>
                      <a:pt x="355" y="827"/>
                    </a:lnTo>
                    <a:lnTo>
                      <a:pt x="366" y="815"/>
                    </a:lnTo>
                    <a:lnTo>
                      <a:pt x="380" y="801"/>
                    </a:lnTo>
                    <a:lnTo>
                      <a:pt x="392" y="789"/>
                    </a:lnTo>
                    <a:lnTo>
                      <a:pt x="404" y="775"/>
                    </a:lnTo>
                    <a:lnTo>
                      <a:pt x="410" y="764"/>
                    </a:lnTo>
                    <a:lnTo>
                      <a:pt x="410" y="754"/>
                    </a:lnTo>
                    <a:lnTo>
                      <a:pt x="404" y="748"/>
                    </a:lnTo>
                    <a:lnTo>
                      <a:pt x="392" y="742"/>
                    </a:lnTo>
                    <a:lnTo>
                      <a:pt x="380" y="734"/>
                    </a:lnTo>
                    <a:lnTo>
                      <a:pt x="370" y="726"/>
                    </a:lnTo>
                    <a:lnTo>
                      <a:pt x="364" y="716"/>
                    </a:lnTo>
                    <a:lnTo>
                      <a:pt x="364" y="699"/>
                    </a:lnTo>
                    <a:lnTo>
                      <a:pt x="372" y="679"/>
                    </a:lnTo>
                    <a:lnTo>
                      <a:pt x="382" y="661"/>
                    </a:lnTo>
                    <a:lnTo>
                      <a:pt x="400" y="636"/>
                    </a:lnTo>
                    <a:lnTo>
                      <a:pt x="418" y="608"/>
                    </a:lnTo>
                    <a:lnTo>
                      <a:pt x="425" y="592"/>
                    </a:lnTo>
                    <a:lnTo>
                      <a:pt x="433" y="575"/>
                    </a:lnTo>
                    <a:lnTo>
                      <a:pt x="441" y="559"/>
                    </a:lnTo>
                    <a:lnTo>
                      <a:pt x="443" y="547"/>
                    </a:lnTo>
                    <a:lnTo>
                      <a:pt x="439" y="537"/>
                    </a:lnTo>
                    <a:lnTo>
                      <a:pt x="429" y="526"/>
                    </a:lnTo>
                    <a:lnTo>
                      <a:pt x="418" y="514"/>
                    </a:lnTo>
                    <a:lnTo>
                      <a:pt x="404" y="502"/>
                    </a:lnTo>
                    <a:lnTo>
                      <a:pt x="394" y="494"/>
                    </a:lnTo>
                    <a:lnTo>
                      <a:pt x="384" y="490"/>
                    </a:lnTo>
                    <a:lnTo>
                      <a:pt x="374" y="490"/>
                    </a:lnTo>
                    <a:lnTo>
                      <a:pt x="362" y="492"/>
                    </a:lnTo>
                    <a:lnTo>
                      <a:pt x="345" y="494"/>
                    </a:lnTo>
                    <a:lnTo>
                      <a:pt x="325" y="494"/>
                    </a:lnTo>
                    <a:lnTo>
                      <a:pt x="311" y="492"/>
                    </a:lnTo>
                    <a:lnTo>
                      <a:pt x="301" y="492"/>
                    </a:lnTo>
                    <a:lnTo>
                      <a:pt x="294" y="498"/>
                    </a:lnTo>
                    <a:lnTo>
                      <a:pt x="286" y="512"/>
                    </a:lnTo>
                    <a:lnTo>
                      <a:pt x="280" y="533"/>
                    </a:lnTo>
                    <a:lnTo>
                      <a:pt x="272" y="557"/>
                    </a:lnTo>
                    <a:lnTo>
                      <a:pt x="264" y="577"/>
                    </a:lnTo>
                    <a:lnTo>
                      <a:pt x="254" y="592"/>
                    </a:lnTo>
                    <a:lnTo>
                      <a:pt x="242" y="608"/>
                    </a:lnTo>
                    <a:lnTo>
                      <a:pt x="227" y="630"/>
                    </a:lnTo>
                    <a:lnTo>
                      <a:pt x="211" y="650"/>
                    </a:lnTo>
                    <a:lnTo>
                      <a:pt x="197" y="663"/>
                    </a:lnTo>
                    <a:lnTo>
                      <a:pt x="183" y="673"/>
                    </a:lnTo>
                    <a:lnTo>
                      <a:pt x="172" y="681"/>
                    </a:lnTo>
                    <a:lnTo>
                      <a:pt x="162" y="687"/>
                    </a:lnTo>
                    <a:lnTo>
                      <a:pt x="158" y="691"/>
                    </a:lnTo>
                    <a:lnTo>
                      <a:pt x="134" y="667"/>
                    </a:lnTo>
                    <a:lnTo>
                      <a:pt x="103" y="620"/>
                    </a:lnTo>
                    <a:lnTo>
                      <a:pt x="55" y="587"/>
                    </a:lnTo>
                    <a:lnTo>
                      <a:pt x="0" y="569"/>
                    </a:lnTo>
                    <a:lnTo>
                      <a:pt x="20" y="510"/>
                    </a:lnTo>
                    <a:lnTo>
                      <a:pt x="53" y="457"/>
                    </a:lnTo>
                    <a:lnTo>
                      <a:pt x="30" y="402"/>
                    </a:lnTo>
                    <a:lnTo>
                      <a:pt x="30" y="337"/>
                    </a:lnTo>
                    <a:lnTo>
                      <a:pt x="10" y="315"/>
                    </a:lnTo>
                    <a:lnTo>
                      <a:pt x="40" y="285"/>
                    </a:lnTo>
                    <a:lnTo>
                      <a:pt x="81" y="317"/>
                    </a:lnTo>
                    <a:lnTo>
                      <a:pt x="126" y="382"/>
                    </a:lnTo>
                    <a:lnTo>
                      <a:pt x="170" y="311"/>
                    </a:lnTo>
                    <a:lnTo>
                      <a:pt x="215" y="274"/>
                    </a:lnTo>
                    <a:lnTo>
                      <a:pt x="274" y="209"/>
                    </a:lnTo>
                    <a:lnTo>
                      <a:pt x="349" y="189"/>
                    </a:lnTo>
                    <a:lnTo>
                      <a:pt x="376" y="173"/>
                    </a:lnTo>
                    <a:lnTo>
                      <a:pt x="380" y="134"/>
                    </a:lnTo>
                    <a:lnTo>
                      <a:pt x="431" y="146"/>
                    </a:lnTo>
                    <a:lnTo>
                      <a:pt x="475" y="108"/>
                    </a:lnTo>
                    <a:lnTo>
                      <a:pt x="524" y="47"/>
                    </a:lnTo>
                    <a:lnTo>
                      <a:pt x="524" y="0"/>
                    </a:lnTo>
                    <a:lnTo>
                      <a:pt x="595" y="22"/>
                    </a:lnTo>
                    <a:lnTo>
                      <a:pt x="679" y="45"/>
                    </a:lnTo>
                    <a:lnTo>
                      <a:pt x="725" y="120"/>
                    </a:lnTo>
                    <a:lnTo>
                      <a:pt x="784" y="187"/>
                    </a:lnTo>
                    <a:lnTo>
                      <a:pt x="774" y="240"/>
                    </a:lnTo>
                    <a:lnTo>
                      <a:pt x="860" y="317"/>
                    </a:lnTo>
                    <a:lnTo>
                      <a:pt x="860" y="402"/>
                    </a:lnTo>
                    <a:lnTo>
                      <a:pt x="815" y="425"/>
                    </a:lnTo>
                    <a:lnTo>
                      <a:pt x="731" y="533"/>
                    </a:lnTo>
                    <a:lnTo>
                      <a:pt x="725" y="575"/>
                    </a:lnTo>
                  </a:path>
                </a:pathLst>
              </a:custGeom>
              <a:grpFill/>
              <a:ln w="6350">
                <a:solidFill>
                  <a:schemeClr val="bg1"/>
                </a:solidFill>
                <a:prstDash val="solid"/>
                <a:round/>
              </a:ln>
            </p:spPr>
            <p:txBody>
              <a:bodyPr/>
              <a:lstStyle/>
              <a:p>
                <a:endParaRPr lang="zh-CN" altLang="en-US" sz="1705">
                  <a:cs typeface="+mn-ea"/>
                  <a:sym typeface="+mn-lt"/>
                </a:endParaRPr>
              </a:p>
            </p:txBody>
          </p:sp>
          <p:sp>
            <p:nvSpPr>
              <p:cNvPr id="68" name="Freeform 101"/>
              <p:cNvSpPr/>
              <p:nvPr/>
            </p:nvSpPr>
            <p:spPr bwMode="gray">
              <a:xfrm>
                <a:off x="5341665" y="2323431"/>
                <a:ext cx="1000125" cy="684213"/>
              </a:xfrm>
              <a:custGeom>
                <a:avLst/>
                <a:gdLst>
                  <a:gd name="T0" fmla="*/ 315 w 1260"/>
                  <a:gd name="T1" fmla="*/ 87 h 862"/>
                  <a:gd name="T2" fmla="*/ 309 w 1260"/>
                  <a:gd name="T3" fmla="*/ 91 h 862"/>
                  <a:gd name="T4" fmla="*/ 299 w 1260"/>
                  <a:gd name="T5" fmla="*/ 98 h 862"/>
                  <a:gd name="T6" fmla="*/ 293 w 1260"/>
                  <a:gd name="T7" fmla="*/ 101 h 862"/>
                  <a:gd name="T8" fmla="*/ 287 w 1260"/>
                  <a:gd name="T9" fmla="*/ 98 h 862"/>
                  <a:gd name="T10" fmla="*/ 279 w 1260"/>
                  <a:gd name="T11" fmla="*/ 94 h 862"/>
                  <a:gd name="T12" fmla="*/ 277 w 1260"/>
                  <a:gd name="T13" fmla="*/ 106 h 862"/>
                  <a:gd name="T14" fmla="*/ 274 w 1260"/>
                  <a:gd name="T15" fmla="*/ 119 h 862"/>
                  <a:gd name="T16" fmla="*/ 265 w 1260"/>
                  <a:gd name="T17" fmla="*/ 127 h 862"/>
                  <a:gd name="T18" fmla="*/ 263 w 1260"/>
                  <a:gd name="T19" fmla="*/ 136 h 862"/>
                  <a:gd name="T20" fmla="*/ 254 w 1260"/>
                  <a:gd name="T21" fmla="*/ 143 h 862"/>
                  <a:gd name="T22" fmla="*/ 241 w 1260"/>
                  <a:gd name="T23" fmla="*/ 147 h 862"/>
                  <a:gd name="T24" fmla="*/ 233 w 1260"/>
                  <a:gd name="T25" fmla="*/ 149 h 862"/>
                  <a:gd name="T26" fmla="*/ 236 w 1260"/>
                  <a:gd name="T27" fmla="*/ 157 h 862"/>
                  <a:gd name="T28" fmla="*/ 244 w 1260"/>
                  <a:gd name="T29" fmla="*/ 167 h 862"/>
                  <a:gd name="T30" fmla="*/ 241 w 1260"/>
                  <a:gd name="T31" fmla="*/ 175 h 862"/>
                  <a:gd name="T32" fmla="*/ 226 w 1260"/>
                  <a:gd name="T33" fmla="*/ 177 h 862"/>
                  <a:gd name="T34" fmla="*/ 216 w 1260"/>
                  <a:gd name="T35" fmla="*/ 177 h 862"/>
                  <a:gd name="T36" fmla="*/ 207 w 1260"/>
                  <a:gd name="T37" fmla="*/ 177 h 862"/>
                  <a:gd name="T38" fmla="*/ 202 w 1260"/>
                  <a:gd name="T39" fmla="*/ 172 h 862"/>
                  <a:gd name="T40" fmla="*/ 196 w 1260"/>
                  <a:gd name="T41" fmla="*/ 170 h 862"/>
                  <a:gd name="T42" fmla="*/ 191 w 1260"/>
                  <a:gd name="T43" fmla="*/ 183 h 862"/>
                  <a:gd name="T44" fmla="*/ 185 w 1260"/>
                  <a:gd name="T45" fmla="*/ 199 h 862"/>
                  <a:gd name="T46" fmla="*/ 178 w 1260"/>
                  <a:gd name="T47" fmla="*/ 213 h 862"/>
                  <a:gd name="T48" fmla="*/ 169 w 1260"/>
                  <a:gd name="T49" fmla="*/ 216 h 862"/>
                  <a:gd name="T50" fmla="*/ 147 w 1260"/>
                  <a:gd name="T51" fmla="*/ 181 h 862"/>
                  <a:gd name="T52" fmla="*/ 122 w 1260"/>
                  <a:gd name="T53" fmla="*/ 132 h 862"/>
                  <a:gd name="T54" fmla="*/ 66 w 1260"/>
                  <a:gd name="T55" fmla="*/ 99 h 862"/>
                  <a:gd name="T56" fmla="*/ 28 w 1260"/>
                  <a:gd name="T57" fmla="*/ 96 h 862"/>
                  <a:gd name="T58" fmla="*/ 21 w 1260"/>
                  <a:gd name="T59" fmla="*/ 55 h 862"/>
                  <a:gd name="T60" fmla="*/ 6 w 1260"/>
                  <a:gd name="T61" fmla="*/ 26 h 862"/>
                  <a:gd name="T62" fmla="*/ 33 w 1260"/>
                  <a:gd name="T63" fmla="*/ 29 h 862"/>
                  <a:gd name="T64" fmla="*/ 64 w 1260"/>
                  <a:gd name="T65" fmla="*/ 0 h 862"/>
                  <a:gd name="T66" fmla="*/ 101 w 1260"/>
                  <a:gd name="T67" fmla="*/ 27 h 862"/>
                  <a:gd name="T68" fmla="*/ 133 w 1260"/>
                  <a:gd name="T69" fmla="*/ 34 h 862"/>
                  <a:gd name="T70" fmla="*/ 172 w 1260"/>
                  <a:gd name="T71" fmla="*/ 48 h 862"/>
                  <a:gd name="T72" fmla="*/ 206 w 1260"/>
                  <a:gd name="T73" fmla="*/ 62 h 862"/>
                  <a:gd name="T74" fmla="*/ 214 w 1260"/>
                  <a:gd name="T75" fmla="*/ 42 h 862"/>
                  <a:gd name="T76" fmla="*/ 217 w 1260"/>
                  <a:gd name="T77" fmla="*/ 53 h 862"/>
                  <a:gd name="T78" fmla="*/ 219 w 1260"/>
                  <a:gd name="T79" fmla="*/ 58 h 862"/>
                  <a:gd name="T80" fmla="*/ 227 w 1260"/>
                  <a:gd name="T81" fmla="*/ 65 h 862"/>
                  <a:gd name="T82" fmla="*/ 243 w 1260"/>
                  <a:gd name="T83" fmla="*/ 80 h 862"/>
                  <a:gd name="T84" fmla="*/ 265 w 1260"/>
                  <a:gd name="T85" fmla="*/ 51 h 862"/>
                  <a:gd name="T86" fmla="*/ 312 w 1260"/>
                  <a:gd name="T87" fmla="*/ 62 h 8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60"/>
                  <a:gd name="T133" fmla="*/ 0 h 862"/>
                  <a:gd name="T134" fmla="*/ 1260 w 1260"/>
                  <a:gd name="T135" fmla="*/ 862 h 8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60" h="862">
                    <a:moveTo>
                      <a:pt x="1246" y="248"/>
                    </a:moveTo>
                    <a:lnTo>
                      <a:pt x="1260" y="267"/>
                    </a:lnTo>
                    <a:lnTo>
                      <a:pt x="1258" y="348"/>
                    </a:lnTo>
                    <a:lnTo>
                      <a:pt x="1254" y="350"/>
                    </a:lnTo>
                    <a:lnTo>
                      <a:pt x="1246" y="356"/>
                    </a:lnTo>
                    <a:lnTo>
                      <a:pt x="1233" y="364"/>
                    </a:lnTo>
                    <a:lnTo>
                      <a:pt x="1219" y="374"/>
                    </a:lnTo>
                    <a:lnTo>
                      <a:pt x="1205" y="382"/>
                    </a:lnTo>
                    <a:lnTo>
                      <a:pt x="1195" y="390"/>
                    </a:lnTo>
                    <a:lnTo>
                      <a:pt x="1187" y="395"/>
                    </a:lnTo>
                    <a:lnTo>
                      <a:pt x="1179" y="399"/>
                    </a:lnTo>
                    <a:lnTo>
                      <a:pt x="1170" y="401"/>
                    </a:lnTo>
                    <a:lnTo>
                      <a:pt x="1160" y="401"/>
                    </a:lnTo>
                    <a:lnTo>
                      <a:pt x="1154" y="395"/>
                    </a:lnTo>
                    <a:lnTo>
                      <a:pt x="1146" y="390"/>
                    </a:lnTo>
                    <a:lnTo>
                      <a:pt x="1136" y="380"/>
                    </a:lnTo>
                    <a:lnTo>
                      <a:pt x="1124" y="376"/>
                    </a:lnTo>
                    <a:lnTo>
                      <a:pt x="1114" y="376"/>
                    </a:lnTo>
                    <a:lnTo>
                      <a:pt x="1110" y="384"/>
                    </a:lnTo>
                    <a:lnTo>
                      <a:pt x="1107" y="401"/>
                    </a:lnTo>
                    <a:lnTo>
                      <a:pt x="1105" y="423"/>
                    </a:lnTo>
                    <a:lnTo>
                      <a:pt x="1103" y="443"/>
                    </a:lnTo>
                    <a:lnTo>
                      <a:pt x="1101" y="460"/>
                    </a:lnTo>
                    <a:lnTo>
                      <a:pt x="1095" y="476"/>
                    </a:lnTo>
                    <a:lnTo>
                      <a:pt x="1085" y="490"/>
                    </a:lnTo>
                    <a:lnTo>
                      <a:pt x="1069" y="500"/>
                    </a:lnTo>
                    <a:lnTo>
                      <a:pt x="1059" y="508"/>
                    </a:lnTo>
                    <a:lnTo>
                      <a:pt x="1055" y="519"/>
                    </a:lnTo>
                    <a:lnTo>
                      <a:pt x="1053" y="531"/>
                    </a:lnTo>
                    <a:lnTo>
                      <a:pt x="1051" y="541"/>
                    </a:lnTo>
                    <a:lnTo>
                      <a:pt x="1045" y="551"/>
                    </a:lnTo>
                    <a:lnTo>
                      <a:pt x="1032" y="559"/>
                    </a:lnTo>
                    <a:lnTo>
                      <a:pt x="1016" y="569"/>
                    </a:lnTo>
                    <a:lnTo>
                      <a:pt x="996" y="576"/>
                    </a:lnTo>
                    <a:lnTo>
                      <a:pt x="979" y="584"/>
                    </a:lnTo>
                    <a:lnTo>
                      <a:pt x="965" y="588"/>
                    </a:lnTo>
                    <a:lnTo>
                      <a:pt x="951" y="590"/>
                    </a:lnTo>
                    <a:lnTo>
                      <a:pt x="941" y="592"/>
                    </a:lnTo>
                    <a:lnTo>
                      <a:pt x="933" y="596"/>
                    </a:lnTo>
                    <a:lnTo>
                      <a:pt x="929" y="604"/>
                    </a:lnTo>
                    <a:lnTo>
                      <a:pt x="933" y="614"/>
                    </a:lnTo>
                    <a:lnTo>
                      <a:pt x="943" y="628"/>
                    </a:lnTo>
                    <a:lnTo>
                      <a:pt x="955" y="641"/>
                    </a:lnTo>
                    <a:lnTo>
                      <a:pt x="967" y="651"/>
                    </a:lnTo>
                    <a:lnTo>
                      <a:pt x="977" y="665"/>
                    </a:lnTo>
                    <a:lnTo>
                      <a:pt x="981" y="677"/>
                    </a:lnTo>
                    <a:lnTo>
                      <a:pt x="975" y="691"/>
                    </a:lnTo>
                    <a:lnTo>
                      <a:pt x="963" y="699"/>
                    </a:lnTo>
                    <a:lnTo>
                      <a:pt x="943" y="702"/>
                    </a:lnTo>
                    <a:lnTo>
                      <a:pt x="923" y="704"/>
                    </a:lnTo>
                    <a:lnTo>
                      <a:pt x="906" y="706"/>
                    </a:lnTo>
                    <a:lnTo>
                      <a:pt x="892" y="708"/>
                    </a:lnTo>
                    <a:lnTo>
                      <a:pt x="880" y="708"/>
                    </a:lnTo>
                    <a:lnTo>
                      <a:pt x="864" y="708"/>
                    </a:lnTo>
                    <a:lnTo>
                      <a:pt x="847" y="706"/>
                    </a:lnTo>
                    <a:lnTo>
                      <a:pt x="833" y="706"/>
                    </a:lnTo>
                    <a:lnTo>
                      <a:pt x="827" y="706"/>
                    </a:lnTo>
                    <a:lnTo>
                      <a:pt x="825" y="702"/>
                    </a:lnTo>
                    <a:lnTo>
                      <a:pt x="819" y="697"/>
                    </a:lnTo>
                    <a:lnTo>
                      <a:pt x="809" y="687"/>
                    </a:lnTo>
                    <a:lnTo>
                      <a:pt x="799" y="679"/>
                    </a:lnTo>
                    <a:lnTo>
                      <a:pt x="792" y="675"/>
                    </a:lnTo>
                    <a:lnTo>
                      <a:pt x="786" y="679"/>
                    </a:lnTo>
                    <a:lnTo>
                      <a:pt x="780" y="691"/>
                    </a:lnTo>
                    <a:lnTo>
                      <a:pt x="774" y="708"/>
                    </a:lnTo>
                    <a:lnTo>
                      <a:pt x="766" y="732"/>
                    </a:lnTo>
                    <a:lnTo>
                      <a:pt x="756" y="756"/>
                    </a:lnTo>
                    <a:lnTo>
                      <a:pt x="748" y="777"/>
                    </a:lnTo>
                    <a:lnTo>
                      <a:pt x="742" y="795"/>
                    </a:lnTo>
                    <a:lnTo>
                      <a:pt x="733" y="821"/>
                    </a:lnTo>
                    <a:lnTo>
                      <a:pt x="723" y="838"/>
                    </a:lnTo>
                    <a:lnTo>
                      <a:pt x="711" y="850"/>
                    </a:lnTo>
                    <a:lnTo>
                      <a:pt x="699" y="854"/>
                    </a:lnTo>
                    <a:lnTo>
                      <a:pt x="687" y="858"/>
                    </a:lnTo>
                    <a:lnTo>
                      <a:pt x="677" y="862"/>
                    </a:lnTo>
                    <a:lnTo>
                      <a:pt x="671" y="862"/>
                    </a:lnTo>
                    <a:lnTo>
                      <a:pt x="671" y="799"/>
                    </a:lnTo>
                    <a:lnTo>
                      <a:pt x="585" y="722"/>
                    </a:lnTo>
                    <a:lnTo>
                      <a:pt x="595" y="669"/>
                    </a:lnTo>
                    <a:lnTo>
                      <a:pt x="536" y="602"/>
                    </a:lnTo>
                    <a:lnTo>
                      <a:pt x="490" y="527"/>
                    </a:lnTo>
                    <a:lnTo>
                      <a:pt x="335" y="482"/>
                    </a:lnTo>
                    <a:lnTo>
                      <a:pt x="297" y="460"/>
                    </a:lnTo>
                    <a:lnTo>
                      <a:pt x="262" y="393"/>
                    </a:lnTo>
                    <a:lnTo>
                      <a:pt x="223" y="327"/>
                    </a:lnTo>
                    <a:lnTo>
                      <a:pt x="144" y="388"/>
                    </a:lnTo>
                    <a:lnTo>
                      <a:pt x="114" y="382"/>
                    </a:lnTo>
                    <a:lnTo>
                      <a:pt x="112" y="352"/>
                    </a:lnTo>
                    <a:lnTo>
                      <a:pt x="77" y="303"/>
                    </a:lnTo>
                    <a:lnTo>
                      <a:pt x="83" y="220"/>
                    </a:lnTo>
                    <a:lnTo>
                      <a:pt x="42" y="165"/>
                    </a:lnTo>
                    <a:lnTo>
                      <a:pt x="0" y="157"/>
                    </a:lnTo>
                    <a:lnTo>
                      <a:pt x="24" y="102"/>
                    </a:lnTo>
                    <a:lnTo>
                      <a:pt x="67" y="116"/>
                    </a:lnTo>
                    <a:lnTo>
                      <a:pt x="83" y="96"/>
                    </a:lnTo>
                    <a:lnTo>
                      <a:pt x="132" y="118"/>
                    </a:lnTo>
                    <a:lnTo>
                      <a:pt x="124" y="53"/>
                    </a:lnTo>
                    <a:lnTo>
                      <a:pt x="160" y="23"/>
                    </a:lnTo>
                    <a:lnTo>
                      <a:pt x="256" y="0"/>
                    </a:lnTo>
                    <a:lnTo>
                      <a:pt x="280" y="63"/>
                    </a:lnTo>
                    <a:lnTo>
                      <a:pt x="343" y="132"/>
                    </a:lnTo>
                    <a:lnTo>
                      <a:pt x="406" y="110"/>
                    </a:lnTo>
                    <a:lnTo>
                      <a:pt x="453" y="114"/>
                    </a:lnTo>
                    <a:lnTo>
                      <a:pt x="488" y="81"/>
                    </a:lnTo>
                    <a:lnTo>
                      <a:pt x="530" y="134"/>
                    </a:lnTo>
                    <a:lnTo>
                      <a:pt x="650" y="110"/>
                    </a:lnTo>
                    <a:lnTo>
                      <a:pt x="673" y="142"/>
                    </a:lnTo>
                    <a:lnTo>
                      <a:pt x="689" y="191"/>
                    </a:lnTo>
                    <a:lnTo>
                      <a:pt x="742" y="177"/>
                    </a:lnTo>
                    <a:lnTo>
                      <a:pt x="790" y="250"/>
                    </a:lnTo>
                    <a:lnTo>
                      <a:pt x="823" y="248"/>
                    </a:lnTo>
                    <a:lnTo>
                      <a:pt x="813" y="167"/>
                    </a:lnTo>
                    <a:lnTo>
                      <a:pt x="853" y="161"/>
                    </a:lnTo>
                    <a:lnTo>
                      <a:pt x="855" y="167"/>
                    </a:lnTo>
                    <a:lnTo>
                      <a:pt x="858" y="179"/>
                    </a:lnTo>
                    <a:lnTo>
                      <a:pt x="864" y="195"/>
                    </a:lnTo>
                    <a:lnTo>
                      <a:pt x="868" y="212"/>
                    </a:lnTo>
                    <a:lnTo>
                      <a:pt x="872" y="224"/>
                    </a:lnTo>
                    <a:lnTo>
                      <a:pt x="874" y="232"/>
                    </a:lnTo>
                    <a:lnTo>
                      <a:pt x="878" y="234"/>
                    </a:lnTo>
                    <a:lnTo>
                      <a:pt x="886" y="242"/>
                    </a:lnTo>
                    <a:lnTo>
                      <a:pt x="896" y="250"/>
                    </a:lnTo>
                    <a:lnTo>
                      <a:pt x="908" y="258"/>
                    </a:lnTo>
                    <a:lnTo>
                      <a:pt x="916" y="262"/>
                    </a:lnTo>
                    <a:lnTo>
                      <a:pt x="920" y="266"/>
                    </a:lnTo>
                    <a:lnTo>
                      <a:pt x="971" y="319"/>
                    </a:lnTo>
                    <a:lnTo>
                      <a:pt x="994" y="293"/>
                    </a:lnTo>
                    <a:lnTo>
                      <a:pt x="1010" y="238"/>
                    </a:lnTo>
                    <a:lnTo>
                      <a:pt x="1059" y="201"/>
                    </a:lnTo>
                    <a:lnTo>
                      <a:pt x="1126" y="226"/>
                    </a:lnTo>
                    <a:lnTo>
                      <a:pt x="1203" y="252"/>
                    </a:lnTo>
                    <a:lnTo>
                      <a:pt x="1246" y="248"/>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69" name="Freeform 102"/>
              <p:cNvSpPr/>
              <p:nvPr/>
            </p:nvSpPr>
            <p:spPr bwMode="gray">
              <a:xfrm>
                <a:off x="5341665" y="2323431"/>
                <a:ext cx="1000125" cy="684213"/>
              </a:xfrm>
              <a:custGeom>
                <a:avLst/>
                <a:gdLst>
                  <a:gd name="T0" fmla="*/ 315 w 1260"/>
                  <a:gd name="T1" fmla="*/ 87 h 862"/>
                  <a:gd name="T2" fmla="*/ 309 w 1260"/>
                  <a:gd name="T3" fmla="*/ 91 h 862"/>
                  <a:gd name="T4" fmla="*/ 299 w 1260"/>
                  <a:gd name="T5" fmla="*/ 98 h 862"/>
                  <a:gd name="T6" fmla="*/ 293 w 1260"/>
                  <a:gd name="T7" fmla="*/ 101 h 862"/>
                  <a:gd name="T8" fmla="*/ 287 w 1260"/>
                  <a:gd name="T9" fmla="*/ 98 h 862"/>
                  <a:gd name="T10" fmla="*/ 279 w 1260"/>
                  <a:gd name="T11" fmla="*/ 94 h 862"/>
                  <a:gd name="T12" fmla="*/ 277 w 1260"/>
                  <a:gd name="T13" fmla="*/ 106 h 862"/>
                  <a:gd name="T14" fmla="*/ 274 w 1260"/>
                  <a:gd name="T15" fmla="*/ 119 h 862"/>
                  <a:gd name="T16" fmla="*/ 265 w 1260"/>
                  <a:gd name="T17" fmla="*/ 127 h 862"/>
                  <a:gd name="T18" fmla="*/ 263 w 1260"/>
                  <a:gd name="T19" fmla="*/ 136 h 862"/>
                  <a:gd name="T20" fmla="*/ 254 w 1260"/>
                  <a:gd name="T21" fmla="*/ 143 h 862"/>
                  <a:gd name="T22" fmla="*/ 241 w 1260"/>
                  <a:gd name="T23" fmla="*/ 147 h 862"/>
                  <a:gd name="T24" fmla="*/ 233 w 1260"/>
                  <a:gd name="T25" fmla="*/ 149 h 862"/>
                  <a:gd name="T26" fmla="*/ 236 w 1260"/>
                  <a:gd name="T27" fmla="*/ 157 h 862"/>
                  <a:gd name="T28" fmla="*/ 244 w 1260"/>
                  <a:gd name="T29" fmla="*/ 167 h 862"/>
                  <a:gd name="T30" fmla="*/ 241 w 1260"/>
                  <a:gd name="T31" fmla="*/ 175 h 862"/>
                  <a:gd name="T32" fmla="*/ 226 w 1260"/>
                  <a:gd name="T33" fmla="*/ 177 h 862"/>
                  <a:gd name="T34" fmla="*/ 216 w 1260"/>
                  <a:gd name="T35" fmla="*/ 177 h 862"/>
                  <a:gd name="T36" fmla="*/ 207 w 1260"/>
                  <a:gd name="T37" fmla="*/ 177 h 862"/>
                  <a:gd name="T38" fmla="*/ 202 w 1260"/>
                  <a:gd name="T39" fmla="*/ 172 h 862"/>
                  <a:gd name="T40" fmla="*/ 196 w 1260"/>
                  <a:gd name="T41" fmla="*/ 170 h 862"/>
                  <a:gd name="T42" fmla="*/ 191 w 1260"/>
                  <a:gd name="T43" fmla="*/ 183 h 862"/>
                  <a:gd name="T44" fmla="*/ 185 w 1260"/>
                  <a:gd name="T45" fmla="*/ 199 h 862"/>
                  <a:gd name="T46" fmla="*/ 178 w 1260"/>
                  <a:gd name="T47" fmla="*/ 213 h 862"/>
                  <a:gd name="T48" fmla="*/ 169 w 1260"/>
                  <a:gd name="T49" fmla="*/ 216 h 862"/>
                  <a:gd name="T50" fmla="*/ 147 w 1260"/>
                  <a:gd name="T51" fmla="*/ 181 h 862"/>
                  <a:gd name="T52" fmla="*/ 122 w 1260"/>
                  <a:gd name="T53" fmla="*/ 132 h 862"/>
                  <a:gd name="T54" fmla="*/ 66 w 1260"/>
                  <a:gd name="T55" fmla="*/ 99 h 862"/>
                  <a:gd name="T56" fmla="*/ 28 w 1260"/>
                  <a:gd name="T57" fmla="*/ 96 h 862"/>
                  <a:gd name="T58" fmla="*/ 21 w 1260"/>
                  <a:gd name="T59" fmla="*/ 55 h 862"/>
                  <a:gd name="T60" fmla="*/ 6 w 1260"/>
                  <a:gd name="T61" fmla="*/ 26 h 862"/>
                  <a:gd name="T62" fmla="*/ 33 w 1260"/>
                  <a:gd name="T63" fmla="*/ 29 h 862"/>
                  <a:gd name="T64" fmla="*/ 64 w 1260"/>
                  <a:gd name="T65" fmla="*/ 0 h 862"/>
                  <a:gd name="T66" fmla="*/ 101 w 1260"/>
                  <a:gd name="T67" fmla="*/ 27 h 862"/>
                  <a:gd name="T68" fmla="*/ 133 w 1260"/>
                  <a:gd name="T69" fmla="*/ 34 h 862"/>
                  <a:gd name="T70" fmla="*/ 172 w 1260"/>
                  <a:gd name="T71" fmla="*/ 48 h 862"/>
                  <a:gd name="T72" fmla="*/ 206 w 1260"/>
                  <a:gd name="T73" fmla="*/ 62 h 862"/>
                  <a:gd name="T74" fmla="*/ 214 w 1260"/>
                  <a:gd name="T75" fmla="*/ 42 h 862"/>
                  <a:gd name="T76" fmla="*/ 217 w 1260"/>
                  <a:gd name="T77" fmla="*/ 53 h 862"/>
                  <a:gd name="T78" fmla="*/ 219 w 1260"/>
                  <a:gd name="T79" fmla="*/ 58 h 862"/>
                  <a:gd name="T80" fmla="*/ 227 w 1260"/>
                  <a:gd name="T81" fmla="*/ 65 h 862"/>
                  <a:gd name="T82" fmla="*/ 243 w 1260"/>
                  <a:gd name="T83" fmla="*/ 80 h 862"/>
                  <a:gd name="T84" fmla="*/ 265 w 1260"/>
                  <a:gd name="T85" fmla="*/ 51 h 862"/>
                  <a:gd name="T86" fmla="*/ 312 w 1260"/>
                  <a:gd name="T87" fmla="*/ 62 h 8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60"/>
                  <a:gd name="T133" fmla="*/ 0 h 862"/>
                  <a:gd name="T134" fmla="*/ 1260 w 1260"/>
                  <a:gd name="T135" fmla="*/ 862 h 8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60" h="862">
                    <a:moveTo>
                      <a:pt x="1246" y="248"/>
                    </a:moveTo>
                    <a:lnTo>
                      <a:pt x="1260" y="267"/>
                    </a:lnTo>
                    <a:lnTo>
                      <a:pt x="1258" y="348"/>
                    </a:lnTo>
                    <a:lnTo>
                      <a:pt x="1254" y="350"/>
                    </a:lnTo>
                    <a:lnTo>
                      <a:pt x="1246" y="356"/>
                    </a:lnTo>
                    <a:lnTo>
                      <a:pt x="1233" y="364"/>
                    </a:lnTo>
                    <a:lnTo>
                      <a:pt x="1219" y="374"/>
                    </a:lnTo>
                    <a:lnTo>
                      <a:pt x="1205" y="382"/>
                    </a:lnTo>
                    <a:lnTo>
                      <a:pt x="1195" y="390"/>
                    </a:lnTo>
                    <a:lnTo>
                      <a:pt x="1187" y="395"/>
                    </a:lnTo>
                    <a:lnTo>
                      <a:pt x="1179" y="399"/>
                    </a:lnTo>
                    <a:lnTo>
                      <a:pt x="1170" y="401"/>
                    </a:lnTo>
                    <a:lnTo>
                      <a:pt x="1160" y="401"/>
                    </a:lnTo>
                    <a:lnTo>
                      <a:pt x="1154" y="395"/>
                    </a:lnTo>
                    <a:lnTo>
                      <a:pt x="1146" y="390"/>
                    </a:lnTo>
                    <a:lnTo>
                      <a:pt x="1136" y="380"/>
                    </a:lnTo>
                    <a:lnTo>
                      <a:pt x="1124" y="376"/>
                    </a:lnTo>
                    <a:lnTo>
                      <a:pt x="1114" y="376"/>
                    </a:lnTo>
                    <a:lnTo>
                      <a:pt x="1110" y="384"/>
                    </a:lnTo>
                    <a:lnTo>
                      <a:pt x="1107" y="401"/>
                    </a:lnTo>
                    <a:lnTo>
                      <a:pt x="1105" y="423"/>
                    </a:lnTo>
                    <a:lnTo>
                      <a:pt x="1103" y="443"/>
                    </a:lnTo>
                    <a:lnTo>
                      <a:pt x="1101" y="460"/>
                    </a:lnTo>
                    <a:lnTo>
                      <a:pt x="1095" y="476"/>
                    </a:lnTo>
                    <a:lnTo>
                      <a:pt x="1085" y="490"/>
                    </a:lnTo>
                    <a:lnTo>
                      <a:pt x="1069" y="500"/>
                    </a:lnTo>
                    <a:lnTo>
                      <a:pt x="1059" y="508"/>
                    </a:lnTo>
                    <a:lnTo>
                      <a:pt x="1055" y="519"/>
                    </a:lnTo>
                    <a:lnTo>
                      <a:pt x="1053" y="531"/>
                    </a:lnTo>
                    <a:lnTo>
                      <a:pt x="1051" y="541"/>
                    </a:lnTo>
                    <a:lnTo>
                      <a:pt x="1045" y="551"/>
                    </a:lnTo>
                    <a:lnTo>
                      <a:pt x="1032" y="559"/>
                    </a:lnTo>
                    <a:lnTo>
                      <a:pt x="1016" y="569"/>
                    </a:lnTo>
                    <a:lnTo>
                      <a:pt x="996" y="576"/>
                    </a:lnTo>
                    <a:lnTo>
                      <a:pt x="979" y="584"/>
                    </a:lnTo>
                    <a:lnTo>
                      <a:pt x="965" y="588"/>
                    </a:lnTo>
                    <a:lnTo>
                      <a:pt x="951" y="590"/>
                    </a:lnTo>
                    <a:lnTo>
                      <a:pt x="941" y="592"/>
                    </a:lnTo>
                    <a:lnTo>
                      <a:pt x="933" y="596"/>
                    </a:lnTo>
                    <a:lnTo>
                      <a:pt x="929" y="604"/>
                    </a:lnTo>
                    <a:lnTo>
                      <a:pt x="933" y="614"/>
                    </a:lnTo>
                    <a:lnTo>
                      <a:pt x="943" y="628"/>
                    </a:lnTo>
                    <a:lnTo>
                      <a:pt x="955" y="641"/>
                    </a:lnTo>
                    <a:lnTo>
                      <a:pt x="967" y="651"/>
                    </a:lnTo>
                    <a:lnTo>
                      <a:pt x="977" y="665"/>
                    </a:lnTo>
                    <a:lnTo>
                      <a:pt x="981" y="677"/>
                    </a:lnTo>
                    <a:lnTo>
                      <a:pt x="975" y="691"/>
                    </a:lnTo>
                    <a:lnTo>
                      <a:pt x="963" y="699"/>
                    </a:lnTo>
                    <a:lnTo>
                      <a:pt x="943" y="702"/>
                    </a:lnTo>
                    <a:lnTo>
                      <a:pt x="923" y="704"/>
                    </a:lnTo>
                    <a:lnTo>
                      <a:pt x="906" y="706"/>
                    </a:lnTo>
                    <a:lnTo>
                      <a:pt x="892" y="708"/>
                    </a:lnTo>
                    <a:lnTo>
                      <a:pt x="880" y="708"/>
                    </a:lnTo>
                    <a:lnTo>
                      <a:pt x="864" y="708"/>
                    </a:lnTo>
                    <a:lnTo>
                      <a:pt x="847" y="706"/>
                    </a:lnTo>
                    <a:lnTo>
                      <a:pt x="833" y="706"/>
                    </a:lnTo>
                    <a:lnTo>
                      <a:pt x="827" y="706"/>
                    </a:lnTo>
                    <a:lnTo>
                      <a:pt x="825" y="702"/>
                    </a:lnTo>
                    <a:lnTo>
                      <a:pt x="819" y="697"/>
                    </a:lnTo>
                    <a:lnTo>
                      <a:pt x="809" y="687"/>
                    </a:lnTo>
                    <a:lnTo>
                      <a:pt x="799" y="679"/>
                    </a:lnTo>
                    <a:lnTo>
                      <a:pt x="792" y="675"/>
                    </a:lnTo>
                    <a:lnTo>
                      <a:pt x="786" y="679"/>
                    </a:lnTo>
                    <a:lnTo>
                      <a:pt x="780" y="691"/>
                    </a:lnTo>
                    <a:lnTo>
                      <a:pt x="774" y="708"/>
                    </a:lnTo>
                    <a:lnTo>
                      <a:pt x="766" y="732"/>
                    </a:lnTo>
                    <a:lnTo>
                      <a:pt x="756" y="756"/>
                    </a:lnTo>
                    <a:lnTo>
                      <a:pt x="748" y="777"/>
                    </a:lnTo>
                    <a:lnTo>
                      <a:pt x="742" y="795"/>
                    </a:lnTo>
                    <a:lnTo>
                      <a:pt x="733" y="821"/>
                    </a:lnTo>
                    <a:lnTo>
                      <a:pt x="723" y="838"/>
                    </a:lnTo>
                    <a:lnTo>
                      <a:pt x="711" y="850"/>
                    </a:lnTo>
                    <a:lnTo>
                      <a:pt x="699" y="854"/>
                    </a:lnTo>
                    <a:lnTo>
                      <a:pt x="687" y="858"/>
                    </a:lnTo>
                    <a:lnTo>
                      <a:pt x="677" y="862"/>
                    </a:lnTo>
                    <a:lnTo>
                      <a:pt x="671" y="862"/>
                    </a:lnTo>
                    <a:lnTo>
                      <a:pt x="671" y="799"/>
                    </a:lnTo>
                    <a:lnTo>
                      <a:pt x="585" y="722"/>
                    </a:lnTo>
                    <a:lnTo>
                      <a:pt x="595" y="669"/>
                    </a:lnTo>
                    <a:lnTo>
                      <a:pt x="536" y="602"/>
                    </a:lnTo>
                    <a:lnTo>
                      <a:pt x="490" y="527"/>
                    </a:lnTo>
                    <a:lnTo>
                      <a:pt x="335" y="482"/>
                    </a:lnTo>
                    <a:lnTo>
                      <a:pt x="297" y="460"/>
                    </a:lnTo>
                    <a:lnTo>
                      <a:pt x="262" y="393"/>
                    </a:lnTo>
                    <a:lnTo>
                      <a:pt x="223" y="327"/>
                    </a:lnTo>
                    <a:lnTo>
                      <a:pt x="144" y="388"/>
                    </a:lnTo>
                    <a:lnTo>
                      <a:pt x="114" y="382"/>
                    </a:lnTo>
                    <a:lnTo>
                      <a:pt x="112" y="352"/>
                    </a:lnTo>
                    <a:lnTo>
                      <a:pt x="77" y="303"/>
                    </a:lnTo>
                    <a:lnTo>
                      <a:pt x="83" y="220"/>
                    </a:lnTo>
                    <a:lnTo>
                      <a:pt x="42" y="165"/>
                    </a:lnTo>
                    <a:lnTo>
                      <a:pt x="0" y="157"/>
                    </a:lnTo>
                    <a:lnTo>
                      <a:pt x="24" y="102"/>
                    </a:lnTo>
                    <a:lnTo>
                      <a:pt x="67" y="116"/>
                    </a:lnTo>
                    <a:lnTo>
                      <a:pt x="83" y="96"/>
                    </a:lnTo>
                    <a:lnTo>
                      <a:pt x="132" y="118"/>
                    </a:lnTo>
                    <a:lnTo>
                      <a:pt x="124" y="53"/>
                    </a:lnTo>
                    <a:lnTo>
                      <a:pt x="160" y="23"/>
                    </a:lnTo>
                    <a:lnTo>
                      <a:pt x="256" y="0"/>
                    </a:lnTo>
                    <a:lnTo>
                      <a:pt x="280" y="63"/>
                    </a:lnTo>
                    <a:lnTo>
                      <a:pt x="343" y="132"/>
                    </a:lnTo>
                    <a:lnTo>
                      <a:pt x="406" y="110"/>
                    </a:lnTo>
                    <a:lnTo>
                      <a:pt x="453" y="114"/>
                    </a:lnTo>
                    <a:lnTo>
                      <a:pt x="488" y="81"/>
                    </a:lnTo>
                    <a:lnTo>
                      <a:pt x="530" y="134"/>
                    </a:lnTo>
                    <a:lnTo>
                      <a:pt x="650" y="110"/>
                    </a:lnTo>
                    <a:lnTo>
                      <a:pt x="673" y="142"/>
                    </a:lnTo>
                    <a:lnTo>
                      <a:pt x="689" y="191"/>
                    </a:lnTo>
                    <a:lnTo>
                      <a:pt x="742" y="177"/>
                    </a:lnTo>
                    <a:lnTo>
                      <a:pt x="790" y="250"/>
                    </a:lnTo>
                    <a:lnTo>
                      <a:pt x="823" y="248"/>
                    </a:lnTo>
                    <a:lnTo>
                      <a:pt x="813" y="167"/>
                    </a:lnTo>
                    <a:lnTo>
                      <a:pt x="853" y="161"/>
                    </a:lnTo>
                    <a:lnTo>
                      <a:pt x="855" y="167"/>
                    </a:lnTo>
                    <a:lnTo>
                      <a:pt x="858" y="179"/>
                    </a:lnTo>
                    <a:lnTo>
                      <a:pt x="864" y="195"/>
                    </a:lnTo>
                    <a:lnTo>
                      <a:pt x="868" y="212"/>
                    </a:lnTo>
                    <a:lnTo>
                      <a:pt x="872" y="224"/>
                    </a:lnTo>
                    <a:lnTo>
                      <a:pt x="874" y="232"/>
                    </a:lnTo>
                    <a:lnTo>
                      <a:pt x="878" y="234"/>
                    </a:lnTo>
                    <a:lnTo>
                      <a:pt x="886" y="242"/>
                    </a:lnTo>
                    <a:lnTo>
                      <a:pt x="896" y="250"/>
                    </a:lnTo>
                    <a:lnTo>
                      <a:pt x="908" y="258"/>
                    </a:lnTo>
                    <a:lnTo>
                      <a:pt x="916" y="262"/>
                    </a:lnTo>
                    <a:lnTo>
                      <a:pt x="920" y="266"/>
                    </a:lnTo>
                    <a:lnTo>
                      <a:pt x="971" y="319"/>
                    </a:lnTo>
                    <a:lnTo>
                      <a:pt x="994" y="293"/>
                    </a:lnTo>
                    <a:lnTo>
                      <a:pt x="1010" y="238"/>
                    </a:lnTo>
                    <a:lnTo>
                      <a:pt x="1059" y="201"/>
                    </a:lnTo>
                    <a:lnTo>
                      <a:pt x="1126" y="226"/>
                    </a:lnTo>
                    <a:lnTo>
                      <a:pt x="1203" y="252"/>
                    </a:lnTo>
                    <a:lnTo>
                      <a:pt x="1246" y="248"/>
                    </a:lnTo>
                  </a:path>
                </a:pathLst>
              </a:custGeom>
              <a:grpFill/>
              <a:ln w="6350">
                <a:solidFill>
                  <a:schemeClr val="bg1"/>
                </a:solidFill>
                <a:prstDash val="solid"/>
                <a:round/>
              </a:ln>
            </p:spPr>
            <p:txBody>
              <a:bodyPr/>
              <a:lstStyle/>
              <a:p>
                <a:endParaRPr lang="zh-CN" altLang="en-US" sz="1705">
                  <a:cs typeface="+mn-ea"/>
                  <a:sym typeface="+mn-lt"/>
                </a:endParaRPr>
              </a:p>
            </p:txBody>
          </p:sp>
          <p:sp>
            <p:nvSpPr>
              <p:cNvPr id="70" name="Freeform 103"/>
              <p:cNvSpPr/>
              <p:nvPr/>
            </p:nvSpPr>
            <p:spPr bwMode="gray">
              <a:xfrm>
                <a:off x="5121003" y="1340768"/>
                <a:ext cx="1366838" cy="1235075"/>
              </a:xfrm>
              <a:custGeom>
                <a:avLst/>
                <a:gdLst>
                  <a:gd name="T0" fmla="*/ 419 w 1722"/>
                  <a:gd name="T1" fmla="*/ 147 h 1557"/>
                  <a:gd name="T2" fmla="*/ 423 w 1722"/>
                  <a:gd name="T3" fmla="*/ 159 h 1557"/>
                  <a:gd name="T4" fmla="*/ 428 w 1722"/>
                  <a:gd name="T5" fmla="*/ 173 h 1557"/>
                  <a:gd name="T6" fmla="*/ 419 w 1722"/>
                  <a:gd name="T7" fmla="*/ 185 h 1557"/>
                  <a:gd name="T8" fmla="*/ 421 w 1722"/>
                  <a:gd name="T9" fmla="*/ 196 h 1557"/>
                  <a:gd name="T10" fmla="*/ 431 w 1722"/>
                  <a:gd name="T11" fmla="*/ 209 h 1557"/>
                  <a:gd name="T12" fmla="*/ 429 w 1722"/>
                  <a:gd name="T13" fmla="*/ 233 h 1557"/>
                  <a:gd name="T14" fmla="*/ 425 w 1722"/>
                  <a:gd name="T15" fmla="*/ 256 h 1557"/>
                  <a:gd name="T16" fmla="*/ 417 w 1722"/>
                  <a:gd name="T17" fmla="*/ 278 h 1557"/>
                  <a:gd name="T18" fmla="*/ 418 w 1722"/>
                  <a:gd name="T19" fmla="*/ 290 h 1557"/>
                  <a:gd name="T20" fmla="*/ 404 w 1722"/>
                  <a:gd name="T21" fmla="*/ 293 h 1557"/>
                  <a:gd name="T22" fmla="*/ 383 w 1722"/>
                  <a:gd name="T23" fmla="*/ 292 h 1557"/>
                  <a:gd name="T24" fmla="*/ 374 w 1722"/>
                  <a:gd name="T25" fmla="*/ 295 h 1557"/>
                  <a:gd name="T26" fmla="*/ 367 w 1722"/>
                  <a:gd name="T27" fmla="*/ 309 h 1557"/>
                  <a:gd name="T28" fmla="*/ 358 w 1722"/>
                  <a:gd name="T29" fmla="*/ 318 h 1557"/>
                  <a:gd name="T30" fmla="*/ 368 w 1722"/>
                  <a:gd name="T31" fmla="*/ 333 h 1557"/>
                  <a:gd name="T32" fmla="*/ 375 w 1722"/>
                  <a:gd name="T33" fmla="*/ 350 h 1557"/>
                  <a:gd name="T34" fmla="*/ 380 w 1722"/>
                  <a:gd name="T35" fmla="*/ 367 h 1557"/>
                  <a:gd name="T36" fmla="*/ 334 w 1722"/>
                  <a:gd name="T37" fmla="*/ 359 h 1557"/>
                  <a:gd name="T38" fmla="*/ 299 w 1722"/>
                  <a:gd name="T39" fmla="*/ 376 h 1557"/>
                  <a:gd name="T40" fmla="*/ 275 w 1722"/>
                  <a:gd name="T41" fmla="*/ 371 h 1557"/>
                  <a:gd name="T42" fmla="*/ 237 w 1722"/>
                  <a:gd name="T43" fmla="*/ 345 h 1557"/>
                  <a:gd name="T44" fmla="*/ 183 w 1722"/>
                  <a:gd name="T45" fmla="*/ 338 h 1557"/>
                  <a:gd name="T46" fmla="*/ 134 w 1722"/>
                  <a:gd name="T47" fmla="*/ 309 h 1557"/>
                  <a:gd name="T48" fmla="*/ 93 w 1722"/>
                  <a:gd name="T49" fmla="*/ 288 h 1557"/>
                  <a:gd name="T50" fmla="*/ 118 w 1722"/>
                  <a:gd name="T51" fmla="*/ 211 h 1557"/>
                  <a:gd name="T52" fmla="*/ 133 w 1722"/>
                  <a:gd name="T53" fmla="*/ 147 h 1557"/>
                  <a:gd name="T54" fmla="*/ 106 w 1722"/>
                  <a:gd name="T55" fmla="*/ 89 h 1557"/>
                  <a:gd name="T56" fmla="*/ 45 w 1722"/>
                  <a:gd name="T57" fmla="*/ 63 h 1557"/>
                  <a:gd name="T58" fmla="*/ 12 w 1722"/>
                  <a:gd name="T59" fmla="*/ 35 h 1557"/>
                  <a:gd name="T60" fmla="*/ 9 w 1722"/>
                  <a:gd name="T61" fmla="*/ 18 h 1557"/>
                  <a:gd name="T62" fmla="*/ 25 w 1722"/>
                  <a:gd name="T63" fmla="*/ 11 h 1557"/>
                  <a:gd name="T64" fmla="*/ 45 w 1722"/>
                  <a:gd name="T65" fmla="*/ 4 h 1557"/>
                  <a:gd name="T66" fmla="*/ 61 w 1722"/>
                  <a:gd name="T67" fmla="*/ 1 h 1557"/>
                  <a:gd name="T68" fmla="*/ 82 w 1722"/>
                  <a:gd name="T69" fmla="*/ 11 h 1557"/>
                  <a:gd name="T70" fmla="*/ 94 w 1722"/>
                  <a:gd name="T71" fmla="*/ 8 h 1557"/>
                  <a:gd name="T72" fmla="*/ 104 w 1722"/>
                  <a:gd name="T73" fmla="*/ 6 h 1557"/>
                  <a:gd name="T74" fmla="*/ 127 w 1722"/>
                  <a:gd name="T75" fmla="*/ 24 h 1557"/>
                  <a:gd name="T76" fmla="*/ 146 w 1722"/>
                  <a:gd name="T77" fmla="*/ 46 h 1557"/>
                  <a:gd name="T78" fmla="*/ 160 w 1722"/>
                  <a:gd name="T79" fmla="*/ 69 h 1557"/>
                  <a:gd name="T80" fmla="*/ 175 w 1722"/>
                  <a:gd name="T81" fmla="*/ 92 h 1557"/>
                  <a:gd name="T82" fmla="*/ 184 w 1722"/>
                  <a:gd name="T83" fmla="*/ 101 h 1557"/>
                  <a:gd name="T84" fmla="*/ 194 w 1722"/>
                  <a:gd name="T85" fmla="*/ 123 h 1557"/>
                  <a:gd name="T86" fmla="*/ 206 w 1722"/>
                  <a:gd name="T87" fmla="*/ 138 h 1557"/>
                  <a:gd name="T88" fmla="*/ 225 w 1722"/>
                  <a:gd name="T89" fmla="*/ 141 h 1557"/>
                  <a:gd name="T90" fmla="*/ 245 w 1722"/>
                  <a:gd name="T91" fmla="*/ 137 h 1557"/>
                  <a:gd name="T92" fmla="*/ 267 w 1722"/>
                  <a:gd name="T93" fmla="*/ 143 h 1557"/>
                  <a:gd name="T94" fmla="*/ 281 w 1722"/>
                  <a:gd name="T95" fmla="*/ 152 h 1557"/>
                  <a:gd name="T96" fmla="*/ 293 w 1722"/>
                  <a:gd name="T97" fmla="*/ 154 h 1557"/>
                  <a:gd name="T98" fmla="*/ 298 w 1722"/>
                  <a:gd name="T99" fmla="*/ 154 h 1557"/>
                  <a:gd name="T100" fmla="*/ 300 w 1722"/>
                  <a:gd name="T101" fmla="*/ 160 h 1557"/>
                  <a:gd name="T102" fmla="*/ 308 w 1722"/>
                  <a:gd name="T103" fmla="*/ 175 h 1557"/>
                  <a:gd name="T104" fmla="*/ 317 w 1722"/>
                  <a:gd name="T105" fmla="*/ 191 h 1557"/>
                  <a:gd name="T106" fmla="*/ 329 w 1722"/>
                  <a:gd name="T107" fmla="*/ 197 h 1557"/>
                  <a:gd name="T108" fmla="*/ 350 w 1722"/>
                  <a:gd name="T109" fmla="*/ 191 h 1557"/>
                  <a:gd name="T110" fmla="*/ 368 w 1722"/>
                  <a:gd name="T111" fmla="*/ 175 h 1557"/>
                  <a:gd name="T112" fmla="*/ 382 w 1722"/>
                  <a:gd name="T113" fmla="*/ 160 h 1557"/>
                  <a:gd name="T114" fmla="*/ 396 w 1722"/>
                  <a:gd name="T115" fmla="*/ 148 h 1557"/>
                  <a:gd name="T116" fmla="*/ 414 w 1722"/>
                  <a:gd name="T117" fmla="*/ 140 h 15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22"/>
                  <a:gd name="T178" fmla="*/ 0 h 1557"/>
                  <a:gd name="T179" fmla="*/ 1722 w 1722"/>
                  <a:gd name="T180" fmla="*/ 1557 h 155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22" h="1557">
                    <a:moveTo>
                      <a:pt x="1673" y="557"/>
                    </a:moveTo>
                    <a:lnTo>
                      <a:pt x="1673" y="561"/>
                    </a:lnTo>
                    <a:lnTo>
                      <a:pt x="1673" y="575"/>
                    </a:lnTo>
                    <a:lnTo>
                      <a:pt x="1675" y="590"/>
                    </a:lnTo>
                    <a:lnTo>
                      <a:pt x="1675" y="606"/>
                    </a:lnTo>
                    <a:lnTo>
                      <a:pt x="1675" y="618"/>
                    </a:lnTo>
                    <a:lnTo>
                      <a:pt x="1681" y="628"/>
                    </a:lnTo>
                    <a:lnTo>
                      <a:pt x="1691" y="639"/>
                    </a:lnTo>
                    <a:lnTo>
                      <a:pt x="1702" y="649"/>
                    </a:lnTo>
                    <a:lnTo>
                      <a:pt x="1712" y="661"/>
                    </a:lnTo>
                    <a:lnTo>
                      <a:pt x="1714" y="673"/>
                    </a:lnTo>
                    <a:lnTo>
                      <a:pt x="1710" y="693"/>
                    </a:lnTo>
                    <a:lnTo>
                      <a:pt x="1698" y="712"/>
                    </a:lnTo>
                    <a:lnTo>
                      <a:pt x="1687" y="728"/>
                    </a:lnTo>
                    <a:lnTo>
                      <a:pt x="1681" y="736"/>
                    </a:lnTo>
                    <a:lnTo>
                      <a:pt x="1673" y="742"/>
                    </a:lnTo>
                    <a:lnTo>
                      <a:pt x="1669" y="752"/>
                    </a:lnTo>
                    <a:lnTo>
                      <a:pt x="1667" y="762"/>
                    </a:lnTo>
                    <a:lnTo>
                      <a:pt x="1673" y="773"/>
                    </a:lnTo>
                    <a:lnTo>
                      <a:pt x="1683" y="787"/>
                    </a:lnTo>
                    <a:lnTo>
                      <a:pt x="1697" y="799"/>
                    </a:lnTo>
                    <a:lnTo>
                      <a:pt x="1708" y="811"/>
                    </a:lnTo>
                    <a:lnTo>
                      <a:pt x="1718" y="823"/>
                    </a:lnTo>
                    <a:lnTo>
                      <a:pt x="1722" y="836"/>
                    </a:lnTo>
                    <a:lnTo>
                      <a:pt x="1720" y="852"/>
                    </a:lnTo>
                    <a:lnTo>
                      <a:pt x="1720" y="876"/>
                    </a:lnTo>
                    <a:lnTo>
                      <a:pt x="1718" y="905"/>
                    </a:lnTo>
                    <a:lnTo>
                      <a:pt x="1716" y="935"/>
                    </a:lnTo>
                    <a:lnTo>
                      <a:pt x="1714" y="964"/>
                    </a:lnTo>
                    <a:lnTo>
                      <a:pt x="1712" y="988"/>
                    </a:lnTo>
                    <a:lnTo>
                      <a:pt x="1708" y="1002"/>
                    </a:lnTo>
                    <a:lnTo>
                      <a:pt x="1697" y="1025"/>
                    </a:lnTo>
                    <a:lnTo>
                      <a:pt x="1687" y="1051"/>
                    </a:lnTo>
                    <a:lnTo>
                      <a:pt x="1675" y="1074"/>
                    </a:lnTo>
                    <a:lnTo>
                      <a:pt x="1667" y="1096"/>
                    </a:lnTo>
                    <a:lnTo>
                      <a:pt x="1667" y="1114"/>
                    </a:lnTo>
                    <a:lnTo>
                      <a:pt x="1667" y="1130"/>
                    </a:lnTo>
                    <a:lnTo>
                      <a:pt x="1669" y="1139"/>
                    </a:lnTo>
                    <a:lnTo>
                      <a:pt x="1671" y="1151"/>
                    </a:lnTo>
                    <a:lnTo>
                      <a:pt x="1671" y="1163"/>
                    </a:lnTo>
                    <a:lnTo>
                      <a:pt x="1667" y="1171"/>
                    </a:lnTo>
                    <a:lnTo>
                      <a:pt x="1655" y="1175"/>
                    </a:lnTo>
                    <a:lnTo>
                      <a:pt x="1639" y="1175"/>
                    </a:lnTo>
                    <a:lnTo>
                      <a:pt x="1614" y="1175"/>
                    </a:lnTo>
                    <a:lnTo>
                      <a:pt x="1586" y="1175"/>
                    </a:lnTo>
                    <a:lnTo>
                      <a:pt x="1561" y="1173"/>
                    </a:lnTo>
                    <a:lnTo>
                      <a:pt x="1539" y="1171"/>
                    </a:lnTo>
                    <a:lnTo>
                      <a:pt x="1529" y="1169"/>
                    </a:lnTo>
                    <a:lnTo>
                      <a:pt x="1521" y="1169"/>
                    </a:lnTo>
                    <a:lnTo>
                      <a:pt x="1511" y="1171"/>
                    </a:lnTo>
                    <a:lnTo>
                      <a:pt x="1502" y="1177"/>
                    </a:lnTo>
                    <a:lnTo>
                      <a:pt x="1496" y="1183"/>
                    </a:lnTo>
                    <a:lnTo>
                      <a:pt x="1492" y="1193"/>
                    </a:lnTo>
                    <a:lnTo>
                      <a:pt x="1486" y="1206"/>
                    </a:lnTo>
                    <a:lnTo>
                      <a:pt x="1478" y="1222"/>
                    </a:lnTo>
                    <a:lnTo>
                      <a:pt x="1468" y="1238"/>
                    </a:lnTo>
                    <a:lnTo>
                      <a:pt x="1458" y="1246"/>
                    </a:lnTo>
                    <a:lnTo>
                      <a:pt x="1445" y="1254"/>
                    </a:lnTo>
                    <a:lnTo>
                      <a:pt x="1435" y="1261"/>
                    </a:lnTo>
                    <a:lnTo>
                      <a:pt x="1429" y="1273"/>
                    </a:lnTo>
                    <a:lnTo>
                      <a:pt x="1433" y="1285"/>
                    </a:lnTo>
                    <a:lnTo>
                      <a:pt x="1443" y="1297"/>
                    </a:lnTo>
                    <a:lnTo>
                      <a:pt x="1456" y="1313"/>
                    </a:lnTo>
                    <a:lnTo>
                      <a:pt x="1470" y="1332"/>
                    </a:lnTo>
                    <a:lnTo>
                      <a:pt x="1480" y="1350"/>
                    </a:lnTo>
                    <a:lnTo>
                      <a:pt x="1486" y="1364"/>
                    </a:lnTo>
                    <a:lnTo>
                      <a:pt x="1492" y="1381"/>
                    </a:lnTo>
                    <a:lnTo>
                      <a:pt x="1498" y="1401"/>
                    </a:lnTo>
                    <a:lnTo>
                      <a:pt x="1504" y="1423"/>
                    </a:lnTo>
                    <a:lnTo>
                      <a:pt x="1510" y="1441"/>
                    </a:lnTo>
                    <a:lnTo>
                      <a:pt x="1513" y="1454"/>
                    </a:lnTo>
                    <a:lnTo>
                      <a:pt x="1517" y="1470"/>
                    </a:lnTo>
                    <a:lnTo>
                      <a:pt x="1521" y="1482"/>
                    </a:lnTo>
                    <a:lnTo>
                      <a:pt x="1523" y="1486"/>
                    </a:lnTo>
                    <a:lnTo>
                      <a:pt x="1480" y="1490"/>
                    </a:lnTo>
                    <a:lnTo>
                      <a:pt x="1336" y="1439"/>
                    </a:lnTo>
                    <a:lnTo>
                      <a:pt x="1287" y="1476"/>
                    </a:lnTo>
                    <a:lnTo>
                      <a:pt x="1271" y="1531"/>
                    </a:lnTo>
                    <a:lnTo>
                      <a:pt x="1248" y="1557"/>
                    </a:lnTo>
                    <a:lnTo>
                      <a:pt x="1195" y="1504"/>
                    </a:lnTo>
                    <a:lnTo>
                      <a:pt x="1151" y="1472"/>
                    </a:lnTo>
                    <a:lnTo>
                      <a:pt x="1130" y="1399"/>
                    </a:lnTo>
                    <a:lnTo>
                      <a:pt x="1090" y="1405"/>
                    </a:lnTo>
                    <a:lnTo>
                      <a:pt x="1100" y="1486"/>
                    </a:lnTo>
                    <a:lnTo>
                      <a:pt x="1067" y="1488"/>
                    </a:lnTo>
                    <a:lnTo>
                      <a:pt x="1019" y="1415"/>
                    </a:lnTo>
                    <a:lnTo>
                      <a:pt x="966" y="1429"/>
                    </a:lnTo>
                    <a:lnTo>
                      <a:pt x="950" y="1380"/>
                    </a:lnTo>
                    <a:lnTo>
                      <a:pt x="927" y="1348"/>
                    </a:lnTo>
                    <a:lnTo>
                      <a:pt x="807" y="1372"/>
                    </a:lnTo>
                    <a:lnTo>
                      <a:pt x="765" y="1322"/>
                    </a:lnTo>
                    <a:lnTo>
                      <a:pt x="730" y="1352"/>
                    </a:lnTo>
                    <a:lnTo>
                      <a:pt x="683" y="1348"/>
                    </a:lnTo>
                    <a:lnTo>
                      <a:pt x="620" y="1370"/>
                    </a:lnTo>
                    <a:lnTo>
                      <a:pt x="557" y="1301"/>
                    </a:lnTo>
                    <a:lnTo>
                      <a:pt x="533" y="1238"/>
                    </a:lnTo>
                    <a:lnTo>
                      <a:pt x="437" y="1261"/>
                    </a:lnTo>
                    <a:lnTo>
                      <a:pt x="401" y="1291"/>
                    </a:lnTo>
                    <a:lnTo>
                      <a:pt x="413" y="1208"/>
                    </a:lnTo>
                    <a:lnTo>
                      <a:pt x="372" y="1153"/>
                    </a:lnTo>
                    <a:lnTo>
                      <a:pt x="317" y="1094"/>
                    </a:lnTo>
                    <a:lnTo>
                      <a:pt x="332" y="1047"/>
                    </a:lnTo>
                    <a:lnTo>
                      <a:pt x="415" y="956"/>
                    </a:lnTo>
                    <a:lnTo>
                      <a:pt x="472" y="844"/>
                    </a:lnTo>
                    <a:lnTo>
                      <a:pt x="521" y="791"/>
                    </a:lnTo>
                    <a:lnTo>
                      <a:pt x="529" y="722"/>
                    </a:lnTo>
                    <a:lnTo>
                      <a:pt x="563" y="708"/>
                    </a:lnTo>
                    <a:lnTo>
                      <a:pt x="531" y="590"/>
                    </a:lnTo>
                    <a:lnTo>
                      <a:pt x="561" y="480"/>
                    </a:lnTo>
                    <a:lnTo>
                      <a:pt x="580" y="376"/>
                    </a:lnTo>
                    <a:lnTo>
                      <a:pt x="468" y="297"/>
                    </a:lnTo>
                    <a:lnTo>
                      <a:pt x="421" y="358"/>
                    </a:lnTo>
                    <a:lnTo>
                      <a:pt x="313" y="393"/>
                    </a:lnTo>
                    <a:lnTo>
                      <a:pt x="210" y="393"/>
                    </a:lnTo>
                    <a:lnTo>
                      <a:pt x="183" y="321"/>
                    </a:lnTo>
                    <a:lnTo>
                      <a:pt x="179" y="254"/>
                    </a:lnTo>
                    <a:lnTo>
                      <a:pt x="112" y="226"/>
                    </a:lnTo>
                    <a:lnTo>
                      <a:pt x="88" y="273"/>
                    </a:lnTo>
                    <a:lnTo>
                      <a:pt x="0" y="222"/>
                    </a:lnTo>
                    <a:lnTo>
                      <a:pt x="45" y="140"/>
                    </a:lnTo>
                    <a:lnTo>
                      <a:pt x="6" y="90"/>
                    </a:lnTo>
                    <a:lnTo>
                      <a:pt x="10" y="88"/>
                    </a:lnTo>
                    <a:lnTo>
                      <a:pt x="19" y="83"/>
                    </a:lnTo>
                    <a:lnTo>
                      <a:pt x="33" y="75"/>
                    </a:lnTo>
                    <a:lnTo>
                      <a:pt x="51" y="65"/>
                    </a:lnTo>
                    <a:lnTo>
                      <a:pt x="69" y="57"/>
                    </a:lnTo>
                    <a:lnTo>
                      <a:pt x="84" y="49"/>
                    </a:lnTo>
                    <a:lnTo>
                      <a:pt x="98" y="45"/>
                    </a:lnTo>
                    <a:lnTo>
                      <a:pt x="112" y="41"/>
                    </a:lnTo>
                    <a:lnTo>
                      <a:pt x="134" y="35"/>
                    </a:lnTo>
                    <a:lnTo>
                      <a:pt x="155" y="25"/>
                    </a:lnTo>
                    <a:lnTo>
                      <a:pt x="179" y="18"/>
                    </a:lnTo>
                    <a:lnTo>
                      <a:pt x="197" y="8"/>
                    </a:lnTo>
                    <a:lnTo>
                      <a:pt x="208" y="4"/>
                    </a:lnTo>
                    <a:lnTo>
                      <a:pt x="224" y="0"/>
                    </a:lnTo>
                    <a:lnTo>
                      <a:pt x="244" y="4"/>
                    </a:lnTo>
                    <a:lnTo>
                      <a:pt x="267" y="14"/>
                    </a:lnTo>
                    <a:lnTo>
                      <a:pt x="293" y="25"/>
                    </a:lnTo>
                    <a:lnTo>
                      <a:pt x="313" y="39"/>
                    </a:lnTo>
                    <a:lnTo>
                      <a:pt x="328" y="47"/>
                    </a:lnTo>
                    <a:lnTo>
                      <a:pt x="344" y="51"/>
                    </a:lnTo>
                    <a:lnTo>
                      <a:pt x="358" y="49"/>
                    </a:lnTo>
                    <a:lnTo>
                      <a:pt x="366" y="43"/>
                    </a:lnTo>
                    <a:lnTo>
                      <a:pt x="374" y="35"/>
                    </a:lnTo>
                    <a:lnTo>
                      <a:pt x="380" y="27"/>
                    </a:lnTo>
                    <a:lnTo>
                      <a:pt x="387" y="21"/>
                    </a:lnTo>
                    <a:lnTo>
                      <a:pt x="397" y="21"/>
                    </a:lnTo>
                    <a:lnTo>
                      <a:pt x="413" y="25"/>
                    </a:lnTo>
                    <a:lnTo>
                      <a:pt x="447" y="39"/>
                    </a:lnTo>
                    <a:lnTo>
                      <a:pt x="472" y="53"/>
                    </a:lnTo>
                    <a:lnTo>
                      <a:pt x="492" y="73"/>
                    </a:lnTo>
                    <a:lnTo>
                      <a:pt x="510" y="96"/>
                    </a:lnTo>
                    <a:lnTo>
                      <a:pt x="531" y="118"/>
                    </a:lnTo>
                    <a:lnTo>
                      <a:pt x="551" y="142"/>
                    </a:lnTo>
                    <a:lnTo>
                      <a:pt x="567" y="163"/>
                    </a:lnTo>
                    <a:lnTo>
                      <a:pt x="582" y="187"/>
                    </a:lnTo>
                    <a:lnTo>
                      <a:pt x="598" y="212"/>
                    </a:lnTo>
                    <a:lnTo>
                      <a:pt x="610" y="232"/>
                    </a:lnTo>
                    <a:lnTo>
                      <a:pt x="622" y="256"/>
                    </a:lnTo>
                    <a:lnTo>
                      <a:pt x="637" y="279"/>
                    </a:lnTo>
                    <a:lnTo>
                      <a:pt x="655" y="303"/>
                    </a:lnTo>
                    <a:lnTo>
                      <a:pt x="673" y="325"/>
                    </a:lnTo>
                    <a:lnTo>
                      <a:pt x="689" y="348"/>
                    </a:lnTo>
                    <a:lnTo>
                      <a:pt x="698" y="368"/>
                    </a:lnTo>
                    <a:lnTo>
                      <a:pt x="704" y="378"/>
                    </a:lnTo>
                    <a:lnTo>
                      <a:pt x="714" y="386"/>
                    </a:lnTo>
                    <a:lnTo>
                      <a:pt x="726" y="393"/>
                    </a:lnTo>
                    <a:lnTo>
                      <a:pt x="736" y="405"/>
                    </a:lnTo>
                    <a:lnTo>
                      <a:pt x="742" y="417"/>
                    </a:lnTo>
                    <a:lnTo>
                      <a:pt x="750" y="445"/>
                    </a:lnTo>
                    <a:lnTo>
                      <a:pt x="761" y="470"/>
                    </a:lnTo>
                    <a:lnTo>
                      <a:pt x="773" y="492"/>
                    </a:lnTo>
                    <a:lnTo>
                      <a:pt x="783" y="508"/>
                    </a:lnTo>
                    <a:lnTo>
                      <a:pt x="795" y="527"/>
                    </a:lnTo>
                    <a:lnTo>
                      <a:pt x="809" y="543"/>
                    </a:lnTo>
                    <a:lnTo>
                      <a:pt x="824" y="555"/>
                    </a:lnTo>
                    <a:lnTo>
                      <a:pt x="840" y="561"/>
                    </a:lnTo>
                    <a:lnTo>
                      <a:pt x="862" y="567"/>
                    </a:lnTo>
                    <a:lnTo>
                      <a:pt x="882" y="569"/>
                    </a:lnTo>
                    <a:lnTo>
                      <a:pt x="901" y="565"/>
                    </a:lnTo>
                    <a:lnTo>
                      <a:pt x="919" y="559"/>
                    </a:lnTo>
                    <a:lnTo>
                      <a:pt x="941" y="553"/>
                    </a:lnTo>
                    <a:lnTo>
                      <a:pt x="960" y="549"/>
                    </a:lnTo>
                    <a:lnTo>
                      <a:pt x="982" y="551"/>
                    </a:lnTo>
                    <a:lnTo>
                      <a:pt x="1004" y="559"/>
                    </a:lnTo>
                    <a:lnTo>
                      <a:pt x="1029" y="563"/>
                    </a:lnTo>
                    <a:lnTo>
                      <a:pt x="1051" y="569"/>
                    </a:lnTo>
                    <a:lnTo>
                      <a:pt x="1065" y="575"/>
                    </a:lnTo>
                    <a:lnTo>
                      <a:pt x="1073" y="580"/>
                    </a:lnTo>
                    <a:lnTo>
                      <a:pt x="1086" y="588"/>
                    </a:lnTo>
                    <a:lnTo>
                      <a:pt x="1104" y="598"/>
                    </a:lnTo>
                    <a:lnTo>
                      <a:pt x="1122" y="608"/>
                    </a:lnTo>
                    <a:lnTo>
                      <a:pt x="1139" y="616"/>
                    </a:lnTo>
                    <a:lnTo>
                      <a:pt x="1155" y="620"/>
                    </a:lnTo>
                    <a:lnTo>
                      <a:pt x="1167" y="620"/>
                    </a:lnTo>
                    <a:lnTo>
                      <a:pt x="1171" y="618"/>
                    </a:lnTo>
                    <a:lnTo>
                      <a:pt x="1177" y="614"/>
                    </a:lnTo>
                    <a:lnTo>
                      <a:pt x="1181" y="614"/>
                    </a:lnTo>
                    <a:lnTo>
                      <a:pt x="1185" y="614"/>
                    </a:lnTo>
                    <a:lnTo>
                      <a:pt x="1189" y="616"/>
                    </a:lnTo>
                    <a:lnTo>
                      <a:pt x="1191" y="618"/>
                    </a:lnTo>
                    <a:lnTo>
                      <a:pt x="1193" y="624"/>
                    </a:lnTo>
                    <a:lnTo>
                      <a:pt x="1195" y="632"/>
                    </a:lnTo>
                    <a:lnTo>
                      <a:pt x="1197" y="641"/>
                    </a:lnTo>
                    <a:lnTo>
                      <a:pt x="1202" y="659"/>
                    </a:lnTo>
                    <a:lnTo>
                      <a:pt x="1212" y="675"/>
                    </a:lnTo>
                    <a:lnTo>
                      <a:pt x="1224" y="687"/>
                    </a:lnTo>
                    <a:lnTo>
                      <a:pt x="1232" y="701"/>
                    </a:lnTo>
                    <a:lnTo>
                      <a:pt x="1238" y="714"/>
                    </a:lnTo>
                    <a:lnTo>
                      <a:pt x="1244" y="734"/>
                    </a:lnTo>
                    <a:lnTo>
                      <a:pt x="1254" y="754"/>
                    </a:lnTo>
                    <a:lnTo>
                      <a:pt x="1265" y="767"/>
                    </a:lnTo>
                    <a:lnTo>
                      <a:pt x="1277" y="775"/>
                    </a:lnTo>
                    <a:lnTo>
                      <a:pt x="1289" y="779"/>
                    </a:lnTo>
                    <a:lnTo>
                      <a:pt x="1299" y="785"/>
                    </a:lnTo>
                    <a:lnTo>
                      <a:pt x="1313" y="789"/>
                    </a:lnTo>
                    <a:lnTo>
                      <a:pt x="1328" y="785"/>
                    </a:lnTo>
                    <a:lnTo>
                      <a:pt x="1348" y="777"/>
                    </a:lnTo>
                    <a:lnTo>
                      <a:pt x="1374" y="773"/>
                    </a:lnTo>
                    <a:lnTo>
                      <a:pt x="1399" y="767"/>
                    </a:lnTo>
                    <a:lnTo>
                      <a:pt x="1423" y="760"/>
                    </a:lnTo>
                    <a:lnTo>
                      <a:pt x="1447" y="742"/>
                    </a:lnTo>
                    <a:lnTo>
                      <a:pt x="1462" y="722"/>
                    </a:lnTo>
                    <a:lnTo>
                      <a:pt x="1472" y="701"/>
                    </a:lnTo>
                    <a:lnTo>
                      <a:pt x="1480" y="689"/>
                    </a:lnTo>
                    <a:lnTo>
                      <a:pt x="1494" y="675"/>
                    </a:lnTo>
                    <a:lnTo>
                      <a:pt x="1510" y="659"/>
                    </a:lnTo>
                    <a:lnTo>
                      <a:pt x="1527" y="643"/>
                    </a:lnTo>
                    <a:lnTo>
                      <a:pt x="1543" y="628"/>
                    </a:lnTo>
                    <a:lnTo>
                      <a:pt x="1557" y="616"/>
                    </a:lnTo>
                    <a:lnTo>
                      <a:pt x="1572" y="604"/>
                    </a:lnTo>
                    <a:lnTo>
                      <a:pt x="1584" y="594"/>
                    </a:lnTo>
                    <a:lnTo>
                      <a:pt x="1598" y="586"/>
                    </a:lnTo>
                    <a:lnTo>
                      <a:pt x="1614" y="577"/>
                    </a:lnTo>
                    <a:lnTo>
                      <a:pt x="1634" y="567"/>
                    </a:lnTo>
                    <a:lnTo>
                      <a:pt x="1653" y="561"/>
                    </a:lnTo>
                    <a:lnTo>
                      <a:pt x="1667" y="557"/>
                    </a:lnTo>
                    <a:lnTo>
                      <a:pt x="1673" y="557"/>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71" name="Freeform 104"/>
              <p:cNvSpPr/>
              <p:nvPr/>
            </p:nvSpPr>
            <p:spPr bwMode="gray">
              <a:xfrm>
                <a:off x="5121003" y="1340768"/>
                <a:ext cx="1366838" cy="1235075"/>
              </a:xfrm>
              <a:custGeom>
                <a:avLst/>
                <a:gdLst>
                  <a:gd name="T0" fmla="*/ 419 w 1722"/>
                  <a:gd name="T1" fmla="*/ 147 h 1557"/>
                  <a:gd name="T2" fmla="*/ 423 w 1722"/>
                  <a:gd name="T3" fmla="*/ 159 h 1557"/>
                  <a:gd name="T4" fmla="*/ 428 w 1722"/>
                  <a:gd name="T5" fmla="*/ 173 h 1557"/>
                  <a:gd name="T6" fmla="*/ 419 w 1722"/>
                  <a:gd name="T7" fmla="*/ 185 h 1557"/>
                  <a:gd name="T8" fmla="*/ 421 w 1722"/>
                  <a:gd name="T9" fmla="*/ 196 h 1557"/>
                  <a:gd name="T10" fmla="*/ 431 w 1722"/>
                  <a:gd name="T11" fmla="*/ 209 h 1557"/>
                  <a:gd name="T12" fmla="*/ 429 w 1722"/>
                  <a:gd name="T13" fmla="*/ 233 h 1557"/>
                  <a:gd name="T14" fmla="*/ 425 w 1722"/>
                  <a:gd name="T15" fmla="*/ 256 h 1557"/>
                  <a:gd name="T16" fmla="*/ 417 w 1722"/>
                  <a:gd name="T17" fmla="*/ 278 h 1557"/>
                  <a:gd name="T18" fmla="*/ 418 w 1722"/>
                  <a:gd name="T19" fmla="*/ 290 h 1557"/>
                  <a:gd name="T20" fmla="*/ 404 w 1722"/>
                  <a:gd name="T21" fmla="*/ 293 h 1557"/>
                  <a:gd name="T22" fmla="*/ 383 w 1722"/>
                  <a:gd name="T23" fmla="*/ 292 h 1557"/>
                  <a:gd name="T24" fmla="*/ 374 w 1722"/>
                  <a:gd name="T25" fmla="*/ 295 h 1557"/>
                  <a:gd name="T26" fmla="*/ 367 w 1722"/>
                  <a:gd name="T27" fmla="*/ 309 h 1557"/>
                  <a:gd name="T28" fmla="*/ 358 w 1722"/>
                  <a:gd name="T29" fmla="*/ 318 h 1557"/>
                  <a:gd name="T30" fmla="*/ 368 w 1722"/>
                  <a:gd name="T31" fmla="*/ 333 h 1557"/>
                  <a:gd name="T32" fmla="*/ 375 w 1722"/>
                  <a:gd name="T33" fmla="*/ 350 h 1557"/>
                  <a:gd name="T34" fmla="*/ 380 w 1722"/>
                  <a:gd name="T35" fmla="*/ 367 h 1557"/>
                  <a:gd name="T36" fmla="*/ 334 w 1722"/>
                  <a:gd name="T37" fmla="*/ 359 h 1557"/>
                  <a:gd name="T38" fmla="*/ 299 w 1722"/>
                  <a:gd name="T39" fmla="*/ 376 h 1557"/>
                  <a:gd name="T40" fmla="*/ 275 w 1722"/>
                  <a:gd name="T41" fmla="*/ 371 h 1557"/>
                  <a:gd name="T42" fmla="*/ 237 w 1722"/>
                  <a:gd name="T43" fmla="*/ 345 h 1557"/>
                  <a:gd name="T44" fmla="*/ 183 w 1722"/>
                  <a:gd name="T45" fmla="*/ 338 h 1557"/>
                  <a:gd name="T46" fmla="*/ 134 w 1722"/>
                  <a:gd name="T47" fmla="*/ 309 h 1557"/>
                  <a:gd name="T48" fmla="*/ 93 w 1722"/>
                  <a:gd name="T49" fmla="*/ 288 h 1557"/>
                  <a:gd name="T50" fmla="*/ 118 w 1722"/>
                  <a:gd name="T51" fmla="*/ 211 h 1557"/>
                  <a:gd name="T52" fmla="*/ 133 w 1722"/>
                  <a:gd name="T53" fmla="*/ 147 h 1557"/>
                  <a:gd name="T54" fmla="*/ 106 w 1722"/>
                  <a:gd name="T55" fmla="*/ 89 h 1557"/>
                  <a:gd name="T56" fmla="*/ 45 w 1722"/>
                  <a:gd name="T57" fmla="*/ 63 h 1557"/>
                  <a:gd name="T58" fmla="*/ 12 w 1722"/>
                  <a:gd name="T59" fmla="*/ 35 h 1557"/>
                  <a:gd name="T60" fmla="*/ 9 w 1722"/>
                  <a:gd name="T61" fmla="*/ 18 h 1557"/>
                  <a:gd name="T62" fmla="*/ 25 w 1722"/>
                  <a:gd name="T63" fmla="*/ 11 h 1557"/>
                  <a:gd name="T64" fmla="*/ 45 w 1722"/>
                  <a:gd name="T65" fmla="*/ 4 h 1557"/>
                  <a:gd name="T66" fmla="*/ 61 w 1722"/>
                  <a:gd name="T67" fmla="*/ 1 h 1557"/>
                  <a:gd name="T68" fmla="*/ 82 w 1722"/>
                  <a:gd name="T69" fmla="*/ 11 h 1557"/>
                  <a:gd name="T70" fmla="*/ 94 w 1722"/>
                  <a:gd name="T71" fmla="*/ 8 h 1557"/>
                  <a:gd name="T72" fmla="*/ 104 w 1722"/>
                  <a:gd name="T73" fmla="*/ 6 h 1557"/>
                  <a:gd name="T74" fmla="*/ 127 w 1722"/>
                  <a:gd name="T75" fmla="*/ 24 h 1557"/>
                  <a:gd name="T76" fmla="*/ 146 w 1722"/>
                  <a:gd name="T77" fmla="*/ 46 h 1557"/>
                  <a:gd name="T78" fmla="*/ 160 w 1722"/>
                  <a:gd name="T79" fmla="*/ 69 h 1557"/>
                  <a:gd name="T80" fmla="*/ 175 w 1722"/>
                  <a:gd name="T81" fmla="*/ 92 h 1557"/>
                  <a:gd name="T82" fmla="*/ 184 w 1722"/>
                  <a:gd name="T83" fmla="*/ 101 h 1557"/>
                  <a:gd name="T84" fmla="*/ 194 w 1722"/>
                  <a:gd name="T85" fmla="*/ 123 h 1557"/>
                  <a:gd name="T86" fmla="*/ 206 w 1722"/>
                  <a:gd name="T87" fmla="*/ 138 h 1557"/>
                  <a:gd name="T88" fmla="*/ 225 w 1722"/>
                  <a:gd name="T89" fmla="*/ 141 h 1557"/>
                  <a:gd name="T90" fmla="*/ 245 w 1722"/>
                  <a:gd name="T91" fmla="*/ 137 h 1557"/>
                  <a:gd name="T92" fmla="*/ 267 w 1722"/>
                  <a:gd name="T93" fmla="*/ 143 h 1557"/>
                  <a:gd name="T94" fmla="*/ 281 w 1722"/>
                  <a:gd name="T95" fmla="*/ 152 h 1557"/>
                  <a:gd name="T96" fmla="*/ 293 w 1722"/>
                  <a:gd name="T97" fmla="*/ 154 h 1557"/>
                  <a:gd name="T98" fmla="*/ 298 w 1722"/>
                  <a:gd name="T99" fmla="*/ 154 h 1557"/>
                  <a:gd name="T100" fmla="*/ 300 w 1722"/>
                  <a:gd name="T101" fmla="*/ 160 h 1557"/>
                  <a:gd name="T102" fmla="*/ 308 w 1722"/>
                  <a:gd name="T103" fmla="*/ 175 h 1557"/>
                  <a:gd name="T104" fmla="*/ 317 w 1722"/>
                  <a:gd name="T105" fmla="*/ 191 h 1557"/>
                  <a:gd name="T106" fmla="*/ 329 w 1722"/>
                  <a:gd name="T107" fmla="*/ 197 h 1557"/>
                  <a:gd name="T108" fmla="*/ 350 w 1722"/>
                  <a:gd name="T109" fmla="*/ 191 h 1557"/>
                  <a:gd name="T110" fmla="*/ 368 w 1722"/>
                  <a:gd name="T111" fmla="*/ 175 h 1557"/>
                  <a:gd name="T112" fmla="*/ 382 w 1722"/>
                  <a:gd name="T113" fmla="*/ 160 h 1557"/>
                  <a:gd name="T114" fmla="*/ 396 w 1722"/>
                  <a:gd name="T115" fmla="*/ 148 h 1557"/>
                  <a:gd name="T116" fmla="*/ 414 w 1722"/>
                  <a:gd name="T117" fmla="*/ 140 h 15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22"/>
                  <a:gd name="T178" fmla="*/ 0 h 1557"/>
                  <a:gd name="T179" fmla="*/ 1722 w 1722"/>
                  <a:gd name="T180" fmla="*/ 1557 h 155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22" h="1557">
                    <a:moveTo>
                      <a:pt x="1673" y="557"/>
                    </a:moveTo>
                    <a:lnTo>
                      <a:pt x="1673" y="561"/>
                    </a:lnTo>
                    <a:lnTo>
                      <a:pt x="1673" y="575"/>
                    </a:lnTo>
                    <a:lnTo>
                      <a:pt x="1675" y="590"/>
                    </a:lnTo>
                    <a:lnTo>
                      <a:pt x="1675" y="606"/>
                    </a:lnTo>
                    <a:lnTo>
                      <a:pt x="1675" y="618"/>
                    </a:lnTo>
                    <a:lnTo>
                      <a:pt x="1681" y="628"/>
                    </a:lnTo>
                    <a:lnTo>
                      <a:pt x="1691" y="639"/>
                    </a:lnTo>
                    <a:lnTo>
                      <a:pt x="1702" y="649"/>
                    </a:lnTo>
                    <a:lnTo>
                      <a:pt x="1712" y="661"/>
                    </a:lnTo>
                    <a:lnTo>
                      <a:pt x="1714" y="673"/>
                    </a:lnTo>
                    <a:lnTo>
                      <a:pt x="1710" y="693"/>
                    </a:lnTo>
                    <a:lnTo>
                      <a:pt x="1698" y="712"/>
                    </a:lnTo>
                    <a:lnTo>
                      <a:pt x="1687" y="728"/>
                    </a:lnTo>
                    <a:lnTo>
                      <a:pt x="1681" y="736"/>
                    </a:lnTo>
                    <a:lnTo>
                      <a:pt x="1673" y="742"/>
                    </a:lnTo>
                    <a:lnTo>
                      <a:pt x="1669" y="752"/>
                    </a:lnTo>
                    <a:lnTo>
                      <a:pt x="1667" y="762"/>
                    </a:lnTo>
                    <a:lnTo>
                      <a:pt x="1673" y="773"/>
                    </a:lnTo>
                    <a:lnTo>
                      <a:pt x="1683" y="787"/>
                    </a:lnTo>
                    <a:lnTo>
                      <a:pt x="1697" y="799"/>
                    </a:lnTo>
                    <a:lnTo>
                      <a:pt x="1708" y="811"/>
                    </a:lnTo>
                    <a:lnTo>
                      <a:pt x="1718" y="823"/>
                    </a:lnTo>
                    <a:lnTo>
                      <a:pt x="1722" y="836"/>
                    </a:lnTo>
                    <a:lnTo>
                      <a:pt x="1720" y="852"/>
                    </a:lnTo>
                    <a:lnTo>
                      <a:pt x="1720" y="876"/>
                    </a:lnTo>
                    <a:lnTo>
                      <a:pt x="1718" y="905"/>
                    </a:lnTo>
                    <a:lnTo>
                      <a:pt x="1716" y="935"/>
                    </a:lnTo>
                    <a:lnTo>
                      <a:pt x="1714" y="964"/>
                    </a:lnTo>
                    <a:lnTo>
                      <a:pt x="1712" y="988"/>
                    </a:lnTo>
                    <a:lnTo>
                      <a:pt x="1708" y="1002"/>
                    </a:lnTo>
                    <a:lnTo>
                      <a:pt x="1697" y="1025"/>
                    </a:lnTo>
                    <a:lnTo>
                      <a:pt x="1687" y="1051"/>
                    </a:lnTo>
                    <a:lnTo>
                      <a:pt x="1675" y="1074"/>
                    </a:lnTo>
                    <a:lnTo>
                      <a:pt x="1667" y="1096"/>
                    </a:lnTo>
                    <a:lnTo>
                      <a:pt x="1667" y="1114"/>
                    </a:lnTo>
                    <a:lnTo>
                      <a:pt x="1667" y="1130"/>
                    </a:lnTo>
                    <a:lnTo>
                      <a:pt x="1669" y="1139"/>
                    </a:lnTo>
                    <a:lnTo>
                      <a:pt x="1671" y="1151"/>
                    </a:lnTo>
                    <a:lnTo>
                      <a:pt x="1671" y="1163"/>
                    </a:lnTo>
                    <a:lnTo>
                      <a:pt x="1667" y="1171"/>
                    </a:lnTo>
                    <a:lnTo>
                      <a:pt x="1655" y="1175"/>
                    </a:lnTo>
                    <a:lnTo>
                      <a:pt x="1639" y="1175"/>
                    </a:lnTo>
                    <a:lnTo>
                      <a:pt x="1614" y="1175"/>
                    </a:lnTo>
                    <a:lnTo>
                      <a:pt x="1586" y="1175"/>
                    </a:lnTo>
                    <a:lnTo>
                      <a:pt x="1561" y="1173"/>
                    </a:lnTo>
                    <a:lnTo>
                      <a:pt x="1539" y="1171"/>
                    </a:lnTo>
                    <a:lnTo>
                      <a:pt x="1529" y="1169"/>
                    </a:lnTo>
                    <a:lnTo>
                      <a:pt x="1521" y="1169"/>
                    </a:lnTo>
                    <a:lnTo>
                      <a:pt x="1511" y="1171"/>
                    </a:lnTo>
                    <a:lnTo>
                      <a:pt x="1502" y="1177"/>
                    </a:lnTo>
                    <a:lnTo>
                      <a:pt x="1496" y="1183"/>
                    </a:lnTo>
                    <a:lnTo>
                      <a:pt x="1492" y="1193"/>
                    </a:lnTo>
                    <a:lnTo>
                      <a:pt x="1486" y="1206"/>
                    </a:lnTo>
                    <a:lnTo>
                      <a:pt x="1478" y="1222"/>
                    </a:lnTo>
                    <a:lnTo>
                      <a:pt x="1468" y="1238"/>
                    </a:lnTo>
                    <a:lnTo>
                      <a:pt x="1458" y="1246"/>
                    </a:lnTo>
                    <a:lnTo>
                      <a:pt x="1445" y="1254"/>
                    </a:lnTo>
                    <a:lnTo>
                      <a:pt x="1435" y="1261"/>
                    </a:lnTo>
                    <a:lnTo>
                      <a:pt x="1429" y="1273"/>
                    </a:lnTo>
                    <a:lnTo>
                      <a:pt x="1433" y="1285"/>
                    </a:lnTo>
                    <a:lnTo>
                      <a:pt x="1443" y="1297"/>
                    </a:lnTo>
                    <a:lnTo>
                      <a:pt x="1456" y="1313"/>
                    </a:lnTo>
                    <a:lnTo>
                      <a:pt x="1470" y="1332"/>
                    </a:lnTo>
                    <a:lnTo>
                      <a:pt x="1480" y="1350"/>
                    </a:lnTo>
                    <a:lnTo>
                      <a:pt x="1486" y="1364"/>
                    </a:lnTo>
                    <a:lnTo>
                      <a:pt x="1492" y="1381"/>
                    </a:lnTo>
                    <a:lnTo>
                      <a:pt x="1498" y="1401"/>
                    </a:lnTo>
                    <a:lnTo>
                      <a:pt x="1504" y="1423"/>
                    </a:lnTo>
                    <a:lnTo>
                      <a:pt x="1510" y="1441"/>
                    </a:lnTo>
                    <a:lnTo>
                      <a:pt x="1513" y="1454"/>
                    </a:lnTo>
                    <a:lnTo>
                      <a:pt x="1517" y="1470"/>
                    </a:lnTo>
                    <a:lnTo>
                      <a:pt x="1521" y="1482"/>
                    </a:lnTo>
                    <a:lnTo>
                      <a:pt x="1523" y="1486"/>
                    </a:lnTo>
                    <a:lnTo>
                      <a:pt x="1480" y="1490"/>
                    </a:lnTo>
                    <a:lnTo>
                      <a:pt x="1336" y="1439"/>
                    </a:lnTo>
                    <a:lnTo>
                      <a:pt x="1287" y="1476"/>
                    </a:lnTo>
                    <a:lnTo>
                      <a:pt x="1271" y="1531"/>
                    </a:lnTo>
                    <a:lnTo>
                      <a:pt x="1248" y="1557"/>
                    </a:lnTo>
                    <a:lnTo>
                      <a:pt x="1195" y="1504"/>
                    </a:lnTo>
                    <a:lnTo>
                      <a:pt x="1151" y="1472"/>
                    </a:lnTo>
                    <a:lnTo>
                      <a:pt x="1130" y="1399"/>
                    </a:lnTo>
                    <a:lnTo>
                      <a:pt x="1090" y="1405"/>
                    </a:lnTo>
                    <a:lnTo>
                      <a:pt x="1100" y="1486"/>
                    </a:lnTo>
                    <a:lnTo>
                      <a:pt x="1067" y="1488"/>
                    </a:lnTo>
                    <a:lnTo>
                      <a:pt x="1019" y="1415"/>
                    </a:lnTo>
                    <a:lnTo>
                      <a:pt x="966" y="1429"/>
                    </a:lnTo>
                    <a:lnTo>
                      <a:pt x="950" y="1380"/>
                    </a:lnTo>
                    <a:lnTo>
                      <a:pt x="927" y="1348"/>
                    </a:lnTo>
                    <a:lnTo>
                      <a:pt x="807" y="1372"/>
                    </a:lnTo>
                    <a:lnTo>
                      <a:pt x="765" y="1322"/>
                    </a:lnTo>
                    <a:lnTo>
                      <a:pt x="730" y="1352"/>
                    </a:lnTo>
                    <a:lnTo>
                      <a:pt x="683" y="1348"/>
                    </a:lnTo>
                    <a:lnTo>
                      <a:pt x="620" y="1370"/>
                    </a:lnTo>
                    <a:lnTo>
                      <a:pt x="557" y="1301"/>
                    </a:lnTo>
                    <a:lnTo>
                      <a:pt x="533" y="1238"/>
                    </a:lnTo>
                    <a:lnTo>
                      <a:pt x="437" y="1261"/>
                    </a:lnTo>
                    <a:lnTo>
                      <a:pt x="401" y="1291"/>
                    </a:lnTo>
                    <a:lnTo>
                      <a:pt x="413" y="1208"/>
                    </a:lnTo>
                    <a:lnTo>
                      <a:pt x="372" y="1153"/>
                    </a:lnTo>
                    <a:lnTo>
                      <a:pt x="317" y="1094"/>
                    </a:lnTo>
                    <a:lnTo>
                      <a:pt x="332" y="1047"/>
                    </a:lnTo>
                    <a:lnTo>
                      <a:pt x="415" y="956"/>
                    </a:lnTo>
                    <a:lnTo>
                      <a:pt x="472" y="844"/>
                    </a:lnTo>
                    <a:lnTo>
                      <a:pt x="521" y="791"/>
                    </a:lnTo>
                    <a:lnTo>
                      <a:pt x="529" y="722"/>
                    </a:lnTo>
                    <a:lnTo>
                      <a:pt x="563" y="708"/>
                    </a:lnTo>
                    <a:lnTo>
                      <a:pt x="531" y="590"/>
                    </a:lnTo>
                    <a:lnTo>
                      <a:pt x="561" y="480"/>
                    </a:lnTo>
                    <a:lnTo>
                      <a:pt x="580" y="376"/>
                    </a:lnTo>
                    <a:lnTo>
                      <a:pt x="468" y="297"/>
                    </a:lnTo>
                    <a:lnTo>
                      <a:pt x="421" y="358"/>
                    </a:lnTo>
                    <a:lnTo>
                      <a:pt x="313" y="393"/>
                    </a:lnTo>
                    <a:lnTo>
                      <a:pt x="210" y="393"/>
                    </a:lnTo>
                    <a:lnTo>
                      <a:pt x="183" y="321"/>
                    </a:lnTo>
                    <a:lnTo>
                      <a:pt x="179" y="254"/>
                    </a:lnTo>
                    <a:lnTo>
                      <a:pt x="112" y="226"/>
                    </a:lnTo>
                    <a:lnTo>
                      <a:pt x="88" y="273"/>
                    </a:lnTo>
                    <a:lnTo>
                      <a:pt x="0" y="222"/>
                    </a:lnTo>
                    <a:lnTo>
                      <a:pt x="45" y="140"/>
                    </a:lnTo>
                    <a:lnTo>
                      <a:pt x="6" y="90"/>
                    </a:lnTo>
                    <a:lnTo>
                      <a:pt x="10" y="88"/>
                    </a:lnTo>
                    <a:lnTo>
                      <a:pt x="19" y="83"/>
                    </a:lnTo>
                    <a:lnTo>
                      <a:pt x="33" y="75"/>
                    </a:lnTo>
                    <a:lnTo>
                      <a:pt x="51" y="65"/>
                    </a:lnTo>
                    <a:lnTo>
                      <a:pt x="69" y="57"/>
                    </a:lnTo>
                    <a:lnTo>
                      <a:pt x="84" y="49"/>
                    </a:lnTo>
                    <a:lnTo>
                      <a:pt x="98" y="45"/>
                    </a:lnTo>
                    <a:lnTo>
                      <a:pt x="112" y="41"/>
                    </a:lnTo>
                    <a:lnTo>
                      <a:pt x="134" y="35"/>
                    </a:lnTo>
                    <a:lnTo>
                      <a:pt x="155" y="25"/>
                    </a:lnTo>
                    <a:lnTo>
                      <a:pt x="179" y="18"/>
                    </a:lnTo>
                    <a:lnTo>
                      <a:pt x="197" y="8"/>
                    </a:lnTo>
                    <a:lnTo>
                      <a:pt x="208" y="4"/>
                    </a:lnTo>
                    <a:lnTo>
                      <a:pt x="224" y="0"/>
                    </a:lnTo>
                    <a:lnTo>
                      <a:pt x="244" y="4"/>
                    </a:lnTo>
                    <a:lnTo>
                      <a:pt x="267" y="14"/>
                    </a:lnTo>
                    <a:lnTo>
                      <a:pt x="293" y="25"/>
                    </a:lnTo>
                    <a:lnTo>
                      <a:pt x="313" y="39"/>
                    </a:lnTo>
                    <a:lnTo>
                      <a:pt x="328" y="47"/>
                    </a:lnTo>
                    <a:lnTo>
                      <a:pt x="344" y="51"/>
                    </a:lnTo>
                    <a:lnTo>
                      <a:pt x="358" y="49"/>
                    </a:lnTo>
                    <a:lnTo>
                      <a:pt x="366" y="43"/>
                    </a:lnTo>
                    <a:lnTo>
                      <a:pt x="374" y="35"/>
                    </a:lnTo>
                    <a:lnTo>
                      <a:pt x="380" y="27"/>
                    </a:lnTo>
                    <a:lnTo>
                      <a:pt x="387" y="21"/>
                    </a:lnTo>
                    <a:lnTo>
                      <a:pt x="397" y="21"/>
                    </a:lnTo>
                    <a:lnTo>
                      <a:pt x="413" y="25"/>
                    </a:lnTo>
                    <a:lnTo>
                      <a:pt x="447" y="39"/>
                    </a:lnTo>
                    <a:lnTo>
                      <a:pt x="472" y="53"/>
                    </a:lnTo>
                    <a:lnTo>
                      <a:pt x="492" y="73"/>
                    </a:lnTo>
                    <a:lnTo>
                      <a:pt x="510" y="96"/>
                    </a:lnTo>
                    <a:lnTo>
                      <a:pt x="531" y="118"/>
                    </a:lnTo>
                    <a:lnTo>
                      <a:pt x="551" y="142"/>
                    </a:lnTo>
                    <a:lnTo>
                      <a:pt x="567" y="163"/>
                    </a:lnTo>
                    <a:lnTo>
                      <a:pt x="582" y="187"/>
                    </a:lnTo>
                    <a:lnTo>
                      <a:pt x="598" y="212"/>
                    </a:lnTo>
                    <a:lnTo>
                      <a:pt x="610" y="232"/>
                    </a:lnTo>
                    <a:lnTo>
                      <a:pt x="622" y="256"/>
                    </a:lnTo>
                    <a:lnTo>
                      <a:pt x="637" y="279"/>
                    </a:lnTo>
                    <a:lnTo>
                      <a:pt x="655" y="303"/>
                    </a:lnTo>
                    <a:lnTo>
                      <a:pt x="673" y="325"/>
                    </a:lnTo>
                    <a:lnTo>
                      <a:pt x="689" y="348"/>
                    </a:lnTo>
                    <a:lnTo>
                      <a:pt x="698" y="368"/>
                    </a:lnTo>
                    <a:lnTo>
                      <a:pt x="704" y="378"/>
                    </a:lnTo>
                    <a:lnTo>
                      <a:pt x="714" y="386"/>
                    </a:lnTo>
                    <a:lnTo>
                      <a:pt x="726" y="393"/>
                    </a:lnTo>
                    <a:lnTo>
                      <a:pt x="736" y="405"/>
                    </a:lnTo>
                    <a:lnTo>
                      <a:pt x="742" y="417"/>
                    </a:lnTo>
                    <a:lnTo>
                      <a:pt x="750" y="445"/>
                    </a:lnTo>
                    <a:lnTo>
                      <a:pt x="761" y="470"/>
                    </a:lnTo>
                    <a:lnTo>
                      <a:pt x="773" y="492"/>
                    </a:lnTo>
                    <a:lnTo>
                      <a:pt x="783" y="508"/>
                    </a:lnTo>
                    <a:lnTo>
                      <a:pt x="795" y="527"/>
                    </a:lnTo>
                    <a:lnTo>
                      <a:pt x="809" y="543"/>
                    </a:lnTo>
                    <a:lnTo>
                      <a:pt x="824" y="555"/>
                    </a:lnTo>
                    <a:lnTo>
                      <a:pt x="840" y="561"/>
                    </a:lnTo>
                    <a:lnTo>
                      <a:pt x="862" y="567"/>
                    </a:lnTo>
                    <a:lnTo>
                      <a:pt x="882" y="569"/>
                    </a:lnTo>
                    <a:lnTo>
                      <a:pt x="901" y="565"/>
                    </a:lnTo>
                    <a:lnTo>
                      <a:pt x="919" y="559"/>
                    </a:lnTo>
                    <a:lnTo>
                      <a:pt x="941" y="553"/>
                    </a:lnTo>
                    <a:lnTo>
                      <a:pt x="960" y="549"/>
                    </a:lnTo>
                    <a:lnTo>
                      <a:pt x="982" y="551"/>
                    </a:lnTo>
                    <a:lnTo>
                      <a:pt x="1004" y="559"/>
                    </a:lnTo>
                    <a:lnTo>
                      <a:pt x="1029" y="563"/>
                    </a:lnTo>
                    <a:lnTo>
                      <a:pt x="1051" y="569"/>
                    </a:lnTo>
                    <a:lnTo>
                      <a:pt x="1065" y="575"/>
                    </a:lnTo>
                    <a:lnTo>
                      <a:pt x="1073" y="580"/>
                    </a:lnTo>
                    <a:lnTo>
                      <a:pt x="1086" y="588"/>
                    </a:lnTo>
                    <a:lnTo>
                      <a:pt x="1104" y="598"/>
                    </a:lnTo>
                    <a:lnTo>
                      <a:pt x="1122" y="608"/>
                    </a:lnTo>
                    <a:lnTo>
                      <a:pt x="1139" y="616"/>
                    </a:lnTo>
                    <a:lnTo>
                      <a:pt x="1155" y="620"/>
                    </a:lnTo>
                    <a:lnTo>
                      <a:pt x="1167" y="620"/>
                    </a:lnTo>
                    <a:lnTo>
                      <a:pt x="1171" y="618"/>
                    </a:lnTo>
                    <a:lnTo>
                      <a:pt x="1177" y="614"/>
                    </a:lnTo>
                    <a:lnTo>
                      <a:pt x="1181" y="614"/>
                    </a:lnTo>
                    <a:lnTo>
                      <a:pt x="1185" y="614"/>
                    </a:lnTo>
                    <a:lnTo>
                      <a:pt x="1189" y="616"/>
                    </a:lnTo>
                    <a:lnTo>
                      <a:pt x="1191" y="618"/>
                    </a:lnTo>
                    <a:lnTo>
                      <a:pt x="1193" y="624"/>
                    </a:lnTo>
                    <a:lnTo>
                      <a:pt x="1195" y="632"/>
                    </a:lnTo>
                    <a:lnTo>
                      <a:pt x="1197" y="641"/>
                    </a:lnTo>
                    <a:lnTo>
                      <a:pt x="1202" y="659"/>
                    </a:lnTo>
                    <a:lnTo>
                      <a:pt x="1212" y="675"/>
                    </a:lnTo>
                    <a:lnTo>
                      <a:pt x="1224" y="687"/>
                    </a:lnTo>
                    <a:lnTo>
                      <a:pt x="1232" y="701"/>
                    </a:lnTo>
                    <a:lnTo>
                      <a:pt x="1238" y="714"/>
                    </a:lnTo>
                    <a:lnTo>
                      <a:pt x="1244" y="734"/>
                    </a:lnTo>
                    <a:lnTo>
                      <a:pt x="1254" y="754"/>
                    </a:lnTo>
                    <a:lnTo>
                      <a:pt x="1265" y="767"/>
                    </a:lnTo>
                    <a:lnTo>
                      <a:pt x="1277" y="775"/>
                    </a:lnTo>
                    <a:lnTo>
                      <a:pt x="1289" y="779"/>
                    </a:lnTo>
                    <a:lnTo>
                      <a:pt x="1299" y="785"/>
                    </a:lnTo>
                    <a:lnTo>
                      <a:pt x="1313" y="789"/>
                    </a:lnTo>
                    <a:lnTo>
                      <a:pt x="1328" y="785"/>
                    </a:lnTo>
                    <a:lnTo>
                      <a:pt x="1348" y="777"/>
                    </a:lnTo>
                    <a:lnTo>
                      <a:pt x="1374" y="773"/>
                    </a:lnTo>
                    <a:lnTo>
                      <a:pt x="1399" y="767"/>
                    </a:lnTo>
                    <a:lnTo>
                      <a:pt x="1423" y="760"/>
                    </a:lnTo>
                    <a:lnTo>
                      <a:pt x="1447" y="742"/>
                    </a:lnTo>
                    <a:lnTo>
                      <a:pt x="1462" y="722"/>
                    </a:lnTo>
                    <a:lnTo>
                      <a:pt x="1472" y="701"/>
                    </a:lnTo>
                    <a:lnTo>
                      <a:pt x="1480" y="689"/>
                    </a:lnTo>
                    <a:lnTo>
                      <a:pt x="1494" y="675"/>
                    </a:lnTo>
                    <a:lnTo>
                      <a:pt x="1510" y="659"/>
                    </a:lnTo>
                    <a:lnTo>
                      <a:pt x="1527" y="643"/>
                    </a:lnTo>
                    <a:lnTo>
                      <a:pt x="1543" y="628"/>
                    </a:lnTo>
                    <a:lnTo>
                      <a:pt x="1557" y="616"/>
                    </a:lnTo>
                    <a:lnTo>
                      <a:pt x="1572" y="604"/>
                    </a:lnTo>
                    <a:lnTo>
                      <a:pt x="1584" y="594"/>
                    </a:lnTo>
                    <a:lnTo>
                      <a:pt x="1598" y="586"/>
                    </a:lnTo>
                    <a:lnTo>
                      <a:pt x="1614" y="577"/>
                    </a:lnTo>
                    <a:lnTo>
                      <a:pt x="1634" y="567"/>
                    </a:lnTo>
                    <a:lnTo>
                      <a:pt x="1653" y="561"/>
                    </a:lnTo>
                    <a:lnTo>
                      <a:pt x="1667" y="557"/>
                    </a:lnTo>
                    <a:lnTo>
                      <a:pt x="1673" y="557"/>
                    </a:lnTo>
                  </a:path>
                </a:pathLst>
              </a:custGeom>
              <a:grpFill/>
              <a:ln w="6350">
                <a:solidFill>
                  <a:schemeClr val="bg1"/>
                </a:solidFill>
                <a:prstDash val="solid"/>
                <a:round/>
              </a:ln>
            </p:spPr>
            <p:txBody>
              <a:bodyPr/>
              <a:lstStyle/>
              <a:p>
                <a:endParaRPr lang="zh-CN" altLang="en-US" sz="1705">
                  <a:cs typeface="+mn-ea"/>
                  <a:sym typeface="+mn-lt"/>
                </a:endParaRPr>
              </a:p>
            </p:txBody>
          </p:sp>
          <p:sp>
            <p:nvSpPr>
              <p:cNvPr id="72" name="Freeform 105"/>
              <p:cNvSpPr/>
              <p:nvPr/>
            </p:nvSpPr>
            <p:spPr bwMode="gray">
              <a:xfrm>
                <a:off x="3001690" y="1412206"/>
                <a:ext cx="2605088" cy="2338388"/>
              </a:xfrm>
              <a:custGeom>
                <a:avLst/>
                <a:gdLst>
                  <a:gd name="T0" fmla="*/ 651 w 3282"/>
                  <a:gd name="T1" fmla="*/ 10 h 2947"/>
                  <a:gd name="T2" fmla="*/ 669 w 3282"/>
                  <a:gd name="T3" fmla="*/ 0 h 2947"/>
                  <a:gd name="T4" fmla="*/ 720 w 3282"/>
                  <a:gd name="T5" fmla="*/ 75 h 2947"/>
                  <a:gd name="T6" fmla="*/ 808 w 3282"/>
                  <a:gd name="T7" fmla="*/ 154 h 2947"/>
                  <a:gd name="T8" fmla="*/ 761 w 3282"/>
                  <a:gd name="T9" fmla="*/ 265 h 2947"/>
                  <a:gd name="T10" fmla="*/ 737 w 3282"/>
                  <a:gd name="T11" fmla="*/ 326 h 2947"/>
                  <a:gd name="T12" fmla="*/ 793 w 3282"/>
                  <a:gd name="T13" fmla="*/ 368 h 2947"/>
                  <a:gd name="T14" fmla="*/ 785 w 3282"/>
                  <a:gd name="T15" fmla="*/ 441 h 2947"/>
                  <a:gd name="T16" fmla="*/ 710 w 3282"/>
                  <a:gd name="T17" fmla="*/ 486 h 2947"/>
                  <a:gd name="T18" fmla="*/ 693 w 3282"/>
                  <a:gd name="T19" fmla="*/ 529 h 2947"/>
                  <a:gd name="T20" fmla="*/ 634 w 3282"/>
                  <a:gd name="T21" fmla="*/ 485 h 2947"/>
                  <a:gd name="T22" fmla="*/ 587 w 3282"/>
                  <a:gd name="T23" fmla="*/ 518 h 2947"/>
                  <a:gd name="T24" fmla="*/ 530 w 3282"/>
                  <a:gd name="T25" fmla="*/ 545 h 2947"/>
                  <a:gd name="T26" fmla="*/ 470 w 3282"/>
                  <a:gd name="T27" fmla="*/ 631 h 2947"/>
                  <a:gd name="T28" fmla="*/ 376 w 3282"/>
                  <a:gd name="T29" fmla="*/ 713 h 2947"/>
                  <a:gd name="T30" fmla="*/ 309 w 3282"/>
                  <a:gd name="T31" fmla="*/ 676 h 2947"/>
                  <a:gd name="T32" fmla="*/ 235 w 3282"/>
                  <a:gd name="T33" fmla="*/ 736 h 2947"/>
                  <a:gd name="T34" fmla="*/ 189 w 3282"/>
                  <a:gd name="T35" fmla="*/ 655 h 2947"/>
                  <a:gd name="T36" fmla="*/ 88 w 3282"/>
                  <a:gd name="T37" fmla="*/ 617 h 2947"/>
                  <a:gd name="T38" fmla="*/ 9 w 3282"/>
                  <a:gd name="T39" fmla="*/ 583 h 2947"/>
                  <a:gd name="T40" fmla="*/ 20 w 3282"/>
                  <a:gd name="T41" fmla="*/ 515 h 2947"/>
                  <a:gd name="T42" fmla="*/ 70 w 3282"/>
                  <a:gd name="T43" fmla="*/ 522 h 2947"/>
                  <a:gd name="T44" fmla="*/ 103 w 3282"/>
                  <a:gd name="T45" fmla="*/ 518 h 2947"/>
                  <a:gd name="T46" fmla="*/ 144 w 3282"/>
                  <a:gd name="T47" fmla="*/ 526 h 2947"/>
                  <a:gd name="T48" fmla="*/ 178 w 3282"/>
                  <a:gd name="T49" fmla="*/ 545 h 2947"/>
                  <a:gd name="T50" fmla="*/ 223 w 3282"/>
                  <a:gd name="T51" fmla="*/ 550 h 2947"/>
                  <a:gd name="T52" fmla="*/ 246 w 3282"/>
                  <a:gd name="T53" fmla="*/ 558 h 2947"/>
                  <a:gd name="T54" fmla="*/ 291 w 3282"/>
                  <a:gd name="T55" fmla="*/ 532 h 2947"/>
                  <a:gd name="T56" fmla="*/ 341 w 3282"/>
                  <a:gd name="T57" fmla="*/ 519 h 2947"/>
                  <a:gd name="T58" fmla="*/ 375 w 3282"/>
                  <a:gd name="T59" fmla="*/ 517 h 2947"/>
                  <a:gd name="T60" fmla="*/ 398 w 3282"/>
                  <a:gd name="T61" fmla="*/ 506 h 2947"/>
                  <a:gd name="T62" fmla="*/ 420 w 3282"/>
                  <a:gd name="T63" fmla="*/ 485 h 2947"/>
                  <a:gd name="T64" fmla="*/ 443 w 3282"/>
                  <a:gd name="T65" fmla="*/ 466 h 2947"/>
                  <a:gd name="T66" fmla="*/ 459 w 3282"/>
                  <a:gd name="T67" fmla="*/ 452 h 2947"/>
                  <a:gd name="T68" fmla="*/ 443 w 3282"/>
                  <a:gd name="T69" fmla="*/ 419 h 2947"/>
                  <a:gd name="T70" fmla="*/ 466 w 3282"/>
                  <a:gd name="T71" fmla="*/ 396 h 2947"/>
                  <a:gd name="T72" fmla="*/ 505 w 3282"/>
                  <a:gd name="T73" fmla="*/ 403 h 2947"/>
                  <a:gd name="T74" fmla="*/ 530 w 3282"/>
                  <a:gd name="T75" fmla="*/ 375 h 2947"/>
                  <a:gd name="T76" fmla="*/ 561 w 3282"/>
                  <a:gd name="T77" fmla="*/ 369 h 2947"/>
                  <a:gd name="T78" fmla="*/ 579 w 3282"/>
                  <a:gd name="T79" fmla="*/ 341 h 2947"/>
                  <a:gd name="T80" fmla="*/ 607 w 3282"/>
                  <a:gd name="T81" fmla="*/ 315 h 2947"/>
                  <a:gd name="T82" fmla="*/ 634 w 3282"/>
                  <a:gd name="T83" fmla="*/ 298 h 2947"/>
                  <a:gd name="T84" fmla="*/ 672 w 3282"/>
                  <a:gd name="T85" fmla="*/ 300 h 2947"/>
                  <a:gd name="T86" fmla="*/ 671 w 3282"/>
                  <a:gd name="T87" fmla="*/ 277 h 2947"/>
                  <a:gd name="T88" fmla="*/ 631 w 3282"/>
                  <a:gd name="T89" fmla="*/ 249 h 2947"/>
                  <a:gd name="T90" fmla="*/ 607 w 3282"/>
                  <a:gd name="T91" fmla="*/ 260 h 2947"/>
                  <a:gd name="T92" fmla="*/ 576 w 3282"/>
                  <a:gd name="T93" fmla="*/ 258 h 2947"/>
                  <a:gd name="T94" fmla="*/ 553 w 3282"/>
                  <a:gd name="T95" fmla="*/ 268 h 2947"/>
                  <a:gd name="T96" fmla="*/ 549 w 3282"/>
                  <a:gd name="T97" fmla="*/ 245 h 2947"/>
                  <a:gd name="T98" fmla="*/ 560 w 3282"/>
                  <a:gd name="T99" fmla="*/ 195 h 2947"/>
                  <a:gd name="T100" fmla="*/ 583 w 3282"/>
                  <a:gd name="T101" fmla="*/ 179 h 2947"/>
                  <a:gd name="T102" fmla="*/ 611 w 3282"/>
                  <a:gd name="T103" fmla="*/ 168 h 2947"/>
                  <a:gd name="T104" fmla="*/ 635 w 3282"/>
                  <a:gd name="T105" fmla="*/ 152 h 2947"/>
                  <a:gd name="T106" fmla="*/ 636 w 3282"/>
                  <a:gd name="T107" fmla="*/ 124 h 2947"/>
                  <a:gd name="T108" fmla="*/ 647 w 3282"/>
                  <a:gd name="T109" fmla="*/ 84 h 2947"/>
                  <a:gd name="T110" fmla="*/ 659 w 3282"/>
                  <a:gd name="T111" fmla="*/ 61 h 2947"/>
                  <a:gd name="T112" fmla="*/ 652 w 3282"/>
                  <a:gd name="T113" fmla="*/ 37 h 2947"/>
                  <a:gd name="T114" fmla="*/ 637 w 3282"/>
                  <a:gd name="T115" fmla="*/ 31 h 29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282"/>
                  <a:gd name="T175" fmla="*/ 0 h 2947"/>
                  <a:gd name="T176" fmla="*/ 3282 w 3282"/>
                  <a:gd name="T177" fmla="*/ 2947 h 294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282" h="2947">
                    <a:moveTo>
                      <a:pt x="2552" y="115"/>
                    </a:moveTo>
                    <a:lnTo>
                      <a:pt x="2554" y="111"/>
                    </a:lnTo>
                    <a:lnTo>
                      <a:pt x="2559" y="101"/>
                    </a:lnTo>
                    <a:lnTo>
                      <a:pt x="2569" y="87"/>
                    </a:lnTo>
                    <a:lnTo>
                      <a:pt x="2579" y="73"/>
                    </a:lnTo>
                    <a:lnTo>
                      <a:pt x="2589" y="55"/>
                    </a:lnTo>
                    <a:lnTo>
                      <a:pt x="2601" y="42"/>
                    </a:lnTo>
                    <a:lnTo>
                      <a:pt x="2609" y="28"/>
                    </a:lnTo>
                    <a:lnTo>
                      <a:pt x="2617" y="20"/>
                    </a:lnTo>
                    <a:lnTo>
                      <a:pt x="2628" y="12"/>
                    </a:lnTo>
                    <a:lnTo>
                      <a:pt x="2642" y="6"/>
                    </a:lnTo>
                    <a:lnTo>
                      <a:pt x="2658" y="2"/>
                    </a:lnTo>
                    <a:lnTo>
                      <a:pt x="2670" y="0"/>
                    </a:lnTo>
                    <a:lnTo>
                      <a:pt x="2676" y="0"/>
                    </a:lnTo>
                    <a:lnTo>
                      <a:pt x="2715" y="50"/>
                    </a:lnTo>
                    <a:lnTo>
                      <a:pt x="2670" y="132"/>
                    </a:lnTo>
                    <a:lnTo>
                      <a:pt x="2758" y="183"/>
                    </a:lnTo>
                    <a:lnTo>
                      <a:pt x="2782" y="142"/>
                    </a:lnTo>
                    <a:lnTo>
                      <a:pt x="2849" y="164"/>
                    </a:lnTo>
                    <a:lnTo>
                      <a:pt x="2853" y="231"/>
                    </a:lnTo>
                    <a:lnTo>
                      <a:pt x="2880" y="303"/>
                    </a:lnTo>
                    <a:lnTo>
                      <a:pt x="2983" y="303"/>
                    </a:lnTo>
                    <a:lnTo>
                      <a:pt x="3091" y="268"/>
                    </a:lnTo>
                    <a:lnTo>
                      <a:pt x="3138" y="207"/>
                    </a:lnTo>
                    <a:lnTo>
                      <a:pt x="3250" y="286"/>
                    </a:lnTo>
                    <a:lnTo>
                      <a:pt x="3231" y="386"/>
                    </a:lnTo>
                    <a:lnTo>
                      <a:pt x="3201" y="500"/>
                    </a:lnTo>
                    <a:lnTo>
                      <a:pt x="3231" y="616"/>
                    </a:lnTo>
                    <a:lnTo>
                      <a:pt x="3199" y="632"/>
                    </a:lnTo>
                    <a:lnTo>
                      <a:pt x="3191" y="701"/>
                    </a:lnTo>
                    <a:lnTo>
                      <a:pt x="3140" y="756"/>
                    </a:lnTo>
                    <a:lnTo>
                      <a:pt x="3085" y="866"/>
                    </a:lnTo>
                    <a:lnTo>
                      <a:pt x="3002" y="957"/>
                    </a:lnTo>
                    <a:lnTo>
                      <a:pt x="2987" y="1004"/>
                    </a:lnTo>
                    <a:lnTo>
                      <a:pt x="3042" y="1063"/>
                    </a:lnTo>
                    <a:lnTo>
                      <a:pt x="3083" y="1120"/>
                    </a:lnTo>
                    <a:lnTo>
                      <a:pt x="3071" y="1201"/>
                    </a:lnTo>
                    <a:lnTo>
                      <a:pt x="3079" y="1266"/>
                    </a:lnTo>
                    <a:lnTo>
                      <a:pt x="3030" y="1244"/>
                    </a:lnTo>
                    <a:lnTo>
                      <a:pt x="3014" y="1264"/>
                    </a:lnTo>
                    <a:lnTo>
                      <a:pt x="2971" y="1250"/>
                    </a:lnTo>
                    <a:lnTo>
                      <a:pt x="2947" y="1305"/>
                    </a:lnTo>
                    <a:lnTo>
                      <a:pt x="2989" y="1313"/>
                    </a:lnTo>
                    <a:lnTo>
                      <a:pt x="3030" y="1368"/>
                    </a:lnTo>
                    <a:lnTo>
                      <a:pt x="3024" y="1451"/>
                    </a:lnTo>
                    <a:lnTo>
                      <a:pt x="3059" y="1500"/>
                    </a:lnTo>
                    <a:lnTo>
                      <a:pt x="3061" y="1530"/>
                    </a:lnTo>
                    <a:lnTo>
                      <a:pt x="3091" y="1536"/>
                    </a:lnTo>
                    <a:lnTo>
                      <a:pt x="3170" y="1475"/>
                    </a:lnTo>
                    <a:lnTo>
                      <a:pt x="3209" y="1541"/>
                    </a:lnTo>
                    <a:lnTo>
                      <a:pt x="3244" y="1608"/>
                    </a:lnTo>
                    <a:lnTo>
                      <a:pt x="3282" y="1630"/>
                    </a:lnTo>
                    <a:lnTo>
                      <a:pt x="3282" y="1677"/>
                    </a:lnTo>
                    <a:lnTo>
                      <a:pt x="3239" y="1728"/>
                    </a:lnTo>
                    <a:lnTo>
                      <a:pt x="3189" y="1776"/>
                    </a:lnTo>
                    <a:lnTo>
                      <a:pt x="3138" y="1766"/>
                    </a:lnTo>
                    <a:lnTo>
                      <a:pt x="3134" y="1803"/>
                    </a:lnTo>
                    <a:lnTo>
                      <a:pt x="3101" y="1819"/>
                    </a:lnTo>
                    <a:lnTo>
                      <a:pt x="3032" y="1839"/>
                    </a:lnTo>
                    <a:lnTo>
                      <a:pt x="2981" y="1898"/>
                    </a:lnTo>
                    <a:lnTo>
                      <a:pt x="2928" y="1941"/>
                    </a:lnTo>
                    <a:lnTo>
                      <a:pt x="2884" y="2012"/>
                    </a:lnTo>
                    <a:lnTo>
                      <a:pt x="2839" y="1947"/>
                    </a:lnTo>
                    <a:lnTo>
                      <a:pt x="2798" y="1917"/>
                    </a:lnTo>
                    <a:lnTo>
                      <a:pt x="2768" y="1945"/>
                    </a:lnTo>
                    <a:lnTo>
                      <a:pt x="2788" y="1967"/>
                    </a:lnTo>
                    <a:lnTo>
                      <a:pt x="2788" y="2032"/>
                    </a:lnTo>
                    <a:lnTo>
                      <a:pt x="2811" y="2087"/>
                    </a:lnTo>
                    <a:lnTo>
                      <a:pt x="2778" y="2140"/>
                    </a:lnTo>
                    <a:lnTo>
                      <a:pt x="2770" y="2118"/>
                    </a:lnTo>
                    <a:lnTo>
                      <a:pt x="2703" y="2116"/>
                    </a:lnTo>
                    <a:lnTo>
                      <a:pt x="2656" y="2073"/>
                    </a:lnTo>
                    <a:lnTo>
                      <a:pt x="2640" y="2012"/>
                    </a:lnTo>
                    <a:lnTo>
                      <a:pt x="2607" y="1971"/>
                    </a:lnTo>
                    <a:lnTo>
                      <a:pt x="2581" y="1925"/>
                    </a:lnTo>
                    <a:lnTo>
                      <a:pt x="2556" y="1911"/>
                    </a:lnTo>
                    <a:lnTo>
                      <a:pt x="2536" y="1941"/>
                    </a:lnTo>
                    <a:lnTo>
                      <a:pt x="2506" y="1943"/>
                    </a:lnTo>
                    <a:lnTo>
                      <a:pt x="2469" y="1967"/>
                    </a:lnTo>
                    <a:lnTo>
                      <a:pt x="2479" y="2035"/>
                    </a:lnTo>
                    <a:lnTo>
                      <a:pt x="2441" y="2049"/>
                    </a:lnTo>
                    <a:lnTo>
                      <a:pt x="2414" y="2039"/>
                    </a:lnTo>
                    <a:lnTo>
                      <a:pt x="2386" y="2075"/>
                    </a:lnTo>
                    <a:lnTo>
                      <a:pt x="2347" y="2073"/>
                    </a:lnTo>
                    <a:lnTo>
                      <a:pt x="2296" y="2128"/>
                    </a:lnTo>
                    <a:lnTo>
                      <a:pt x="2248" y="2132"/>
                    </a:lnTo>
                    <a:lnTo>
                      <a:pt x="2231" y="2055"/>
                    </a:lnTo>
                    <a:lnTo>
                      <a:pt x="2183" y="2051"/>
                    </a:lnTo>
                    <a:lnTo>
                      <a:pt x="2158" y="2093"/>
                    </a:lnTo>
                    <a:lnTo>
                      <a:pt x="2152" y="2142"/>
                    </a:lnTo>
                    <a:lnTo>
                      <a:pt x="2120" y="2181"/>
                    </a:lnTo>
                    <a:lnTo>
                      <a:pt x="2132" y="2222"/>
                    </a:lnTo>
                    <a:lnTo>
                      <a:pt x="2117" y="2246"/>
                    </a:lnTo>
                    <a:lnTo>
                      <a:pt x="2185" y="2333"/>
                    </a:lnTo>
                    <a:lnTo>
                      <a:pt x="2075" y="2376"/>
                    </a:lnTo>
                    <a:lnTo>
                      <a:pt x="2014" y="2376"/>
                    </a:lnTo>
                    <a:lnTo>
                      <a:pt x="1928" y="2407"/>
                    </a:lnTo>
                    <a:lnTo>
                      <a:pt x="1880" y="2526"/>
                    </a:lnTo>
                    <a:lnTo>
                      <a:pt x="1802" y="2555"/>
                    </a:lnTo>
                    <a:lnTo>
                      <a:pt x="1766" y="2539"/>
                    </a:lnTo>
                    <a:lnTo>
                      <a:pt x="1731" y="2598"/>
                    </a:lnTo>
                    <a:lnTo>
                      <a:pt x="1674" y="2579"/>
                    </a:lnTo>
                    <a:lnTo>
                      <a:pt x="1621" y="2638"/>
                    </a:lnTo>
                    <a:lnTo>
                      <a:pt x="1601" y="2718"/>
                    </a:lnTo>
                    <a:lnTo>
                      <a:pt x="1502" y="2852"/>
                    </a:lnTo>
                    <a:lnTo>
                      <a:pt x="1459" y="2888"/>
                    </a:lnTo>
                    <a:lnTo>
                      <a:pt x="1430" y="2860"/>
                    </a:lnTo>
                    <a:lnTo>
                      <a:pt x="1339" y="2876"/>
                    </a:lnTo>
                    <a:lnTo>
                      <a:pt x="1298" y="2823"/>
                    </a:lnTo>
                    <a:lnTo>
                      <a:pt x="1239" y="2821"/>
                    </a:lnTo>
                    <a:lnTo>
                      <a:pt x="1195" y="2781"/>
                    </a:lnTo>
                    <a:lnTo>
                      <a:pt x="1233" y="2707"/>
                    </a:lnTo>
                    <a:lnTo>
                      <a:pt x="1248" y="2659"/>
                    </a:lnTo>
                    <a:lnTo>
                      <a:pt x="1215" y="2612"/>
                    </a:lnTo>
                    <a:lnTo>
                      <a:pt x="1150" y="2630"/>
                    </a:lnTo>
                    <a:lnTo>
                      <a:pt x="1115" y="2709"/>
                    </a:lnTo>
                    <a:lnTo>
                      <a:pt x="1101" y="2846"/>
                    </a:lnTo>
                    <a:lnTo>
                      <a:pt x="1052" y="2901"/>
                    </a:lnTo>
                    <a:lnTo>
                      <a:pt x="939" y="2947"/>
                    </a:lnTo>
                    <a:lnTo>
                      <a:pt x="869" y="2941"/>
                    </a:lnTo>
                    <a:lnTo>
                      <a:pt x="810" y="2886"/>
                    </a:lnTo>
                    <a:lnTo>
                      <a:pt x="817" y="2795"/>
                    </a:lnTo>
                    <a:lnTo>
                      <a:pt x="874" y="2764"/>
                    </a:lnTo>
                    <a:lnTo>
                      <a:pt x="874" y="2657"/>
                    </a:lnTo>
                    <a:lnTo>
                      <a:pt x="829" y="2618"/>
                    </a:lnTo>
                    <a:lnTo>
                      <a:pt x="754" y="2620"/>
                    </a:lnTo>
                    <a:lnTo>
                      <a:pt x="658" y="2714"/>
                    </a:lnTo>
                    <a:lnTo>
                      <a:pt x="524" y="2714"/>
                    </a:lnTo>
                    <a:lnTo>
                      <a:pt x="441" y="2671"/>
                    </a:lnTo>
                    <a:lnTo>
                      <a:pt x="445" y="2610"/>
                    </a:lnTo>
                    <a:lnTo>
                      <a:pt x="378" y="2606"/>
                    </a:lnTo>
                    <a:lnTo>
                      <a:pt x="302" y="2539"/>
                    </a:lnTo>
                    <a:lnTo>
                      <a:pt x="351" y="2470"/>
                    </a:lnTo>
                    <a:lnTo>
                      <a:pt x="396" y="2457"/>
                    </a:lnTo>
                    <a:lnTo>
                      <a:pt x="376" y="2390"/>
                    </a:lnTo>
                    <a:lnTo>
                      <a:pt x="296" y="2362"/>
                    </a:lnTo>
                    <a:lnTo>
                      <a:pt x="203" y="2374"/>
                    </a:lnTo>
                    <a:lnTo>
                      <a:pt x="156" y="2429"/>
                    </a:lnTo>
                    <a:lnTo>
                      <a:pt x="111" y="2423"/>
                    </a:lnTo>
                    <a:lnTo>
                      <a:pt x="34" y="2333"/>
                    </a:lnTo>
                    <a:lnTo>
                      <a:pt x="0" y="2236"/>
                    </a:lnTo>
                    <a:lnTo>
                      <a:pt x="18" y="2179"/>
                    </a:lnTo>
                    <a:lnTo>
                      <a:pt x="10" y="2055"/>
                    </a:lnTo>
                    <a:lnTo>
                      <a:pt x="14" y="2057"/>
                    </a:lnTo>
                    <a:lnTo>
                      <a:pt x="30" y="2057"/>
                    </a:lnTo>
                    <a:lnTo>
                      <a:pt x="52" y="2059"/>
                    </a:lnTo>
                    <a:lnTo>
                      <a:pt x="79" y="2063"/>
                    </a:lnTo>
                    <a:lnTo>
                      <a:pt x="109" y="2065"/>
                    </a:lnTo>
                    <a:lnTo>
                      <a:pt x="138" y="2069"/>
                    </a:lnTo>
                    <a:lnTo>
                      <a:pt x="166" y="2073"/>
                    </a:lnTo>
                    <a:lnTo>
                      <a:pt x="189" y="2077"/>
                    </a:lnTo>
                    <a:lnTo>
                      <a:pt x="207" y="2081"/>
                    </a:lnTo>
                    <a:lnTo>
                      <a:pt x="243" y="2089"/>
                    </a:lnTo>
                    <a:lnTo>
                      <a:pt x="278" y="2089"/>
                    </a:lnTo>
                    <a:lnTo>
                      <a:pt x="308" y="2081"/>
                    </a:lnTo>
                    <a:lnTo>
                      <a:pt x="323" y="2075"/>
                    </a:lnTo>
                    <a:lnTo>
                      <a:pt x="337" y="2069"/>
                    </a:lnTo>
                    <a:lnTo>
                      <a:pt x="351" y="2067"/>
                    </a:lnTo>
                    <a:lnTo>
                      <a:pt x="367" y="2065"/>
                    </a:lnTo>
                    <a:lnTo>
                      <a:pt x="386" y="2069"/>
                    </a:lnTo>
                    <a:lnTo>
                      <a:pt x="412" y="2075"/>
                    </a:lnTo>
                    <a:lnTo>
                      <a:pt x="441" y="2079"/>
                    </a:lnTo>
                    <a:lnTo>
                      <a:pt x="473" y="2083"/>
                    </a:lnTo>
                    <a:lnTo>
                      <a:pt x="498" y="2087"/>
                    </a:lnTo>
                    <a:lnTo>
                      <a:pt x="518" y="2087"/>
                    </a:lnTo>
                    <a:lnTo>
                      <a:pt x="542" y="2089"/>
                    </a:lnTo>
                    <a:lnTo>
                      <a:pt x="560" y="2095"/>
                    </a:lnTo>
                    <a:lnTo>
                      <a:pt x="575" y="2104"/>
                    </a:lnTo>
                    <a:lnTo>
                      <a:pt x="589" y="2118"/>
                    </a:lnTo>
                    <a:lnTo>
                      <a:pt x="607" y="2134"/>
                    </a:lnTo>
                    <a:lnTo>
                      <a:pt x="626" y="2148"/>
                    </a:lnTo>
                    <a:lnTo>
                      <a:pt x="646" y="2156"/>
                    </a:lnTo>
                    <a:lnTo>
                      <a:pt x="666" y="2163"/>
                    </a:lnTo>
                    <a:lnTo>
                      <a:pt x="685" y="2173"/>
                    </a:lnTo>
                    <a:lnTo>
                      <a:pt x="709" y="2183"/>
                    </a:lnTo>
                    <a:lnTo>
                      <a:pt x="739" y="2193"/>
                    </a:lnTo>
                    <a:lnTo>
                      <a:pt x="762" y="2197"/>
                    </a:lnTo>
                    <a:lnTo>
                      <a:pt x="792" y="2199"/>
                    </a:lnTo>
                    <a:lnTo>
                      <a:pt x="821" y="2201"/>
                    </a:lnTo>
                    <a:lnTo>
                      <a:pt x="851" y="2201"/>
                    </a:lnTo>
                    <a:lnTo>
                      <a:pt x="874" y="2201"/>
                    </a:lnTo>
                    <a:lnTo>
                      <a:pt x="892" y="2203"/>
                    </a:lnTo>
                    <a:lnTo>
                      <a:pt x="904" y="2207"/>
                    </a:lnTo>
                    <a:lnTo>
                      <a:pt x="914" y="2215"/>
                    </a:lnTo>
                    <a:lnTo>
                      <a:pt x="924" y="2224"/>
                    </a:lnTo>
                    <a:lnTo>
                      <a:pt x="935" y="2232"/>
                    </a:lnTo>
                    <a:lnTo>
                      <a:pt x="947" y="2236"/>
                    </a:lnTo>
                    <a:lnTo>
                      <a:pt x="965" y="2238"/>
                    </a:lnTo>
                    <a:lnTo>
                      <a:pt x="985" y="2234"/>
                    </a:lnTo>
                    <a:lnTo>
                      <a:pt x="1002" y="2224"/>
                    </a:lnTo>
                    <a:lnTo>
                      <a:pt x="1024" y="2207"/>
                    </a:lnTo>
                    <a:lnTo>
                      <a:pt x="1048" y="2187"/>
                    </a:lnTo>
                    <a:lnTo>
                      <a:pt x="1073" y="2171"/>
                    </a:lnTo>
                    <a:lnTo>
                      <a:pt x="1103" y="2157"/>
                    </a:lnTo>
                    <a:lnTo>
                      <a:pt x="1134" y="2144"/>
                    </a:lnTo>
                    <a:lnTo>
                      <a:pt x="1164" y="2130"/>
                    </a:lnTo>
                    <a:lnTo>
                      <a:pt x="1199" y="2114"/>
                    </a:lnTo>
                    <a:lnTo>
                      <a:pt x="1241" y="2098"/>
                    </a:lnTo>
                    <a:lnTo>
                      <a:pt x="1282" y="2087"/>
                    </a:lnTo>
                    <a:lnTo>
                      <a:pt x="1325" y="2079"/>
                    </a:lnTo>
                    <a:lnTo>
                      <a:pt x="1345" y="2077"/>
                    </a:lnTo>
                    <a:lnTo>
                      <a:pt x="1357" y="2077"/>
                    </a:lnTo>
                    <a:lnTo>
                      <a:pt x="1363" y="2079"/>
                    </a:lnTo>
                    <a:lnTo>
                      <a:pt x="1367" y="2079"/>
                    </a:lnTo>
                    <a:lnTo>
                      <a:pt x="1371" y="2081"/>
                    </a:lnTo>
                    <a:lnTo>
                      <a:pt x="1378" y="2081"/>
                    </a:lnTo>
                    <a:lnTo>
                      <a:pt x="1392" y="2081"/>
                    </a:lnTo>
                    <a:lnTo>
                      <a:pt x="1418" y="2079"/>
                    </a:lnTo>
                    <a:lnTo>
                      <a:pt x="1463" y="2075"/>
                    </a:lnTo>
                    <a:lnTo>
                      <a:pt x="1498" y="2071"/>
                    </a:lnTo>
                    <a:lnTo>
                      <a:pt x="1526" y="2065"/>
                    </a:lnTo>
                    <a:lnTo>
                      <a:pt x="1548" y="2059"/>
                    </a:lnTo>
                    <a:lnTo>
                      <a:pt x="1561" y="2053"/>
                    </a:lnTo>
                    <a:lnTo>
                      <a:pt x="1571" y="2045"/>
                    </a:lnTo>
                    <a:lnTo>
                      <a:pt x="1577" y="2035"/>
                    </a:lnTo>
                    <a:lnTo>
                      <a:pt x="1581" y="2030"/>
                    </a:lnTo>
                    <a:lnTo>
                      <a:pt x="1589" y="2024"/>
                    </a:lnTo>
                    <a:lnTo>
                      <a:pt x="1603" y="2018"/>
                    </a:lnTo>
                    <a:lnTo>
                      <a:pt x="1622" y="2014"/>
                    </a:lnTo>
                    <a:lnTo>
                      <a:pt x="1640" y="2006"/>
                    </a:lnTo>
                    <a:lnTo>
                      <a:pt x="1656" y="1994"/>
                    </a:lnTo>
                    <a:lnTo>
                      <a:pt x="1668" y="1974"/>
                    </a:lnTo>
                    <a:lnTo>
                      <a:pt x="1674" y="1957"/>
                    </a:lnTo>
                    <a:lnTo>
                      <a:pt x="1680" y="1941"/>
                    </a:lnTo>
                    <a:lnTo>
                      <a:pt x="1685" y="1927"/>
                    </a:lnTo>
                    <a:lnTo>
                      <a:pt x="1697" y="1913"/>
                    </a:lnTo>
                    <a:lnTo>
                      <a:pt x="1715" y="1900"/>
                    </a:lnTo>
                    <a:lnTo>
                      <a:pt x="1737" y="1888"/>
                    </a:lnTo>
                    <a:lnTo>
                      <a:pt x="1752" y="1878"/>
                    </a:lnTo>
                    <a:lnTo>
                      <a:pt x="1764" y="1872"/>
                    </a:lnTo>
                    <a:lnTo>
                      <a:pt x="1772" y="1866"/>
                    </a:lnTo>
                    <a:lnTo>
                      <a:pt x="1780" y="1860"/>
                    </a:lnTo>
                    <a:lnTo>
                      <a:pt x="1790" y="1854"/>
                    </a:lnTo>
                    <a:lnTo>
                      <a:pt x="1804" y="1848"/>
                    </a:lnTo>
                    <a:lnTo>
                      <a:pt x="1817" y="1841"/>
                    </a:lnTo>
                    <a:lnTo>
                      <a:pt x="1831" y="1831"/>
                    </a:lnTo>
                    <a:lnTo>
                      <a:pt x="1837" y="1821"/>
                    </a:lnTo>
                    <a:lnTo>
                      <a:pt x="1837" y="1811"/>
                    </a:lnTo>
                    <a:lnTo>
                      <a:pt x="1825" y="1795"/>
                    </a:lnTo>
                    <a:lnTo>
                      <a:pt x="1809" y="1780"/>
                    </a:lnTo>
                    <a:lnTo>
                      <a:pt x="1794" y="1762"/>
                    </a:lnTo>
                    <a:lnTo>
                      <a:pt x="1780" y="1744"/>
                    </a:lnTo>
                    <a:lnTo>
                      <a:pt x="1772" y="1726"/>
                    </a:lnTo>
                    <a:lnTo>
                      <a:pt x="1772" y="1707"/>
                    </a:lnTo>
                    <a:lnTo>
                      <a:pt x="1772" y="1679"/>
                    </a:lnTo>
                    <a:lnTo>
                      <a:pt x="1776" y="1652"/>
                    </a:lnTo>
                    <a:lnTo>
                      <a:pt x="1782" y="1628"/>
                    </a:lnTo>
                    <a:lnTo>
                      <a:pt x="1790" y="1608"/>
                    </a:lnTo>
                    <a:lnTo>
                      <a:pt x="1806" y="1593"/>
                    </a:lnTo>
                    <a:lnTo>
                      <a:pt x="1823" y="1585"/>
                    </a:lnTo>
                    <a:lnTo>
                      <a:pt x="1843" y="1581"/>
                    </a:lnTo>
                    <a:lnTo>
                      <a:pt x="1863" y="1585"/>
                    </a:lnTo>
                    <a:lnTo>
                      <a:pt x="1884" y="1597"/>
                    </a:lnTo>
                    <a:lnTo>
                      <a:pt x="1910" y="1606"/>
                    </a:lnTo>
                    <a:lnTo>
                      <a:pt x="1937" y="1614"/>
                    </a:lnTo>
                    <a:lnTo>
                      <a:pt x="1963" y="1616"/>
                    </a:lnTo>
                    <a:lnTo>
                      <a:pt x="1985" y="1614"/>
                    </a:lnTo>
                    <a:lnTo>
                      <a:pt x="2002" y="1614"/>
                    </a:lnTo>
                    <a:lnTo>
                      <a:pt x="2020" y="1612"/>
                    </a:lnTo>
                    <a:lnTo>
                      <a:pt x="2034" y="1608"/>
                    </a:lnTo>
                    <a:lnTo>
                      <a:pt x="2046" y="1597"/>
                    </a:lnTo>
                    <a:lnTo>
                      <a:pt x="2058" y="1581"/>
                    </a:lnTo>
                    <a:lnTo>
                      <a:pt x="2071" y="1561"/>
                    </a:lnTo>
                    <a:lnTo>
                      <a:pt x="2085" y="1538"/>
                    </a:lnTo>
                    <a:lnTo>
                      <a:pt x="2101" y="1518"/>
                    </a:lnTo>
                    <a:lnTo>
                      <a:pt x="2117" y="1502"/>
                    </a:lnTo>
                    <a:lnTo>
                      <a:pt x="2130" y="1494"/>
                    </a:lnTo>
                    <a:lnTo>
                      <a:pt x="2146" y="1490"/>
                    </a:lnTo>
                    <a:lnTo>
                      <a:pt x="2166" y="1488"/>
                    </a:lnTo>
                    <a:lnTo>
                      <a:pt x="2189" y="1486"/>
                    </a:lnTo>
                    <a:lnTo>
                      <a:pt x="2213" y="1484"/>
                    </a:lnTo>
                    <a:lnTo>
                      <a:pt x="2231" y="1482"/>
                    </a:lnTo>
                    <a:lnTo>
                      <a:pt x="2243" y="1477"/>
                    </a:lnTo>
                    <a:lnTo>
                      <a:pt x="2254" y="1469"/>
                    </a:lnTo>
                    <a:lnTo>
                      <a:pt x="2268" y="1455"/>
                    </a:lnTo>
                    <a:lnTo>
                      <a:pt x="2284" y="1437"/>
                    </a:lnTo>
                    <a:lnTo>
                      <a:pt x="2298" y="1421"/>
                    </a:lnTo>
                    <a:lnTo>
                      <a:pt x="2308" y="1408"/>
                    </a:lnTo>
                    <a:lnTo>
                      <a:pt x="2311" y="1388"/>
                    </a:lnTo>
                    <a:lnTo>
                      <a:pt x="2315" y="1364"/>
                    </a:lnTo>
                    <a:lnTo>
                      <a:pt x="2321" y="1343"/>
                    </a:lnTo>
                    <a:lnTo>
                      <a:pt x="2331" y="1323"/>
                    </a:lnTo>
                    <a:lnTo>
                      <a:pt x="2351" y="1303"/>
                    </a:lnTo>
                    <a:lnTo>
                      <a:pt x="2374" y="1286"/>
                    </a:lnTo>
                    <a:lnTo>
                      <a:pt x="2402" y="1276"/>
                    </a:lnTo>
                    <a:lnTo>
                      <a:pt x="2416" y="1270"/>
                    </a:lnTo>
                    <a:lnTo>
                      <a:pt x="2426" y="1262"/>
                    </a:lnTo>
                    <a:lnTo>
                      <a:pt x="2433" y="1250"/>
                    </a:lnTo>
                    <a:lnTo>
                      <a:pt x="2443" y="1240"/>
                    </a:lnTo>
                    <a:lnTo>
                      <a:pt x="2455" y="1232"/>
                    </a:lnTo>
                    <a:lnTo>
                      <a:pt x="2469" y="1227"/>
                    </a:lnTo>
                    <a:lnTo>
                      <a:pt x="2487" y="1217"/>
                    </a:lnTo>
                    <a:lnTo>
                      <a:pt x="2510" y="1205"/>
                    </a:lnTo>
                    <a:lnTo>
                      <a:pt x="2534" y="1195"/>
                    </a:lnTo>
                    <a:lnTo>
                      <a:pt x="2559" y="1189"/>
                    </a:lnTo>
                    <a:lnTo>
                      <a:pt x="2583" y="1187"/>
                    </a:lnTo>
                    <a:lnTo>
                      <a:pt x="2607" y="1189"/>
                    </a:lnTo>
                    <a:lnTo>
                      <a:pt x="2628" y="1195"/>
                    </a:lnTo>
                    <a:lnTo>
                      <a:pt x="2652" y="1199"/>
                    </a:lnTo>
                    <a:lnTo>
                      <a:pt x="2670" y="1203"/>
                    </a:lnTo>
                    <a:lnTo>
                      <a:pt x="2685" y="1203"/>
                    </a:lnTo>
                    <a:lnTo>
                      <a:pt x="2697" y="1197"/>
                    </a:lnTo>
                    <a:lnTo>
                      <a:pt x="2707" y="1183"/>
                    </a:lnTo>
                    <a:lnTo>
                      <a:pt x="2713" y="1171"/>
                    </a:lnTo>
                    <a:lnTo>
                      <a:pt x="2713" y="1158"/>
                    </a:lnTo>
                    <a:lnTo>
                      <a:pt x="2707" y="1140"/>
                    </a:lnTo>
                    <a:lnTo>
                      <a:pt x="2695" y="1126"/>
                    </a:lnTo>
                    <a:lnTo>
                      <a:pt x="2682" y="1108"/>
                    </a:lnTo>
                    <a:lnTo>
                      <a:pt x="2662" y="1089"/>
                    </a:lnTo>
                    <a:lnTo>
                      <a:pt x="2644" y="1071"/>
                    </a:lnTo>
                    <a:lnTo>
                      <a:pt x="2626" y="1055"/>
                    </a:lnTo>
                    <a:lnTo>
                      <a:pt x="2611" y="1042"/>
                    </a:lnTo>
                    <a:lnTo>
                      <a:pt x="2575" y="1016"/>
                    </a:lnTo>
                    <a:lnTo>
                      <a:pt x="2538" y="1004"/>
                    </a:lnTo>
                    <a:lnTo>
                      <a:pt x="2524" y="998"/>
                    </a:lnTo>
                    <a:lnTo>
                      <a:pt x="2510" y="990"/>
                    </a:lnTo>
                    <a:lnTo>
                      <a:pt x="2498" y="986"/>
                    </a:lnTo>
                    <a:lnTo>
                      <a:pt x="2485" y="984"/>
                    </a:lnTo>
                    <a:lnTo>
                      <a:pt x="2469" y="990"/>
                    </a:lnTo>
                    <a:lnTo>
                      <a:pt x="2453" y="1006"/>
                    </a:lnTo>
                    <a:lnTo>
                      <a:pt x="2439" y="1024"/>
                    </a:lnTo>
                    <a:lnTo>
                      <a:pt x="2426" y="1040"/>
                    </a:lnTo>
                    <a:lnTo>
                      <a:pt x="2408" y="1051"/>
                    </a:lnTo>
                    <a:lnTo>
                      <a:pt x="2394" y="1053"/>
                    </a:lnTo>
                    <a:lnTo>
                      <a:pt x="2376" y="1049"/>
                    </a:lnTo>
                    <a:lnTo>
                      <a:pt x="2357" y="1044"/>
                    </a:lnTo>
                    <a:lnTo>
                      <a:pt x="2337" y="1036"/>
                    </a:lnTo>
                    <a:lnTo>
                      <a:pt x="2317" y="1032"/>
                    </a:lnTo>
                    <a:lnTo>
                      <a:pt x="2304" y="1034"/>
                    </a:lnTo>
                    <a:lnTo>
                      <a:pt x="2292" y="1042"/>
                    </a:lnTo>
                    <a:lnTo>
                      <a:pt x="2282" y="1053"/>
                    </a:lnTo>
                    <a:lnTo>
                      <a:pt x="2272" y="1067"/>
                    </a:lnTo>
                    <a:lnTo>
                      <a:pt x="2260" y="1079"/>
                    </a:lnTo>
                    <a:lnTo>
                      <a:pt x="2248" y="1087"/>
                    </a:lnTo>
                    <a:lnTo>
                      <a:pt x="2235" y="1087"/>
                    </a:lnTo>
                    <a:lnTo>
                      <a:pt x="2211" y="1075"/>
                    </a:lnTo>
                    <a:lnTo>
                      <a:pt x="2189" y="1061"/>
                    </a:lnTo>
                    <a:lnTo>
                      <a:pt x="2174" y="1044"/>
                    </a:lnTo>
                    <a:lnTo>
                      <a:pt x="2168" y="1024"/>
                    </a:lnTo>
                    <a:lnTo>
                      <a:pt x="2170" y="1010"/>
                    </a:lnTo>
                    <a:lnTo>
                      <a:pt x="2178" y="1002"/>
                    </a:lnTo>
                    <a:lnTo>
                      <a:pt x="2185" y="992"/>
                    </a:lnTo>
                    <a:lnTo>
                      <a:pt x="2193" y="982"/>
                    </a:lnTo>
                    <a:lnTo>
                      <a:pt x="2197" y="965"/>
                    </a:lnTo>
                    <a:lnTo>
                      <a:pt x="2199" y="935"/>
                    </a:lnTo>
                    <a:lnTo>
                      <a:pt x="2201" y="902"/>
                    </a:lnTo>
                    <a:lnTo>
                      <a:pt x="2207" y="868"/>
                    </a:lnTo>
                    <a:lnTo>
                      <a:pt x="2217" y="839"/>
                    </a:lnTo>
                    <a:lnTo>
                      <a:pt x="2229" y="811"/>
                    </a:lnTo>
                    <a:lnTo>
                      <a:pt x="2239" y="782"/>
                    </a:lnTo>
                    <a:lnTo>
                      <a:pt x="2248" y="754"/>
                    </a:lnTo>
                    <a:lnTo>
                      <a:pt x="2254" y="735"/>
                    </a:lnTo>
                    <a:lnTo>
                      <a:pt x="2262" y="721"/>
                    </a:lnTo>
                    <a:lnTo>
                      <a:pt x="2276" y="713"/>
                    </a:lnTo>
                    <a:lnTo>
                      <a:pt x="2296" y="711"/>
                    </a:lnTo>
                    <a:lnTo>
                      <a:pt x="2317" y="713"/>
                    </a:lnTo>
                    <a:lnTo>
                      <a:pt x="2331" y="719"/>
                    </a:lnTo>
                    <a:lnTo>
                      <a:pt x="2349" y="725"/>
                    </a:lnTo>
                    <a:lnTo>
                      <a:pt x="2365" y="733"/>
                    </a:lnTo>
                    <a:lnTo>
                      <a:pt x="2380" y="736"/>
                    </a:lnTo>
                    <a:lnTo>
                      <a:pt x="2394" y="736"/>
                    </a:lnTo>
                    <a:lnTo>
                      <a:pt x="2406" y="729"/>
                    </a:lnTo>
                    <a:lnTo>
                      <a:pt x="2424" y="703"/>
                    </a:lnTo>
                    <a:lnTo>
                      <a:pt x="2443" y="675"/>
                    </a:lnTo>
                    <a:lnTo>
                      <a:pt x="2463" y="650"/>
                    </a:lnTo>
                    <a:lnTo>
                      <a:pt x="2477" y="640"/>
                    </a:lnTo>
                    <a:lnTo>
                      <a:pt x="2493" y="636"/>
                    </a:lnTo>
                    <a:lnTo>
                      <a:pt x="2506" y="634"/>
                    </a:lnTo>
                    <a:lnTo>
                      <a:pt x="2522" y="630"/>
                    </a:lnTo>
                    <a:lnTo>
                      <a:pt x="2534" y="622"/>
                    </a:lnTo>
                    <a:lnTo>
                      <a:pt x="2540" y="611"/>
                    </a:lnTo>
                    <a:lnTo>
                      <a:pt x="2542" y="595"/>
                    </a:lnTo>
                    <a:lnTo>
                      <a:pt x="2538" y="577"/>
                    </a:lnTo>
                    <a:lnTo>
                      <a:pt x="2534" y="561"/>
                    </a:lnTo>
                    <a:lnTo>
                      <a:pt x="2530" y="548"/>
                    </a:lnTo>
                    <a:lnTo>
                      <a:pt x="2532" y="534"/>
                    </a:lnTo>
                    <a:lnTo>
                      <a:pt x="2536" y="518"/>
                    </a:lnTo>
                    <a:lnTo>
                      <a:pt x="2542" y="498"/>
                    </a:lnTo>
                    <a:lnTo>
                      <a:pt x="2550" y="477"/>
                    </a:lnTo>
                    <a:lnTo>
                      <a:pt x="2556" y="459"/>
                    </a:lnTo>
                    <a:lnTo>
                      <a:pt x="2561" y="443"/>
                    </a:lnTo>
                    <a:lnTo>
                      <a:pt x="2567" y="416"/>
                    </a:lnTo>
                    <a:lnTo>
                      <a:pt x="2571" y="386"/>
                    </a:lnTo>
                    <a:lnTo>
                      <a:pt x="2579" y="355"/>
                    </a:lnTo>
                    <a:lnTo>
                      <a:pt x="2585" y="337"/>
                    </a:lnTo>
                    <a:lnTo>
                      <a:pt x="2589" y="327"/>
                    </a:lnTo>
                    <a:lnTo>
                      <a:pt x="2595" y="317"/>
                    </a:lnTo>
                    <a:lnTo>
                      <a:pt x="2603" y="305"/>
                    </a:lnTo>
                    <a:lnTo>
                      <a:pt x="2615" y="294"/>
                    </a:lnTo>
                    <a:lnTo>
                      <a:pt x="2626" y="276"/>
                    </a:lnTo>
                    <a:lnTo>
                      <a:pt x="2632" y="260"/>
                    </a:lnTo>
                    <a:lnTo>
                      <a:pt x="2634" y="246"/>
                    </a:lnTo>
                    <a:lnTo>
                      <a:pt x="2634" y="231"/>
                    </a:lnTo>
                    <a:lnTo>
                      <a:pt x="2632" y="209"/>
                    </a:lnTo>
                    <a:lnTo>
                      <a:pt x="2632" y="185"/>
                    </a:lnTo>
                    <a:lnTo>
                      <a:pt x="2628" y="164"/>
                    </a:lnTo>
                    <a:lnTo>
                      <a:pt x="2622" y="150"/>
                    </a:lnTo>
                    <a:lnTo>
                      <a:pt x="2615" y="146"/>
                    </a:lnTo>
                    <a:lnTo>
                      <a:pt x="2605" y="148"/>
                    </a:lnTo>
                    <a:lnTo>
                      <a:pt x="2593" y="152"/>
                    </a:lnTo>
                    <a:lnTo>
                      <a:pt x="2581" y="156"/>
                    </a:lnTo>
                    <a:lnTo>
                      <a:pt x="2567" y="158"/>
                    </a:lnTo>
                    <a:lnTo>
                      <a:pt x="2556" y="156"/>
                    </a:lnTo>
                    <a:lnTo>
                      <a:pt x="2548" y="148"/>
                    </a:lnTo>
                    <a:lnTo>
                      <a:pt x="2546" y="136"/>
                    </a:lnTo>
                    <a:lnTo>
                      <a:pt x="2548" y="124"/>
                    </a:lnTo>
                    <a:lnTo>
                      <a:pt x="2550" y="116"/>
                    </a:lnTo>
                    <a:lnTo>
                      <a:pt x="2552" y="115"/>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73" name="Freeform 106"/>
              <p:cNvSpPr/>
              <p:nvPr/>
            </p:nvSpPr>
            <p:spPr bwMode="gray">
              <a:xfrm>
                <a:off x="3001690" y="1412206"/>
                <a:ext cx="2605088" cy="2338388"/>
              </a:xfrm>
              <a:custGeom>
                <a:avLst/>
                <a:gdLst>
                  <a:gd name="T0" fmla="*/ 651 w 3282"/>
                  <a:gd name="T1" fmla="*/ 10 h 2947"/>
                  <a:gd name="T2" fmla="*/ 669 w 3282"/>
                  <a:gd name="T3" fmla="*/ 0 h 2947"/>
                  <a:gd name="T4" fmla="*/ 720 w 3282"/>
                  <a:gd name="T5" fmla="*/ 75 h 2947"/>
                  <a:gd name="T6" fmla="*/ 808 w 3282"/>
                  <a:gd name="T7" fmla="*/ 154 h 2947"/>
                  <a:gd name="T8" fmla="*/ 761 w 3282"/>
                  <a:gd name="T9" fmla="*/ 265 h 2947"/>
                  <a:gd name="T10" fmla="*/ 737 w 3282"/>
                  <a:gd name="T11" fmla="*/ 326 h 2947"/>
                  <a:gd name="T12" fmla="*/ 793 w 3282"/>
                  <a:gd name="T13" fmla="*/ 368 h 2947"/>
                  <a:gd name="T14" fmla="*/ 785 w 3282"/>
                  <a:gd name="T15" fmla="*/ 441 h 2947"/>
                  <a:gd name="T16" fmla="*/ 710 w 3282"/>
                  <a:gd name="T17" fmla="*/ 486 h 2947"/>
                  <a:gd name="T18" fmla="*/ 693 w 3282"/>
                  <a:gd name="T19" fmla="*/ 529 h 2947"/>
                  <a:gd name="T20" fmla="*/ 634 w 3282"/>
                  <a:gd name="T21" fmla="*/ 485 h 2947"/>
                  <a:gd name="T22" fmla="*/ 587 w 3282"/>
                  <a:gd name="T23" fmla="*/ 518 h 2947"/>
                  <a:gd name="T24" fmla="*/ 530 w 3282"/>
                  <a:gd name="T25" fmla="*/ 545 h 2947"/>
                  <a:gd name="T26" fmla="*/ 470 w 3282"/>
                  <a:gd name="T27" fmla="*/ 631 h 2947"/>
                  <a:gd name="T28" fmla="*/ 376 w 3282"/>
                  <a:gd name="T29" fmla="*/ 713 h 2947"/>
                  <a:gd name="T30" fmla="*/ 309 w 3282"/>
                  <a:gd name="T31" fmla="*/ 676 h 2947"/>
                  <a:gd name="T32" fmla="*/ 235 w 3282"/>
                  <a:gd name="T33" fmla="*/ 736 h 2947"/>
                  <a:gd name="T34" fmla="*/ 189 w 3282"/>
                  <a:gd name="T35" fmla="*/ 655 h 2947"/>
                  <a:gd name="T36" fmla="*/ 88 w 3282"/>
                  <a:gd name="T37" fmla="*/ 617 h 2947"/>
                  <a:gd name="T38" fmla="*/ 9 w 3282"/>
                  <a:gd name="T39" fmla="*/ 583 h 2947"/>
                  <a:gd name="T40" fmla="*/ 20 w 3282"/>
                  <a:gd name="T41" fmla="*/ 515 h 2947"/>
                  <a:gd name="T42" fmla="*/ 70 w 3282"/>
                  <a:gd name="T43" fmla="*/ 522 h 2947"/>
                  <a:gd name="T44" fmla="*/ 103 w 3282"/>
                  <a:gd name="T45" fmla="*/ 518 h 2947"/>
                  <a:gd name="T46" fmla="*/ 144 w 3282"/>
                  <a:gd name="T47" fmla="*/ 526 h 2947"/>
                  <a:gd name="T48" fmla="*/ 178 w 3282"/>
                  <a:gd name="T49" fmla="*/ 545 h 2947"/>
                  <a:gd name="T50" fmla="*/ 223 w 3282"/>
                  <a:gd name="T51" fmla="*/ 550 h 2947"/>
                  <a:gd name="T52" fmla="*/ 246 w 3282"/>
                  <a:gd name="T53" fmla="*/ 558 h 2947"/>
                  <a:gd name="T54" fmla="*/ 291 w 3282"/>
                  <a:gd name="T55" fmla="*/ 532 h 2947"/>
                  <a:gd name="T56" fmla="*/ 341 w 3282"/>
                  <a:gd name="T57" fmla="*/ 519 h 2947"/>
                  <a:gd name="T58" fmla="*/ 375 w 3282"/>
                  <a:gd name="T59" fmla="*/ 517 h 2947"/>
                  <a:gd name="T60" fmla="*/ 398 w 3282"/>
                  <a:gd name="T61" fmla="*/ 506 h 2947"/>
                  <a:gd name="T62" fmla="*/ 420 w 3282"/>
                  <a:gd name="T63" fmla="*/ 485 h 2947"/>
                  <a:gd name="T64" fmla="*/ 443 w 3282"/>
                  <a:gd name="T65" fmla="*/ 466 h 2947"/>
                  <a:gd name="T66" fmla="*/ 459 w 3282"/>
                  <a:gd name="T67" fmla="*/ 452 h 2947"/>
                  <a:gd name="T68" fmla="*/ 443 w 3282"/>
                  <a:gd name="T69" fmla="*/ 419 h 2947"/>
                  <a:gd name="T70" fmla="*/ 466 w 3282"/>
                  <a:gd name="T71" fmla="*/ 396 h 2947"/>
                  <a:gd name="T72" fmla="*/ 505 w 3282"/>
                  <a:gd name="T73" fmla="*/ 403 h 2947"/>
                  <a:gd name="T74" fmla="*/ 530 w 3282"/>
                  <a:gd name="T75" fmla="*/ 375 h 2947"/>
                  <a:gd name="T76" fmla="*/ 561 w 3282"/>
                  <a:gd name="T77" fmla="*/ 369 h 2947"/>
                  <a:gd name="T78" fmla="*/ 579 w 3282"/>
                  <a:gd name="T79" fmla="*/ 341 h 2947"/>
                  <a:gd name="T80" fmla="*/ 607 w 3282"/>
                  <a:gd name="T81" fmla="*/ 315 h 2947"/>
                  <a:gd name="T82" fmla="*/ 634 w 3282"/>
                  <a:gd name="T83" fmla="*/ 298 h 2947"/>
                  <a:gd name="T84" fmla="*/ 672 w 3282"/>
                  <a:gd name="T85" fmla="*/ 300 h 2947"/>
                  <a:gd name="T86" fmla="*/ 671 w 3282"/>
                  <a:gd name="T87" fmla="*/ 277 h 2947"/>
                  <a:gd name="T88" fmla="*/ 631 w 3282"/>
                  <a:gd name="T89" fmla="*/ 249 h 2947"/>
                  <a:gd name="T90" fmla="*/ 607 w 3282"/>
                  <a:gd name="T91" fmla="*/ 260 h 2947"/>
                  <a:gd name="T92" fmla="*/ 576 w 3282"/>
                  <a:gd name="T93" fmla="*/ 258 h 2947"/>
                  <a:gd name="T94" fmla="*/ 553 w 3282"/>
                  <a:gd name="T95" fmla="*/ 268 h 2947"/>
                  <a:gd name="T96" fmla="*/ 549 w 3282"/>
                  <a:gd name="T97" fmla="*/ 245 h 2947"/>
                  <a:gd name="T98" fmla="*/ 560 w 3282"/>
                  <a:gd name="T99" fmla="*/ 195 h 2947"/>
                  <a:gd name="T100" fmla="*/ 583 w 3282"/>
                  <a:gd name="T101" fmla="*/ 179 h 2947"/>
                  <a:gd name="T102" fmla="*/ 611 w 3282"/>
                  <a:gd name="T103" fmla="*/ 168 h 2947"/>
                  <a:gd name="T104" fmla="*/ 635 w 3282"/>
                  <a:gd name="T105" fmla="*/ 152 h 2947"/>
                  <a:gd name="T106" fmla="*/ 636 w 3282"/>
                  <a:gd name="T107" fmla="*/ 124 h 2947"/>
                  <a:gd name="T108" fmla="*/ 647 w 3282"/>
                  <a:gd name="T109" fmla="*/ 84 h 2947"/>
                  <a:gd name="T110" fmla="*/ 659 w 3282"/>
                  <a:gd name="T111" fmla="*/ 61 h 2947"/>
                  <a:gd name="T112" fmla="*/ 652 w 3282"/>
                  <a:gd name="T113" fmla="*/ 37 h 2947"/>
                  <a:gd name="T114" fmla="*/ 637 w 3282"/>
                  <a:gd name="T115" fmla="*/ 31 h 29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282"/>
                  <a:gd name="T175" fmla="*/ 0 h 2947"/>
                  <a:gd name="T176" fmla="*/ 3282 w 3282"/>
                  <a:gd name="T177" fmla="*/ 2947 h 294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282" h="2947">
                    <a:moveTo>
                      <a:pt x="2552" y="115"/>
                    </a:moveTo>
                    <a:lnTo>
                      <a:pt x="2554" y="111"/>
                    </a:lnTo>
                    <a:lnTo>
                      <a:pt x="2559" y="101"/>
                    </a:lnTo>
                    <a:lnTo>
                      <a:pt x="2569" y="87"/>
                    </a:lnTo>
                    <a:lnTo>
                      <a:pt x="2579" y="73"/>
                    </a:lnTo>
                    <a:lnTo>
                      <a:pt x="2589" y="55"/>
                    </a:lnTo>
                    <a:lnTo>
                      <a:pt x="2601" y="42"/>
                    </a:lnTo>
                    <a:lnTo>
                      <a:pt x="2609" y="28"/>
                    </a:lnTo>
                    <a:lnTo>
                      <a:pt x="2617" y="20"/>
                    </a:lnTo>
                    <a:lnTo>
                      <a:pt x="2628" y="12"/>
                    </a:lnTo>
                    <a:lnTo>
                      <a:pt x="2642" y="6"/>
                    </a:lnTo>
                    <a:lnTo>
                      <a:pt x="2658" y="2"/>
                    </a:lnTo>
                    <a:lnTo>
                      <a:pt x="2670" y="0"/>
                    </a:lnTo>
                    <a:lnTo>
                      <a:pt x="2676" y="0"/>
                    </a:lnTo>
                    <a:lnTo>
                      <a:pt x="2715" y="50"/>
                    </a:lnTo>
                    <a:lnTo>
                      <a:pt x="2670" y="132"/>
                    </a:lnTo>
                    <a:lnTo>
                      <a:pt x="2758" y="183"/>
                    </a:lnTo>
                    <a:lnTo>
                      <a:pt x="2782" y="142"/>
                    </a:lnTo>
                    <a:lnTo>
                      <a:pt x="2849" y="164"/>
                    </a:lnTo>
                    <a:lnTo>
                      <a:pt x="2853" y="231"/>
                    </a:lnTo>
                    <a:lnTo>
                      <a:pt x="2880" y="303"/>
                    </a:lnTo>
                    <a:lnTo>
                      <a:pt x="2983" y="303"/>
                    </a:lnTo>
                    <a:lnTo>
                      <a:pt x="3091" y="268"/>
                    </a:lnTo>
                    <a:lnTo>
                      <a:pt x="3138" y="207"/>
                    </a:lnTo>
                    <a:lnTo>
                      <a:pt x="3250" y="286"/>
                    </a:lnTo>
                    <a:lnTo>
                      <a:pt x="3231" y="386"/>
                    </a:lnTo>
                    <a:lnTo>
                      <a:pt x="3201" y="500"/>
                    </a:lnTo>
                    <a:lnTo>
                      <a:pt x="3231" y="616"/>
                    </a:lnTo>
                    <a:lnTo>
                      <a:pt x="3199" y="632"/>
                    </a:lnTo>
                    <a:lnTo>
                      <a:pt x="3191" y="701"/>
                    </a:lnTo>
                    <a:lnTo>
                      <a:pt x="3140" y="756"/>
                    </a:lnTo>
                    <a:lnTo>
                      <a:pt x="3085" y="866"/>
                    </a:lnTo>
                    <a:lnTo>
                      <a:pt x="3002" y="957"/>
                    </a:lnTo>
                    <a:lnTo>
                      <a:pt x="2987" y="1004"/>
                    </a:lnTo>
                    <a:lnTo>
                      <a:pt x="3042" y="1063"/>
                    </a:lnTo>
                    <a:lnTo>
                      <a:pt x="3083" y="1120"/>
                    </a:lnTo>
                    <a:lnTo>
                      <a:pt x="3071" y="1201"/>
                    </a:lnTo>
                    <a:lnTo>
                      <a:pt x="3079" y="1266"/>
                    </a:lnTo>
                    <a:lnTo>
                      <a:pt x="3030" y="1244"/>
                    </a:lnTo>
                    <a:lnTo>
                      <a:pt x="3014" y="1264"/>
                    </a:lnTo>
                    <a:lnTo>
                      <a:pt x="2971" y="1250"/>
                    </a:lnTo>
                    <a:lnTo>
                      <a:pt x="2947" y="1305"/>
                    </a:lnTo>
                    <a:lnTo>
                      <a:pt x="2989" y="1313"/>
                    </a:lnTo>
                    <a:lnTo>
                      <a:pt x="3030" y="1368"/>
                    </a:lnTo>
                    <a:lnTo>
                      <a:pt x="3024" y="1451"/>
                    </a:lnTo>
                    <a:lnTo>
                      <a:pt x="3059" y="1500"/>
                    </a:lnTo>
                    <a:lnTo>
                      <a:pt x="3061" y="1530"/>
                    </a:lnTo>
                    <a:lnTo>
                      <a:pt x="3091" y="1536"/>
                    </a:lnTo>
                    <a:lnTo>
                      <a:pt x="3170" y="1475"/>
                    </a:lnTo>
                    <a:lnTo>
                      <a:pt x="3209" y="1541"/>
                    </a:lnTo>
                    <a:lnTo>
                      <a:pt x="3244" y="1608"/>
                    </a:lnTo>
                    <a:lnTo>
                      <a:pt x="3282" y="1630"/>
                    </a:lnTo>
                    <a:lnTo>
                      <a:pt x="3282" y="1677"/>
                    </a:lnTo>
                    <a:lnTo>
                      <a:pt x="3239" y="1728"/>
                    </a:lnTo>
                    <a:lnTo>
                      <a:pt x="3189" y="1776"/>
                    </a:lnTo>
                    <a:lnTo>
                      <a:pt x="3138" y="1766"/>
                    </a:lnTo>
                    <a:lnTo>
                      <a:pt x="3134" y="1803"/>
                    </a:lnTo>
                    <a:lnTo>
                      <a:pt x="3101" y="1819"/>
                    </a:lnTo>
                    <a:lnTo>
                      <a:pt x="3032" y="1839"/>
                    </a:lnTo>
                    <a:lnTo>
                      <a:pt x="2981" y="1898"/>
                    </a:lnTo>
                    <a:lnTo>
                      <a:pt x="2928" y="1941"/>
                    </a:lnTo>
                    <a:lnTo>
                      <a:pt x="2884" y="2012"/>
                    </a:lnTo>
                    <a:lnTo>
                      <a:pt x="2839" y="1947"/>
                    </a:lnTo>
                    <a:lnTo>
                      <a:pt x="2798" y="1917"/>
                    </a:lnTo>
                    <a:lnTo>
                      <a:pt x="2768" y="1945"/>
                    </a:lnTo>
                    <a:lnTo>
                      <a:pt x="2788" y="1967"/>
                    </a:lnTo>
                    <a:lnTo>
                      <a:pt x="2788" y="2032"/>
                    </a:lnTo>
                    <a:lnTo>
                      <a:pt x="2811" y="2087"/>
                    </a:lnTo>
                    <a:lnTo>
                      <a:pt x="2778" y="2140"/>
                    </a:lnTo>
                    <a:lnTo>
                      <a:pt x="2770" y="2118"/>
                    </a:lnTo>
                    <a:lnTo>
                      <a:pt x="2703" y="2116"/>
                    </a:lnTo>
                    <a:lnTo>
                      <a:pt x="2656" y="2073"/>
                    </a:lnTo>
                    <a:lnTo>
                      <a:pt x="2640" y="2012"/>
                    </a:lnTo>
                    <a:lnTo>
                      <a:pt x="2607" y="1971"/>
                    </a:lnTo>
                    <a:lnTo>
                      <a:pt x="2581" y="1925"/>
                    </a:lnTo>
                    <a:lnTo>
                      <a:pt x="2556" y="1911"/>
                    </a:lnTo>
                    <a:lnTo>
                      <a:pt x="2536" y="1941"/>
                    </a:lnTo>
                    <a:lnTo>
                      <a:pt x="2506" y="1943"/>
                    </a:lnTo>
                    <a:lnTo>
                      <a:pt x="2469" y="1967"/>
                    </a:lnTo>
                    <a:lnTo>
                      <a:pt x="2479" y="2035"/>
                    </a:lnTo>
                    <a:lnTo>
                      <a:pt x="2441" y="2049"/>
                    </a:lnTo>
                    <a:lnTo>
                      <a:pt x="2414" y="2039"/>
                    </a:lnTo>
                    <a:lnTo>
                      <a:pt x="2386" y="2075"/>
                    </a:lnTo>
                    <a:lnTo>
                      <a:pt x="2347" y="2073"/>
                    </a:lnTo>
                    <a:lnTo>
                      <a:pt x="2296" y="2128"/>
                    </a:lnTo>
                    <a:lnTo>
                      <a:pt x="2248" y="2132"/>
                    </a:lnTo>
                    <a:lnTo>
                      <a:pt x="2231" y="2055"/>
                    </a:lnTo>
                    <a:lnTo>
                      <a:pt x="2183" y="2051"/>
                    </a:lnTo>
                    <a:lnTo>
                      <a:pt x="2158" y="2093"/>
                    </a:lnTo>
                    <a:lnTo>
                      <a:pt x="2152" y="2142"/>
                    </a:lnTo>
                    <a:lnTo>
                      <a:pt x="2120" y="2181"/>
                    </a:lnTo>
                    <a:lnTo>
                      <a:pt x="2132" y="2222"/>
                    </a:lnTo>
                    <a:lnTo>
                      <a:pt x="2117" y="2246"/>
                    </a:lnTo>
                    <a:lnTo>
                      <a:pt x="2185" y="2333"/>
                    </a:lnTo>
                    <a:lnTo>
                      <a:pt x="2075" y="2376"/>
                    </a:lnTo>
                    <a:lnTo>
                      <a:pt x="2014" y="2376"/>
                    </a:lnTo>
                    <a:lnTo>
                      <a:pt x="1928" y="2407"/>
                    </a:lnTo>
                    <a:lnTo>
                      <a:pt x="1880" y="2526"/>
                    </a:lnTo>
                    <a:lnTo>
                      <a:pt x="1802" y="2555"/>
                    </a:lnTo>
                    <a:lnTo>
                      <a:pt x="1766" y="2539"/>
                    </a:lnTo>
                    <a:lnTo>
                      <a:pt x="1731" y="2598"/>
                    </a:lnTo>
                    <a:lnTo>
                      <a:pt x="1674" y="2579"/>
                    </a:lnTo>
                    <a:lnTo>
                      <a:pt x="1621" y="2638"/>
                    </a:lnTo>
                    <a:lnTo>
                      <a:pt x="1601" y="2718"/>
                    </a:lnTo>
                    <a:lnTo>
                      <a:pt x="1502" y="2852"/>
                    </a:lnTo>
                    <a:lnTo>
                      <a:pt x="1459" y="2888"/>
                    </a:lnTo>
                    <a:lnTo>
                      <a:pt x="1430" y="2860"/>
                    </a:lnTo>
                    <a:lnTo>
                      <a:pt x="1339" y="2876"/>
                    </a:lnTo>
                    <a:lnTo>
                      <a:pt x="1298" y="2823"/>
                    </a:lnTo>
                    <a:lnTo>
                      <a:pt x="1239" y="2821"/>
                    </a:lnTo>
                    <a:lnTo>
                      <a:pt x="1195" y="2781"/>
                    </a:lnTo>
                    <a:lnTo>
                      <a:pt x="1233" y="2707"/>
                    </a:lnTo>
                    <a:lnTo>
                      <a:pt x="1248" y="2659"/>
                    </a:lnTo>
                    <a:lnTo>
                      <a:pt x="1215" y="2612"/>
                    </a:lnTo>
                    <a:lnTo>
                      <a:pt x="1150" y="2630"/>
                    </a:lnTo>
                    <a:lnTo>
                      <a:pt x="1115" y="2709"/>
                    </a:lnTo>
                    <a:lnTo>
                      <a:pt x="1101" y="2846"/>
                    </a:lnTo>
                    <a:lnTo>
                      <a:pt x="1052" y="2901"/>
                    </a:lnTo>
                    <a:lnTo>
                      <a:pt x="939" y="2947"/>
                    </a:lnTo>
                    <a:lnTo>
                      <a:pt x="869" y="2941"/>
                    </a:lnTo>
                    <a:lnTo>
                      <a:pt x="810" y="2886"/>
                    </a:lnTo>
                    <a:lnTo>
                      <a:pt x="817" y="2795"/>
                    </a:lnTo>
                    <a:lnTo>
                      <a:pt x="874" y="2764"/>
                    </a:lnTo>
                    <a:lnTo>
                      <a:pt x="874" y="2657"/>
                    </a:lnTo>
                    <a:lnTo>
                      <a:pt x="829" y="2618"/>
                    </a:lnTo>
                    <a:lnTo>
                      <a:pt x="754" y="2620"/>
                    </a:lnTo>
                    <a:lnTo>
                      <a:pt x="658" y="2714"/>
                    </a:lnTo>
                    <a:lnTo>
                      <a:pt x="524" y="2714"/>
                    </a:lnTo>
                    <a:lnTo>
                      <a:pt x="441" y="2671"/>
                    </a:lnTo>
                    <a:lnTo>
                      <a:pt x="445" y="2610"/>
                    </a:lnTo>
                    <a:lnTo>
                      <a:pt x="378" y="2606"/>
                    </a:lnTo>
                    <a:lnTo>
                      <a:pt x="302" y="2539"/>
                    </a:lnTo>
                    <a:lnTo>
                      <a:pt x="351" y="2470"/>
                    </a:lnTo>
                    <a:lnTo>
                      <a:pt x="396" y="2457"/>
                    </a:lnTo>
                    <a:lnTo>
                      <a:pt x="376" y="2390"/>
                    </a:lnTo>
                    <a:lnTo>
                      <a:pt x="296" y="2362"/>
                    </a:lnTo>
                    <a:lnTo>
                      <a:pt x="203" y="2374"/>
                    </a:lnTo>
                    <a:lnTo>
                      <a:pt x="156" y="2429"/>
                    </a:lnTo>
                    <a:lnTo>
                      <a:pt x="111" y="2423"/>
                    </a:lnTo>
                    <a:lnTo>
                      <a:pt x="34" y="2333"/>
                    </a:lnTo>
                    <a:lnTo>
                      <a:pt x="0" y="2236"/>
                    </a:lnTo>
                    <a:lnTo>
                      <a:pt x="18" y="2179"/>
                    </a:lnTo>
                    <a:lnTo>
                      <a:pt x="10" y="2055"/>
                    </a:lnTo>
                    <a:lnTo>
                      <a:pt x="14" y="2057"/>
                    </a:lnTo>
                    <a:lnTo>
                      <a:pt x="30" y="2057"/>
                    </a:lnTo>
                    <a:lnTo>
                      <a:pt x="52" y="2059"/>
                    </a:lnTo>
                    <a:lnTo>
                      <a:pt x="79" y="2063"/>
                    </a:lnTo>
                    <a:lnTo>
                      <a:pt x="109" y="2065"/>
                    </a:lnTo>
                    <a:lnTo>
                      <a:pt x="138" y="2069"/>
                    </a:lnTo>
                    <a:lnTo>
                      <a:pt x="166" y="2073"/>
                    </a:lnTo>
                    <a:lnTo>
                      <a:pt x="189" y="2077"/>
                    </a:lnTo>
                    <a:lnTo>
                      <a:pt x="207" y="2081"/>
                    </a:lnTo>
                    <a:lnTo>
                      <a:pt x="243" y="2089"/>
                    </a:lnTo>
                    <a:lnTo>
                      <a:pt x="278" y="2089"/>
                    </a:lnTo>
                    <a:lnTo>
                      <a:pt x="308" y="2081"/>
                    </a:lnTo>
                    <a:lnTo>
                      <a:pt x="323" y="2075"/>
                    </a:lnTo>
                    <a:lnTo>
                      <a:pt x="337" y="2069"/>
                    </a:lnTo>
                    <a:lnTo>
                      <a:pt x="351" y="2067"/>
                    </a:lnTo>
                    <a:lnTo>
                      <a:pt x="367" y="2065"/>
                    </a:lnTo>
                    <a:lnTo>
                      <a:pt x="386" y="2069"/>
                    </a:lnTo>
                    <a:lnTo>
                      <a:pt x="412" y="2075"/>
                    </a:lnTo>
                    <a:lnTo>
                      <a:pt x="441" y="2079"/>
                    </a:lnTo>
                    <a:lnTo>
                      <a:pt x="473" y="2083"/>
                    </a:lnTo>
                    <a:lnTo>
                      <a:pt x="498" y="2087"/>
                    </a:lnTo>
                    <a:lnTo>
                      <a:pt x="518" y="2087"/>
                    </a:lnTo>
                    <a:lnTo>
                      <a:pt x="542" y="2089"/>
                    </a:lnTo>
                    <a:lnTo>
                      <a:pt x="560" y="2095"/>
                    </a:lnTo>
                    <a:lnTo>
                      <a:pt x="575" y="2104"/>
                    </a:lnTo>
                    <a:lnTo>
                      <a:pt x="589" y="2118"/>
                    </a:lnTo>
                    <a:lnTo>
                      <a:pt x="607" y="2134"/>
                    </a:lnTo>
                    <a:lnTo>
                      <a:pt x="626" y="2148"/>
                    </a:lnTo>
                    <a:lnTo>
                      <a:pt x="646" y="2156"/>
                    </a:lnTo>
                    <a:lnTo>
                      <a:pt x="666" y="2163"/>
                    </a:lnTo>
                    <a:lnTo>
                      <a:pt x="685" y="2173"/>
                    </a:lnTo>
                    <a:lnTo>
                      <a:pt x="709" y="2183"/>
                    </a:lnTo>
                    <a:lnTo>
                      <a:pt x="739" y="2193"/>
                    </a:lnTo>
                    <a:lnTo>
                      <a:pt x="762" y="2197"/>
                    </a:lnTo>
                    <a:lnTo>
                      <a:pt x="792" y="2199"/>
                    </a:lnTo>
                    <a:lnTo>
                      <a:pt x="821" y="2201"/>
                    </a:lnTo>
                    <a:lnTo>
                      <a:pt x="851" y="2201"/>
                    </a:lnTo>
                    <a:lnTo>
                      <a:pt x="874" y="2201"/>
                    </a:lnTo>
                    <a:lnTo>
                      <a:pt x="892" y="2203"/>
                    </a:lnTo>
                    <a:lnTo>
                      <a:pt x="904" y="2207"/>
                    </a:lnTo>
                    <a:lnTo>
                      <a:pt x="914" y="2215"/>
                    </a:lnTo>
                    <a:lnTo>
                      <a:pt x="924" y="2224"/>
                    </a:lnTo>
                    <a:lnTo>
                      <a:pt x="935" y="2232"/>
                    </a:lnTo>
                    <a:lnTo>
                      <a:pt x="947" y="2236"/>
                    </a:lnTo>
                    <a:lnTo>
                      <a:pt x="965" y="2238"/>
                    </a:lnTo>
                    <a:lnTo>
                      <a:pt x="985" y="2234"/>
                    </a:lnTo>
                    <a:lnTo>
                      <a:pt x="1002" y="2224"/>
                    </a:lnTo>
                    <a:lnTo>
                      <a:pt x="1024" y="2207"/>
                    </a:lnTo>
                    <a:lnTo>
                      <a:pt x="1048" y="2187"/>
                    </a:lnTo>
                    <a:lnTo>
                      <a:pt x="1073" y="2171"/>
                    </a:lnTo>
                    <a:lnTo>
                      <a:pt x="1103" y="2157"/>
                    </a:lnTo>
                    <a:lnTo>
                      <a:pt x="1134" y="2144"/>
                    </a:lnTo>
                    <a:lnTo>
                      <a:pt x="1164" y="2130"/>
                    </a:lnTo>
                    <a:lnTo>
                      <a:pt x="1199" y="2114"/>
                    </a:lnTo>
                    <a:lnTo>
                      <a:pt x="1241" y="2098"/>
                    </a:lnTo>
                    <a:lnTo>
                      <a:pt x="1282" y="2087"/>
                    </a:lnTo>
                    <a:lnTo>
                      <a:pt x="1325" y="2079"/>
                    </a:lnTo>
                    <a:lnTo>
                      <a:pt x="1345" y="2077"/>
                    </a:lnTo>
                    <a:lnTo>
                      <a:pt x="1357" y="2077"/>
                    </a:lnTo>
                    <a:lnTo>
                      <a:pt x="1363" y="2079"/>
                    </a:lnTo>
                    <a:lnTo>
                      <a:pt x="1367" y="2079"/>
                    </a:lnTo>
                    <a:lnTo>
                      <a:pt x="1371" y="2081"/>
                    </a:lnTo>
                    <a:lnTo>
                      <a:pt x="1378" y="2081"/>
                    </a:lnTo>
                    <a:lnTo>
                      <a:pt x="1392" y="2081"/>
                    </a:lnTo>
                    <a:lnTo>
                      <a:pt x="1418" y="2079"/>
                    </a:lnTo>
                    <a:lnTo>
                      <a:pt x="1463" y="2075"/>
                    </a:lnTo>
                    <a:lnTo>
                      <a:pt x="1498" y="2071"/>
                    </a:lnTo>
                    <a:lnTo>
                      <a:pt x="1526" y="2065"/>
                    </a:lnTo>
                    <a:lnTo>
                      <a:pt x="1548" y="2059"/>
                    </a:lnTo>
                    <a:lnTo>
                      <a:pt x="1561" y="2053"/>
                    </a:lnTo>
                    <a:lnTo>
                      <a:pt x="1571" y="2045"/>
                    </a:lnTo>
                    <a:lnTo>
                      <a:pt x="1577" y="2035"/>
                    </a:lnTo>
                    <a:lnTo>
                      <a:pt x="1581" y="2030"/>
                    </a:lnTo>
                    <a:lnTo>
                      <a:pt x="1589" y="2024"/>
                    </a:lnTo>
                    <a:lnTo>
                      <a:pt x="1603" y="2018"/>
                    </a:lnTo>
                    <a:lnTo>
                      <a:pt x="1622" y="2014"/>
                    </a:lnTo>
                    <a:lnTo>
                      <a:pt x="1640" y="2006"/>
                    </a:lnTo>
                    <a:lnTo>
                      <a:pt x="1656" y="1994"/>
                    </a:lnTo>
                    <a:lnTo>
                      <a:pt x="1668" y="1974"/>
                    </a:lnTo>
                    <a:lnTo>
                      <a:pt x="1674" y="1957"/>
                    </a:lnTo>
                    <a:lnTo>
                      <a:pt x="1680" y="1941"/>
                    </a:lnTo>
                    <a:lnTo>
                      <a:pt x="1685" y="1927"/>
                    </a:lnTo>
                    <a:lnTo>
                      <a:pt x="1697" y="1913"/>
                    </a:lnTo>
                    <a:lnTo>
                      <a:pt x="1715" y="1900"/>
                    </a:lnTo>
                    <a:lnTo>
                      <a:pt x="1737" y="1888"/>
                    </a:lnTo>
                    <a:lnTo>
                      <a:pt x="1752" y="1878"/>
                    </a:lnTo>
                    <a:lnTo>
                      <a:pt x="1764" y="1872"/>
                    </a:lnTo>
                    <a:lnTo>
                      <a:pt x="1772" y="1866"/>
                    </a:lnTo>
                    <a:lnTo>
                      <a:pt x="1780" y="1860"/>
                    </a:lnTo>
                    <a:lnTo>
                      <a:pt x="1790" y="1854"/>
                    </a:lnTo>
                    <a:lnTo>
                      <a:pt x="1804" y="1848"/>
                    </a:lnTo>
                    <a:lnTo>
                      <a:pt x="1817" y="1841"/>
                    </a:lnTo>
                    <a:lnTo>
                      <a:pt x="1831" y="1831"/>
                    </a:lnTo>
                    <a:lnTo>
                      <a:pt x="1837" y="1821"/>
                    </a:lnTo>
                    <a:lnTo>
                      <a:pt x="1837" y="1811"/>
                    </a:lnTo>
                    <a:lnTo>
                      <a:pt x="1825" y="1795"/>
                    </a:lnTo>
                    <a:lnTo>
                      <a:pt x="1809" y="1780"/>
                    </a:lnTo>
                    <a:lnTo>
                      <a:pt x="1794" y="1762"/>
                    </a:lnTo>
                    <a:lnTo>
                      <a:pt x="1780" y="1744"/>
                    </a:lnTo>
                    <a:lnTo>
                      <a:pt x="1772" y="1726"/>
                    </a:lnTo>
                    <a:lnTo>
                      <a:pt x="1772" y="1707"/>
                    </a:lnTo>
                    <a:lnTo>
                      <a:pt x="1772" y="1679"/>
                    </a:lnTo>
                    <a:lnTo>
                      <a:pt x="1776" y="1652"/>
                    </a:lnTo>
                    <a:lnTo>
                      <a:pt x="1782" y="1628"/>
                    </a:lnTo>
                    <a:lnTo>
                      <a:pt x="1790" y="1608"/>
                    </a:lnTo>
                    <a:lnTo>
                      <a:pt x="1806" y="1593"/>
                    </a:lnTo>
                    <a:lnTo>
                      <a:pt x="1823" y="1585"/>
                    </a:lnTo>
                    <a:lnTo>
                      <a:pt x="1843" y="1581"/>
                    </a:lnTo>
                    <a:lnTo>
                      <a:pt x="1863" y="1585"/>
                    </a:lnTo>
                    <a:lnTo>
                      <a:pt x="1884" y="1597"/>
                    </a:lnTo>
                    <a:lnTo>
                      <a:pt x="1910" y="1606"/>
                    </a:lnTo>
                    <a:lnTo>
                      <a:pt x="1937" y="1614"/>
                    </a:lnTo>
                    <a:lnTo>
                      <a:pt x="1963" y="1616"/>
                    </a:lnTo>
                    <a:lnTo>
                      <a:pt x="1985" y="1614"/>
                    </a:lnTo>
                    <a:lnTo>
                      <a:pt x="2002" y="1614"/>
                    </a:lnTo>
                    <a:lnTo>
                      <a:pt x="2020" y="1612"/>
                    </a:lnTo>
                    <a:lnTo>
                      <a:pt x="2034" y="1608"/>
                    </a:lnTo>
                    <a:lnTo>
                      <a:pt x="2046" y="1597"/>
                    </a:lnTo>
                    <a:lnTo>
                      <a:pt x="2058" y="1581"/>
                    </a:lnTo>
                    <a:lnTo>
                      <a:pt x="2071" y="1561"/>
                    </a:lnTo>
                    <a:lnTo>
                      <a:pt x="2085" y="1538"/>
                    </a:lnTo>
                    <a:lnTo>
                      <a:pt x="2101" y="1518"/>
                    </a:lnTo>
                    <a:lnTo>
                      <a:pt x="2117" y="1502"/>
                    </a:lnTo>
                    <a:lnTo>
                      <a:pt x="2130" y="1494"/>
                    </a:lnTo>
                    <a:lnTo>
                      <a:pt x="2146" y="1490"/>
                    </a:lnTo>
                    <a:lnTo>
                      <a:pt x="2166" y="1488"/>
                    </a:lnTo>
                    <a:lnTo>
                      <a:pt x="2189" y="1486"/>
                    </a:lnTo>
                    <a:lnTo>
                      <a:pt x="2213" y="1484"/>
                    </a:lnTo>
                    <a:lnTo>
                      <a:pt x="2231" y="1482"/>
                    </a:lnTo>
                    <a:lnTo>
                      <a:pt x="2243" y="1477"/>
                    </a:lnTo>
                    <a:lnTo>
                      <a:pt x="2254" y="1469"/>
                    </a:lnTo>
                    <a:lnTo>
                      <a:pt x="2268" y="1455"/>
                    </a:lnTo>
                    <a:lnTo>
                      <a:pt x="2284" y="1437"/>
                    </a:lnTo>
                    <a:lnTo>
                      <a:pt x="2298" y="1421"/>
                    </a:lnTo>
                    <a:lnTo>
                      <a:pt x="2308" y="1408"/>
                    </a:lnTo>
                    <a:lnTo>
                      <a:pt x="2311" y="1388"/>
                    </a:lnTo>
                    <a:lnTo>
                      <a:pt x="2315" y="1364"/>
                    </a:lnTo>
                    <a:lnTo>
                      <a:pt x="2321" y="1343"/>
                    </a:lnTo>
                    <a:lnTo>
                      <a:pt x="2331" y="1323"/>
                    </a:lnTo>
                    <a:lnTo>
                      <a:pt x="2351" y="1303"/>
                    </a:lnTo>
                    <a:lnTo>
                      <a:pt x="2374" y="1286"/>
                    </a:lnTo>
                    <a:lnTo>
                      <a:pt x="2402" y="1276"/>
                    </a:lnTo>
                    <a:lnTo>
                      <a:pt x="2416" y="1270"/>
                    </a:lnTo>
                    <a:lnTo>
                      <a:pt x="2426" y="1262"/>
                    </a:lnTo>
                    <a:lnTo>
                      <a:pt x="2433" y="1250"/>
                    </a:lnTo>
                    <a:lnTo>
                      <a:pt x="2443" y="1240"/>
                    </a:lnTo>
                    <a:lnTo>
                      <a:pt x="2455" y="1232"/>
                    </a:lnTo>
                    <a:lnTo>
                      <a:pt x="2469" y="1227"/>
                    </a:lnTo>
                    <a:lnTo>
                      <a:pt x="2487" y="1217"/>
                    </a:lnTo>
                    <a:lnTo>
                      <a:pt x="2510" y="1205"/>
                    </a:lnTo>
                    <a:lnTo>
                      <a:pt x="2534" y="1195"/>
                    </a:lnTo>
                    <a:lnTo>
                      <a:pt x="2559" y="1189"/>
                    </a:lnTo>
                    <a:lnTo>
                      <a:pt x="2583" y="1187"/>
                    </a:lnTo>
                    <a:lnTo>
                      <a:pt x="2607" y="1189"/>
                    </a:lnTo>
                    <a:lnTo>
                      <a:pt x="2628" y="1195"/>
                    </a:lnTo>
                    <a:lnTo>
                      <a:pt x="2652" y="1199"/>
                    </a:lnTo>
                    <a:lnTo>
                      <a:pt x="2670" y="1203"/>
                    </a:lnTo>
                    <a:lnTo>
                      <a:pt x="2685" y="1203"/>
                    </a:lnTo>
                    <a:lnTo>
                      <a:pt x="2697" y="1197"/>
                    </a:lnTo>
                    <a:lnTo>
                      <a:pt x="2707" y="1183"/>
                    </a:lnTo>
                    <a:lnTo>
                      <a:pt x="2713" y="1171"/>
                    </a:lnTo>
                    <a:lnTo>
                      <a:pt x="2713" y="1158"/>
                    </a:lnTo>
                    <a:lnTo>
                      <a:pt x="2707" y="1140"/>
                    </a:lnTo>
                    <a:lnTo>
                      <a:pt x="2695" y="1126"/>
                    </a:lnTo>
                    <a:lnTo>
                      <a:pt x="2682" y="1108"/>
                    </a:lnTo>
                    <a:lnTo>
                      <a:pt x="2662" y="1089"/>
                    </a:lnTo>
                    <a:lnTo>
                      <a:pt x="2644" y="1071"/>
                    </a:lnTo>
                    <a:lnTo>
                      <a:pt x="2626" y="1055"/>
                    </a:lnTo>
                    <a:lnTo>
                      <a:pt x="2611" y="1042"/>
                    </a:lnTo>
                    <a:lnTo>
                      <a:pt x="2575" y="1016"/>
                    </a:lnTo>
                    <a:lnTo>
                      <a:pt x="2538" y="1004"/>
                    </a:lnTo>
                    <a:lnTo>
                      <a:pt x="2524" y="998"/>
                    </a:lnTo>
                    <a:lnTo>
                      <a:pt x="2510" y="990"/>
                    </a:lnTo>
                    <a:lnTo>
                      <a:pt x="2498" y="986"/>
                    </a:lnTo>
                    <a:lnTo>
                      <a:pt x="2485" y="984"/>
                    </a:lnTo>
                    <a:lnTo>
                      <a:pt x="2469" y="990"/>
                    </a:lnTo>
                    <a:lnTo>
                      <a:pt x="2453" y="1006"/>
                    </a:lnTo>
                    <a:lnTo>
                      <a:pt x="2439" y="1024"/>
                    </a:lnTo>
                    <a:lnTo>
                      <a:pt x="2426" y="1040"/>
                    </a:lnTo>
                    <a:lnTo>
                      <a:pt x="2408" y="1051"/>
                    </a:lnTo>
                    <a:lnTo>
                      <a:pt x="2394" y="1053"/>
                    </a:lnTo>
                    <a:lnTo>
                      <a:pt x="2376" y="1049"/>
                    </a:lnTo>
                    <a:lnTo>
                      <a:pt x="2357" y="1044"/>
                    </a:lnTo>
                    <a:lnTo>
                      <a:pt x="2337" y="1036"/>
                    </a:lnTo>
                    <a:lnTo>
                      <a:pt x="2317" y="1032"/>
                    </a:lnTo>
                    <a:lnTo>
                      <a:pt x="2304" y="1034"/>
                    </a:lnTo>
                    <a:lnTo>
                      <a:pt x="2292" y="1042"/>
                    </a:lnTo>
                    <a:lnTo>
                      <a:pt x="2282" y="1053"/>
                    </a:lnTo>
                    <a:lnTo>
                      <a:pt x="2272" y="1067"/>
                    </a:lnTo>
                    <a:lnTo>
                      <a:pt x="2260" y="1079"/>
                    </a:lnTo>
                    <a:lnTo>
                      <a:pt x="2248" y="1087"/>
                    </a:lnTo>
                    <a:lnTo>
                      <a:pt x="2235" y="1087"/>
                    </a:lnTo>
                    <a:lnTo>
                      <a:pt x="2211" y="1075"/>
                    </a:lnTo>
                    <a:lnTo>
                      <a:pt x="2189" y="1061"/>
                    </a:lnTo>
                    <a:lnTo>
                      <a:pt x="2174" y="1044"/>
                    </a:lnTo>
                    <a:lnTo>
                      <a:pt x="2168" y="1024"/>
                    </a:lnTo>
                    <a:lnTo>
                      <a:pt x="2170" y="1010"/>
                    </a:lnTo>
                    <a:lnTo>
                      <a:pt x="2178" y="1002"/>
                    </a:lnTo>
                    <a:lnTo>
                      <a:pt x="2185" y="992"/>
                    </a:lnTo>
                    <a:lnTo>
                      <a:pt x="2193" y="982"/>
                    </a:lnTo>
                    <a:lnTo>
                      <a:pt x="2197" y="965"/>
                    </a:lnTo>
                    <a:lnTo>
                      <a:pt x="2199" y="935"/>
                    </a:lnTo>
                    <a:lnTo>
                      <a:pt x="2201" y="902"/>
                    </a:lnTo>
                    <a:lnTo>
                      <a:pt x="2207" y="868"/>
                    </a:lnTo>
                    <a:lnTo>
                      <a:pt x="2217" y="839"/>
                    </a:lnTo>
                    <a:lnTo>
                      <a:pt x="2229" y="811"/>
                    </a:lnTo>
                    <a:lnTo>
                      <a:pt x="2239" y="782"/>
                    </a:lnTo>
                    <a:lnTo>
                      <a:pt x="2248" y="754"/>
                    </a:lnTo>
                    <a:lnTo>
                      <a:pt x="2254" y="735"/>
                    </a:lnTo>
                    <a:lnTo>
                      <a:pt x="2262" y="721"/>
                    </a:lnTo>
                    <a:lnTo>
                      <a:pt x="2276" y="713"/>
                    </a:lnTo>
                    <a:lnTo>
                      <a:pt x="2296" y="711"/>
                    </a:lnTo>
                    <a:lnTo>
                      <a:pt x="2317" y="713"/>
                    </a:lnTo>
                    <a:lnTo>
                      <a:pt x="2331" y="719"/>
                    </a:lnTo>
                    <a:lnTo>
                      <a:pt x="2349" y="725"/>
                    </a:lnTo>
                    <a:lnTo>
                      <a:pt x="2365" y="733"/>
                    </a:lnTo>
                    <a:lnTo>
                      <a:pt x="2380" y="736"/>
                    </a:lnTo>
                    <a:lnTo>
                      <a:pt x="2394" y="736"/>
                    </a:lnTo>
                    <a:lnTo>
                      <a:pt x="2406" y="729"/>
                    </a:lnTo>
                    <a:lnTo>
                      <a:pt x="2424" y="703"/>
                    </a:lnTo>
                    <a:lnTo>
                      <a:pt x="2443" y="675"/>
                    </a:lnTo>
                    <a:lnTo>
                      <a:pt x="2463" y="650"/>
                    </a:lnTo>
                    <a:lnTo>
                      <a:pt x="2477" y="640"/>
                    </a:lnTo>
                    <a:lnTo>
                      <a:pt x="2493" y="636"/>
                    </a:lnTo>
                    <a:lnTo>
                      <a:pt x="2506" y="634"/>
                    </a:lnTo>
                    <a:lnTo>
                      <a:pt x="2522" y="630"/>
                    </a:lnTo>
                    <a:lnTo>
                      <a:pt x="2534" y="622"/>
                    </a:lnTo>
                    <a:lnTo>
                      <a:pt x="2540" y="611"/>
                    </a:lnTo>
                    <a:lnTo>
                      <a:pt x="2542" y="595"/>
                    </a:lnTo>
                    <a:lnTo>
                      <a:pt x="2538" y="577"/>
                    </a:lnTo>
                    <a:lnTo>
                      <a:pt x="2534" y="561"/>
                    </a:lnTo>
                    <a:lnTo>
                      <a:pt x="2530" y="548"/>
                    </a:lnTo>
                    <a:lnTo>
                      <a:pt x="2532" y="534"/>
                    </a:lnTo>
                    <a:lnTo>
                      <a:pt x="2536" y="518"/>
                    </a:lnTo>
                    <a:lnTo>
                      <a:pt x="2542" y="498"/>
                    </a:lnTo>
                    <a:lnTo>
                      <a:pt x="2550" y="477"/>
                    </a:lnTo>
                    <a:lnTo>
                      <a:pt x="2556" y="459"/>
                    </a:lnTo>
                    <a:lnTo>
                      <a:pt x="2561" y="443"/>
                    </a:lnTo>
                    <a:lnTo>
                      <a:pt x="2567" y="416"/>
                    </a:lnTo>
                    <a:lnTo>
                      <a:pt x="2571" y="386"/>
                    </a:lnTo>
                    <a:lnTo>
                      <a:pt x="2579" y="355"/>
                    </a:lnTo>
                    <a:lnTo>
                      <a:pt x="2585" y="337"/>
                    </a:lnTo>
                    <a:lnTo>
                      <a:pt x="2589" y="327"/>
                    </a:lnTo>
                    <a:lnTo>
                      <a:pt x="2595" y="317"/>
                    </a:lnTo>
                    <a:lnTo>
                      <a:pt x="2603" y="305"/>
                    </a:lnTo>
                    <a:lnTo>
                      <a:pt x="2615" y="294"/>
                    </a:lnTo>
                    <a:lnTo>
                      <a:pt x="2626" y="276"/>
                    </a:lnTo>
                    <a:lnTo>
                      <a:pt x="2632" y="260"/>
                    </a:lnTo>
                    <a:lnTo>
                      <a:pt x="2634" y="246"/>
                    </a:lnTo>
                    <a:lnTo>
                      <a:pt x="2634" y="231"/>
                    </a:lnTo>
                    <a:lnTo>
                      <a:pt x="2632" y="209"/>
                    </a:lnTo>
                    <a:lnTo>
                      <a:pt x="2632" y="185"/>
                    </a:lnTo>
                    <a:lnTo>
                      <a:pt x="2628" y="164"/>
                    </a:lnTo>
                    <a:lnTo>
                      <a:pt x="2622" y="150"/>
                    </a:lnTo>
                    <a:lnTo>
                      <a:pt x="2615" y="146"/>
                    </a:lnTo>
                    <a:lnTo>
                      <a:pt x="2605" y="148"/>
                    </a:lnTo>
                    <a:lnTo>
                      <a:pt x="2593" y="152"/>
                    </a:lnTo>
                    <a:lnTo>
                      <a:pt x="2581" y="156"/>
                    </a:lnTo>
                    <a:lnTo>
                      <a:pt x="2567" y="158"/>
                    </a:lnTo>
                    <a:lnTo>
                      <a:pt x="2556" y="156"/>
                    </a:lnTo>
                    <a:lnTo>
                      <a:pt x="2548" y="148"/>
                    </a:lnTo>
                    <a:lnTo>
                      <a:pt x="2546" y="136"/>
                    </a:lnTo>
                    <a:lnTo>
                      <a:pt x="2548" y="124"/>
                    </a:lnTo>
                    <a:lnTo>
                      <a:pt x="2550" y="116"/>
                    </a:lnTo>
                    <a:lnTo>
                      <a:pt x="2552" y="115"/>
                    </a:lnTo>
                  </a:path>
                </a:pathLst>
              </a:custGeom>
              <a:grpFill/>
              <a:ln w="6350">
                <a:solidFill>
                  <a:schemeClr val="bg1"/>
                </a:solidFill>
                <a:prstDash val="solid"/>
                <a:round/>
              </a:ln>
            </p:spPr>
            <p:txBody>
              <a:bodyPr/>
              <a:lstStyle/>
              <a:p>
                <a:endParaRPr lang="zh-CN" altLang="en-US" sz="1705">
                  <a:cs typeface="+mn-ea"/>
                  <a:sym typeface="+mn-lt"/>
                </a:endParaRPr>
              </a:p>
            </p:txBody>
          </p:sp>
          <p:sp>
            <p:nvSpPr>
              <p:cNvPr id="74" name="Freeform 107"/>
              <p:cNvSpPr/>
              <p:nvPr/>
            </p:nvSpPr>
            <p:spPr bwMode="gray">
              <a:xfrm>
                <a:off x="2607990" y="3023518"/>
                <a:ext cx="1598613" cy="1381125"/>
              </a:xfrm>
              <a:custGeom>
                <a:avLst/>
                <a:gdLst>
                  <a:gd name="T0" fmla="*/ 92 w 2014"/>
                  <a:gd name="T1" fmla="*/ 13 h 1739"/>
                  <a:gd name="T2" fmla="*/ 66 w 2014"/>
                  <a:gd name="T3" fmla="*/ 38 h 1739"/>
                  <a:gd name="T4" fmla="*/ 0 w 2014"/>
                  <a:gd name="T5" fmla="*/ 77 h 1739"/>
                  <a:gd name="T6" fmla="*/ 45 w 2014"/>
                  <a:gd name="T7" fmla="*/ 154 h 1739"/>
                  <a:gd name="T8" fmla="*/ 90 w 2014"/>
                  <a:gd name="T9" fmla="*/ 171 h 1739"/>
                  <a:gd name="T10" fmla="*/ 140 w 2014"/>
                  <a:gd name="T11" fmla="*/ 160 h 1739"/>
                  <a:gd name="T12" fmla="*/ 188 w 2014"/>
                  <a:gd name="T13" fmla="*/ 177 h 1739"/>
                  <a:gd name="T14" fmla="*/ 215 w 2014"/>
                  <a:gd name="T15" fmla="*/ 193 h 1739"/>
                  <a:gd name="T16" fmla="*/ 258 w 2014"/>
                  <a:gd name="T17" fmla="*/ 220 h 1739"/>
                  <a:gd name="T18" fmla="*/ 284 w 2014"/>
                  <a:gd name="T19" fmla="*/ 237 h 1739"/>
                  <a:gd name="T20" fmla="*/ 301 w 2014"/>
                  <a:gd name="T21" fmla="*/ 275 h 1739"/>
                  <a:gd name="T22" fmla="*/ 283 w 2014"/>
                  <a:gd name="T23" fmla="*/ 318 h 1739"/>
                  <a:gd name="T24" fmla="*/ 270 w 2014"/>
                  <a:gd name="T25" fmla="*/ 341 h 1739"/>
                  <a:gd name="T26" fmla="*/ 249 w 2014"/>
                  <a:gd name="T27" fmla="*/ 367 h 1739"/>
                  <a:gd name="T28" fmla="*/ 239 w 2014"/>
                  <a:gd name="T29" fmla="*/ 374 h 1739"/>
                  <a:gd name="T30" fmla="*/ 281 w 2014"/>
                  <a:gd name="T31" fmla="*/ 390 h 1739"/>
                  <a:gd name="T32" fmla="*/ 314 w 2014"/>
                  <a:gd name="T33" fmla="*/ 373 h 1739"/>
                  <a:gd name="T34" fmla="*/ 353 w 2014"/>
                  <a:gd name="T35" fmla="*/ 403 h 1739"/>
                  <a:gd name="T36" fmla="*/ 385 w 2014"/>
                  <a:gd name="T37" fmla="*/ 435 h 1739"/>
                  <a:gd name="T38" fmla="*/ 413 w 2014"/>
                  <a:gd name="T39" fmla="*/ 401 h 1739"/>
                  <a:gd name="T40" fmla="*/ 430 w 2014"/>
                  <a:gd name="T41" fmla="*/ 377 h 1739"/>
                  <a:gd name="T42" fmla="*/ 425 w 2014"/>
                  <a:gd name="T43" fmla="*/ 349 h 1739"/>
                  <a:gd name="T44" fmla="*/ 431 w 2014"/>
                  <a:gd name="T45" fmla="*/ 341 h 1739"/>
                  <a:gd name="T46" fmla="*/ 432 w 2014"/>
                  <a:gd name="T47" fmla="*/ 335 h 1739"/>
                  <a:gd name="T48" fmla="*/ 432 w 2014"/>
                  <a:gd name="T49" fmla="*/ 327 h 1739"/>
                  <a:gd name="T50" fmla="*/ 472 w 2014"/>
                  <a:gd name="T51" fmla="*/ 329 h 1739"/>
                  <a:gd name="T52" fmla="*/ 500 w 2014"/>
                  <a:gd name="T53" fmla="*/ 302 h 1739"/>
                  <a:gd name="T54" fmla="*/ 501 w 2014"/>
                  <a:gd name="T55" fmla="*/ 267 h 1739"/>
                  <a:gd name="T56" fmla="*/ 453 w 2014"/>
                  <a:gd name="T57" fmla="*/ 241 h 1739"/>
                  <a:gd name="T58" fmla="*/ 429 w 2014"/>
                  <a:gd name="T59" fmla="*/ 256 h 1739"/>
                  <a:gd name="T60" fmla="*/ 444 w 2014"/>
                  <a:gd name="T61" fmla="*/ 290 h 1739"/>
                  <a:gd name="T62" fmla="*/ 429 w 2014"/>
                  <a:gd name="T63" fmla="*/ 315 h 1739"/>
                  <a:gd name="T64" fmla="*/ 398 w 2014"/>
                  <a:gd name="T65" fmla="*/ 302 h 1739"/>
                  <a:gd name="T66" fmla="*/ 391 w 2014"/>
                  <a:gd name="T67" fmla="*/ 276 h 1739"/>
                  <a:gd name="T68" fmla="*/ 369 w 2014"/>
                  <a:gd name="T69" fmla="*/ 243 h 1739"/>
                  <a:gd name="T70" fmla="*/ 342 w 2014"/>
                  <a:gd name="T71" fmla="*/ 228 h 1739"/>
                  <a:gd name="T72" fmla="*/ 343 w 2014"/>
                  <a:gd name="T73" fmla="*/ 183 h 1739"/>
                  <a:gd name="T74" fmla="*/ 313 w 2014"/>
                  <a:gd name="T75" fmla="*/ 148 h 1739"/>
                  <a:gd name="T76" fmla="*/ 235 w 2014"/>
                  <a:gd name="T77" fmla="*/ 161 h 1739"/>
                  <a:gd name="T78" fmla="*/ 200 w 2014"/>
                  <a:gd name="T79" fmla="*/ 128 h 1739"/>
                  <a:gd name="T80" fmla="*/ 218 w 2014"/>
                  <a:gd name="T81" fmla="*/ 91 h 1739"/>
                  <a:gd name="T82" fmla="*/ 163 w 2014"/>
                  <a:gd name="T83" fmla="*/ 100 h 1739"/>
                  <a:gd name="T84" fmla="*/ 124 w 2014"/>
                  <a:gd name="T85" fmla="*/ 52 h 1739"/>
                  <a:gd name="T86" fmla="*/ 116 w 2014"/>
                  <a:gd name="T87" fmla="*/ 3 h 173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014"/>
                  <a:gd name="T133" fmla="*/ 0 h 1739"/>
                  <a:gd name="T134" fmla="*/ 2014 w 2014"/>
                  <a:gd name="T135" fmla="*/ 1739 h 173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014" h="1739">
                    <a:moveTo>
                      <a:pt x="463" y="9"/>
                    </a:moveTo>
                    <a:lnTo>
                      <a:pt x="398" y="0"/>
                    </a:lnTo>
                    <a:lnTo>
                      <a:pt x="365" y="51"/>
                    </a:lnTo>
                    <a:lnTo>
                      <a:pt x="374" y="92"/>
                    </a:lnTo>
                    <a:lnTo>
                      <a:pt x="347" y="122"/>
                    </a:lnTo>
                    <a:lnTo>
                      <a:pt x="264" y="149"/>
                    </a:lnTo>
                    <a:lnTo>
                      <a:pt x="160" y="181"/>
                    </a:lnTo>
                    <a:lnTo>
                      <a:pt x="81" y="259"/>
                    </a:lnTo>
                    <a:lnTo>
                      <a:pt x="0" y="307"/>
                    </a:lnTo>
                    <a:lnTo>
                      <a:pt x="32" y="570"/>
                    </a:lnTo>
                    <a:lnTo>
                      <a:pt x="115" y="578"/>
                    </a:lnTo>
                    <a:lnTo>
                      <a:pt x="180" y="614"/>
                    </a:lnTo>
                    <a:lnTo>
                      <a:pt x="237" y="625"/>
                    </a:lnTo>
                    <a:lnTo>
                      <a:pt x="298" y="684"/>
                    </a:lnTo>
                    <a:lnTo>
                      <a:pt x="357" y="681"/>
                    </a:lnTo>
                    <a:lnTo>
                      <a:pt x="432" y="637"/>
                    </a:lnTo>
                    <a:lnTo>
                      <a:pt x="504" y="641"/>
                    </a:lnTo>
                    <a:lnTo>
                      <a:pt x="559" y="637"/>
                    </a:lnTo>
                    <a:lnTo>
                      <a:pt x="601" y="612"/>
                    </a:lnTo>
                    <a:lnTo>
                      <a:pt x="674" y="651"/>
                    </a:lnTo>
                    <a:lnTo>
                      <a:pt x="752" y="708"/>
                    </a:lnTo>
                    <a:lnTo>
                      <a:pt x="813" y="669"/>
                    </a:lnTo>
                    <a:lnTo>
                      <a:pt x="829" y="708"/>
                    </a:lnTo>
                    <a:lnTo>
                      <a:pt x="859" y="771"/>
                    </a:lnTo>
                    <a:lnTo>
                      <a:pt x="945" y="807"/>
                    </a:lnTo>
                    <a:lnTo>
                      <a:pt x="998" y="877"/>
                    </a:lnTo>
                    <a:lnTo>
                      <a:pt x="1032" y="879"/>
                    </a:lnTo>
                    <a:lnTo>
                      <a:pt x="1059" y="854"/>
                    </a:lnTo>
                    <a:lnTo>
                      <a:pt x="1101" y="895"/>
                    </a:lnTo>
                    <a:lnTo>
                      <a:pt x="1136" y="946"/>
                    </a:lnTo>
                    <a:lnTo>
                      <a:pt x="1150" y="1015"/>
                    </a:lnTo>
                    <a:lnTo>
                      <a:pt x="1181" y="1051"/>
                    </a:lnTo>
                    <a:lnTo>
                      <a:pt x="1203" y="1100"/>
                    </a:lnTo>
                    <a:lnTo>
                      <a:pt x="1229" y="1129"/>
                    </a:lnTo>
                    <a:lnTo>
                      <a:pt x="1197" y="1234"/>
                    </a:lnTo>
                    <a:lnTo>
                      <a:pt x="1132" y="1271"/>
                    </a:lnTo>
                    <a:lnTo>
                      <a:pt x="1144" y="1326"/>
                    </a:lnTo>
                    <a:lnTo>
                      <a:pt x="1105" y="1358"/>
                    </a:lnTo>
                    <a:lnTo>
                      <a:pt x="1077" y="1362"/>
                    </a:lnTo>
                    <a:lnTo>
                      <a:pt x="1085" y="1448"/>
                    </a:lnTo>
                    <a:lnTo>
                      <a:pt x="1050" y="1478"/>
                    </a:lnTo>
                    <a:lnTo>
                      <a:pt x="996" y="1468"/>
                    </a:lnTo>
                    <a:lnTo>
                      <a:pt x="971" y="1425"/>
                    </a:lnTo>
                    <a:lnTo>
                      <a:pt x="943" y="1444"/>
                    </a:lnTo>
                    <a:lnTo>
                      <a:pt x="953" y="1495"/>
                    </a:lnTo>
                    <a:lnTo>
                      <a:pt x="1018" y="1503"/>
                    </a:lnTo>
                    <a:lnTo>
                      <a:pt x="1073" y="1547"/>
                    </a:lnTo>
                    <a:lnTo>
                      <a:pt x="1124" y="1558"/>
                    </a:lnTo>
                    <a:lnTo>
                      <a:pt x="1126" y="1507"/>
                    </a:lnTo>
                    <a:lnTo>
                      <a:pt x="1223" y="1472"/>
                    </a:lnTo>
                    <a:lnTo>
                      <a:pt x="1256" y="1489"/>
                    </a:lnTo>
                    <a:lnTo>
                      <a:pt x="1282" y="1560"/>
                    </a:lnTo>
                    <a:lnTo>
                      <a:pt x="1363" y="1633"/>
                    </a:lnTo>
                    <a:lnTo>
                      <a:pt x="1410" y="1610"/>
                    </a:lnTo>
                    <a:lnTo>
                      <a:pt x="1437" y="1688"/>
                    </a:lnTo>
                    <a:lnTo>
                      <a:pt x="1493" y="1732"/>
                    </a:lnTo>
                    <a:lnTo>
                      <a:pt x="1540" y="1739"/>
                    </a:lnTo>
                    <a:lnTo>
                      <a:pt x="1587" y="1688"/>
                    </a:lnTo>
                    <a:lnTo>
                      <a:pt x="1654" y="1651"/>
                    </a:lnTo>
                    <a:lnTo>
                      <a:pt x="1650" y="1602"/>
                    </a:lnTo>
                    <a:lnTo>
                      <a:pt x="1634" y="1580"/>
                    </a:lnTo>
                    <a:lnTo>
                      <a:pt x="1731" y="1566"/>
                    </a:lnTo>
                    <a:lnTo>
                      <a:pt x="1719" y="1507"/>
                    </a:lnTo>
                    <a:lnTo>
                      <a:pt x="1744" y="1430"/>
                    </a:lnTo>
                    <a:lnTo>
                      <a:pt x="1697" y="1399"/>
                    </a:lnTo>
                    <a:lnTo>
                      <a:pt x="1699" y="1395"/>
                    </a:lnTo>
                    <a:lnTo>
                      <a:pt x="1707" y="1385"/>
                    </a:lnTo>
                    <a:lnTo>
                      <a:pt x="1715" y="1373"/>
                    </a:lnTo>
                    <a:lnTo>
                      <a:pt x="1723" y="1363"/>
                    </a:lnTo>
                    <a:lnTo>
                      <a:pt x="1727" y="1360"/>
                    </a:lnTo>
                    <a:lnTo>
                      <a:pt x="1727" y="1354"/>
                    </a:lnTo>
                    <a:lnTo>
                      <a:pt x="1725" y="1340"/>
                    </a:lnTo>
                    <a:lnTo>
                      <a:pt x="1725" y="1324"/>
                    </a:lnTo>
                    <a:lnTo>
                      <a:pt x="1725" y="1312"/>
                    </a:lnTo>
                    <a:lnTo>
                      <a:pt x="1725" y="1306"/>
                    </a:lnTo>
                    <a:lnTo>
                      <a:pt x="1788" y="1302"/>
                    </a:lnTo>
                    <a:lnTo>
                      <a:pt x="1835" y="1328"/>
                    </a:lnTo>
                    <a:lnTo>
                      <a:pt x="1888" y="1316"/>
                    </a:lnTo>
                    <a:lnTo>
                      <a:pt x="1888" y="1267"/>
                    </a:lnTo>
                    <a:lnTo>
                      <a:pt x="1996" y="1259"/>
                    </a:lnTo>
                    <a:lnTo>
                      <a:pt x="2000" y="1206"/>
                    </a:lnTo>
                    <a:lnTo>
                      <a:pt x="1989" y="1155"/>
                    </a:lnTo>
                    <a:lnTo>
                      <a:pt x="2014" y="1112"/>
                    </a:lnTo>
                    <a:lnTo>
                      <a:pt x="2002" y="1068"/>
                    </a:lnTo>
                    <a:lnTo>
                      <a:pt x="1882" y="1015"/>
                    </a:lnTo>
                    <a:lnTo>
                      <a:pt x="1811" y="993"/>
                    </a:lnTo>
                    <a:lnTo>
                      <a:pt x="1809" y="962"/>
                    </a:lnTo>
                    <a:lnTo>
                      <a:pt x="1758" y="960"/>
                    </a:lnTo>
                    <a:lnTo>
                      <a:pt x="1727" y="944"/>
                    </a:lnTo>
                    <a:lnTo>
                      <a:pt x="1713" y="1023"/>
                    </a:lnTo>
                    <a:lnTo>
                      <a:pt x="1701" y="1102"/>
                    </a:lnTo>
                    <a:lnTo>
                      <a:pt x="1754" y="1121"/>
                    </a:lnTo>
                    <a:lnTo>
                      <a:pt x="1774" y="1157"/>
                    </a:lnTo>
                    <a:lnTo>
                      <a:pt x="1756" y="1198"/>
                    </a:lnTo>
                    <a:lnTo>
                      <a:pt x="1717" y="1214"/>
                    </a:lnTo>
                    <a:lnTo>
                      <a:pt x="1713" y="1259"/>
                    </a:lnTo>
                    <a:lnTo>
                      <a:pt x="1678" y="1271"/>
                    </a:lnTo>
                    <a:lnTo>
                      <a:pt x="1613" y="1241"/>
                    </a:lnTo>
                    <a:lnTo>
                      <a:pt x="1589" y="1206"/>
                    </a:lnTo>
                    <a:lnTo>
                      <a:pt x="1546" y="1190"/>
                    </a:lnTo>
                    <a:lnTo>
                      <a:pt x="1546" y="1145"/>
                    </a:lnTo>
                    <a:lnTo>
                      <a:pt x="1563" y="1104"/>
                    </a:lnTo>
                    <a:lnTo>
                      <a:pt x="1524" y="1047"/>
                    </a:lnTo>
                    <a:lnTo>
                      <a:pt x="1528" y="1011"/>
                    </a:lnTo>
                    <a:lnTo>
                      <a:pt x="1475" y="970"/>
                    </a:lnTo>
                    <a:lnTo>
                      <a:pt x="1447" y="932"/>
                    </a:lnTo>
                    <a:lnTo>
                      <a:pt x="1437" y="915"/>
                    </a:lnTo>
                    <a:lnTo>
                      <a:pt x="1365" y="911"/>
                    </a:lnTo>
                    <a:lnTo>
                      <a:pt x="1306" y="856"/>
                    </a:lnTo>
                    <a:lnTo>
                      <a:pt x="1313" y="767"/>
                    </a:lnTo>
                    <a:lnTo>
                      <a:pt x="1370" y="732"/>
                    </a:lnTo>
                    <a:lnTo>
                      <a:pt x="1370" y="627"/>
                    </a:lnTo>
                    <a:lnTo>
                      <a:pt x="1325" y="588"/>
                    </a:lnTo>
                    <a:lnTo>
                      <a:pt x="1250" y="592"/>
                    </a:lnTo>
                    <a:lnTo>
                      <a:pt x="1154" y="684"/>
                    </a:lnTo>
                    <a:lnTo>
                      <a:pt x="1020" y="684"/>
                    </a:lnTo>
                    <a:lnTo>
                      <a:pt x="937" y="641"/>
                    </a:lnTo>
                    <a:lnTo>
                      <a:pt x="941" y="580"/>
                    </a:lnTo>
                    <a:lnTo>
                      <a:pt x="874" y="576"/>
                    </a:lnTo>
                    <a:lnTo>
                      <a:pt x="798" y="509"/>
                    </a:lnTo>
                    <a:lnTo>
                      <a:pt x="847" y="440"/>
                    </a:lnTo>
                    <a:lnTo>
                      <a:pt x="892" y="425"/>
                    </a:lnTo>
                    <a:lnTo>
                      <a:pt x="872" y="362"/>
                    </a:lnTo>
                    <a:lnTo>
                      <a:pt x="792" y="334"/>
                    </a:lnTo>
                    <a:lnTo>
                      <a:pt x="699" y="344"/>
                    </a:lnTo>
                    <a:lnTo>
                      <a:pt x="652" y="399"/>
                    </a:lnTo>
                    <a:lnTo>
                      <a:pt x="607" y="393"/>
                    </a:lnTo>
                    <a:lnTo>
                      <a:pt x="530" y="303"/>
                    </a:lnTo>
                    <a:lnTo>
                      <a:pt x="496" y="208"/>
                    </a:lnTo>
                    <a:lnTo>
                      <a:pt x="514" y="149"/>
                    </a:lnTo>
                    <a:lnTo>
                      <a:pt x="506" y="25"/>
                    </a:lnTo>
                    <a:lnTo>
                      <a:pt x="463" y="9"/>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75" name="Freeform 108"/>
              <p:cNvSpPr/>
              <p:nvPr/>
            </p:nvSpPr>
            <p:spPr bwMode="gray">
              <a:xfrm>
                <a:off x="2607990" y="3023518"/>
                <a:ext cx="1598613" cy="1381125"/>
              </a:xfrm>
              <a:custGeom>
                <a:avLst/>
                <a:gdLst>
                  <a:gd name="T0" fmla="*/ 92 w 2014"/>
                  <a:gd name="T1" fmla="*/ 13 h 1739"/>
                  <a:gd name="T2" fmla="*/ 66 w 2014"/>
                  <a:gd name="T3" fmla="*/ 38 h 1739"/>
                  <a:gd name="T4" fmla="*/ 0 w 2014"/>
                  <a:gd name="T5" fmla="*/ 77 h 1739"/>
                  <a:gd name="T6" fmla="*/ 45 w 2014"/>
                  <a:gd name="T7" fmla="*/ 154 h 1739"/>
                  <a:gd name="T8" fmla="*/ 90 w 2014"/>
                  <a:gd name="T9" fmla="*/ 171 h 1739"/>
                  <a:gd name="T10" fmla="*/ 140 w 2014"/>
                  <a:gd name="T11" fmla="*/ 160 h 1739"/>
                  <a:gd name="T12" fmla="*/ 188 w 2014"/>
                  <a:gd name="T13" fmla="*/ 177 h 1739"/>
                  <a:gd name="T14" fmla="*/ 215 w 2014"/>
                  <a:gd name="T15" fmla="*/ 193 h 1739"/>
                  <a:gd name="T16" fmla="*/ 258 w 2014"/>
                  <a:gd name="T17" fmla="*/ 220 h 1739"/>
                  <a:gd name="T18" fmla="*/ 284 w 2014"/>
                  <a:gd name="T19" fmla="*/ 237 h 1739"/>
                  <a:gd name="T20" fmla="*/ 301 w 2014"/>
                  <a:gd name="T21" fmla="*/ 275 h 1739"/>
                  <a:gd name="T22" fmla="*/ 283 w 2014"/>
                  <a:gd name="T23" fmla="*/ 318 h 1739"/>
                  <a:gd name="T24" fmla="*/ 270 w 2014"/>
                  <a:gd name="T25" fmla="*/ 341 h 1739"/>
                  <a:gd name="T26" fmla="*/ 249 w 2014"/>
                  <a:gd name="T27" fmla="*/ 367 h 1739"/>
                  <a:gd name="T28" fmla="*/ 239 w 2014"/>
                  <a:gd name="T29" fmla="*/ 374 h 1739"/>
                  <a:gd name="T30" fmla="*/ 281 w 2014"/>
                  <a:gd name="T31" fmla="*/ 390 h 1739"/>
                  <a:gd name="T32" fmla="*/ 314 w 2014"/>
                  <a:gd name="T33" fmla="*/ 373 h 1739"/>
                  <a:gd name="T34" fmla="*/ 353 w 2014"/>
                  <a:gd name="T35" fmla="*/ 403 h 1739"/>
                  <a:gd name="T36" fmla="*/ 385 w 2014"/>
                  <a:gd name="T37" fmla="*/ 435 h 1739"/>
                  <a:gd name="T38" fmla="*/ 413 w 2014"/>
                  <a:gd name="T39" fmla="*/ 401 h 1739"/>
                  <a:gd name="T40" fmla="*/ 430 w 2014"/>
                  <a:gd name="T41" fmla="*/ 377 h 1739"/>
                  <a:gd name="T42" fmla="*/ 425 w 2014"/>
                  <a:gd name="T43" fmla="*/ 349 h 1739"/>
                  <a:gd name="T44" fmla="*/ 431 w 2014"/>
                  <a:gd name="T45" fmla="*/ 341 h 1739"/>
                  <a:gd name="T46" fmla="*/ 432 w 2014"/>
                  <a:gd name="T47" fmla="*/ 335 h 1739"/>
                  <a:gd name="T48" fmla="*/ 432 w 2014"/>
                  <a:gd name="T49" fmla="*/ 327 h 1739"/>
                  <a:gd name="T50" fmla="*/ 472 w 2014"/>
                  <a:gd name="T51" fmla="*/ 329 h 1739"/>
                  <a:gd name="T52" fmla="*/ 500 w 2014"/>
                  <a:gd name="T53" fmla="*/ 302 h 1739"/>
                  <a:gd name="T54" fmla="*/ 501 w 2014"/>
                  <a:gd name="T55" fmla="*/ 267 h 1739"/>
                  <a:gd name="T56" fmla="*/ 453 w 2014"/>
                  <a:gd name="T57" fmla="*/ 241 h 1739"/>
                  <a:gd name="T58" fmla="*/ 429 w 2014"/>
                  <a:gd name="T59" fmla="*/ 256 h 1739"/>
                  <a:gd name="T60" fmla="*/ 444 w 2014"/>
                  <a:gd name="T61" fmla="*/ 290 h 1739"/>
                  <a:gd name="T62" fmla="*/ 429 w 2014"/>
                  <a:gd name="T63" fmla="*/ 315 h 1739"/>
                  <a:gd name="T64" fmla="*/ 398 w 2014"/>
                  <a:gd name="T65" fmla="*/ 302 h 1739"/>
                  <a:gd name="T66" fmla="*/ 391 w 2014"/>
                  <a:gd name="T67" fmla="*/ 276 h 1739"/>
                  <a:gd name="T68" fmla="*/ 369 w 2014"/>
                  <a:gd name="T69" fmla="*/ 243 h 1739"/>
                  <a:gd name="T70" fmla="*/ 342 w 2014"/>
                  <a:gd name="T71" fmla="*/ 228 h 1739"/>
                  <a:gd name="T72" fmla="*/ 343 w 2014"/>
                  <a:gd name="T73" fmla="*/ 183 h 1739"/>
                  <a:gd name="T74" fmla="*/ 313 w 2014"/>
                  <a:gd name="T75" fmla="*/ 148 h 1739"/>
                  <a:gd name="T76" fmla="*/ 235 w 2014"/>
                  <a:gd name="T77" fmla="*/ 161 h 1739"/>
                  <a:gd name="T78" fmla="*/ 200 w 2014"/>
                  <a:gd name="T79" fmla="*/ 128 h 1739"/>
                  <a:gd name="T80" fmla="*/ 218 w 2014"/>
                  <a:gd name="T81" fmla="*/ 91 h 1739"/>
                  <a:gd name="T82" fmla="*/ 163 w 2014"/>
                  <a:gd name="T83" fmla="*/ 100 h 1739"/>
                  <a:gd name="T84" fmla="*/ 124 w 2014"/>
                  <a:gd name="T85" fmla="*/ 52 h 1739"/>
                  <a:gd name="T86" fmla="*/ 116 w 2014"/>
                  <a:gd name="T87" fmla="*/ 3 h 173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014"/>
                  <a:gd name="T133" fmla="*/ 0 h 1739"/>
                  <a:gd name="T134" fmla="*/ 2014 w 2014"/>
                  <a:gd name="T135" fmla="*/ 1739 h 173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014" h="1739">
                    <a:moveTo>
                      <a:pt x="463" y="9"/>
                    </a:moveTo>
                    <a:lnTo>
                      <a:pt x="398" y="0"/>
                    </a:lnTo>
                    <a:lnTo>
                      <a:pt x="365" y="51"/>
                    </a:lnTo>
                    <a:lnTo>
                      <a:pt x="374" y="92"/>
                    </a:lnTo>
                    <a:lnTo>
                      <a:pt x="347" y="122"/>
                    </a:lnTo>
                    <a:lnTo>
                      <a:pt x="264" y="149"/>
                    </a:lnTo>
                    <a:lnTo>
                      <a:pt x="160" y="181"/>
                    </a:lnTo>
                    <a:lnTo>
                      <a:pt x="81" y="259"/>
                    </a:lnTo>
                    <a:lnTo>
                      <a:pt x="0" y="307"/>
                    </a:lnTo>
                    <a:lnTo>
                      <a:pt x="32" y="570"/>
                    </a:lnTo>
                    <a:lnTo>
                      <a:pt x="115" y="578"/>
                    </a:lnTo>
                    <a:lnTo>
                      <a:pt x="180" y="614"/>
                    </a:lnTo>
                    <a:lnTo>
                      <a:pt x="237" y="625"/>
                    </a:lnTo>
                    <a:lnTo>
                      <a:pt x="298" y="684"/>
                    </a:lnTo>
                    <a:lnTo>
                      <a:pt x="357" y="681"/>
                    </a:lnTo>
                    <a:lnTo>
                      <a:pt x="432" y="637"/>
                    </a:lnTo>
                    <a:lnTo>
                      <a:pt x="504" y="641"/>
                    </a:lnTo>
                    <a:lnTo>
                      <a:pt x="559" y="637"/>
                    </a:lnTo>
                    <a:lnTo>
                      <a:pt x="601" y="612"/>
                    </a:lnTo>
                    <a:lnTo>
                      <a:pt x="674" y="651"/>
                    </a:lnTo>
                    <a:lnTo>
                      <a:pt x="752" y="708"/>
                    </a:lnTo>
                    <a:lnTo>
                      <a:pt x="813" y="669"/>
                    </a:lnTo>
                    <a:lnTo>
                      <a:pt x="829" y="708"/>
                    </a:lnTo>
                    <a:lnTo>
                      <a:pt x="859" y="771"/>
                    </a:lnTo>
                    <a:lnTo>
                      <a:pt x="945" y="807"/>
                    </a:lnTo>
                    <a:lnTo>
                      <a:pt x="998" y="877"/>
                    </a:lnTo>
                    <a:lnTo>
                      <a:pt x="1032" y="879"/>
                    </a:lnTo>
                    <a:lnTo>
                      <a:pt x="1059" y="854"/>
                    </a:lnTo>
                    <a:lnTo>
                      <a:pt x="1101" y="895"/>
                    </a:lnTo>
                    <a:lnTo>
                      <a:pt x="1136" y="946"/>
                    </a:lnTo>
                    <a:lnTo>
                      <a:pt x="1150" y="1015"/>
                    </a:lnTo>
                    <a:lnTo>
                      <a:pt x="1181" y="1051"/>
                    </a:lnTo>
                    <a:lnTo>
                      <a:pt x="1203" y="1100"/>
                    </a:lnTo>
                    <a:lnTo>
                      <a:pt x="1229" y="1129"/>
                    </a:lnTo>
                    <a:lnTo>
                      <a:pt x="1197" y="1234"/>
                    </a:lnTo>
                    <a:lnTo>
                      <a:pt x="1132" y="1271"/>
                    </a:lnTo>
                    <a:lnTo>
                      <a:pt x="1144" y="1326"/>
                    </a:lnTo>
                    <a:lnTo>
                      <a:pt x="1105" y="1358"/>
                    </a:lnTo>
                    <a:lnTo>
                      <a:pt x="1077" y="1362"/>
                    </a:lnTo>
                    <a:lnTo>
                      <a:pt x="1085" y="1448"/>
                    </a:lnTo>
                    <a:lnTo>
                      <a:pt x="1050" y="1478"/>
                    </a:lnTo>
                    <a:lnTo>
                      <a:pt x="996" y="1468"/>
                    </a:lnTo>
                    <a:lnTo>
                      <a:pt x="971" y="1425"/>
                    </a:lnTo>
                    <a:lnTo>
                      <a:pt x="943" y="1444"/>
                    </a:lnTo>
                    <a:lnTo>
                      <a:pt x="953" y="1495"/>
                    </a:lnTo>
                    <a:lnTo>
                      <a:pt x="1018" y="1503"/>
                    </a:lnTo>
                    <a:lnTo>
                      <a:pt x="1073" y="1547"/>
                    </a:lnTo>
                    <a:lnTo>
                      <a:pt x="1124" y="1558"/>
                    </a:lnTo>
                    <a:lnTo>
                      <a:pt x="1126" y="1507"/>
                    </a:lnTo>
                    <a:lnTo>
                      <a:pt x="1223" y="1472"/>
                    </a:lnTo>
                    <a:lnTo>
                      <a:pt x="1256" y="1489"/>
                    </a:lnTo>
                    <a:lnTo>
                      <a:pt x="1282" y="1560"/>
                    </a:lnTo>
                    <a:lnTo>
                      <a:pt x="1363" y="1633"/>
                    </a:lnTo>
                    <a:lnTo>
                      <a:pt x="1410" y="1610"/>
                    </a:lnTo>
                    <a:lnTo>
                      <a:pt x="1437" y="1688"/>
                    </a:lnTo>
                    <a:lnTo>
                      <a:pt x="1493" y="1732"/>
                    </a:lnTo>
                    <a:lnTo>
                      <a:pt x="1540" y="1739"/>
                    </a:lnTo>
                    <a:lnTo>
                      <a:pt x="1587" y="1688"/>
                    </a:lnTo>
                    <a:lnTo>
                      <a:pt x="1654" y="1651"/>
                    </a:lnTo>
                    <a:lnTo>
                      <a:pt x="1650" y="1602"/>
                    </a:lnTo>
                    <a:lnTo>
                      <a:pt x="1634" y="1580"/>
                    </a:lnTo>
                    <a:lnTo>
                      <a:pt x="1731" y="1566"/>
                    </a:lnTo>
                    <a:lnTo>
                      <a:pt x="1719" y="1507"/>
                    </a:lnTo>
                    <a:lnTo>
                      <a:pt x="1744" y="1430"/>
                    </a:lnTo>
                    <a:lnTo>
                      <a:pt x="1697" y="1399"/>
                    </a:lnTo>
                    <a:lnTo>
                      <a:pt x="1699" y="1395"/>
                    </a:lnTo>
                    <a:lnTo>
                      <a:pt x="1707" y="1385"/>
                    </a:lnTo>
                    <a:lnTo>
                      <a:pt x="1715" y="1373"/>
                    </a:lnTo>
                    <a:lnTo>
                      <a:pt x="1723" y="1363"/>
                    </a:lnTo>
                    <a:lnTo>
                      <a:pt x="1727" y="1360"/>
                    </a:lnTo>
                    <a:lnTo>
                      <a:pt x="1727" y="1354"/>
                    </a:lnTo>
                    <a:lnTo>
                      <a:pt x="1725" y="1340"/>
                    </a:lnTo>
                    <a:lnTo>
                      <a:pt x="1725" y="1324"/>
                    </a:lnTo>
                    <a:lnTo>
                      <a:pt x="1725" y="1312"/>
                    </a:lnTo>
                    <a:lnTo>
                      <a:pt x="1725" y="1306"/>
                    </a:lnTo>
                    <a:lnTo>
                      <a:pt x="1788" y="1302"/>
                    </a:lnTo>
                    <a:lnTo>
                      <a:pt x="1835" y="1328"/>
                    </a:lnTo>
                    <a:lnTo>
                      <a:pt x="1888" y="1316"/>
                    </a:lnTo>
                    <a:lnTo>
                      <a:pt x="1888" y="1267"/>
                    </a:lnTo>
                    <a:lnTo>
                      <a:pt x="1996" y="1259"/>
                    </a:lnTo>
                    <a:lnTo>
                      <a:pt x="2000" y="1206"/>
                    </a:lnTo>
                    <a:lnTo>
                      <a:pt x="1989" y="1155"/>
                    </a:lnTo>
                    <a:lnTo>
                      <a:pt x="2014" y="1112"/>
                    </a:lnTo>
                    <a:lnTo>
                      <a:pt x="2002" y="1068"/>
                    </a:lnTo>
                    <a:lnTo>
                      <a:pt x="1882" y="1015"/>
                    </a:lnTo>
                    <a:lnTo>
                      <a:pt x="1811" y="993"/>
                    </a:lnTo>
                    <a:lnTo>
                      <a:pt x="1809" y="962"/>
                    </a:lnTo>
                    <a:lnTo>
                      <a:pt x="1758" y="960"/>
                    </a:lnTo>
                    <a:lnTo>
                      <a:pt x="1727" y="944"/>
                    </a:lnTo>
                    <a:lnTo>
                      <a:pt x="1713" y="1023"/>
                    </a:lnTo>
                    <a:lnTo>
                      <a:pt x="1701" y="1102"/>
                    </a:lnTo>
                    <a:lnTo>
                      <a:pt x="1754" y="1121"/>
                    </a:lnTo>
                    <a:lnTo>
                      <a:pt x="1774" y="1157"/>
                    </a:lnTo>
                    <a:lnTo>
                      <a:pt x="1756" y="1198"/>
                    </a:lnTo>
                    <a:lnTo>
                      <a:pt x="1717" y="1214"/>
                    </a:lnTo>
                    <a:lnTo>
                      <a:pt x="1713" y="1259"/>
                    </a:lnTo>
                    <a:lnTo>
                      <a:pt x="1678" y="1271"/>
                    </a:lnTo>
                    <a:lnTo>
                      <a:pt x="1613" y="1241"/>
                    </a:lnTo>
                    <a:lnTo>
                      <a:pt x="1589" y="1206"/>
                    </a:lnTo>
                    <a:lnTo>
                      <a:pt x="1546" y="1190"/>
                    </a:lnTo>
                    <a:lnTo>
                      <a:pt x="1546" y="1145"/>
                    </a:lnTo>
                    <a:lnTo>
                      <a:pt x="1563" y="1104"/>
                    </a:lnTo>
                    <a:lnTo>
                      <a:pt x="1524" y="1047"/>
                    </a:lnTo>
                    <a:lnTo>
                      <a:pt x="1528" y="1011"/>
                    </a:lnTo>
                    <a:lnTo>
                      <a:pt x="1475" y="970"/>
                    </a:lnTo>
                    <a:lnTo>
                      <a:pt x="1447" y="932"/>
                    </a:lnTo>
                    <a:lnTo>
                      <a:pt x="1437" y="915"/>
                    </a:lnTo>
                    <a:lnTo>
                      <a:pt x="1365" y="911"/>
                    </a:lnTo>
                    <a:lnTo>
                      <a:pt x="1306" y="856"/>
                    </a:lnTo>
                    <a:lnTo>
                      <a:pt x="1313" y="767"/>
                    </a:lnTo>
                    <a:lnTo>
                      <a:pt x="1370" y="732"/>
                    </a:lnTo>
                    <a:lnTo>
                      <a:pt x="1370" y="627"/>
                    </a:lnTo>
                    <a:lnTo>
                      <a:pt x="1325" y="588"/>
                    </a:lnTo>
                    <a:lnTo>
                      <a:pt x="1250" y="592"/>
                    </a:lnTo>
                    <a:lnTo>
                      <a:pt x="1154" y="684"/>
                    </a:lnTo>
                    <a:lnTo>
                      <a:pt x="1020" y="684"/>
                    </a:lnTo>
                    <a:lnTo>
                      <a:pt x="937" y="641"/>
                    </a:lnTo>
                    <a:lnTo>
                      <a:pt x="941" y="580"/>
                    </a:lnTo>
                    <a:lnTo>
                      <a:pt x="874" y="576"/>
                    </a:lnTo>
                    <a:lnTo>
                      <a:pt x="798" y="509"/>
                    </a:lnTo>
                    <a:lnTo>
                      <a:pt x="847" y="440"/>
                    </a:lnTo>
                    <a:lnTo>
                      <a:pt x="892" y="425"/>
                    </a:lnTo>
                    <a:lnTo>
                      <a:pt x="872" y="362"/>
                    </a:lnTo>
                    <a:lnTo>
                      <a:pt x="792" y="334"/>
                    </a:lnTo>
                    <a:lnTo>
                      <a:pt x="699" y="344"/>
                    </a:lnTo>
                    <a:lnTo>
                      <a:pt x="652" y="399"/>
                    </a:lnTo>
                    <a:lnTo>
                      <a:pt x="607" y="393"/>
                    </a:lnTo>
                    <a:lnTo>
                      <a:pt x="530" y="303"/>
                    </a:lnTo>
                    <a:lnTo>
                      <a:pt x="496" y="208"/>
                    </a:lnTo>
                    <a:lnTo>
                      <a:pt x="514" y="149"/>
                    </a:lnTo>
                    <a:lnTo>
                      <a:pt x="506" y="25"/>
                    </a:lnTo>
                    <a:lnTo>
                      <a:pt x="463" y="9"/>
                    </a:lnTo>
                  </a:path>
                </a:pathLst>
              </a:custGeom>
              <a:grpFill/>
              <a:ln w="6350">
                <a:solidFill>
                  <a:schemeClr val="bg1"/>
                </a:solidFill>
                <a:prstDash val="solid"/>
                <a:round/>
              </a:ln>
            </p:spPr>
            <p:txBody>
              <a:bodyPr/>
              <a:lstStyle/>
              <a:p>
                <a:endParaRPr lang="zh-CN" altLang="en-US" sz="1705">
                  <a:cs typeface="+mn-ea"/>
                  <a:sym typeface="+mn-lt"/>
                </a:endParaRPr>
              </a:p>
            </p:txBody>
          </p:sp>
          <p:sp>
            <p:nvSpPr>
              <p:cNvPr id="76" name="Freeform 109"/>
              <p:cNvSpPr/>
              <p:nvPr/>
            </p:nvSpPr>
            <p:spPr bwMode="gray">
              <a:xfrm>
                <a:off x="2096815" y="3464843"/>
                <a:ext cx="1485900" cy="1057275"/>
              </a:xfrm>
              <a:custGeom>
                <a:avLst/>
                <a:gdLst>
                  <a:gd name="T0" fmla="*/ 445 w 1872"/>
                  <a:gd name="T1" fmla="*/ 276 h 1330"/>
                  <a:gd name="T2" fmla="*/ 426 w 1872"/>
                  <a:gd name="T3" fmla="*/ 279 h 1330"/>
                  <a:gd name="T4" fmla="*/ 397 w 1872"/>
                  <a:gd name="T5" fmla="*/ 279 h 1330"/>
                  <a:gd name="T6" fmla="*/ 381 w 1872"/>
                  <a:gd name="T7" fmla="*/ 296 h 1330"/>
                  <a:gd name="T8" fmla="*/ 343 w 1872"/>
                  <a:gd name="T9" fmla="*/ 274 h 1330"/>
                  <a:gd name="T10" fmla="*/ 308 w 1872"/>
                  <a:gd name="T11" fmla="*/ 269 h 1330"/>
                  <a:gd name="T12" fmla="*/ 275 w 1872"/>
                  <a:gd name="T13" fmla="*/ 273 h 1330"/>
                  <a:gd name="T14" fmla="*/ 262 w 1872"/>
                  <a:gd name="T15" fmla="*/ 288 h 1330"/>
                  <a:gd name="T16" fmla="*/ 260 w 1872"/>
                  <a:gd name="T17" fmla="*/ 309 h 1330"/>
                  <a:gd name="T18" fmla="*/ 225 w 1872"/>
                  <a:gd name="T19" fmla="*/ 329 h 1330"/>
                  <a:gd name="T20" fmla="*/ 204 w 1872"/>
                  <a:gd name="T21" fmla="*/ 313 h 1330"/>
                  <a:gd name="T22" fmla="*/ 155 w 1872"/>
                  <a:gd name="T23" fmla="*/ 287 h 1330"/>
                  <a:gd name="T24" fmla="*/ 113 w 1872"/>
                  <a:gd name="T25" fmla="*/ 280 h 1330"/>
                  <a:gd name="T26" fmla="*/ 85 w 1872"/>
                  <a:gd name="T27" fmla="*/ 274 h 1330"/>
                  <a:gd name="T28" fmla="*/ 64 w 1872"/>
                  <a:gd name="T29" fmla="*/ 264 h 1330"/>
                  <a:gd name="T30" fmla="*/ 28 w 1872"/>
                  <a:gd name="T31" fmla="*/ 256 h 1330"/>
                  <a:gd name="T32" fmla="*/ 2 w 1872"/>
                  <a:gd name="T33" fmla="*/ 206 h 1330"/>
                  <a:gd name="T34" fmla="*/ 12 w 1872"/>
                  <a:gd name="T35" fmla="*/ 185 h 1330"/>
                  <a:gd name="T36" fmla="*/ 20 w 1872"/>
                  <a:gd name="T37" fmla="*/ 149 h 1330"/>
                  <a:gd name="T38" fmla="*/ 11 w 1872"/>
                  <a:gd name="T39" fmla="*/ 133 h 1330"/>
                  <a:gd name="T40" fmla="*/ 20 w 1872"/>
                  <a:gd name="T41" fmla="*/ 117 h 1330"/>
                  <a:gd name="T42" fmla="*/ 61 w 1872"/>
                  <a:gd name="T43" fmla="*/ 117 h 1330"/>
                  <a:gd name="T44" fmla="*/ 53 w 1872"/>
                  <a:gd name="T45" fmla="*/ 96 h 1330"/>
                  <a:gd name="T46" fmla="*/ 74 w 1872"/>
                  <a:gd name="T47" fmla="*/ 75 h 1330"/>
                  <a:gd name="T48" fmla="*/ 45 w 1872"/>
                  <a:gd name="T49" fmla="*/ 32 h 1330"/>
                  <a:gd name="T50" fmla="*/ 99 w 1872"/>
                  <a:gd name="T51" fmla="*/ 18 h 1330"/>
                  <a:gd name="T52" fmla="*/ 134 w 1872"/>
                  <a:gd name="T53" fmla="*/ 10 h 1330"/>
                  <a:gd name="T54" fmla="*/ 169 w 1872"/>
                  <a:gd name="T55" fmla="*/ 4 h 1330"/>
                  <a:gd name="T56" fmla="*/ 206 w 1872"/>
                  <a:gd name="T57" fmla="*/ 15 h 1330"/>
                  <a:gd name="T58" fmla="*/ 235 w 1872"/>
                  <a:gd name="T59" fmla="*/ 32 h 1330"/>
                  <a:gd name="T60" fmla="*/ 269 w 1872"/>
                  <a:gd name="T61" fmla="*/ 20 h 1330"/>
                  <a:gd name="T62" fmla="*/ 301 w 1872"/>
                  <a:gd name="T63" fmla="*/ 20 h 1330"/>
                  <a:gd name="T64" fmla="*/ 330 w 1872"/>
                  <a:gd name="T65" fmla="*/ 24 h 1330"/>
                  <a:gd name="T66" fmla="*/ 364 w 1872"/>
                  <a:gd name="T67" fmla="*/ 28 h 1330"/>
                  <a:gd name="T68" fmla="*/ 376 w 1872"/>
                  <a:gd name="T69" fmla="*/ 54 h 1330"/>
                  <a:gd name="T70" fmla="*/ 411 w 1872"/>
                  <a:gd name="T71" fmla="*/ 80 h 1330"/>
                  <a:gd name="T72" fmla="*/ 426 w 1872"/>
                  <a:gd name="T73" fmla="*/ 75 h 1330"/>
                  <a:gd name="T74" fmla="*/ 445 w 1872"/>
                  <a:gd name="T75" fmla="*/ 98 h 1330"/>
                  <a:gd name="T76" fmla="*/ 456 w 1872"/>
                  <a:gd name="T77" fmla="*/ 124 h 1330"/>
                  <a:gd name="T78" fmla="*/ 468 w 1872"/>
                  <a:gd name="T79" fmla="*/ 143 h 1330"/>
                  <a:gd name="T80" fmla="*/ 444 w 1872"/>
                  <a:gd name="T81" fmla="*/ 179 h 1330"/>
                  <a:gd name="T82" fmla="*/ 437 w 1872"/>
                  <a:gd name="T83" fmla="*/ 201 h 1330"/>
                  <a:gd name="T84" fmla="*/ 432 w 1872"/>
                  <a:gd name="T85" fmla="*/ 223 h 1330"/>
                  <a:gd name="T86" fmla="*/ 410 w 1872"/>
                  <a:gd name="T87" fmla="*/ 228 h 1330"/>
                  <a:gd name="T88" fmla="*/ 397 w 1872"/>
                  <a:gd name="T89" fmla="*/ 222 h 1330"/>
                  <a:gd name="T90" fmla="*/ 416 w 1872"/>
                  <a:gd name="T91" fmla="*/ 237 h 1330"/>
                  <a:gd name="T92" fmla="*/ 442 w 1872"/>
                  <a:gd name="T93" fmla="*/ 251 h 133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72"/>
                  <a:gd name="T142" fmla="*/ 0 h 1330"/>
                  <a:gd name="T143" fmla="*/ 1872 w 1872"/>
                  <a:gd name="T144" fmla="*/ 1330 h 133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72" h="1330">
                    <a:moveTo>
                      <a:pt x="1801" y="1035"/>
                    </a:moveTo>
                    <a:lnTo>
                      <a:pt x="1779" y="1102"/>
                    </a:lnTo>
                    <a:lnTo>
                      <a:pt x="1736" y="1082"/>
                    </a:lnTo>
                    <a:lnTo>
                      <a:pt x="1702" y="1115"/>
                    </a:lnTo>
                    <a:lnTo>
                      <a:pt x="1655" y="1072"/>
                    </a:lnTo>
                    <a:lnTo>
                      <a:pt x="1586" y="1114"/>
                    </a:lnTo>
                    <a:lnTo>
                      <a:pt x="1588" y="1184"/>
                    </a:lnTo>
                    <a:lnTo>
                      <a:pt x="1521" y="1180"/>
                    </a:lnTo>
                    <a:lnTo>
                      <a:pt x="1421" y="1068"/>
                    </a:lnTo>
                    <a:lnTo>
                      <a:pt x="1372" y="1094"/>
                    </a:lnTo>
                    <a:lnTo>
                      <a:pt x="1279" y="1049"/>
                    </a:lnTo>
                    <a:lnTo>
                      <a:pt x="1232" y="1072"/>
                    </a:lnTo>
                    <a:lnTo>
                      <a:pt x="1138" y="1062"/>
                    </a:lnTo>
                    <a:lnTo>
                      <a:pt x="1100" y="1090"/>
                    </a:lnTo>
                    <a:lnTo>
                      <a:pt x="1092" y="1155"/>
                    </a:lnTo>
                    <a:lnTo>
                      <a:pt x="1045" y="1149"/>
                    </a:lnTo>
                    <a:lnTo>
                      <a:pt x="1055" y="1184"/>
                    </a:lnTo>
                    <a:lnTo>
                      <a:pt x="1039" y="1234"/>
                    </a:lnTo>
                    <a:lnTo>
                      <a:pt x="968" y="1330"/>
                    </a:lnTo>
                    <a:lnTo>
                      <a:pt x="897" y="1314"/>
                    </a:lnTo>
                    <a:lnTo>
                      <a:pt x="821" y="1304"/>
                    </a:lnTo>
                    <a:lnTo>
                      <a:pt x="813" y="1251"/>
                    </a:lnTo>
                    <a:lnTo>
                      <a:pt x="728" y="1190"/>
                    </a:lnTo>
                    <a:lnTo>
                      <a:pt x="618" y="1147"/>
                    </a:lnTo>
                    <a:lnTo>
                      <a:pt x="521" y="1149"/>
                    </a:lnTo>
                    <a:lnTo>
                      <a:pt x="452" y="1117"/>
                    </a:lnTo>
                    <a:lnTo>
                      <a:pt x="389" y="1121"/>
                    </a:lnTo>
                    <a:lnTo>
                      <a:pt x="338" y="1092"/>
                    </a:lnTo>
                    <a:lnTo>
                      <a:pt x="281" y="1056"/>
                    </a:lnTo>
                    <a:lnTo>
                      <a:pt x="256" y="1054"/>
                    </a:lnTo>
                    <a:lnTo>
                      <a:pt x="185" y="1021"/>
                    </a:lnTo>
                    <a:lnTo>
                      <a:pt x="112" y="1023"/>
                    </a:lnTo>
                    <a:lnTo>
                      <a:pt x="61" y="911"/>
                    </a:lnTo>
                    <a:lnTo>
                      <a:pt x="6" y="822"/>
                    </a:lnTo>
                    <a:lnTo>
                      <a:pt x="0" y="740"/>
                    </a:lnTo>
                    <a:lnTo>
                      <a:pt x="45" y="738"/>
                    </a:lnTo>
                    <a:lnTo>
                      <a:pt x="43" y="686"/>
                    </a:lnTo>
                    <a:lnTo>
                      <a:pt x="77" y="594"/>
                    </a:lnTo>
                    <a:lnTo>
                      <a:pt x="78" y="549"/>
                    </a:lnTo>
                    <a:lnTo>
                      <a:pt x="43" y="529"/>
                    </a:lnTo>
                    <a:lnTo>
                      <a:pt x="80" y="501"/>
                    </a:lnTo>
                    <a:lnTo>
                      <a:pt x="77" y="466"/>
                    </a:lnTo>
                    <a:lnTo>
                      <a:pt x="139" y="501"/>
                    </a:lnTo>
                    <a:lnTo>
                      <a:pt x="244" y="466"/>
                    </a:lnTo>
                    <a:lnTo>
                      <a:pt x="206" y="433"/>
                    </a:lnTo>
                    <a:lnTo>
                      <a:pt x="212" y="383"/>
                    </a:lnTo>
                    <a:lnTo>
                      <a:pt x="265" y="364"/>
                    </a:lnTo>
                    <a:lnTo>
                      <a:pt x="293" y="299"/>
                    </a:lnTo>
                    <a:lnTo>
                      <a:pt x="175" y="206"/>
                    </a:lnTo>
                    <a:lnTo>
                      <a:pt x="179" y="126"/>
                    </a:lnTo>
                    <a:lnTo>
                      <a:pt x="252" y="84"/>
                    </a:lnTo>
                    <a:lnTo>
                      <a:pt x="393" y="70"/>
                    </a:lnTo>
                    <a:lnTo>
                      <a:pt x="502" y="41"/>
                    </a:lnTo>
                    <a:lnTo>
                      <a:pt x="533" y="37"/>
                    </a:lnTo>
                    <a:lnTo>
                      <a:pt x="596" y="0"/>
                    </a:lnTo>
                    <a:lnTo>
                      <a:pt x="675" y="13"/>
                    </a:lnTo>
                    <a:lnTo>
                      <a:pt x="758" y="21"/>
                    </a:lnTo>
                    <a:lnTo>
                      <a:pt x="823" y="57"/>
                    </a:lnTo>
                    <a:lnTo>
                      <a:pt x="880" y="68"/>
                    </a:lnTo>
                    <a:lnTo>
                      <a:pt x="941" y="127"/>
                    </a:lnTo>
                    <a:lnTo>
                      <a:pt x="996" y="124"/>
                    </a:lnTo>
                    <a:lnTo>
                      <a:pt x="1075" y="80"/>
                    </a:lnTo>
                    <a:lnTo>
                      <a:pt x="1147" y="84"/>
                    </a:lnTo>
                    <a:lnTo>
                      <a:pt x="1202" y="80"/>
                    </a:lnTo>
                    <a:lnTo>
                      <a:pt x="1244" y="57"/>
                    </a:lnTo>
                    <a:lnTo>
                      <a:pt x="1319" y="96"/>
                    </a:lnTo>
                    <a:lnTo>
                      <a:pt x="1395" y="151"/>
                    </a:lnTo>
                    <a:lnTo>
                      <a:pt x="1456" y="112"/>
                    </a:lnTo>
                    <a:lnTo>
                      <a:pt x="1480" y="171"/>
                    </a:lnTo>
                    <a:lnTo>
                      <a:pt x="1502" y="214"/>
                    </a:lnTo>
                    <a:lnTo>
                      <a:pt x="1588" y="250"/>
                    </a:lnTo>
                    <a:lnTo>
                      <a:pt x="1641" y="320"/>
                    </a:lnTo>
                    <a:lnTo>
                      <a:pt x="1675" y="322"/>
                    </a:lnTo>
                    <a:lnTo>
                      <a:pt x="1702" y="299"/>
                    </a:lnTo>
                    <a:lnTo>
                      <a:pt x="1740" y="334"/>
                    </a:lnTo>
                    <a:lnTo>
                      <a:pt x="1779" y="389"/>
                    </a:lnTo>
                    <a:lnTo>
                      <a:pt x="1793" y="458"/>
                    </a:lnTo>
                    <a:lnTo>
                      <a:pt x="1824" y="494"/>
                    </a:lnTo>
                    <a:lnTo>
                      <a:pt x="1846" y="543"/>
                    </a:lnTo>
                    <a:lnTo>
                      <a:pt x="1872" y="572"/>
                    </a:lnTo>
                    <a:lnTo>
                      <a:pt x="1840" y="677"/>
                    </a:lnTo>
                    <a:lnTo>
                      <a:pt x="1775" y="714"/>
                    </a:lnTo>
                    <a:lnTo>
                      <a:pt x="1787" y="769"/>
                    </a:lnTo>
                    <a:lnTo>
                      <a:pt x="1748" y="801"/>
                    </a:lnTo>
                    <a:lnTo>
                      <a:pt x="1720" y="805"/>
                    </a:lnTo>
                    <a:lnTo>
                      <a:pt x="1726" y="889"/>
                    </a:lnTo>
                    <a:lnTo>
                      <a:pt x="1693" y="921"/>
                    </a:lnTo>
                    <a:lnTo>
                      <a:pt x="1639" y="911"/>
                    </a:lnTo>
                    <a:lnTo>
                      <a:pt x="1614" y="868"/>
                    </a:lnTo>
                    <a:lnTo>
                      <a:pt x="1586" y="887"/>
                    </a:lnTo>
                    <a:lnTo>
                      <a:pt x="1596" y="938"/>
                    </a:lnTo>
                    <a:lnTo>
                      <a:pt x="1661" y="946"/>
                    </a:lnTo>
                    <a:lnTo>
                      <a:pt x="1716" y="990"/>
                    </a:lnTo>
                    <a:lnTo>
                      <a:pt x="1767" y="1001"/>
                    </a:lnTo>
                    <a:lnTo>
                      <a:pt x="1801" y="1035"/>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77" name="Freeform 110"/>
              <p:cNvSpPr/>
              <p:nvPr/>
            </p:nvSpPr>
            <p:spPr bwMode="gray">
              <a:xfrm>
                <a:off x="2096815" y="3464843"/>
                <a:ext cx="1485900" cy="1057275"/>
              </a:xfrm>
              <a:custGeom>
                <a:avLst/>
                <a:gdLst>
                  <a:gd name="T0" fmla="*/ 445 w 1872"/>
                  <a:gd name="T1" fmla="*/ 276 h 1330"/>
                  <a:gd name="T2" fmla="*/ 426 w 1872"/>
                  <a:gd name="T3" fmla="*/ 279 h 1330"/>
                  <a:gd name="T4" fmla="*/ 397 w 1872"/>
                  <a:gd name="T5" fmla="*/ 279 h 1330"/>
                  <a:gd name="T6" fmla="*/ 381 w 1872"/>
                  <a:gd name="T7" fmla="*/ 296 h 1330"/>
                  <a:gd name="T8" fmla="*/ 343 w 1872"/>
                  <a:gd name="T9" fmla="*/ 274 h 1330"/>
                  <a:gd name="T10" fmla="*/ 308 w 1872"/>
                  <a:gd name="T11" fmla="*/ 269 h 1330"/>
                  <a:gd name="T12" fmla="*/ 275 w 1872"/>
                  <a:gd name="T13" fmla="*/ 273 h 1330"/>
                  <a:gd name="T14" fmla="*/ 262 w 1872"/>
                  <a:gd name="T15" fmla="*/ 288 h 1330"/>
                  <a:gd name="T16" fmla="*/ 260 w 1872"/>
                  <a:gd name="T17" fmla="*/ 309 h 1330"/>
                  <a:gd name="T18" fmla="*/ 225 w 1872"/>
                  <a:gd name="T19" fmla="*/ 329 h 1330"/>
                  <a:gd name="T20" fmla="*/ 204 w 1872"/>
                  <a:gd name="T21" fmla="*/ 313 h 1330"/>
                  <a:gd name="T22" fmla="*/ 155 w 1872"/>
                  <a:gd name="T23" fmla="*/ 287 h 1330"/>
                  <a:gd name="T24" fmla="*/ 113 w 1872"/>
                  <a:gd name="T25" fmla="*/ 280 h 1330"/>
                  <a:gd name="T26" fmla="*/ 85 w 1872"/>
                  <a:gd name="T27" fmla="*/ 274 h 1330"/>
                  <a:gd name="T28" fmla="*/ 64 w 1872"/>
                  <a:gd name="T29" fmla="*/ 264 h 1330"/>
                  <a:gd name="T30" fmla="*/ 28 w 1872"/>
                  <a:gd name="T31" fmla="*/ 256 h 1330"/>
                  <a:gd name="T32" fmla="*/ 2 w 1872"/>
                  <a:gd name="T33" fmla="*/ 206 h 1330"/>
                  <a:gd name="T34" fmla="*/ 12 w 1872"/>
                  <a:gd name="T35" fmla="*/ 185 h 1330"/>
                  <a:gd name="T36" fmla="*/ 20 w 1872"/>
                  <a:gd name="T37" fmla="*/ 149 h 1330"/>
                  <a:gd name="T38" fmla="*/ 11 w 1872"/>
                  <a:gd name="T39" fmla="*/ 133 h 1330"/>
                  <a:gd name="T40" fmla="*/ 20 w 1872"/>
                  <a:gd name="T41" fmla="*/ 117 h 1330"/>
                  <a:gd name="T42" fmla="*/ 61 w 1872"/>
                  <a:gd name="T43" fmla="*/ 117 h 1330"/>
                  <a:gd name="T44" fmla="*/ 53 w 1872"/>
                  <a:gd name="T45" fmla="*/ 96 h 1330"/>
                  <a:gd name="T46" fmla="*/ 74 w 1872"/>
                  <a:gd name="T47" fmla="*/ 75 h 1330"/>
                  <a:gd name="T48" fmla="*/ 45 w 1872"/>
                  <a:gd name="T49" fmla="*/ 32 h 1330"/>
                  <a:gd name="T50" fmla="*/ 99 w 1872"/>
                  <a:gd name="T51" fmla="*/ 18 h 1330"/>
                  <a:gd name="T52" fmla="*/ 134 w 1872"/>
                  <a:gd name="T53" fmla="*/ 10 h 1330"/>
                  <a:gd name="T54" fmla="*/ 169 w 1872"/>
                  <a:gd name="T55" fmla="*/ 4 h 1330"/>
                  <a:gd name="T56" fmla="*/ 206 w 1872"/>
                  <a:gd name="T57" fmla="*/ 15 h 1330"/>
                  <a:gd name="T58" fmla="*/ 235 w 1872"/>
                  <a:gd name="T59" fmla="*/ 32 h 1330"/>
                  <a:gd name="T60" fmla="*/ 269 w 1872"/>
                  <a:gd name="T61" fmla="*/ 20 h 1330"/>
                  <a:gd name="T62" fmla="*/ 301 w 1872"/>
                  <a:gd name="T63" fmla="*/ 20 h 1330"/>
                  <a:gd name="T64" fmla="*/ 330 w 1872"/>
                  <a:gd name="T65" fmla="*/ 24 h 1330"/>
                  <a:gd name="T66" fmla="*/ 364 w 1872"/>
                  <a:gd name="T67" fmla="*/ 28 h 1330"/>
                  <a:gd name="T68" fmla="*/ 376 w 1872"/>
                  <a:gd name="T69" fmla="*/ 54 h 1330"/>
                  <a:gd name="T70" fmla="*/ 411 w 1872"/>
                  <a:gd name="T71" fmla="*/ 80 h 1330"/>
                  <a:gd name="T72" fmla="*/ 426 w 1872"/>
                  <a:gd name="T73" fmla="*/ 75 h 1330"/>
                  <a:gd name="T74" fmla="*/ 445 w 1872"/>
                  <a:gd name="T75" fmla="*/ 98 h 1330"/>
                  <a:gd name="T76" fmla="*/ 456 w 1872"/>
                  <a:gd name="T77" fmla="*/ 124 h 1330"/>
                  <a:gd name="T78" fmla="*/ 468 w 1872"/>
                  <a:gd name="T79" fmla="*/ 143 h 1330"/>
                  <a:gd name="T80" fmla="*/ 444 w 1872"/>
                  <a:gd name="T81" fmla="*/ 179 h 1330"/>
                  <a:gd name="T82" fmla="*/ 437 w 1872"/>
                  <a:gd name="T83" fmla="*/ 201 h 1330"/>
                  <a:gd name="T84" fmla="*/ 432 w 1872"/>
                  <a:gd name="T85" fmla="*/ 223 h 1330"/>
                  <a:gd name="T86" fmla="*/ 410 w 1872"/>
                  <a:gd name="T87" fmla="*/ 228 h 1330"/>
                  <a:gd name="T88" fmla="*/ 397 w 1872"/>
                  <a:gd name="T89" fmla="*/ 222 h 1330"/>
                  <a:gd name="T90" fmla="*/ 416 w 1872"/>
                  <a:gd name="T91" fmla="*/ 237 h 1330"/>
                  <a:gd name="T92" fmla="*/ 442 w 1872"/>
                  <a:gd name="T93" fmla="*/ 251 h 133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72"/>
                  <a:gd name="T142" fmla="*/ 0 h 1330"/>
                  <a:gd name="T143" fmla="*/ 1872 w 1872"/>
                  <a:gd name="T144" fmla="*/ 1330 h 133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72" h="1330">
                    <a:moveTo>
                      <a:pt x="1801" y="1035"/>
                    </a:moveTo>
                    <a:lnTo>
                      <a:pt x="1779" y="1102"/>
                    </a:lnTo>
                    <a:lnTo>
                      <a:pt x="1736" y="1082"/>
                    </a:lnTo>
                    <a:lnTo>
                      <a:pt x="1702" y="1115"/>
                    </a:lnTo>
                    <a:lnTo>
                      <a:pt x="1655" y="1072"/>
                    </a:lnTo>
                    <a:lnTo>
                      <a:pt x="1586" y="1114"/>
                    </a:lnTo>
                    <a:lnTo>
                      <a:pt x="1588" y="1184"/>
                    </a:lnTo>
                    <a:lnTo>
                      <a:pt x="1521" y="1180"/>
                    </a:lnTo>
                    <a:lnTo>
                      <a:pt x="1421" y="1068"/>
                    </a:lnTo>
                    <a:lnTo>
                      <a:pt x="1372" y="1094"/>
                    </a:lnTo>
                    <a:lnTo>
                      <a:pt x="1279" y="1049"/>
                    </a:lnTo>
                    <a:lnTo>
                      <a:pt x="1232" y="1072"/>
                    </a:lnTo>
                    <a:lnTo>
                      <a:pt x="1138" y="1062"/>
                    </a:lnTo>
                    <a:lnTo>
                      <a:pt x="1100" y="1090"/>
                    </a:lnTo>
                    <a:lnTo>
                      <a:pt x="1092" y="1155"/>
                    </a:lnTo>
                    <a:lnTo>
                      <a:pt x="1045" y="1149"/>
                    </a:lnTo>
                    <a:lnTo>
                      <a:pt x="1055" y="1184"/>
                    </a:lnTo>
                    <a:lnTo>
                      <a:pt x="1039" y="1234"/>
                    </a:lnTo>
                    <a:lnTo>
                      <a:pt x="968" y="1330"/>
                    </a:lnTo>
                    <a:lnTo>
                      <a:pt x="897" y="1314"/>
                    </a:lnTo>
                    <a:lnTo>
                      <a:pt x="821" y="1304"/>
                    </a:lnTo>
                    <a:lnTo>
                      <a:pt x="813" y="1251"/>
                    </a:lnTo>
                    <a:lnTo>
                      <a:pt x="728" y="1190"/>
                    </a:lnTo>
                    <a:lnTo>
                      <a:pt x="618" y="1147"/>
                    </a:lnTo>
                    <a:lnTo>
                      <a:pt x="521" y="1149"/>
                    </a:lnTo>
                    <a:lnTo>
                      <a:pt x="452" y="1117"/>
                    </a:lnTo>
                    <a:lnTo>
                      <a:pt x="389" y="1121"/>
                    </a:lnTo>
                    <a:lnTo>
                      <a:pt x="338" y="1092"/>
                    </a:lnTo>
                    <a:lnTo>
                      <a:pt x="281" y="1056"/>
                    </a:lnTo>
                    <a:lnTo>
                      <a:pt x="256" y="1054"/>
                    </a:lnTo>
                    <a:lnTo>
                      <a:pt x="185" y="1021"/>
                    </a:lnTo>
                    <a:lnTo>
                      <a:pt x="112" y="1023"/>
                    </a:lnTo>
                    <a:lnTo>
                      <a:pt x="61" y="911"/>
                    </a:lnTo>
                    <a:lnTo>
                      <a:pt x="6" y="822"/>
                    </a:lnTo>
                    <a:lnTo>
                      <a:pt x="0" y="740"/>
                    </a:lnTo>
                    <a:lnTo>
                      <a:pt x="45" y="738"/>
                    </a:lnTo>
                    <a:lnTo>
                      <a:pt x="43" y="686"/>
                    </a:lnTo>
                    <a:lnTo>
                      <a:pt x="77" y="594"/>
                    </a:lnTo>
                    <a:lnTo>
                      <a:pt x="78" y="549"/>
                    </a:lnTo>
                    <a:lnTo>
                      <a:pt x="43" y="529"/>
                    </a:lnTo>
                    <a:lnTo>
                      <a:pt x="80" y="501"/>
                    </a:lnTo>
                    <a:lnTo>
                      <a:pt x="77" y="466"/>
                    </a:lnTo>
                    <a:lnTo>
                      <a:pt x="139" y="501"/>
                    </a:lnTo>
                    <a:lnTo>
                      <a:pt x="244" y="466"/>
                    </a:lnTo>
                    <a:lnTo>
                      <a:pt x="206" y="433"/>
                    </a:lnTo>
                    <a:lnTo>
                      <a:pt x="212" y="383"/>
                    </a:lnTo>
                    <a:lnTo>
                      <a:pt x="265" y="364"/>
                    </a:lnTo>
                    <a:lnTo>
                      <a:pt x="293" y="299"/>
                    </a:lnTo>
                    <a:lnTo>
                      <a:pt x="175" y="206"/>
                    </a:lnTo>
                    <a:lnTo>
                      <a:pt x="179" y="126"/>
                    </a:lnTo>
                    <a:lnTo>
                      <a:pt x="252" y="84"/>
                    </a:lnTo>
                    <a:lnTo>
                      <a:pt x="393" y="70"/>
                    </a:lnTo>
                    <a:lnTo>
                      <a:pt x="502" y="41"/>
                    </a:lnTo>
                    <a:lnTo>
                      <a:pt x="533" y="37"/>
                    </a:lnTo>
                    <a:lnTo>
                      <a:pt x="596" y="0"/>
                    </a:lnTo>
                    <a:lnTo>
                      <a:pt x="675" y="13"/>
                    </a:lnTo>
                    <a:lnTo>
                      <a:pt x="758" y="21"/>
                    </a:lnTo>
                    <a:lnTo>
                      <a:pt x="823" y="57"/>
                    </a:lnTo>
                    <a:lnTo>
                      <a:pt x="880" y="68"/>
                    </a:lnTo>
                    <a:lnTo>
                      <a:pt x="941" y="127"/>
                    </a:lnTo>
                    <a:lnTo>
                      <a:pt x="996" y="124"/>
                    </a:lnTo>
                    <a:lnTo>
                      <a:pt x="1075" y="80"/>
                    </a:lnTo>
                    <a:lnTo>
                      <a:pt x="1147" y="84"/>
                    </a:lnTo>
                    <a:lnTo>
                      <a:pt x="1202" y="80"/>
                    </a:lnTo>
                    <a:lnTo>
                      <a:pt x="1244" y="57"/>
                    </a:lnTo>
                    <a:lnTo>
                      <a:pt x="1319" y="96"/>
                    </a:lnTo>
                    <a:lnTo>
                      <a:pt x="1395" y="151"/>
                    </a:lnTo>
                    <a:lnTo>
                      <a:pt x="1456" y="112"/>
                    </a:lnTo>
                    <a:lnTo>
                      <a:pt x="1480" y="171"/>
                    </a:lnTo>
                    <a:lnTo>
                      <a:pt x="1502" y="214"/>
                    </a:lnTo>
                    <a:lnTo>
                      <a:pt x="1588" y="250"/>
                    </a:lnTo>
                    <a:lnTo>
                      <a:pt x="1641" y="320"/>
                    </a:lnTo>
                    <a:lnTo>
                      <a:pt x="1675" y="322"/>
                    </a:lnTo>
                    <a:lnTo>
                      <a:pt x="1702" y="299"/>
                    </a:lnTo>
                    <a:lnTo>
                      <a:pt x="1740" y="334"/>
                    </a:lnTo>
                    <a:lnTo>
                      <a:pt x="1779" y="389"/>
                    </a:lnTo>
                    <a:lnTo>
                      <a:pt x="1793" y="458"/>
                    </a:lnTo>
                    <a:lnTo>
                      <a:pt x="1824" y="494"/>
                    </a:lnTo>
                    <a:lnTo>
                      <a:pt x="1846" y="543"/>
                    </a:lnTo>
                    <a:lnTo>
                      <a:pt x="1872" y="572"/>
                    </a:lnTo>
                    <a:lnTo>
                      <a:pt x="1840" y="677"/>
                    </a:lnTo>
                    <a:lnTo>
                      <a:pt x="1775" y="714"/>
                    </a:lnTo>
                    <a:lnTo>
                      <a:pt x="1787" y="769"/>
                    </a:lnTo>
                    <a:lnTo>
                      <a:pt x="1748" y="801"/>
                    </a:lnTo>
                    <a:lnTo>
                      <a:pt x="1720" y="805"/>
                    </a:lnTo>
                    <a:lnTo>
                      <a:pt x="1726" y="889"/>
                    </a:lnTo>
                    <a:lnTo>
                      <a:pt x="1693" y="921"/>
                    </a:lnTo>
                    <a:lnTo>
                      <a:pt x="1639" y="911"/>
                    </a:lnTo>
                    <a:lnTo>
                      <a:pt x="1614" y="868"/>
                    </a:lnTo>
                    <a:lnTo>
                      <a:pt x="1586" y="887"/>
                    </a:lnTo>
                    <a:lnTo>
                      <a:pt x="1596" y="938"/>
                    </a:lnTo>
                    <a:lnTo>
                      <a:pt x="1661" y="946"/>
                    </a:lnTo>
                    <a:lnTo>
                      <a:pt x="1716" y="990"/>
                    </a:lnTo>
                    <a:lnTo>
                      <a:pt x="1767" y="1001"/>
                    </a:lnTo>
                    <a:lnTo>
                      <a:pt x="1801" y="1035"/>
                    </a:lnTo>
                  </a:path>
                </a:pathLst>
              </a:custGeom>
              <a:grpFill/>
              <a:ln w="6350">
                <a:solidFill>
                  <a:schemeClr val="bg1"/>
                </a:solidFill>
                <a:prstDash val="solid"/>
                <a:round/>
              </a:ln>
            </p:spPr>
            <p:txBody>
              <a:bodyPr/>
              <a:lstStyle/>
              <a:p>
                <a:endParaRPr lang="zh-CN" altLang="en-US" sz="1705">
                  <a:cs typeface="+mn-ea"/>
                  <a:sym typeface="+mn-lt"/>
                </a:endParaRPr>
              </a:p>
            </p:txBody>
          </p:sp>
          <p:sp>
            <p:nvSpPr>
              <p:cNvPr id="78" name="Freeform 111"/>
              <p:cNvSpPr/>
              <p:nvPr/>
            </p:nvSpPr>
            <p:spPr bwMode="gray">
              <a:xfrm>
                <a:off x="2965178" y="4191918"/>
                <a:ext cx="1446213" cy="1100138"/>
              </a:xfrm>
              <a:custGeom>
                <a:avLst/>
                <a:gdLst>
                  <a:gd name="T0" fmla="*/ 300 w 1823"/>
                  <a:gd name="T1" fmla="*/ 274 h 1385"/>
                  <a:gd name="T2" fmla="*/ 284 w 1823"/>
                  <a:gd name="T3" fmla="*/ 262 h 1385"/>
                  <a:gd name="T4" fmla="*/ 269 w 1823"/>
                  <a:gd name="T5" fmla="*/ 266 h 1385"/>
                  <a:gd name="T6" fmla="*/ 248 w 1823"/>
                  <a:gd name="T7" fmla="*/ 249 h 1385"/>
                  <a:gd name="T8" fmla="*/ 236 w 1823"/>
                  <a:gd name="T9" fmla="*/ 235 h 1385"/>
                  <a:gd name="T10" fmla="*/ 232 w 1823"/>
                  <a:gd name="T11" fmla="*/ 246 h 1385"/>
                  <a:gd name="T12" fmla="*/ 222 w 1823"/>
                  <a:gd name="T13" fmla="*/ 252 h 1385"/>
                  <a:gd name="T14" fmla="*/ 218 w 1823"/>
                  <a:gd name="T15" fmla="*/ 270 h 1385"/>
                  <a:gd name="T16" fmla="*/ 195 w 1823"/>
                  <a:gd name="T17" fmla="*/ 293 h 1385"/>
                  <a:gd name="T18" fmla="*/ 201 w 1823"/>
                  <a:gd name="T19" fmla="*/ 318 h 1385"/>
                  <a:gd name="T20" fmla="*/ 188 w 1823"/>
                  <a:gd name="T21" fmla="*/ 338 h 1385"/>
                  <a:gd name="T22" fmla="*/ 167 w 1823"/>
                  <a:gd name="T23" fmla="*/ 345 h 1385"/>
                  <a:gd name="T24" fmla="*/ 148 w 1823"/>
                  <a:gd name="T25" fmla="*/ 338 h 1385"/>
                  <a:gd name="T26" fmla="*/ 132 w 1823"/>
                  <a:gd name="T27" fmla="*/ 302 h 1385"/>
                  <a:gd name="T28" fmla="*/ 111 w 1823"/>
                  <a:gd name="T29" fmla="*/ 270 h 1385"/>
                  <a:gd name="T30" fmla="*/ 90 w 1823"/>
                  <a:gd name="T31" fmla="*/ 257 h 1385"/>
                  <a:gd name="T32" fmla="*/ 87 w 1823"/>
                  <a:gd name="T33" fmla="*/ 239 h 1385"/>
                  <a:gd name="T34" fmla="*/ 65 w 1823"/>
                  <a:gd name="T35" fmla="*/ 253 h 1385"/>
                  <a:gd name="T36" fmla="*/ 53 w 1823"/>
                  <a:gd name="T37" fmla="*/ 209 h 1385"/>
                  <a:gd name="T38" fmla="*/ 51 w 1823"/>
                  <a:gd name="T39" fmla="*/ 156 h 1385"/>
                  <a:gd name="T40" fmla="*/ 40 w 1823"/>
                  <a:gd name="T41" fmla="*/ 128 h 1385"/>
                  <a:gd name="T42" fmla="*/ 49 w 1823"/>
                  <a:gd name="T43" fmla="*/ 117 h 1385"/>
                  <a:gd name="T44" fmla="*/ 26 w 1823"/>
                  <a:gd name="T45" fmla="*/ 77 h 1385"/>
                  <a:gd name="T46" fmla="*/ 2 w 1823"/>
                  <a:gd name="T47" fmla="*/ 45 h 1385"/>
                  <a:gd name="T48" fmla="*/ 35 w 1823"/>
                  <a:gd name="T49" fmla="*/ 40 h 1385"/>
                  <a:gd name="T50" fmla="*/ 70 w 1823"/>
                  <a:gd name="T51" fmla="*/ 45 h 1385"/>
                  <a:gd name="T52" fmla="*/ 107 w 1823"/>
                  <a:gd name="T53" fmla="*/ 67 h 1385"/>
                  <a:gd name="T54" fmla="*/ 124 w 1823"/>
                  <a:gd name="T55" fmla="*/ 50 h 1385"/>
                  <a:gd name="T56" fmla="*/ 152 w 1823"/>
                  <a:gd name="T57" fmla="*/ 50 h 1385"/>
                  <a:gd name="T58" fmla="*/ 171 w 1823"/>
                  <a:gd name="T59" fmla="*/ 47 h 1385"/>
                  <a:gd name="T60" fmla="*/ 168 w 1823"/>
                  <a:gd name="T61" fmla="*/ 22 h 1385"/>
                  <a:gd name="T62" fmla="*/ 193 w 1823"/>
                  <a:gd name="T63" fmla="*/ 0 h 1385"/>
                  <a:gd name="T64" fmla="*/ 208 w 1823"/>
                  <a:gd name="T65" fmla="*/ 22 h 1385"/>
                  <a:gd name="T66" fmla="*/ 240 w 1823"/>
                  <a:gd name="T67" fmla="*/ 35 h 1385"/>
                  <a:gd name="T68" fmla="*/ 261 w 1823"/>
                  <a:gd name="T69" fmla="*/ 65 h 1385"/>
                  <a:gd name="T70" fmla="*/ 284 w 1823"/>
                  <a:gd name="T71" fmla="*/ 54 h 1385"/>
                  <a:gd name="T72" fmla="*/ 310 w 1823"/>
                  <a:gd name="T73" fmla="*/ 64 h 1385"/>
                  <a:gd name="T74" fmla="*/ 358 w 1823"/>
                  <a:gd name="T75" fmla="*/ 68 h 1385"/>
                  <a:gd name="T76" fmla="*/ 390 w 1823"/>
                  <a:gd name="T77" fmla="*/ 73 h 1385"/>
                  <a:gd name="T78" fmla="*/ 419 w 1823"/>
                  <a:gd name="T79" fmla="*/ 84 h 1385"/>
                  <a:gd name="T80" fmla="*/ 448 w 1823"/>
                  <a:gd name="T81" fmla="*/ 89 h 1385"/>
                  <a:gd name="T82" fmla="*/ 455 w 1823"/>
                  <a:gd name="T83" fmla="*/ 130 h 1385"/>
                  <a:gd name="T84" fmla="*/ 431 w 1823"/>
                  <a:gd name="T85" fmla="*/ 144 h 1385"/>
                  <a:gd name="T86" fmla="*/ 396 w 1823"/>
                  <a:gd name="T87" fmla="*/ 155 h 1385"/>
                  <a:gd name="T88" fmla="*/ 417 w 1823"/>
                  <a:gd name="T89" fmla="*/ 193 h 1385"/>
                  <a:gd name="T90" fmla="*/ 433 w 1823"/>
                  <a:gd name="T91" fmla="*/ 227 h 1385"/>
                  <a:gd name="T92" fmla="*/ 417 w 1823"/>
                  <a:gd name="T93" fmla="*/ 246 h 1385"/>
                  <a:gd name="T94" fmla="*/ 397 w 1823"/>
                  <a:gd name="T95" fmla="*/ 227 h 1385"/>
                  <a:gd name="T96" fmla="*/ 379 w 1823"/>
                  <a:gd name="T97" fmla="*/ 214 h 1385"/>
                  <a:gd name="T98" fmla="*/ 361 w 1823"/>
                  <a:gd name="T99" fmla="*/ 210 h 1385"/>
                  <a:gd name="T100" fmla="*/ 355 w 1823"/>
                  <a:gd name="T101" fmla="*/ 224 h 1385"/>
                  <a:gd name="T102" fmla="*/ 344 w 1823"/>
                  <a:gd name="T103" fmla="*/ 240 h 1385"/>
                  <a:gd name="T104" fmla="*/ 312 w 1823"/>
                  <a:gd name="T105" fmla="*/ 227 h 1385"/>
                  <a:gd name="T106" fmla="*/ 300 w 1823"/>
                  <a:gd name="T107" fmla="*/ 247 h 1385"/>
                  <a:gd name="T108" fmla="*/ 320 w 1823"/>
                  <a:gd name="T109" fmla="*/ 253 h 138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823"/>
                  <a:gd name="T166" fmla="*/ 0 h 1385"/>
                  <a:gd name="T167" fmla="*/ 1823 w 1823"/>
                  <a:gd name="T168" fmla="*/ 1385 h 138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823" h="1385">
                    <a:moveTo>
                      <a:pt x="1301" y="1068"/>
                    </a:moveTo>
                    <a:lnTo>
                      <a:pt x="1203" y="1096"/>
                    </a:lnTo>
                    <a:lnTo>
                      <a:pt x="1142" y="1088"/>
                    </a:lnTo>
                    <a:lnTo>
                      <a:pt x="1138" y="1047"/>
                    </a:lnTo>
                    <a:lnTo>
                      <a:pt x="1105" y="1025"/>
                    </a:lnTo>
                    <a:lnTo>
                      <a:pt x="1077" y="1061"/>
                    </a:lnTo>
                    <a:lnTo>
                      <a:pt x="1014" y="1066"/>
                    </a:lnTo>
                    <a:lnTo>
                      <a:pt x="992" y="996"/>
                    </a:lnTo>
                    <a:lnTo>
                      <a:pt x="992" y="942"/>
                    </a:lnTo>
                    <a:lnTo>
                      <a:pt x="945" y="939"/>
                    </a:lnTo>
                    <a:lnTo>
                      <a:pt x="916" y="954"/>
                    </a:lnTo>
                    <a:lnTo>
                      <a:pt x="929" y="982"/>
                    </a:lnTo>
                    <a:lnTo>
                      <a:pt x="923" y="1005"/>
                    </a:lnTo>
                    <a:lnTo>
                      <a:pt x="890" y="1007"/>
                    </a:lnTo>
                    <a:lnTo>
                      <a:pt x="866" y="1033"/>
                    </a:lnTo>
                    <a:lnTo>
                      <a:pt x="874" y="1078"/>
                    </a:lnTo>
                    <a:lnTo>
                      <a:pt x="817" y="1149"/>
                    </a:lnTo>
                    <a:lnTo>
                      <a:pt x="780" y="1169"/>
                    </a:lnTo>
                    <a:lnTo>
                      <a:pt x="780" y="1234"/>
                    </a:lnTo>
                    <a:lnTo>
                      <a:pt x="805" y="1271"/>
                    </a:lnTo>
                    <a:lnTo>
                      <a:pt x="801" y="1326"/>
                    </a:lnTo>
                    <a:lnTo>
                      <a:pt x="752" y="1352"/>
                    </a:lnTo>
                    <a:lnTo>
                      <a:pt x="742" y="1330"/>
                    </a:lnTo>
                    <a:lnTo>
                      <a:pt x="670" y="1377"/>
                    </a:lnTo>
                    <a:lnTo>
                      <a:pt x="632" y="1385"/>
                    </a:lnTo>
                    <a:lnTo>
                      <a:pt x="595" y="1352"/>
                    </a:lnTo>
                    <a:lnTo>
                      <a:pt x="563" y="1273"/>
                    </a:lnTo>
                    <a:lnTo>
                      <a:pt x="528" y="1206"/>
                    </a:lnTo>
                    <a:lnTo>
                      <a:pt x="500" y="1163"/>
                    </a:lnTo>
                    <a:lnTo>
                      <a:pt x="445" y="1078"/>
                    </a:lnTo>
                    <a:lnTo>
                      <a:pt x="396" y="1076"/>
                    </a:lnTo>
                    <a:lnTo>
                      <a:pt x="362" y="1025"/>
                    </a:lnTo>
                    <a:lnTo>
                      <a:pt x="378" y="988"/>
                    </a:lnTo>
                    <a:lnTo>
                      <a:pt x="349" y="954"/>
                    </a:lnTo>
                    <a:lnTo>
                      <a:pt x="303" y="1004"/>
                    </a:lnTo>
                    <a:lnTo>
                      <a:pt x="260" y="1011"/>
                    </a:lnTo>
                    <a:lnTo>
                      <a:pt x="227" y="950"/>
                    </a:lnTo>
                    <a:lnTo>
                      <a:pt x="215" y="834"/>
                    </a:lnTo>
                    <a:lnTo>
                      <a:pt x="211" y="712"/>
                    </a:lnTo>
                    <a:lnTo>
                      <a:pt x="205" y="624"/>
                    </a:lnTo>
                    <a:lnTo>
                      <a:pt x="199" y="582"/>
                    </a:lnTo>
                    <a:lnTo>
                      <a:pt x="160" y="509"/>
                    </a:lnTo>
                    <a:lnTo>
                      <a:pt x="193" y="496"/>
                    </a:lnTo>
                    <a:lnTo>
                      <a:pt x="199" y="468"/>
                    </a:lnTo>
                    <a:lnTo>
                      <a:pt x="136" y="401"/>
                    </a:lnTo>
                    <a:lnTo>
                      <a:pt x="105" y="305"/>
                    </a:lnTo>
                    <a:lnTo>
                      <a:pt x="0" y="240"/>
                    </a:lnTo>
                    <a:lnTo>
                      <a:pt x="8" y="177"/>
                    </a:lnTo>
                    <a:lnTo>
                      <a:pt x="49" y="147"/>
                    </a:lnTo>
                    <a:lnTo>
                      <a:pt x="140" y="157"/>
                    </a:lnTo>
                    <a:lnTo>
                      <a:pt x="189" y="134"/>
                    </a:lnTo>
                    <a:lnTo>
                      <a:pt x="280" y="179"/>
                    </a:lnTo>
                    <a:lnTo>
                      <a:pt x="329" y="153"/>
                    </a:lnTo>
                    <a:lnTo>
                      <a:pt x="429" y="265"/>
                    </a:lnTo>
                    <a:lnTo>
                      <a:pt x="496" y="267"/>
                    </a:lnTo>
                    <a:lnTo>
                      <a:pt x="496" y="200"/>
                    </a:lnTo>
                    <a:lnTo>
                      <a:pt x="563" y="157"/>
                    </a:lnTo>
                    <a:lnTo>
                      <a:pt x="610" y="200"/>
                    </a:lnTo>
                    <a:lnTo>
                      <a:pt x="644" y="167"/>
                    </a:lnTo>
                    <a:lnTo>
                      <a:pt x="687" y="187"/>
                    </a:lnTo>
                    <a:lnTo>
                      <a:pt x="709" y="120"/>
                    </a:lnTo>
                    <a:lnTo>
                      <a:pt x="673" y="86"/>
                    </a:lnTo>
                    <a:lnTo>
                      <a:pt x="677" y="35"/>
                    </a:lnTo>
                    <a:lnTo>
                      <a:pt x="774" y="0"/>
                    </a:lnTo>
                    <a:lnTo>
                      <a:pt x="807" y="17"/>
                    </a:lnTo>
                    <a:lnTo>
                      <a:pt x="833" y="88"/>
                    </a:lnTo>
                    <a:lnTo>
                      <a:pt x="914" y="161"/>
                    </a:lnTo>
                    <a:lnTo>
                      <a:pt x="961" y="138"/>
                    </a:lnTo>
                    <a:lnTo>
                      <a:pt x="988" y="216"/>
                    </a:lnTo>
                    <a:lnTo>
                      <a:pt x="1044" y="260"/>
                    </a:lnTo>
                    <a:lnTo>
                      <a:pt x="1091" y="267"/>
                    </a:lnTo>
                    <a:lnTo>
                      <a:pt x="1138" y="216"/>
                    </a:lnTo>
                    <a:lnTo>
                      <a:pt x="1183" y="195"/>
                    </a:lnTo>
                    <a:lnTo>
                      <a:pt x="1242" y="254"/>
                    </a:lnTo>
                    <a:lnTo>
                      <a:pt x="1335" y="228"/>
                    </a:lnTo>
                    <a:lnTo>
                      <a:pt x="1433" y="269"/>
                    </a:lnTo>
                    <a:lnTo>
                      <a:pt x="1496" y="317"/>
                    </a:lnTo>
                    <a:lnTo>
                      <a:pt x="1561" y="291"/>
                    </a:lnTo>
                    <a:lnTo>
                      <a:pt x="1632" y="336"/>
                    </a:lnTo>
                    <a:lnTo>
                      <a:pt x="1679" y="336"/>
                    </a:lnTo>
                    <a:lnTo>
                      <a:pt x="1681" y="368"/>
                    </a:lnTo>
                    <a:lnTo>
                      <a:pt x="1795" y="356"/>
                    </a:lnTo>
                    <a:lnTo>
                      <a:pt x="1823" y="433"/>
                    </a:lnTo>
                    <a:lnTo>
                      <a:pt x="1821" y="519"/>
                    </a:lnTo>
                    <a:lnTo>
                      <a:pt x="1770" y="527"/>
                    </a:lnTo>
                    <a:lnTo>
                      <a:pt x="1727" y="576"/>
                    </a:lnTo>
                    <a:lnTo>
                      <a:pt x="1620" y="584"/>
                    </a:lnTo>
                    <a:lnTo>
                      <a:pt x="1587" y="618"/>
                    </a:lnTo>
                    <a:lnTo>
                      <a:pt x="1610" y="693"/>
                    </a:lnTo>
                    <a:lnTo>
                      <a:pt x="1669" y="771"/>
                    </a:lnTo>
                    <a:lnTo>
                      <a:pt x="1721" y="815"/>
                    </a:lnTo>
                    <a:lnTo>
                      <a:pt x="1732" y="905"/>
                    </a:lnTo>
                    <a:lnTo>
                      <a:pt x="1731" y="956"/>
                    </a:lnTo>
                    <a:lnTo>
                      <a:pt x="1669" y="984"/>
                    </a:lnTo>
                    <a:lnTo>
                      <a:pt x="1616" y="913"/>
                    </a:lnTo>
                    <a:lnTo>
                      <a:pt x="1591" y="905"/>
                    </a:lnTo>
                    <a:lnTo>
                      <a:pt x="1575" y="838"/>
                    </a:lnTo>
                    <a:lnTo>
                      <a:pt x="1516" y="856"/>
                    </a:lnTo>
                    <a:lnTo>
                      <a:pt x="1463" y="818"/>
                    </a:lnTo>
                    <a:lnTo>
                      <a:pt x="1445" y="838"/>
                    </a:lnTo>
                    <a:lnTo>
                      <a:pt x="1457" y="880"/>
                    </a:lnTo>
                    <a:lnTo>
                      <a:pt x="1421" y="895"/>
                    </a:lnTo>
                    <a:lnTo>
                      <a:pt x="1362" y="909"/>
                    </a:lnTo>
                    <a:lnTo>
                      <a:pt x="1378" y="958"/>
                    </a:lnTo>
                    <a:lnTo>
                      <a:pt x="1313" y="950"/>
                    </a:lnTo>
                    <a:lnTo>
                      <a:pt x="1248" y="907"/>
                    </a:lnTo>
                    <a:lnTo>
                      <a:pt x="1197" y="944"/>
                    </a:lnTo>
                    <a:lnTo>
                      <a:pt x="1201" y="986"/>
                    </a:lnTo>
                    <a:lnTo>
                      <a:pt x="1252" y="1009"/>
                    </a:lnTo>
                    <a:lnTo>
                      <a:pt x="1280" y="1009"/>
                    </a:lnTo>
                    <a:lnTo>
                      <a:pt x="1301" y="1068"/>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79" name="Freeform 112"/>
              <p:cNvSpPr/>
              <p:nvPr/>
            </p:nvSpPr>
            <p:spPr bwMode="gray">
              <a:xfrm>
                <a:off x="2965178" y="4191918"/>
                <a:ext cx="1446213" cy="1100138"/>
              </a:xfrm>
              <a:custGeom>
                <a:avLst/>
                <a:gdLst>
                  <a:gd name="T0" fmla="*/ 300 w 1823"/>
                  <a:gd name="T1" fmla="*/ 274 h 1385"/>
                  <a:gd name="T2" fmla="*/ 284 w 1823"/>
                  <a:gd name="T3" fmla="*/ 262 h 1385"/>
                  <a:gd name="T4" fmla="*/ 269 w 1823"/>
                  <a:gd name="T5" fmla="*/ 266 h 1385"/>
                  <a:gd name="T6" fmla="*/ 248 w 1823"/>
                  <a:gd name="T7" fmla="*/ 249 h 1385"/>
                  <a:gd name="T8" fmla="*/ 236 w 1823"/>
                  <a:gd name="T9" fmla="*/ 235 h 1385"/>
                  <a:gd name="T10" fmla="*/ 232 w 1823"/>
                  <a:gd name="T11" fmla="*/ 246 h 1385"/>
                  <a:gd name="T12" fmla="*/ 222 w 1823"/>
                  <a:gd name="T13" fmla="*/ 252 h 1385"/>
                  <a:gd name="T14" fmla="*/ 218 w 1823"/>
                  <a:gd name="T15" fmla="*/ 270 h 1385"/>
                  <a:gd name="T16" fmla="*/ 195 w 1823"/>
                  <a:gd name="T17" fmla="*/ 293 h 1385"/>
                  <a:gd name="T18" fmla="*/ 201 w 1823"/>
                  <a:gd name="T19" fmla="*/ 318 h 1385"/>
                  <a:gd name="T20" fmla="*/ 188 w 1823"/>
                  <a:gd name="T21" fmla="*/ 338 h 1385"/>
                  <a:gd name="T22" fmla="*/ 167 w 1823"/>
                  <a:gd name="T23" fmla="*/ 345 h 1385"/>
                  <a:gd name="T24" fmla="*/ 148 w 1823"/>
                  <a:gd name="T25" fmla="*/ 338 h 1385"/>
                  <a:gd name="T26" fmla="*/ 132 w 1823"/>
                  <a:gd name="T27" fmla="*/ 302 h 1385"/>
                  <a:gd name="T28" fmla="*/ 111 w 1823"/>
                  <a:gd name="T29" fmla="*/ 270 h 1385"/>
                  <a:gd name="T30" fmla="*/ 90 w 1823"/>
                  <a:gd name="T31" fmla="*/ 257 h 1385"/>
                  <a:gd name="T32" fmla="*/ 87 w 1823"/>
                  <a:gd name="T33" fmla="*/ 239 h 1385"/>
                  <a:gd name="T34" fmla="*/ 65 w 1823"/>
                  <a:gd name="T35" fmla="*/ 253 h 1385"/>
                  <a:gd name="T36" fmla="*/ 53 w 1823"/>
                  <a:gd name="T37" fmla="*/ 209 h 1385"/>
                  <a:gd name="T38" fmla="*/ 51 w 1823"/>
                  <a:gd name="T39" fmla="*/ 156 h 1385"/>
                  <a:gd name="T40" fmla="*/ 40 w 1823"/>
                  <a:gd name="T41" fmla="*/ 128 h 1385"/>
                  <a:gd name="T42" fmla="*/ 49 w 1823"/>
                  <a:gd name="T43" fmla="*/ 117 h 1385"/>
                  <a:gd name="T44" fmla="*/ 26 w 1823"/>
                  <a:gd name="T45" fmla="*/ 77 h 1385"/>
                  <a:gd name="T46" fmla="*/ 2 w 1823"/>
                  <a:gd name="T47" fmla="*/ 45 h 1385"/>
                  <a:gd name="T48" fmla="*/ 35 w 1823"/>
                  <a:gd name="T49" fmla="*/ 40 h 1385"/>
                  <a:gd name="T50" fmla="*/ 70 w 1823"/>
                  <a:gd name="T51" fmla="*/ 45 h 1385"/>
                  <a:gd name="T52" fmla="*/ 107 w 1823"/>
                  <a:gd name="T53" fmla="*/ 67 h 1385"/>
                  <a:gd name="T54" fmla="*/ 124 w 1823"/>
                  <a:gd name="T55" fmla="*/ 50 h 1385"/>
                  <a:gd name="T56" fmla="*/ 152 w 1823"/>
                  <a:gd name="T57" fmla="*/ 50 h 1385"/>
                  <a:gd name="T58" fmla="*/ 171 w 1823"/>
                  <a:gd name="T59" fmla="*/ 47 h 1385"/>
                  <a:gd name="T60" fmla="*/ 168 w 1823"/>
                  <a:gd name="T61" fmla="*/ 22 h 1385"/>
                  <a:gd name="T62" fmla="*/ 193 w 1823"/>
                  <a:gd name="T63" fmla="*/ 0 h 1385"/>
                  <a:gd name="T64" fmla="*/ 208 w 1823"/>
                  <a:gd name="T65" fmla="*/ 22 h 1385"/>
                  <a:gd name="T66" fmla="*/ 240 w 1823"/>
                  <a:gd name="T67" fmla="*/ 35 h 1385"/>
                  <a:gd name="T68" fmla="*/ 261 w 1823"/>
                  <a:gd name="T69" fmla="*/ 65 h 1385"/>
                  <a:gd name="T70" fmla="*/ 284 w 1823"/>
                  <a:gd name="T71" fmla="*/ 54 h 1385"/>
                  <a:gd name="T72" fmla="*/ 310 w 1823"/>
                  <a:gd name="T73" fmla="*/ 64 h 1385"/>
                  <a:gd name="T74" fmla="*/ 358 w 1823"/>
                  <a:gd name="T75" fmla="*/ 68 h 1385"/>
                  <a:gd name="T76" fmla="*/ 390 w 1823"/>
                  <a:gd name="T77" fmla="*/ 73 h 1385"/>
                  <a:gd name="T78" fmla="*/ 419 w 1823"/>
                  <a:gd name="T79" fmla="*/ 84 h 1385"/>
                  <a:gd name="T80" fmla="*/ 448 w 1823"/>
                  <a:gd name="T81" fmla="*/ 89 h 1385"/>
                  <a:gd name="T82" fmla="*/ 455 w 1823"/>
                  <a:gd name="T83" fmla="*/ 130 h 1385"/>
                  <a:gd name="T84" fmla="*/ 431 w 1823"/>
                  <a:gd name="T85" fmla="*/ 144 h 1385"/>
                  <a:gd name="T86" fmla="*/ 396 w 1823"/>
                  <a:gd name="T87" fmla="*/ 155 h 1385"/>
                  <a:gd name="T88" fmla="*/ 417 w 1823"/>
                  <a:gd name="T89" fmla="*/ 193 h 1385"/>
                  <a:gd name="T90" fmla="*/ 433 w 1823"/>
                  <a:gd name="T91" fmla="*/ 227 h 1385"/>
                  <a:gd name="T92" fmla="*/ 417 w 1823"/>
                  <a:gd name="T93" fmla="*/ 246 h 1385"/>
                  <a:gd name="T94" fmla="*/ 397 w 1823"/>
                  <a:gd name="T95" fmla="*/ 227 h 1385"/>
                  <a:gd name="T96" fmla="*/ 379 w 1823"/>
                  <a:gd name="T97" fmla="*/ 214 h 1385"/>
                  <a:gd name="T98" fmla="*/ 361 w 1823"/>
                  <a:gd name="T99" fmla="*/ 210 h 1385"/>
                  <a:gd name="T100" fmla="*/ 355 w 1823"/>
                  <a:gd name="T101" fmla="*/ 224 h 1385"/>
                  <a:gd name="T102" fmla="*/ 344 w 1823"/>
                  <a:gd name="T103" fmla="*/ 240 h 1385"/>
                  <a:gd name="T104" fmla="*/ 312 w 1823"/>
                  <a:gd name="T105" fmla="*/ 227 h 1385"/>
                  <a:gd name="T106" fmla="*/ 300 w 1823"/>
                  <a:gd name="T107" fmla="*/ 247 h 1385"/>
                  <a:gd name="T108" fmla="*/ 320 w 1823"/>
                  <a:gd name="T109" fmla="*/ 253 h 138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823"/>
                  <a:gd name="T166" fmla="*/ 0 h 1385"/>
                  <a:gd name="T167" fmla="*/ 1823 w 1823"/>
                  <a:gd name="T168" fmla="*/ 1385 h 138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823" h="1385">
                    <a:moveTo>
                      <a:pt x="1301" y="1068"/>
                    </a:moveTo>
                    <a:lnTo>
                      <a:pt x="1203" y="1096"/>
                    </a:lnTo>
                    <a:lnTo>
                      <a:pt x="1142" y="1088"/>
                    </a:lnTo>
                    <a:lnTo>
                      <a:pt x="1138" y="1047"/>
                    </a:lnTo>
                    <a:lnTo>
                      <a:pt x="1105" y="1025"/>
                    </a:lnTo>
                    <a:lnTo>
                      <a:pt x="1077" y="1061"/>
                    </a:lnTo>
                    <a:lnTo>
                      <a:pt x="1014" y="1066"/>
                    </a:lnTo>
                    <a:lnTo>
                      <a:pt x="992" y="996"/>
                    </a:lnTo>
                    <a:lnTo>
                      <a:pt x="992" y="942"/>
                    </a:lnTo>
                    <a:lnTo>
                      <a:pt x="945" y="939"/>
                    </a:lnTo>
                    <a:lnTo>
                      <a:pt x="916" y="954"/>
                    </a:lnTo>
                    <a:lnTo>
                      <a:pt x="929" y="982"/>
                    </a:lnTo>
                    <a:lnTo>
                      <a:pt x="923" y="1005"/>
                    </a:lnTo>
                    <a:lnTo>
                      <a:pt x="890" y="1007"/>
                    </a:lnTo>
                    <a:lnTo>
                      <a:pt x="866" y="1033"/>
                    </a:lnTo>
                    <a:lnTo>
                      <a:pt x="874" y="1078"/>
                    </a:lnTo>
                    <a:lnTo>
                      <a:pt x="817" y="1149"/>
                    </a:lnTo>
                    <a:lnTo>
                      <a:pt x="780" y="1169"/>
                    </a:lnTo>
                    <a:lnTo>
                      <a:pt x="780" y="1234"/>
                    </a:lnTo>
                    <a:lnTo>
                      <a:pt x="805" y="1271"/>
                    </a:lnTo>
                    <a:lnTo>
                      <a:pt x="801" y="1326"/>
                    </a:lnTo>
                    <a:lnTo>
                      <a:pt x="752" y="1352"/>
                    </a:lnTo>
                    <a:lnTo>
                      <a:pt x="742" y="1330"/>
                    </a:lnTo>
                    <a:lnTo>
                      <a:pt x="670" y="1377"/>
                    </a:lnTo>
                    <a:lnTo>
                      <a:pt x="632" y="1385"/>
                    </a:lnTo>
                    <a:lnTo>
                      <a:pt x="595" y="1352"/>
                    </a:lnTo>
                    <a:lnTo>
                      <a:pt x="563" y="1273"/>
                    </a:lnTo>
                    <a:lnTo>
                      <a:pt x="528" y="1206"/>
                    </a:lnTo>
                    <a:lnTo>
                      <a:pt x="500" y="1163"/>
                    </a:lnTo>
                    <a:lnTo>
                      <a:pt x="445" y="1078"/>
                    </a:lnTo>
                    <a:lnTo>
                      <a:pt x="396" y="1076"/>
                    </a:lnTo>
                    <a:lnTo>
                      <a:pt x="362" y="1025"/>
                    </a:lnTo>
                    <a:lnTo>
                      <a:pt x="378" y="988"/>
                    </a:lnTo>
                    <a:lnTo>
                      <a:pt x="349" y="954"/>
                    </a:lnTo>
                    <a:lnTo>
                      <a:pt x="303" y="1004"/>
                    </a:lnTo>
                    <a:lnTo>
                      <a:pt x="260" y="1011"/>
                    </a:lnTo>
                    <a:lnTo>
                      <a:pt x="227" y="950"/>
                    </a:lnTo>
                    <a:lnTo>
                      <a:pt x="215" y="834"/>
                    </a:lnTo>
                    <a:lnTo>
                      <a:pt x="211" y="712"/>
                    </a:lnTo>
                    <a:lnTo>
                      <a:pt x="205" y="624"/>
                    </a:lnTo>
                    <a:lnTo>
                      <a:pt x="199" y="582"/>
                    </a:lnTo>
                    <a:lnTo>
                      <a:pt x="160" y="509"/>
                    </a:lnTo>
                    <a:lnTo>
                      <a:pt x="193" y="496"/>
                    </a:lnTo>
                    <a:lnTo>
                      <a:pt x="199" y="468"/>
                    </a:lnTo>
                    <a:lnTo>
                      <a:pt x="136" y="401"/>
                    </a:lnTo>
                    <a:lnTo>
                      <a:pt x="105" y="305"/>
                    </a:lnTo>
                    <a:lnTo>
                      <a:pt x="0" y="240"/>
                    </a:lnTo>
                    <a:lnTo>
                      <a:pt x="8" y="177"/>
                    </a:lnTo>
                    <a:lnTo>
                      <a:pt x="49" y="147"/>
                    </a:lnTo>
                    <a:lnTo>
                      <a:pt x="140" y="157"/>
                    </a:lnTo>
                    <a:lnTo>
                      <a:pt x="189" y="134"/>
                    </a:lnTo>
                    <a:lnTo>
                      <a:pt x="280" y="179"/>
                    </a:lnTo>
                    <a:lnTo>
                      <a:pt x="329" y="153"/>
                    </a:lnTo>
                    <a:lnTo>
                      <a:pt x="429" y="265"/>
                    </a:lnTo>
                    <a:lnTo>
                      <a:pt x="496" y="267"/>
                    </a:lnTo>
                    <a:lnTo>
                      <a:pt x="496" y="200"/>
                    </a:lnTo>
                    <a:lnTo>
                      <a:pt x="563" y="157"/>
                    </a:lnTo>
                    <a:lnTo>
                      <a:pt x="610" y="200"/>
                    </a:lnTo>
                    <a:lnTo>
                      <a:pt x="644" y="167"/>
                    </a:lnTo>
                    <a:lnTo>
                      <a:pt x="687" y="187"/>
                    </a:lnTo>
                    <a:lnTo>
                      <a:pt x="709" y="120"/>
                    </a:lnTo>
                    <a:lnTo>
                      <a:pt x="673" y="86"/>
                    </a:lnTo>
                    <a:lnTo>
                      <a:pt x="677" y="35"/>
                    </a:lnTo>
                    <a:lnTo>
                      <a:pt x="774" y="0"/>
                    </a:lnTo>
                    <a:lnTo>
                      <a:pt x="807" y="17"/>
                    </a:lnTo>
                    <a:lnTo>
                      <a:pt x="833" y="88"/>
                    </a:lnTo>
                    <a:lnTo>
                      <a:pt x="914" y="161"/>
                    </a:lnTo>
                    <a:lnTo>
                      <a:pt x="961" y="138"/>
                    </a:lnTo>
                    <a:lnTo>
                      <a:pt x="988" y="216"/>
                    </a:lnTo>
                    <a:lnTo>
                      <a:pt x="1044" y="260"/>
                    </a:lnTo>
                    <a:lnTo>
                      <a:pt x="1091" y="267"/>
                    </a:lnTo>
                    <a:lnTo>
                      <a:pt x="1138" y="216"/>
                    </a:lnTo>
                    <a:lnTo>
                      <a:pt x="1183" y="195"/>
                    </a:lnTo>
                    <a:lnTo>
                      <a:pt x="1242" y="254"/>
                    </a:lnTo>
                    <a:lnTo>
                      <a:pt x="1335" y="228"/>
                    </a:lnTo>
                    <a:lnTo>
                      <a:pt x="1433" y="269"/>
                    </a:lnTo>
                    <a:lnTo>
                      <a:pt x="1496" y="317"/>
                    </a:lnTo>
                    <a:lnTo>
                      <a:pt x="1561" y="291"/>
                    </a:lnTo>
                    <a:lnTo>
                      <a:pt x="1632" y="336"/>
                    </a:lnTo>
                    <a:lnTo>
                      <a:pt x="1679" y="336"/>
                    </a:lnTo>
                    <a:lnTo>
                      <a:pt x="1681" y="368"/>
                    </a:lnTo>
                    <a:lnTo>
                      <a:pt x="1795" y="356"/>
                    </a:lnTo>
                    <a:lnTo>
                      <a:pt x="1823" y="433"/>
                    </a:lnTo>
                    <a:lnTo>
                      <a:pt x="1821" y="519"/>
                    </a:lnTo>
                    <a:lnTo>
                      <a:pt x="1770" y="527"/>
                    </a:lnTo>
                    <a:lnTo>
                      <a:pt x="1727" y="576"/>
                    </a:lnTo>
                    <a:lnTo>
                      <a:pt x="1620" y="584"/>
                    </a:lnTo>
                    <a:lnTo>
                      <a:pt x="1587" y="618"/>
                    </a:lnTo>
                    <a:lnTo>
                      <a:pt x="1610" y="693"/>
                    </a:lnTo>
                    <a:lnTo>
                      <a:pt x="1669" y="771"/>
                    </a:lnTo>
                    <a:lnTo>
                      <a:pt x="1721" y="815"/>
                    </a:lnTo>
                    <a:lnTo>
                      <a:pt x="1732" y="905"/>
                    </a:lnTo>
                    <a:lnTo>
                      <a:pt x="1731" y="956"/>
                    </a:lnTo>
                    <a:lnTo>
                      <a:pt x="1669" y="984"/>
                    </a:lnTo>
                    <a:lnTo>
                      <a:pt x="1616" y="913"/>
                    </a:lnTo>
                    <a:lnTo>
                      <a:pt x="1591" y="905"/>
                    </a:lnTo>
                    <a:lnTo>
                      <a:pt x="1575" y="838"/>
                    </a:lnTo>
                    <a:lnTo>
                      <a:pt x="1516" y="856"/>
                    </a:lnTo>
                    <a:lnTo>
                      <a:pt x="1463" y="818"/>
                    </a:lnTo>
                    <a:lnTo>
                      <a:pt x="1445" y="838"/>
                    </a:lnTo>
                    <a:lnTo>
                      <a:pt x="1457" y="880"/>
                    </a:lnTo>
                    <a:lnTo>
                      <a:pt x="1421" y="895"/>
                    </a:lnTo>
                    <a:lnTo>
                      <a:pt x="1362" y="909"/>
                    </a:lnTo>
                    <a:lnTo>
                      <a:pt x="1378" y="958"/>
                    </a:lnTo>
                    <a:lnTo>
                      <a:pt x="1313" y="950"/>
                    </a:lnTo>
                    <a:lnTo>
                      <a:pt x="1248" y="907"/>
                    </a:lnTo>
                    <a:lnTo>
                      <a:pt x="1197" y="944"/>
                    </a:lnTo>
                    <a:lnTo>
                      <a:pt x="1201" y="986"/>
                    </a:lnTo>
                    <a:lnTo>
                      <a:pt x="1252" y="1009"/>
                    </a:lnTo>
                    <a:lnTo>
                      <a:pt x="1280" y="1009"/>
                    </a:lnTo>
                    <a:lnTo>
                      <a:pt x="1301" y="1068"/>
                    </a:lnTo>
                  </a:path>
                </a:pathLst>
              </a:custGeom>
              <a:grpFill/>
              <a:ln w="6350">
                <a:solidFill>
                  <a:schemeClr val="bg1"/>
                </a:solidFill>
                <a:prstDash val="solid"/>
                <a:round/>
              </a:ln>
            </p:spPr>
            <p:txBody>
              <a:bodyPr/>
              <a:lstStyle/>
              <a:p>
                <a:endParaRPr lang="zh-CN" altLang="en-US" sz="1705">
                  <a:cs typeface="+mn-ea"/>
                  <a:sym typeface="+mn-lt"/>
                </a:endParaRPr>
              </a:p>
            </p:txBody>
          </p:sp>
          <p:sp>
            <p:nvSpPr>
              <p:cNvPr id="80" name="Freeform 113"/>
              <p:cNvSpPr/>
              <p:nvPr/>
            </p:nvSpPr>
            <p:spPr bwMode="gray">
              <a:xfrm>
                <a:off x="3670028" y="4842793"/>
                <a:ext cx="719138" cy="631825"/>
              </a:xfrm>
              <a:custGeom>
                <a:avLst/>
                <a:gdLst>
                  <a:gd name="T0" fmla="*/ 221 w 907"/>
                  <a:gd name="T1" fmla="*/ 85 h 796"/>
                  <a:gd name="T2" fmla="*/ 221 w 907"/>
                  <a:gd name="T3" fmla="*/ 106 h 796"/>
                  <a:gd name="T4" fmla="*/ 226 w 907"/>
                  <a:gd name="T5" fmla="*/ 130 h 796"/>
                  <a:gd name="T6" fmla="*/ 217 w 907"/>
                  <a:gd name="T7" fmla="*/ 139 h 796"/>
                  <a:gd name="T8" fmla="*/ 209 w 907"/>
                  <a:gd name="T9" fmla="*/ 152 h 796"/>
                  <a:gd name="T10" fmla="*/ 195 w 907"/>
                  <a:gd name="T11" fmla="*/ 160 h 796"/>
                  <a:gd name="T12" fmla="*/ 179 w 907"/>
                  <a:gd name="T13" fmla="*/ 159 h 796"/>
                  <a:gd name="T14" fmla="*/ 165 w 907"/>
                  <a:gd name="T15" fmla="*/ 174 h 796"/>
                  <a:gd name="T16" fmla="*/ 150 w 907"/>
                  <a:gd name="T17" fmla="*/ 168 h 796"/>
                  <a:gd name="T18" fmla="*/ 134 w 907"/>
                  <a:gd name="T19" fmla="*/ 164 h 796"/>
                  <a:gd name="T20" fmla="*/ 120 w 907"/>
                  <a:gd name="T21" fmla="*/ 174 h 796"/>
                  <a:gd name="T22" fmla="*/ 105 w 907"/>
                  <a:gd name="T23" fmla="*/ 184 h 796"/>
                  <a:gd name="T24" fmla="*/ 98 w 907"/>
                  <a:gd name="T25" fmla="*/ 196 h 796"/>
                  <a:gd name="T26" fmla="*/ 70 w 907"/>
                  <a:gd name="T27" fmla="*/ 185 h 796"/>
                  <a:gd name="T28" fmla="*/ 48 w 907"/>
                  <a:gd name="T29" fmla="*/ 199 h 796"/>
                  <a:gd name="T30" fmla="*/ 44 w 907"/>
                  <a:gd name="T31" fmla="*/ 187 h 796"/>
                  <a:gd name="T32" fmla="*/ 34 w 907"/>
                  <a:gd name="T33" fmla="*/ 168 h 796"/>
                  <a:gd name="T34" fmla="*/ 41 w 907"/>
                  <a:gd name="T35" fmla="*/ 126 h 796"/>
                  <a:gd name="T36" fmla="*/ 27 w 907"/>
                  <a:gd name="T37" fmla="*/ 116 h 796"/>
                  <a:gd name="T38" fmla="*/ 6 w 907"/>
                  <a:gd name="T39" fmla="*/ 118 h 796"/>
                  <a:gd name="T40" fmla="*/ 0 w 907"/>
                  <a:gd name="T41" fmla="*/ 98 h 796"/>
                  <a:gd name="T42" fmla="*/ 21 w 907"/>
                  <a:gd name="T43" fmla="*/ 88 h 796"/>
                  <a:gd name="T44" fmla="*/ 30 w 907"/>
                  <a:gd name="T45" fmla="*/ 86 h 796"/>
                  <a:gd name="T46" fmla="*/ 59 w 907"/>
                  <a:gd name="T47" fmla="*/ 83 h 796"/>
                  <a:gd name="T48" fmla="*/ 78 w 907"/>
                  <a:gd name="T49" fmla="*/ 69 h 796"/>
                  <a:gd name="T50" fmla="*/ 98 w 907"/>
                  <a:gd name="T51" fmla="*/ 48 h 796"/>
                  <a:gd name="T52" fmla="*/ 78 w 907"/>
                  <a:gd name="T53" fmla="*/ 42 h 796"/>
                  <a:gd name="T54" fmla="*/ 90 w 907"/>
                  <a:gd name="T55" fmla="*/ 22 h 796"/>
                  <a:gd name="T56" fmla="*/ 122 w 907"/>
                  <a:gd name="T57" fmla="*/ 35 h 796"/>
                  <a:gd name="T58" fmla="*/ 132 w 907"/>
                  <a:gd name="T59" fmla="*/ 19 h 796"/>
                  <a:gd name="T60" fmla="*/ 139 w 907"/>
                  <a:gd name="T61" fmla="*/ 5 h 796"/>
                  <a:gd name="T62" fmla="*/ 157 w 907"/>
                  <a:gd name="T63" fmla="*/ 9 h 796"/>
                  <a:gd name="T64" fmla="*/ 175 w 907"/>
                  <a:gd name="T65" fmla="*/ 22 h 796"/>
                  <a:gd name="T66" fmla="*/ 195 w 907"/>
                  <a:gd name="T67" fmla="*/ 41 h 796"/>
                  <a:gd name="T68" fmla="*/ 216 w 907"/>
                  <a:gd name="T69" fmla="*/ 52 h 796"/>
                  <a:gd name="T70" fmla="*/ 208 w 907"/>
                  <a:gd name="T71" fmla="*/ 78 h 7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07"/>
                  <a:gd name="T109" fmla="*/ 0 h 796"/>
                  <a:gd name="T110" fmla="*/ 907 w 907"/>
                  <a:gd name="T111" fmla="*/ 796 h 79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07" h="796">
                    <a:moveTo>
                      <a:pt x="817" y="333"/>
                    </a:moveTo>
                    <a:lnTo>
                      <a:pt x="884" y="339"/>
                    </a:lnTo>
                    <a:lnTo>
                      <a:pt x="905" y="372"/>
                    </a:lnTo>
                    <a:lnTo>
                      <a:pt x="884" y="424"/>
                    </a:lnTo>
                    <a:lnTo>
                      <a:pt x="880" y="475"/>
                    </a:lnTo>
                    <a:lnTo>
                      <a:pt x="907" y="520"/>
                    </a:lnTo>
                    <a:lnTo>
                      <a:pt x="882" y="569"/>
                    </a:lnTo>
                    <a:lnTo>
                      <a:pt x="870" y="555"/>
                    </a:lnTo>
                    <a:lnTo>
                      <a:pt x="837" y="567"/>
                    </a:lnTo>
                    <a:lnTo>
                      <a:pt x="837" y="607"/>
                    </a:lnTo>
                    <a:lnTo>
                      <a:pt x="801" y="607"/>
                    </a:lnTo>
                    <a:lnTo>
                      <a:pt x="783" y="640"/>
                    </a:lnTo>
                    <a:lnTo>
                      <a:pt x="746" y="620"/>
                    </a:lnTo>
                    <a:lnTo>
                      <a:pt x="717" y="636"/>
                    </a:lnTo>
                    <a:lnTo>
                      <a:pt x="709" y="670"/>
                    </a:lnTo>
                    <a:lnTo>
                      <a:pt x="663" y="695"/>
                    </a:lnTo>
                    <a:lnTo>
                      <a:pt x="640" y="674"/>
                    </a:lnTo>
                    <a:lnTo>
                      <a:pt x="600" y="670"/>
                    </a:lnTo>
                    <a:lnTo>
                      <a:pt x="579" y="630"/>
                    </a:lnTo>
                    <a:lnTo>
                      <a:pt x="539" y="654"/>
                    </a:lnTo>
                    <a:lnTo>
                      <a:pt x="530" y="683"/>
                    </a:lnTo>
                    <a:lnTo>
                      <a:pt x="480" y="695"/>
                    </a:lnTo>
                    <a:lnTo>
                      <a:pt x="449" y="725"/>
                    </a:lnTo>
                    <a:lnTo>
                      <a:pt x="421" y="735"/>
                    </a:lnTo>
                    <a:lnTo>
                      <a:pt x="417" y="756"/>
                    </a:lnTo>
                    <a:lnTo>
                      <a:pt x="392" y="782"/>
                    </a:lnTo>
                    <a:lnTo>
                      <a:pt x="337" y="774"/>
                    </a:lnTo>
                    <a:lnTo>
                      <a:pt x="283" y="740"/>
                    </a:lnTo>
                    <a:lnTo>
                      <a:pt x="246" y="742"/>
                    </a:lnTo>
                    <a:lnTo>
                      <a:pt x="193" y="794"/>
                    </a:lnTo>
                    <a:lnTo>
                      <a:pt x="142" y="796"/>
                    </a:lnTo>
                    <a:lnTo>
                      <a:pt x="179" y="746"/>
                    </a:lnTo>
                    <a:lnTo>
                      <a:pt x="177" y="691"/>
                    </a:lnTo>
                    <a:lnTo>
                      <a:pt x="136" y="672"/>
                    </a:lnTo>
                    <a:lnTo>
                      <a:pt x="114" y="628"/>
                    </a:lnTo>
                    <a:lnTo>
                      <a:pt x="165" y="504"/>
                    </a:lnTo>
                    <a:lnTo>
                      <a:pt x="130" y="459"/>
                    </a:lnTo>
                    <a:lnTo>
                      <a:pt x="108" y="465"/>
                    </a:lnTo>
                    <a:lnTo>
                      <a:pt x="67" y="485"/>
                    </a:lnTo>
                    <a:lnTo>
                      <a:pt x="26" y="473"/>
                    </a:lnTo>
                    <a:lnTo>
                      <a:pt x="22" y="418"/>
                    </a:lnTo>
                    <a:lnTo>
                      <a:pt x="0" y="390"/>
                    </a:lnTo>
                    <a:lnTo>
                      <a:pt x="55" y="329"/>
                    </a:lnTo>
                    <a:lnTo>
                      <a:pt x="85" y="351"/>
                    </a:lnTo>
                    <a:lnTo>
                      <a:pt x="108" y="325"/>
                    </a:lnTo>
                    <a:lnTo>
                      <a:pt x="122" y="341"/>
                    </a:lnTo>
                    <a:lnTo>
                      <a:pt x="191" y="341"/>
                    </a:lnTo>
                    <a:lnTo>
                      <a:pt x="238" y="331"/>
                    </a:lnTo>
                    <a:lnTo>
                      <a:pt x="254" y="266"/>
                    </a:lnTo>
                    <a:lnTo>
                      <a:pt x="315" y="276"/>
                    </a:lnTo>
                    <a:lnTo>
                      <a:pt x="413" y="248"/>
                    </a:lnTo>
                    <a:lnTo>
                      <a:pt x="392" y="189"/>
                    </a:lnTo>
                    <a:lnTo>
                      <a:pt x="364" y="189"/>
                    </a:lnTo>
                    <a:lnTo>
                      <a:pt x="313" y="166"/>
                    </a:lnTo>
                    <a:lnTo>
                      <a:pt x="309" y="124"/>
                    </a:lnTo>
                    <a:lnTo>
                      <a:pt x="360" y="87"/>
                    </a:lnTo>
                    <a:lnTo>
                      <a:pt x="421" y="128"/>
                    </a:lnTo>
                    <a:lnTo>
                      <a:pt x="490" y="138"/>
                    </a:lnTo>
                    <a:lnTo>
                      <a:pt x="476" y="89"/>
                    </a:lnTo>
                    <a:lnTo>
                      <a:pt x="531" y="75"/>
                    </a:lnTo>
                    <a:lnTo>
                      <a:pt x="569" y="60"/>
                    </a:lnTo>
                    <a:lnTo>
                      <a:pt x="557" y="18"/>
                    </a:lnTo>
                    <a:lnTo>
                      <a:pt x="577" y="0"/>
                    </a:lnTo>
                    <a:lnTo>
                      <a:pt x="628" y="36"/>
                    </a:lnTo>
                    <a:lnTo>
                      <a:pt x="687" y="18"/>
                    </a:lnTo>
                    <a:lnTo>
                      <a:pt x="703" y="85"/>
                    </a:lnTo>
                    <a:lnTo>
                      <a:pt x="728" y="93"/>
                    </a:lnTo>
                    <a:lnTo>
                      <a:pt x="781" y="164"/>
                    </a:lnTo>
                    <a:lnTo>
                      <a:pt x="843" y="136"/>
                    </a:lnTo>
                    <a:lnTo>
                      <a:pt x="864" y="209"/>
                    </a:lnTo>
                    <a:lnTo>
                      <a:pt x="884" y="280"/>
                    </a:lnTo>
                    <a:lnTo>
                      <a:pt x="833" y="309"/>
                    </a:lnTo>
                    <a:lnTo>
                      <a:pt x="817" y="333"/>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81" name="Freeform 114"/>
              <p:cNvSpPr/>
              <p:nvPr/>
            </p:nvSpPr>
            <p:spPr bwMode="gray">
              <a:xfrm>
                <a:off x="3670028" y="4842793"/>
                <a:ext cx="719138" cy="631825"/>
              </a:xfrm>
              <a:custGeom>
                <a:avLst/>
                <a:gdLst>
                  <a:gd name="T0" fmla="*/ 221 w 907"/>
                  <a:gd name="T1" fmla="*/ 85 h 796"/>
                  <a:gd name="T2" fmla="*/ 221 w 907"/>
                  <a:gd name="T3" fmla="*/ 106 h 796"/>
                  <a:gd name="T4" fmla="*/ 226 w 907"/>
                  <a:gd name="T5" fmla="*/ 130 h 796"/>
                  <a:gd name="T6" fmla="*/ 217 w 907"/>
                  <a:gd name="T7" fmla="*/ 139 h 796"/>
                  <a:gd name="T8" fmla="*/ 209 w 907"/>
                  <a:gd name="T9" fmla="*/ 152 h 796"/>
                  <a:gd name="T10" fmla="*/ 195 w 907"/>
                  <a:gd name="T11" fmla="*/ 160 h 796"/>
                  <a:gd name="T12" fmla="*/ 179 w 907"/>
                  <a:gd name="T13" fmla="*/ 159 h 796"/>
                  <a:gd name="T14" fmla="*/ 165 w 907"/>
                  <a:gd name="T15" fmla="*/ 174 h 796"/>
                  <a:gd name="T16" fmla="*/ 150 w 907"/>
                  <a:gd name="T17" fmla="*/ 168 h 796"/>
                  <a:gd name="T18" fmla="*/ 134 w 907"/>
                  <a:gd name="T19" fmla="*/ 164 h 796"/>
                  <a:gd name="T20" fmla="*/ 120 w 907"/>
                  <a:gd name="T21" fmla="*/ 174 h 796"/>
                  <a:gd name="T22" fmla="*/ 105 w 907"/>
                  <a:gd name="T23" fmla="*/ 184 h 796"/>
                  <a:gd name="T24" fmla="*/ 98 w 907"/>
                  <a:gd name="T25" fmla="*/ 196 h 796"/>
                  <a:gd name="T26" fmla="*/ 70 w 907"/>
                  <a:gd name="T27" fmla="*/ 185 h 796"/>
                  <a:gd name="T28" fmla="*/ 48 w 907"/>
                  <a:gd name="T29" fmla="*/ 199 h 796"/>
                  <a:gd name="T30" fmla="*/ 44 w 907"/>
                  <a:gd name="T31" fmla="*/ 187 h 796"/>
                  <a:gd name="T32" fmla="*/ 34 w 907"/>
                  <a:gd name="T33" fmla="*/ 168 h 796"/>
                  <a:gd name="T34" fmla="*/ 41 w 907"/>
                  <a:gd name="T35" fmla="*/ 126 h 796"/>
                  <a:gd name="T36" fmla="*/ 27 w 907"/>
                  <a:gd name="T37" fmla="*/ 116 h 796"/>
                  <a:gd name="T38" fmla="*/ 6 w 907"/>
                  <a:gd name="T39" fmla="*/ 118 h 796"/>
                  <a:gd name="T40" fmla="*/ 0 w 907"/>
                  <a:gd name="T41" fmla="*/ 98 h 796"/>
                  <a:gd name="T42" fmla="*/ 21 w 907"/>
                  <a:gd name="T43" fmla="*/ 88 h 796"/>
                  <a:gd name="T44" fmla="*/ 30 w 907"/>
                  <a:gd name="T45" fmla="*/ 86 h 796"/>
                  <a:gd name="T46" fmla="*/ 59 w 907"/>
                  <a:gd name="T47" fmla="*/ 83 h 796"/>
                  <a:gd name="T48" fmla="*/ 78 w 907"/>
                  <a:gd name="T49" fmla="*/ 69 h 796"/>
                  <a:gd name="T50" fmla="*/ 98 w 907"/>
                  <a:gd name="T51" fmla="*/ 48 h 796"/>
                  <a:gd name="T52" fmla="*/ 78 w 907"/>
                  <a:gd name="T53" fmla="*/ 42 h 796"/>
                  <a:gd name="T54" fmla="*/ 90 w 907"/>
                  <a:gd name="T55" fmla="*/ 22 h 796"/>
                  <a:gd name="T56" fmla="*/ 122 w 907"/>
                  <a:gd name="T57" fmla="*/ 35 h 796"/>
                  <a:gd name="T58" fmla="*/ 132 w 907"/>
                  <a:gd name="T59" fmla="*/ 19 h 796"/>
                  <a:gd name="T60" fmla="*/ 139 w 907"/>
                  <a:gd name="T61" fmla="*/ 5 h 796"/>
                  <a:gd name="T62" fmla="*/ 157 w 907"/>
                  <a:gd name="T63" fmla="*/ 9 h 796"/>
                  <a:gd name="T64" fmla="*/ 175 w 907"/>
                  <a:gd name="T65" fmla="*/ 22 h 796"/>
                  <a:gd name="T66" fmla="*/ 195 w 907"/>
                  <a:gd name="T67" fmla="*/ 41 h 796"/>
                  <a:gd name="T68" fmla="*/ 216 w 907"/>
                  <a:gd name="T69" fmla="*/ 52 h 796"/>
                  <a:gd name="T70" fmla="*/ 208 w 907"/>
                  <a:gd name="T71" fmla="*/ 78 h 7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07"/>
                  <a:gd name="T109" fmla="*/ 0 h 796"/>
                  <a:gd name="T110" fmla="*/ 907 w 907"/>
                  <a:gd name="T111" fmla="*/ 796 h 79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07" h="796">
                    <a:moveTo>
                      <a:pt x="817" y="333"/>
                    </a:moveTo>
                    <a:lnTo>
                      <a:pt x="884" y="339"/>
                    </a:lnTo>
                    <a:lnTo>
                      <a:pt x="905" y="372"/>
                    </a:lnTo>
                    <a:lnTo>
                      <a:pt x="884" y="424"/>
                    </a:lnTo>
                    <a:lnTo>
                      <a:pt x="880" y="475"/>
                    </a:lnTo>
                    <a:lnTo>
                      <a:pt x="907" y="520"/>
                    </a:lnTo>
                    <a:lnTo>
                      <a:pt x="882" y="569"/>
                    </a:lnTo>
                    <a:lnTo>
                      <a:pt x="870" y="555"/>
                    </a:lnTo>
                    <a:lnTo>
                      <a:pt x="837" y="567"/>
                    </a:lnTo>
                    <a:lnTo>
                      <a:pt x="837" y="607"/>
                    </a:lnTo>
                    <a:lnTo>
                      <a:pt x="801" y="607"/>
                    </a:lnTo>
                    <a:lnTo>
                      <a:pt x="783" y="640"/>
                    </a:lnTo>
                    <a:lnTo>
                      <a:pt x="746" y="620"/>
                    </a:lnTo>
                    <a:lnTo>
                      <a:pt x="717" y="636"/>
                    </a:lnTo>
                    <a:lnTo>
                      <a:pt x="709" y="670"/>
                    </a:lnTo>
                    <a:lnTo>
                      <a:pt x="663" y="695"/>
                    </a:lnTo>
                    <a:lnTo>
                      <a:pt x="640" y="674"/>
                    </a:lnTo>
                    <a:lnTo>
                      <a:pt x="600" y="670"/>
                    </a:lnTo>
                    <a:lnTo>
                      <a:pt x="579" y="630"/>
                    </a:lnTo>
                    <a:lnTo>
                      <a:pt x="539" y="654"/>
                    </a:lnTo>
                    <a:lnTo>
                      <a:pt x="530" y="683"/>
                    </a:lnTo>
                    <a:lnTo>
                      <a:pt x="480" y="695"/>
                    </a:lnTo>
                    <a:lnTo>
                      <a:pt x="449" y="725"/>
                    </a:lnTo>
                    <a:lnTo>
                      <a:pt x="421" y="735"/>
                    </a:lnTo>
                    <a:lnTo>
                      <a:pt x="417" y="756"/>
                    </a:lnTo>
                    <a:lnTo>
                      <a:pt x="392" y="782"/>
                    </a:lnTo>
                    <a:lnTo>
                      <a:pt x="337" y="774"/>
                    </a:lnTo>
                    <a:lnTo>
                      <a:pt x="283" y="740"/>
                    </a:lnTo>
                    <a:lnTo>
                      <a:pt x="246" y="742"/>
                    </a:lnTo>
                    <a:lnTo>
                      <a:pt x="193" y="794"/>
                    </a:lnTo>
                    <a:lnTo>
                      <a:pt x="142" y="796"/>
                    </a:lnTo>
                    <a:lnTo>
                      <a:pt x="179" y="746"/>
                    </a:lnTo>
                    <a:lnTo>
                      <a:pt x="177" y="691"/>
                    </a:lnTo>
                    <a:lnTo>
                      <a:pt x="136" y="672"/>
                    </a:lnTo>
                    <a:lnTo>
                      <a:pt x="114" y="628"/>
                    </a:lnTo>
                    <a:lnTo>
                      <a:pt x="165" y="504"/>
                    </a:lnTo>
                    <a:lnTo>
                      <a:pt x="130" y="459"/>
                    </a:lnTo>
                    <a:lnTo>
                      <a:pt x="108" y="465"/>
                    </a:lnTo>
                    <a:lnTo>
                      <a:pt x="67" y="485"/>
                    </a:lnTo>
                    <a:lnTo>
                      <a:pt x="26" y="473"/>
                    </a:lnTo>
                    <a:lnTo>
                      <a:pt x="22" y="418"/>
                    </a:lnTo>
                    <a:lnTo>
                      <a:pt x="0" y="390"/>
                    </a:lnTo>
                    <a:lnTo>
                      <a:pt x="55" y="329"/>
                    </a:lnTo>
                    <a:lnTo>
                      <a:pt x="85" y="351"/>
                    </a:lnTo>
                    <a:lnTo>
                      <a:pt x="108" y="325"/>
                    </a:lnTo>
                    <a:lnTo>
                      <a:pt x="122" y="341"/>
                    </a:lnTo>
                    <a:lnTo>
                      <a:pt x="191" y="341"/>
                    </a:lnTo>
                    <a:lnTo>
                      <a:pt x="238" y="331"/>
                    </a:lnTo>
                    <a:lnTo>
                      <a:pt x="254" y="266"/>
                    </a:lnTo>
                    <a:lnTo>
                      <a:pt x="315" y="276"/>
                    </a:lnTo>
                    <a:lnTo>
                      <a:pt x="413" y="248"/>
                    </a:lnTo>
                    <a:lnTo>
                      <a:pt x="392" y="189"/>
                    </a:lnTo>
                    <a:lnTo>
                      <a:pt x="364" y="189"/>
                    </a:lnTo>
                    <a:lnTo>
                      <a:pt x="313" y="166"/>
                    </a:lnTo>
                    <a:lnTo>
                      <a:pt x="309" y="124"/>
                    </a:lnTo>
                    <a:lnTo>
                      <a:pt x="360" y="87"/>
                    </a:lnTo>
                    <a:lnTo>
                      <a:pt x="421" y="128"/>
                    </a:lnTo>
                    <a:lnTo>
                      <a:pt x="490" y="138"/>
                    </a:lnTo>
                    <a:lnTo>
                      <a:pt x="476" y="89"/>
                    </a:lnTo>
                    <a:lnTo>
                      <a:pt x="531" y="75"/>
                    </a:lnTo>
                    <a:lnTo>
                      <a:pt x="569" y="60"/>
                    </a:lnTo>
                    <a:lnTo>
                      <a:pt x="557" y="18"/>
                    </a:lnTo>
                    <a:lnTo>
                      <a:pt x="577" y="0"/>
                    </a:lnTo>
                    <a:lnTo>
                      <a:pt x="628" y="36"/>
                    </a:lnTo>
                    <a:lnTo>
                      <a:pt x="687" y="18"/>
                    </a:lnTo>
                    <a:lnTo>
                      <a:pt x="703" y="85"/>
                    </a:lnTo>
                    <a:lnTo>
                      <a:pt x="728" y="93"/>
                    </a:lnTo>
                    <a:lnTo>
                      <a:pt x="781" y="164"/>
                    </a:lnTo>
                    <a:lnTo>
                      <a:pt x="843" y="136"/>
                    </a:lnTo>
                    <a:lnTo>
                      <a:pt x="864" y="209"/>
                    </a:lnTo>
                    <a:lnTo>
                      <a:pt x="884" y="280"/>
                    </a:lnTo>
                    <a:lnTo>
                      <a:pt x="833" y="309"/>
                    </a:lnTo>
                    <a:lnTo>
                      <a:pt x="817" y="333"/>
                    </a:lnTo>
                  </a:path>
                </a:pathLst>
              </a:custGeom>
              <a:grpFill/>
              <a:ln w="6350">
                <a:solidFill>
                  <a:schemeClr val="bg1"/>
                </a:solidFill>
                <a:prstDash val="solid"/>
                <a:round/>
              </a:ln>
            </p:spPr>
            <p:txBody>
              <a:bodyPr/>
              <a:lstStyle/>
              <a:p>
                <a:endParaRPr lang="zh-CN" altLang="en-US" sz="1705">
                  <a:cs typeface="+mn-ea"/>
                  <a:sym typeface="+mn-lt"/>
                </a:endParaRPr>
              </a:p>
            </p:txBody>
          </p:sp>
          <p:sp>
            <p:nvSpPr>
              <p:cNvPr id="82" name="Freeform 115"/>
              <p:cNvSpPr/>
              <p:nvPr/>
            </p:nvSpPr>
            <p:spPr bwMode="gray">
              <a:xfrm>
                <a:off x="4319315" y="4691981"/>
                <a:ext cx="638175" cy="727075"/>
              </a:xfrm>
              <a:custGeom>
                <a:avLst/>
                <a:gdLst>
                  <a:gd name="T0" fmla="*/ 186 w 805"/>
                  <a:gd name="T1" fmla="*/ 44 h 917"/>
                  <a:gd name="T2" fmla="*/ 191 w 805"/>
                  <a:gd name="T3" fmla="*/ 62 h 917"/>
                  <a:gd name="T4" fmla="*/ 185 w 805"/>
                  <a:gd name="T5" fmla="*/ 74 h 917"/>
                  <a:gd name="T6" fmla="*/ 176 w 805"/>
                  <a:gd name="T7" fmla="*/ 80 h 917"/>
                  <a:gd name="T8" fmla="*/ 171 w 805"/>
                  <a:gd name="T9" fmla="*/ 98 h 917"/>
                  <a:gd name="T10" fmla="*/ 184 w 805"/>
                  <a:gd name="T11" fmla="*/ 111 h 917"/>
                  <a:gd name="T12" fmla="*/ 186 w 805"/>
                  <a:gd name="T13" fmla="*/ 132 h 917"/>
                  <a:gd name="T14" fmla="*/ 196 w 805"/>
                  <a:gd name="T15" fmla="*/ 139 h 917"/>
                  <a:gd name="T16" fmla="*/ 201 w 805"/>
                  <a:gd name="T17" fmla="*/ 156 h 917"/>
                  <a:gd name="T18" fmla="*/ 194 w 805"/>
                  <a:gd name="T19" fmla="*/ 172 h 917"/>
                  <a:gd name="T20" fmla="*/ 195 w 805"/>
                  <a:gd name="T21" fmla="*/ 186 h 917"/>
                  <a:gd name="T22" fmla="*/ 181 w 805"/>
                  <a:gd name="T23" fmla="*/ 194 h 917"/>
                  <a:gd name="T24" fmla="*/ 168 w 805"/>
                  <a:gd name="T25" fmla="*/ 186 h 917"/>
                  <a:gd name="T26" fmla="*/ 143 w 805"/>
                  <a:gd name="T27" fmla="*/ 204 h 917"/>
                  <a:gd name="T28" fmla="*/ 129 w 805"/>
                  <a:gd name="T29" fmla="*/ 206 h 917"/>
                  <a:gd name="T30" fmla="*/ 129 w 805"/>
                  <a:gd name="T31" fmla="*/ 220 h 917"/>
                  <a:gd name="T32" fmla="*/ 123 w 805"/>
                  <a:gd name="T33" fmla="*/ 223 h 917"/>
                  <a:gd name="T34" fmla="*/ 114 w 805"/>
                  <a:gd name="T35" fmla="*/ 223 h 917"/>
                  <a:gd name="T36" fmla="*/ 104 w 805"/>
                  <a:gd name="T37" fmla="*/ 229 h 917"/>
                  <a:gd name="T38" fmla="*/ 104 w 805"/>
                  <a:gd name="T39" fmla="*/ 218 h 917"/>
                  <a:gd name="T40" fmla="*/ 100 w 805"/>
                  <a:gd name="T41" fmla="*/ 212 h 917"/>
                  <a:gd name="T42" fmla="*/ 83 w 805"/>
                  <a:gd name="T43" fmla="*/ 212 h 917"/>
                  <a:gd name="T44" fmla="*/ 96 w 805"/>
                  <a:gd name="T45" fmla="*/ 196 h 917"/>
                  <a:gd name="T46" fmla="*/ 97 w 805"/>
                  <a:gd name="T47" fmla="*/ 181 h 917"/>
                  <a:gd name="T48" fmla="*/ 90 w 805"/>
                  <a:gd name="T49" fmla="*/ 176 h 917"/>
                  <a:gd name="T50" fmla="*/ 90 w 805"/>
                  <a:gd name="T51" fmla="*/ 161 h 917"/>
                  <a:gd name="T52" fmla="*/ 82 w 805"/>
                  <a:gd name="T53" fmla="*/ 159 h 917"/>
                  <a:gd name="T54" fmla="*/ 74 w 805"/>
                  <a:gd name="T55" fmla="*/ 163 h 917"/>
                  <a:gd name="T56" fmla="*/ 64 w 805"/>
                  <a:gd name="T57" fmla="*/ 160 h 917"/>
                  <a:gd name="T58" fmla="*/ 53 w 805"/>
                  <a:gd name="T59" fmla="*/ 175 h 917"/>
                  <a:gd name="T60" fmla="*/ 47 w 805"/>
                  <a:gd name="T61" fmla="*/ 168 h 917"/>
                  <a:gd name="T62" fmla="*/ 40 w 805"/>
                  <a:gd name="T63" fmla="*/ 166 h 917"/>
                  <a:gd name="T64" fmla="*/ 37 w 805"/>
                  <a:gd name="T65" fmla="*/ 178 h 917"/>
                  <a:gd name="T66" fmla="*/ 22 w 805"/>
                  <a:gd name="T67" fmla="*/ 177 h 917"/>
                  <a:gd name="T68" fmla="*/ 15 w 805"/>
                  <a:gd name="T69" fmla="*/ 166 h 917"/>
                  <a:gd name="T70" fmla="*/ 16 w 805"/>
                  <a:gd name="T71" fmla="*/ 153 h 917"/>
                  <a:gd name="T72" fmla="*/ 21 w 805"/>
                  <a:gd name="T73" fmla="*/ 140 h 917"/>
                  <a:gd name="T74" fmla="*/ 16 w 805"/>
                  <a:gd name="T75" fmla="*/ 132 h 917"/>
                  <a:gd name="T76" fmla="*/ 0 w 805"/>
                  <a:gd name="T77" fmla="*/ 130 h 917"/>
                  <a:gd name="T78" fmla="*/ 3 w 805"/>
                  <a:gd name="T79" fmla="*/ 124 h 917"/>
                  <a:gd name="T80" fmla="*/ 15 w 805"/>
                  <a:gd name="T81" fmla="*/ 117 h 917"/>
                  <a:gd name="T82" fmla="*/ 6 w 805"/>
                  <a:gd name="T83" fmla="*/ 81 h 917"/>
                  <a:gd name="T84" fmla="*/ 6 w 805"/>
                  <a:gd name="T85" fmla="*/ 68 h 917"/>
                  <a:gd name="T86" fmla="*/ 3 w 805"/>
                  <a:gd name="T87" fmla="*/ 46 h 917"/>
                  <a:gd name="T88" fmla="*/ 10 w 805"/>
                  <a:gd name="T89" fmla="*/ 30 h 917"/>
                  <a:gd name="T90" fmla="*/ 25 w 805"/>
                  <a:gd name="T91" fmla="*/ 17 h 917"/>
                  <a:gd name="T92" fmla="*/ 49 w 805"/>
                  <a:gd name="T93" fmla="*/ 21 h 917"/>
                  <a:gd name="T94" fmla="*/ 53 w 805"/>
                  <a:gd name="T95" fmla="*/ 14 h 917"/>
                  <a:gd name="T96" fmla="*/ 45 w 805"/>
                  <a:gd name="T97" fmla="*/ 4 h 917"/>
                  <a:gd name="T98" fmla="*/ 63 w 805"/>
                  <a:gd name="T99" fmla="*/ 0 h 917"/>
                  <a:gd name="T100" fmla="*/ 85 w 805"/>
                  <a:gd name="T101" fmla="*/ 6 h 917"/>
                  <a:gd name="T102" fmla="*/ 102 w 805"/>
                  <a:gd name="T103" fmla="*/ 7 h 917"/>
                  <a:gd name="T104" fmla="*/ 117 w 805"/>
                  <a:gd name="T105" fmla="*/ 17 h 917"/>
                  <a:gd name="T106" fmla="*/ 132 w 805"/>
                  <a:gd name="T107" fmla="*/ 8 h 917"/>
                  <a:gd name="T108" fmla="*/ 140 w 805"/>
                  <a:gd name="T109" fmla="*/ 10 h 917"/>
                  <a:gd name="T110" fmla="*/ 141 w 805"/>
                  <a:gd name="T111" fmla="*/ 18 h 917"/>
                  <a:gd name="T112" fmla="*/ 159 w 805"/>
                  <a:gd name="T113" fmla="*/ 6 h 917"/>
                  <a:gd name="T114" fmla="*/ 167 w 805"/>
                  <a:gd name="T115" fmla="*/ 14 h 917"/>
                  <a:gd name="T116" fmla="*/ 166 w 805"/>
                  <a:gd name="T117" fmla="*/ 28 h 917"/>
                  <a:gd name="T118" fmla="*/ 178 w 805"/>
                  <a:gd name="T119" fmla="*/ 31 h 917"/>
                  <a:gd name="T120" fmla="*/ 186 w 805"/>
                  <a:gd name="T121" fmla="*/ 44 h 9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05"/>
                  <a:gd name="T184" fmla="*/ 0 h 917"/>
                  <a:gd name="T185" fmla="*/ 805 w 805"/>
                  <a:gd name="T186" fmla="*/ 917 h 91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05" h="917">
                    <a:moveTo>
                      <a:pt x="746" y="177"/>
                    </a:moveTo>
                    <a:lnTo>
                      <a:pt x="766" y="251"/>
                    </a:lnTo>
                    <a:lnTo>
                      <a:pt x="740" y="299"/>
                    </a:lnTo>
                    <a:lnTo>
                      <a:pt x="707" y="322"/>
                    </a:lnTo>
                    <a:lnTo>
                      <a:pt x="685" y="393"/>
                    </a:lnTo>
                    <a:lnTo>
                      <a:pt x="736" y="446"/>
                    </a:lnTo>
                    <a:lnTo>
                      <a:pt x="746" y="531"/>
                    </a:lnTo>
                    <a:lnTo>
                      <a:pt x="787" y="557"/>
                    </a:lnTo>
                    <a:lnTo>
                      <a:pt x="805" y="627"/>
                    </a:lnTo>
                    <a:lnTo>
                      <a:pt x="777" y="688"/>
                    </a:lnTo>
                    <a:lnTo>
                      <a:pt x="781" y="747"/>
                    </a:lnTo>
                    <a:lnTo>
                      <a:pt x="724" y="777"/>
                    </a:lnTo>
                    <a:lnTo>
                      <a:pt x="673" y="747"/>
                    </a:lnTo>
                    <a:lnTo>
                      <a:pt x="573" y="816"/>
                    </a:lnTo>
                    <a:lnTo>
                      <a:pt x="518" y="824"/>
                    </a:lnTo>
                    <a:lnTo>
                      <a:pt x="518" y="881"/>
                    </a:lnTo>
                    <a:lnTo>
                      <a:pt x="492" y="895"/>
                    </a:lnTo>
                    <a:lnTo>
                      <a:pt x="457" y="895"/>
                    </a:lnTo>
                    <a:lnTo>
                      <a:pt x="419" y="917"/>
                    </a:lnTo>
                    <a:lnTo>
                      <a:pt x="419" y="873"/>
                    </a:lnTo>
                    <a:lnTo>
                      <a:pt x="403" y="848"/>
                    </a:lnTo>
                    <a:lnTo>
                      <a:pt x="333" y="850"/>
                    </a:lnTo>
                    <a:lnTo>
                      <a:pt x="384" y="787"/>
                    </a:lnTo>
                    <a:lnTo>
                      <a:pt x="388" y="726"/>
                    </a:lnTo>
                    <a:lnTo>
                      <a:pt x="362" y="706"/>
                    </a:lnTo>
                    <a:lnTo>
                      <a:pt x="362" y="647"/>
                    </a:lnTo>
                    <a:lnTo>
                      <a:pt x="329" y="637"/>
                    </a:lnTo>
                    <a:lnTo>
                      <a:pt x="297" y="655"/>
                    </a:lnTo>
                    <a:lnTo>
                      <a:pt x="256" y="643"/>
                    </a:lnTo>
                    <a:lnTo>
                      <a:pt x="214" y="700"/>
                    </a:lnTo>
                    <a:lnTo>
                      <a:pt x="191" y="673"/>
                    </a:lnTo>
                    <a:lnTo>
                      <a:pt x="163" y="667"/>
                    </a:lnTo>
                    <a:lnTo>
                      <a:pt x="148" y="714"/>
                    </a:lnTo>
                    <a:lnTo>
                      <a:pt x="88" y="708"/>
                    </a:lnTo>
                    <a:lnTo>
                      <a:pt x="61" y="667"/>
                    </a:lnTo>
                    <a:lnTo>
                      <a:pt x="65" y="614"/>
                    </a:lnTo>
                    <a:lnTo>
                      <a:pt x="86" y="562"/>
                    </a:lnTo>
                    <a:lnTo>
                      <a:pt x="65" y="529"/>
                    </a:lnTo>
                    <a:lnTo>
                      <a:pt x="0" y="523"/>
                    </a:lnTo>
                    <a:lnTo>
                      <a:pt x="14" y="499"/>
                    </a:lnTo>
                    <a:lnTo>
                      <a:pt x="63" y="468"/>
                    </a:lnTo>
                    <a:lnTo>
                      <a:pt x="24" y="326"/>
                    </a:lnTo>
                    <a:lnTo>
                      <a:pt x="25" y="275"/>
                    </a:lnTo>
                    <a:lnTo>
                      <a:pt x="14" y="185"/>
                    </a:lnTo>
                    <a:lnTo>
                      <a:pt x="41" y="120"/>
                    </a:lnTo>
                    <a:lnTo>
                      <a:pt x="100" y="68"/>
                    </a:lnTo>
                    <a:lnTo>
                      <a:pt x="199" y="84"/>
                    </a:lnTo>
                    <a:lnTo>
                      <a:pt x="212" y="59"/>
                    </a:lnTo>
                    <a:lnTo>
                      <a:pt x="183" y="17"/>
                    </a:lnTo>
                    <a:lnTo>
                      <a:pt x="252" y="0"/>
                    </a:lnTo>
                    <a:lnTo>
                      <a:pt x="340" y="27"/>
                    </a:lnTo>
                    <a:lnTo>
                      <a:pt x="411" y="31"/>
                    </a:lnTo>
                    <a:lnTo>
                      <a:pt x="468" y="70"/>
                    </a:lnTo>
                    <a:lnTo>
                      <a:pt x="529" y="35"/>
                    </a:lnTo>
                    <a:lnTo>
                      <a:pt x="561" y="41"/>
                    </a:lnTo>
                    <a:lnTo>
                      <a:pt x="567" y="74"/>
                    </a:lnTo>
                    <a:lnTo>
                      <a:pt x="638" y="25"/>
                    </a:lnTo>
                    <a:lnTo>
                      <a:pt x="671" y="59"/>
                    </a:lnTo>
                    <a:lnTo>
                      <a:pt x="665" y="112"/>
                    </a:lnTo>
                    <a:lnTo>
                      <a:pt x="712" y="126"/>
                    </a:lnTo>
                    <a:lnTo>
                      <a:pt x="746" y="177"/>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83" name="Freeform 116"/>
              <p:cNvSpPr/>
              <p:nvPr/>
            </p:nvSpPr>
            <p:spPr bwMode="gray">
              <a:xfrm>
                <a:off x="4319315" y="4691981"/>
                <a:ext cx="638175" cy="727075"/>
              </a:xfrm>
              <a:custGeom>
                <a:avLst/>
                <a:gdLst>
                  <a:gd name="T0" fmla="*/ 186 w 805"/>
                  <a:gd name="T1" fmla="*/ 44 h 917"/>
                  <a:gd name="T2" fmla="*/ 191 w 805"/>
                  <a:gd name="T3" fmla="*/ 62 h 917"/>
                  <a:gd name="T4" fmla="*/ 185 w 805"/>
                  <a:gd name="T5" fmla="*/ 74 h 917"/>
                  <a:gd name="T6" fmla="*/ 176 w 805"/>
                  <a:gd name="T7" fmla="*/ 80 h 917"/>
                  <a:gd name="T8" fmla="*/ 171 w 805"/>
                  <a:gd name="T9" fmla="*/ 98 h 917"/>
                  <a:gd name="T10" fmla="*/ 184 w 805"/>
                  <a:gd name="T11" fmla="*/ 111 h 917"/>
                  <a:gd name="T12" fmla="*/ 186 w 805"/>
                  <a:gd name="T13" fmla="*/ 132 h 917"/>
                  <a:gd name="T14" fmla="*/ 196 w 805"/>
                  <a:gd name="T15" fmla="*/ 139 h 917"/>
                  <a:gd name="T16" fmla="*/ 201 w 805"/>
                  <a:gd name="T17" fmla="*/ 156 h 917"/>
                  <a:gd name="T18" fmla="*/ 194 w 805"/>
                  <a:gd name="T19" fmla="*/ 172 h 917"/>
                  <a:gd name="T20" fmla="*/ 195 w 805"/>
                  <a:gd name="T21" fmla="*/ 186 h 917"/>
                  <a:gd name="T22" fmla="*/ 181 w 805"/>
                  <a:gd name="T23" fmla="*/ 194 h 917"/>
                  <a:gd name="T24" fmla="*/ 168 w 805"/>
                  <a:gd name="T25" fmla="*/ 186 h 917"/>
                  <a:gd name="T26" fmla="*/ 143 w 805"/>
                  <a:gd name="T27" fmla="*/ 204 h 917"/>
                  <a:gd name="T28" fmla="*/ 129 w 805"/>
                  <a:gd name="T29" fmla="*/ 206 h 917"/>
                  <a:gd name="T30" fmla="*/ 129 w 805"/>
                  <a:gd name="T31" fmla="*/ 220 h 917"/>
                  <a:gd name="T32" fmla="*/ 123 w 805"/>
                  <a:gd name="T33" fmla="*/ 223 h 917"/>
                  <a:gd name="T34" fmla="*/ 114 w 805"/>
                  <a:gd name="T35" fmla="*/ 223 h 917"/>
                  <a:gd name="T36" fmla="*/ 104 w 805"/>
                  <a:gd name="T37" fmla="*/ 229 h 917"/>
                  <a:gd name="T38" fmla="*/ 104 w 805"/>
                  <a:gd name="T39" fmla="*/ 218 h 917"/>
                  <a:gd name="T40" fmla="*/ 100 w 805"/>
                  <a:gd name="T41" fmla="*/ 212 h 917"/>
                  <a:gd name="T42" fmla="*/ 83 w 805"/>
                  <a:gd name="T43" fmla="*/ 212 h 917"/>
                  <a:gd name="T44" fmla="*/ 96 w 805"/>
                  <a:gd name="T45" fmla="*/ 196 h 917"/>
                  <a:gd name="T46" fmla="*/ 97 w 805"/>
                  <a:gd name="T47" fmla="*/ 181 h 917"/>
                  <a:gd name="T48" fmla="*/ 90 w 805"/>
                  <a:gd name="T49" fmla="*/ 176 h 917"/>
                  <a:gd name="T50" fmla="*/ 90 w 805"/>
                  <a:gd name="T51" fmla="*/ 161 h 917"/>
                  <a:gd name="T52" fmla="*/ 82 w 805"/>
                  <a:gd name="T53" fmla="*/ 159 h 917"/>
                  <a:gd name="T54" fmla="*/ 74 w 805"/>
                  <a:gd name="T55" fmla="*/ 163 h 917"/>
                  <a:gd name="T56" fmla="*/ 64 w 805"/>
                  <a:gd name="T57" fmla="*/ 160 h 917"/>
                  <a:gd name="T58" fmla="*/ 53 w 805"/>
                  <a:gd name="T59" fmla="*/ 175 h 917"/>
                  <a:gd name="T60" fmla="*/ 47 w 805"/>
                  <a:gd name="T61" fmla="*/ 168 h 917"/>
                  <a:gd name="T62" fmla="*/ 40 w 805"/>
                  <a:gd name="T63" fmla="*/ 166 h 917"/>
                  <a:gd name="T64" fmla="*/ 37 w 805"/>
                  <a:gd name="T65" fmla="*/ 178 h 917"/>
                  <a:gd name="T66" fmla="*/ 22 w 805"/>
                  <a:gd name="T67" fmla="*/ 177 h 917"/>
                  <a:gd name="T68" fmla="*/ 15 w 805"/>
                  <a:gd name="T69" fmla="*/ 166 h 917"/>
                  <a:gd name="T70" fmla="*/ 16 w 805"/>
                  <a:gd name="T71" fmla="*/ 153 h 917"/>
                  <a:gd name="T72" fmla="*/ 21 w 805"/>
                  <a:gd name="T73" fmla="*/ 140 h 917"/>
                  <a:gd name="T74" fmla="*/ 16 w 805"/>
                  <a:gd name="T75" fmla="*/ 132 h 917"/>
                  <a:gd name="T76" fmla="*/ 0 w 805"/>
                  <a:gd name="T77" fmla="*/ 130 h 917"/>
                  <a:gd name="T78" fmla="*/ 3 w 805"/>
                  <a:gd name="T79" fmla="*/ 124 h 917"/>
                  <a:gd name="T80" fmla="*/ 15 w 805"/>
                  <a:gd name="T81" fmla="*/ 117 h 917"/>
                  <a:gd name="T82" fmla="*/ 6 w 805"/>
                  <a:gd name="T83" fmla="*/ 81 h 917"/>
                  <a:gd name="T84" fmla="*/ 6 w 805"/>
                  <a:gd name="T85" fmla="*/ 68 h 917"/>
                  <a:gd name="T86" fmla="*/ 3 w 805"/>
                  <a:gd name="T87" fmla="*/ 46 h 917"/>
                  <a:gd name="T88" fmla="*/ 10 w 805"/>
                  <a:gd name="T89" fmla="*/ 30 h 917"/>
                  <a:gd name="T90" fmla="*/ 25 w 805"/>
                  <a:gd name="T91" fmla="*/ 17 h 917"/>
                  <a:gd name="T92" fmla="*/ 49 w 805"/>
                  <a:gd name="T93" fmla="*/ 21 h 917"/>
                  <a:gd name="T94" fmla="*/ 53 w 805"/>
                  <a:gd name="T95" fmla="*/ 14 h 917"/>
                  <a:gd name="T96" fmla="*/ 45 w 805"/>
                  <a:gd name="T97" fmla="*/ 4 h 917"/>
                  <a:gd name="T98" fmla="*/ 63 w 805"/>
                  <a:gd name="T99" fmla="*/ 0 h 917"/>
                  <a:gd name="T100" fmla="*/ 85 w 805"/>
                  <a:gd name="T101" fmla="*/ 6 h 917"/>
                  <a:gd name="T102" fmla="*/ 102 w 805"/>
                  <a:gd name="T103" fmla="*/ 7 h 917"/>
                  <a:gd name="T104" fmla="*/ 117 w 805"/>
                  <a:gd name="T105" fmla="*/ 17 h 917"/>
                  <a:gd name="T106" fmla="*/ 132 w 805"/>
                  <a:gd name="T107" fmla="*/ 8 h 917"/>
                  <a:gd name="T108" fmla="*/ 140 w 805"/>
                  <a:gd name="T109" fmla="*/ 10 h 917"/>
                  <a:gd name="T110" fmla="*/ 141 w 805"/>
                  <a:gd name="T111" fmla="*/ 18 h 917"/>
                  <a:gd name="T112" fmla="*/ 159 w 805"/>
                  <a:gd name="T113" fmla="*/ 6 h 917"/>
                  <a:gd name="T114" fmla="*/ 167 w 805"/>
                  <a:gd name="T115" fmla="*/ 14 h 917"/>
                  <a:gd name="T116" fmla="*/ 166 w 805"/>
                  <a:gd name="T117" fmla="*/ 28 h 917"/>
                  <a:gd name="T118" fmla="*/ 178 w 805"/>
                  <a:gd name="T119" fmla="*/ 31 h 917"/>
                  <a:gd name="T120" fmla="*/ 186 w 805"/>
                  <a:gd name="T121" fmla="*/ 44 h 9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05"/>
                  <a:gd name="T184" fmla="*/ 0 h 917"/>
                  <a:gd name="T185" fmla="*/ 805 w 805"/>
                  <a:gd name="T186" fmla="*/ 917 h 91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05" h="917">
                    <a:moveTo>
                      <a:pt x="746" y="177"/>
                    </a:moveTo>
                    <a:lnTo>
                      <a:pt x="766" y="251"/>
                    </a:lnTo>
                    <a:lnTo>
                      <a:pt x="740" y="299"/>
                    </a:lnTo>
                    <a:lnTo>
                      <a:pt x="707" y="322"/>
                    </a:lnTo>
                    <a:lnTo>
                      <a:pt x="685" y="393"/>
                    </a:lnTo>
                    <a:lnTo>
                      <a:pt x="736" y="446"/>
                    </a:lnTo>
                    <a:lnTo>
                      <a:pt x="746" y="531"/>
                    </a:lnTo>
                    <a:lnTo>
                      <a:pt x="787" y="557"/>
                    </a:lnTo>
                    <a:lnTo>
                      <a:pt x="805" y="627"/>
                    </a:lnTo>
                    <a:lnTo>
                      <a:pt x="777" y="688"/>
                    </a:lnTo>
                    <a:lnTo>
                      <a:pt x="781" y="747"/>
                    </a:lnTo>
                    <a:lnTo>
                      <a:pt x="724" y="777"/>
                    </a:lnTo>
                    <a:lnTo>
                      <a:pt x="673" y="747"/>
                    </a:lnTo>
                    <a:lnTo>
                      <a:pt x="573" y="816"/>
                    </a:lnTo>
                    <a:lnTo>
                      <a:pt x="518" y="824"/>
                    </a:lnTo>
                    <a:lnTo>
                      <a:pt x="518" y="881"/>
                    </a:lnTo>
                    <a:lnTo>
                      <a:pt x="492" y="895"/>
                    </a:lnTo>
                    <a:lnTo>
                      <a:pt x="457" y="895"/>
                    </a:lnTo>
                    <a:lnTo>
                      <a:pt x="419" y="917"/>
                    </a:lnTo>
                    <a:lnTo>
                      <a:pt x="419" y="873"/>
                    </a:lnTo>
                    <a:lnTo>
                      <a:pt x="403" y="848"/>
                    </a:lnTo>
                    <a:lnTo>
                      <a:pt x="333" y="850"/>
                    </a:lnTo>
                    <a:lnTo>
                      <a:pt x="384" y="787"/>
                    </a:lnTo>
                    <a:lnTo>
                      <a:pt x="388" y="726"/>
                    </a:lnTo>
                    <a:lnTo>
                      <a:pt x="362" y="706"/>
                    </a:lnTo>
                    <a:lnTo>
                      <a:pt x="362" y="647"/>
                    </a:lnTo>
                    <a:lnTo>
                      <a:pt x="329" y="637"/>
                    </a:lnTo>
                    <a:lnTo>
                      <a:pt x="297" y="655"/>
                    </a:lnTo>
                    <a:lnTo>
                      <a:pt x="256" y="643"/>
                    </a:lnTo>
                    <a:lnTo>
                      <a:pt x="214" y="700"/>
                    </a:lnTo>
                    <a:lnTo>
                      <a:pt x="191" y="673"/>
                    </a:lnTo>
                    <a:lnTo>
                      <a:pt x="163" y="667"/>
                    </a:lnTo>
                    <a:lnTo>
                      <a:pt x="148" y="714"/>
                    </a:lnTo>
                    <a:lnTo>
                      <a:pt x="88" y="708"/>
                    </a:lnTo>
                    <a:lnTo>
                      <a:pt x="61" y="667"/>
                    </a:lnTo>
                    <a:lnTo>
                      <a:pt x="65" y="614"/>
                    </a:lnTo>
                    <a:lnTo>
                      <a:pt x="86" y="562"/>
                    </a:lnTo>
                    <a:lnTo>
                      <a:pt x="65" y="529"/>
                    </a:lnTo>
                    <a:lnTo>
                      <a:pt x="0" y="523"/>
                    </a:lnTo>
                    <a:lnTo>
                      <a:pt x="14" y="499"/>
                    </a:lnTo>
                    <a:lnTo>
                      <a:pt x="63" y="468"/>
                    </a:lnTo>
                    <a:lnTo>
                      <a:pt x="24" y="326"/>
                    </a:lnTo>
                    <a:lnTo>
                      <a:pt x="25" y="275"/>
                    </a:lnTo>
                    <a:lnTo>
                      <a:pt x="14" y="185"/>
                    </a:lnTo>
                    <a:lnTo>
                      <a:pt x="41" y="120"/>
                    </a:lnTo>
                    <a:lnTo>
                      <a:pt x="100" y="68"/>
                    </a:lnTo>
                    <a:lnTo>
                      <a:pt x="199" y="84"/>
                    </a:lnTo>
                    <a:lnTo>
                      <a:pt x="212" y="59"/>
                    </a:lnTo>
                    <a:lnTo>
                      <a:pt x="183" y="17"/>
                    </a:lnTo>
                    <a:lnTo>
                      <a:pt x="252" y="0"/>
                    </a:lnTo>
                    <a:lnTo>
                      <a:pt x="340" y="27"/>
                    </a:lnTo>
                    <a:lnTo>
                      <a:pt x="411" y="31"/>
                    </a:lnTo>
                    <a:lnTo>
                      <a:pt x="468" y="70"/>
                    </a:lnTo>
                    <a:lnTo>
                      <a:pt x="529" y="35"/>
                    </a:lnTo>
                    <a:lnTo>
                      <a:pt x="561" y="41"/>
                    </a:lnTo>
                    <a:lnTo>
                      <a:pt x="567" y="74"/>
                    </a:lnTo>
                    <a:lnTo>
                      <a:pt x="638" y="25"/>
                    </a:lnTo>
                    <a:lnTo>
                      <a:pt x="671" y="59"/>
                    </a:lnTo>
                    <a:lnTo>
                      <a:pt x="665" y="112"/>
                    </a:lnTo>
                    <a:lnTo>
                      <a:pt x="712" y="126"/>
                    </a:lnTo>
                    <a:lnTo>
                      <a:pt x="746" y="177"/>
                    </a:lnTo>
                  </a:path>
                </a:pathLst>
              </a:custGeom>
              <a:grpFill/>
              <a:ln w="6350">
                <a:solidFill>
                  <a:schemeClr val="bg1"/>
                </a:solidFill>
                <a:prstDash val="solid"/>
                <a:round/>
              </a:ln>
            </p:spPr>
            <p:txBody>
              <a:bodyPr/>
              <a:lstStyle/>
              <a:p>
                <a:endParaRPr lang="zh-CN" altLang="en-US" sz="1705">
                  <a:cs typeface="+mn-ea"/>
                  <a:sym typeface="+mn-lt"/>
                </a:endParaRPr>
              </a:p>
            </p:txBody>
          </p:sp>
          <p:sp>
            <p:nvSpPr>
              <p:cNvPr id="84" name="Freeform 117"/>
              <p:cNvSpPr/>
              <p:nvPr/>
            </p:nvSpPr>
            <p:spPr bwMode="gray">
              <a:xfrm>
                <a:off x="4862240" y="4618956"/>
                <a:ext cx="565150" cy="779463"/>
              </a:xfrm>
              <a:custGeom>
                <a:avLst/>
                <a:gdLst>
                  <a:gd name="T0" fmla="*/ 20 w 711"/>
                  <a:gd name="T1" fmla="*/ 44 h 982"/>
                  <a:gd name="T2" fmla="*/ 7 w 711"/>
                  <a:gd name="T3" fmla="*/ 55 h 982"/>
                  <a:gd name="T4" fmla="*/ 16 w 711"/>
                  <a:gd name="T5" fmla="*/ 68 h 982"/>
                  <a:gd name="T6" fmla="*/ 21 w 711"/>
                  <a:gd name="T7" fmla="*/ 86 h 982"/>
                  <a:gd name="T8" fmla="*/ 14 w 711"/>
                  <a:gd name="T9" fmla="*/ 98 h 982"/>
                  <a:gd name="T10" fmla="*/ 6 w 711"/>
                  <a:gd name="T11" fmla="*/ 104 h 982"/>
                  <a:gd name="T12" fmla="*/ 0 w 711"/>
                  <a:gd name="T13" fmla="*/ 122 h 982"/>
                  <a:gd name="T14" fmla="*/ 13 w 711"/>
                  <a:gd name="T15" fmla="*/ 135 h 982"/>
                  <a:gd name="T16" fmla="*/ 16 w 711"/>
                  <a:gd name="T17" fmla="*/ 156 h 982"/>
                  <a:gd name="T18" fmla="*/ 26 w 711"/>
                  <a:gd name="T19" fmla="*/ 163 h 982"/>
                  <a:gd name="T20" fmla="*/ 30 w 711"/>
                  <a:gd name="T21" fmla="*/ 179 h 982"/>
                  <a:gd name="T22" fmla="*/ 23 w 711"/>
                  <a:gd name="T23" fmla="*/ 196 h 982"/>
                  <a:gd name="T24" fmla="*/ 24 w 711"/>
                  <a:gd name="T25" fmla="*/ 210 h 982"/>
                  <a:gd name="T26" fmla="*/ 32 w 711"/>
                  <a:gd name="T27" fmla="*/ 215 h 982"/>
                  <a:gd name="T28" fmla="*/ 50 w 711"/>
                  <a:gd name="T29" fmla="*/ 209 h 982"/>
                  <a:gd name="T30" fmla="*/ 56 w 711"/>
                  <a:gd name="T31" fmla="*/ 215 h 982"/>
                  <a:gd name="T32" fmla="*/ 47 w 711"/>
                  <a:gd name="T33" fmla="*/ 232 h 982"/>
                  <a:gd name="T34" fmla="*/ 39 w 711"/>
                  <a:gd name="T35" fmla="*/ 241 h 982"/>
                  <a:gd name="T36" fmla="*/ 46 w 711"/>
                  <a:gd name="T37" fmla="*/ 246 h 982"/>
                  <a:gd name="T38" fmla="*/ 82 w 711"/>
                  <a:gd name="T39" fmla="*/ 231 h 982"/>
                  <a:gd name="T40" fmla="*/ 96 w 711"/>
                  <a:gd name="T41" fmla="*/ 238 h 982"/>
                  <a:gd name="T42" fmla="*/ 101 w 711"/>
                  <a:gd name="T43" fmla="*/ 222 h 982"/>
                  <a:gd name="T44" fmla="*/ 100 w 711"/>
                  <a:gd name="T45" fmla="*/ 209 h 982"/>
                  <a:gd name="T46" fmla="*/ 107 w 711"/>
                  <a:gd name="T47" fmla="*/ 182 h 982"/>
                  <a:gd name="T48" fmla="*/ 115 w 711"/>
                  <a:gd name="T49" fmla="*/ 170 h 982"/>
                  <a:gd name="T50" fmla="*/ 115 w 711"/>
                  <a:gd name="T51" fmla="*/ 157 h 982"/>
                  <a:gd name="T52" fmla="*/ 119 w 711"/>
                  <a:gd name="T53" fmla="*/ 151 h 982"/>
                  <a:gd name="T54" fmla="*/ 116 w 711"/>
                  <a:gd name="T55" fmla="*/ 143 h 982"/>
                  <a:gd name="T56" fmla="*/ 117 w 711"/>
                  <a:gd name="T57" fmla="*/ 130 h 982"/>
                  <a:gd name="T58" fmla="*/ 132 w 711"/>
                  <a:gd name="T59" fmla="*/ 124 h 982"/>
                  <a:gd name="T60" fmla="*/ 134 w 711"/>
                  <a:gd name="T61" fmla="*/ 106 h 982"/>
                  <a:gd name="T62" fmla="*/ 135 w 711"/>
                  <a:gd name="T63" fmla="*/ 92 h 982"/>
                  <a:gd name="T64" fmla="*/ 143 w 711"/>
                  <a:gd name="T65" fmla="*/ 87 h 982"/>
                  <a:gd name="T66" fmla="*/ 151 w 711"/>
                  <a:gd name="T67" fmla="*/ 87 h 982"/>
                  <a:gd name="T68" fmla="*/ 164 w 711"/>
                  <a:gd name="T69" fmla="*/ 80 h 982"/>
                  <a:gd name="T70" fmla="*/ 175 w 711"/>
                  <a:gd name="T71" fmla="*/ 75 h 982"/>
                  <a:gd name="T72" fmla="*/ 175 w 711"/>
                  <a:gd name="T73" fmla="*/ 64 h 982"/>
                  <a:gd name="T74" fmla="*/ 178 w 711"/>
                  <a:gd name="T75" fmla="*/ 63 h 982"/>
                  <a:gd name="T76" fmla="*/ 175 w 711"/>
                  <a:gd name="T77" fmla="*/ 49 h 982"/>
                  <a:gd name="T78" fmla="*/ 155 w 711"/>
                  <a:gd name="T79" fmla="*/ 34 h 982"/>
                  <a:gd name="T80" fmla="*/ 160 w 711"/>
                  <a:gd name="T81" fmla="*/ 19 h 982"/>
                  <a:gd name="T82" fmla="*/ 153 w 711"/>
                  <a:gd name="T83" fmla="*/ 15 h 982"/>
                  <a:gd name="T84" fmla="*/ 134 w 711"/>
                  <a:gd name="T85" fmla="*/ 14 h 982"/>
                  <a:gd name="T86" fmla="*/ 127 w 711"/>
                  <a:gd name="T87" fmla="*/ 5 h 982"/>
                  <a:gd name="T88" fmla="*/ 112 w 711"/>
                  <a:gd name="T89" fmla="*/ 21 h 982"/>
                  <a:gd name="T90" fmla="*/ 102 w 711"/>
                  <a:gd name="T91" fmla="*/ 17 h 982"/>
                  <a:gd name="T92" fmla="*/ 110 w 711"/>
                  <a:gd name="T93" fmla="*/ 7 h 982"/>
                  <a:gd name="T94" fmla="*/ 105 w 711"/>
                  <a:gd name="T95" fmla="*/ 0 h 982"/>
                  <a:gd name="T96" fmla="*/ 96 w 711"/>
                  <a:gd name="T97" fmla="*/ 4 h 982"/>
                  <a:gd name="T98" fmla="*/ 87 w 711"/>
                  <a:gd name="T99" fmla="*/ 15 h 982"/>
                  <a:gd name="T100" fmla="*/ 83 w 711"/>
                  <a:gd name="T101" fmla="*/ 14 h 982"/>
                  <a:gd name="T102" fmla="*/ 76 w 711"/>
                  <a:gd name="T103" fmla="*/ 21 h 982"/>
                  <a:gd name="T104" fmla="*/ 63 w 711"/>
                  <a:gd name="T105" fmla="*/ 15 h 982"/>
                  <a:gd name="T106" fmla="*/ 54 w 711"/>
                  <a:gd name="T107" fmla="*/ 25 h 982"/>
                  <a:gd name="T108" fmla="*/ 46 w 711"/>
                  <a:gd name="T109" fmla="*/ 27 h 982"/>
                  <a:gd name="T110" fmla="*/ 35 w 711"/>
                  <a:gd name="T111" fmla="*/ 40 h 982"/>
                  <a:gd name="T112" fmla="*/ 20 w 711"/>
                  <a:gd name="T113" fmla="*/ 44 h 9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11"/>
                  <a:gd name="T172" fmla="*/ 0 h 982"/>
                  <a:gd name="T173" fmla="*/ 711 w 711"/>
                  <a:gd name="T174" fmla="*/ 982 h 98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11" h="982">
                    <a:moveTo>
                      <a:pt x="77" y="173"/>
                    </a:moveTo>
                    <a:lnTo>
                      <a:pt x="27" y="219"/>
                    </a:lnTo>
                    <a:lnTo>
                      <a:pt x="61" y="270"/>
                    </a:lnTo>
                    <a:lnTo>
                      <a:pt x="81" y="344"/>
                    </a:lnTo>
                    <a:lnTo>
                      <a:pt x="55" y="392"/>
                    </a:lnTo>
                    <a:lnTo>
                      <a:pt x="22" y="415"/>
                    </a:lnTo>
                    <a:lnTo>
                      <a:pt x="0" y="486"/>
                    </a:lnTo>
                    <a:lnTo>
                      <a:pt x="51" y="539"/>
                    </a:lnTo>
                    <a:lnTo>
                      <a:pt x="61" y="624"/>
                    </a:lnTo>
                    <a:lnTo>
                      <a:pt x="102" y="650"/>
                    </a:lnTo>
                    <a:lnTo>
                      <a:pt x="120" y="716"/>
                    </a:lnTo>
                    <a:lnTo>
                      <a:pt x="92" y="783"/>
                    </a:lnTo>
                    <a:lnTo>
                      <a:pt x="96" y="840"/>
                    </a:lnTo>
                    <a:lnTo>
                      <a:pt x="128" y="860"/>
                    </a:lnTo>
                    <a:lnTo>
                      <a:pt x="197" y="833"/>
                    </a:lnTo>
                    <a:lnTo>
                      <a:pt x="224" y="858"/>
                    </a:lnTo>
                    <a:lnTo>
                      <a:pt x="185" y="927"/>
                    </a:lnTo>
                    <a:lnTo>
                      <a:pt x="155" y="961"/>
                    </a:lnTo>
                    <a:lnTo>
                      <a:pt x="183" y="982"/>
                    </a:lnTo>
                    <a:lnTo>
                      <a:pt x="327" y="923"/>
                    </a:lnTo>
                    <a:lnTo>
                      <a:pt x="382" y="949"/>
                    </a:lnTo>
                    <a:lnTo>
                      <a:pt x="403" y="888"/>
                    </a:lnTo>
                    <a:lnTo>
                      <a:pt x="398" y="833"/>
                    </a:lnTo>
                    <a:lnTo>
                      <a:pt x="425" y="726"/>
                    </a:lnTo>
                    <a:lnTo>
                      <a:pt x="459" y="677"/>
                    </a:lnTo>
                    <a:lnTo>
                      <a:pt x="457" y="628"/>
                    </a:lnTo>
                    <a:lnTo>
                      <a:pt x="476" y="604"/>
                    </a:lnTo>
                    <a:lnTo>
                      <a:pt x="462" y="569"/>
                    </a:lnTo>
                    <a:lnTo>
                      <a:pt x="468" y="518"/>
                    </a:lnTo>
                    <a:lnTo>
                      <a:pt x="525" y="496"/>
                    </a:lnTo>
                    <a:lnTo>
                      <a:pt x="535" y="423"/>
                    </a:lnTo>
                    <a:lnTo>
                      <a:pt x="539" y="368"/>
                    </a:lnTo>
                    <a:lnTo>
                      <a:pt x="569" y="346"/>
                    </a:lnTo>
                    <a:lnTo>
                      <a:pt x="602" y="346"/>
                    </a:lnTo>
                    <a:lnTo>
                      <a:pt x="653" y="317"/>
                    </a:lnTo>
                    <a:lnTo>
                      <a:pt x="697" y="297"/>
                    </a:lnTo>
                    <a:lnTo>
                      <a:pt x="697" y="256"/>
                    </a:lnTo>
                    <a:lnTo>
                      <a:pt x="711" y="254"/>
                    </a:lnTo>
                    <a:lnTo>
                      <a:pt x="697" y="193"/>
                    </a:lnTo>
                    <a:lnTo>
                      <a:pt x="620" y="134"/>
                    </a:lnTo>
                    <a:lnTo>
                      <a:pt x="638" y="73"/>
                    </a:lnTo>
                    <a:lnTo>
                      <a:pt x="612" y="57"/>
                    </a:lnTo>
                    <a:lnTo>
                      <a:pt x="535" y="55"/>
                    </a:lnTo>
                    <a:lnTo>
                      <a:pt x="506" y="20"/>
                    </a:lnTo>
                    <a:lnTo>
                      <a:pt x="447" y="81"/>
                    </a:lnTo>
                    <a:lnTo>
                      <a:pt x="407" y="67"/>
                    </a:lnTo>
                    <a:lnTo>
                      <a:pt x="439" y="28"/>
                    </a:lnTo>
                    <a:lnTo>
                      <a:pt x="417" y="0"/>
                    </a:lnTo>
                    <a:lnTo>
                      <a:pt x="384" y="14"/>
                    </a:lnTo>
                    <a:lnTo>
                      <a:pt x="348" y="59"/>
                    </a:lnTo>
                    <a:lnTo>
                      <a:pt x="331" y="55"/>
                    </a:lnTo>
                    <a:lnTo>
                      <a:pt x="301" y="81"/>
                    </a:lnTo>
                    <a:lnTo>
                      <a:pt x="250" y="61"/>
                    </a:lnTo>
                    <a:lnTo>
                      <a:pt x="214" y="98"/>
                    </a:lnTo>
                    <a:lnTo>
                      <a:pt x="183" y="108"/>
                    </a:lnTo>
                    <a:lnTo>
                      <a:pt x="140" y="159"/>
                    </a:lnTo>
                    <a:lnTo>
                      <a:pt x="77" y="173"/>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85" name="Freeform 118"/>
              <p:cNvSpPr/>
              <p:nvPr/>
            </p:nvSpPr>
            <p:spPr bwMode="gray">
              <a:xfrm>
                <a:off x="4862240" y="4618956"/>
                <a:ext cx="565150" cy="779463"/>
              </a:xfrm>
              <a:custGeom>
                <a:avLst/>
                <a:gdLst>
                  <a:gd name="T0" fmla="*/ 20 w 711"/>
                  <a:gd name="T1" fmla="*/ 44 h 982"/>
                  <a:gd name="T2" fmla="*/ 7 w 711"/>
                  <a:gd name="T3" fmla="*/ 55 h 982"/>
                  <a:gd name="T4" fmla="*/ 16 w 711"/>
                  <a:gd name="T5" fmla="*/ 68 h 982"/>
                  <a:gd name="T6" fmla="*/ 21 w 711"/>
                  <a:gd name="T7" fmla="*/ 86 h 982"/>
                  <a:gd name="T8" fmla="*/ 14 w 711"/>
                  <a:gd name="T9" fmla="*/ 98 h 982"/>
                  <a:gd name="T10" fmla="*/ 6 w 711"/>
                  <a:gd name="T11" fmla="*/ 104 h 982"/>
                  <a:gd name="T12" fmla="*/ 0 w 711"/>
                  <a:gd name="T13" fmla="*/ 122 h 982"/>
                  <a:gd name="T14" fmla="*/ 13 w 711"/>
                  <a:gd name="T15" fmla="*/ 135 h 982"/>
                  <a:gd name="T16" fmla="*/ 16 w 711"/>
                  <a:gd name="T17" fmla="*/ 156 h 982"/>
                  <a:gd name="T18" fmla="*/ 26 w 711"/>
                  <a:gd name="T19" fmla="*/ 163 h 982"/>
                  <a:gd name="T20" fmla="*/ 30 w 711"/>
                  <a:gd name="T21" fmla="*/ 179 h 982"/>
                  <a:gd name="T22" fmla="*/ 23 w 711"/>
                  <a:gd name="T23" fmla="*/ 196 h 982"/>
                  <a:gd name="T24" fmla="*/ 24 w 711"/>
                  <a:gd name="T25" fmla="*/ 210 h 982"/>
                  <a:gd name="T26" fmla="*/ 32 w 711"/>
                  <a:gd name="T27" fmla="*/ 215 h 982"/>
                  <a:gd name="T28" fmla="*/ 50 w 711"/>
                  <a:gd name="T29" fmla="*/ 209 h 982"/>
                  <a:gd name="T30" fmla="*/ 56 w 711"/>
                  <a:gd name="T31" fmla="*/ 215 h 982"/>
                  <a:gd name="T32" fmla="*/ 47 w 711"/>
                  <a:gd name="T33" fmla="*/ 232 h 982"/>
                  <a:gd name="T34" fmla="*/ 39 w 711"/>
                  <a:gd name="T35" fmla="*/ 241 h 982"/>
                  <a:gd name="T36" fmla="*/ 46 w 711"/>
                  <a:gd name="T37" fmla="*/ 246 h 982"/>
                  <a:gd name="T38" fmla="*/ 82 w 711"/>
                  <a:gd name="T39" fmla="*/ 231 h 982"/>
                  <a:gd name="T40" fmla="*/ 96 w 711"/>
                  <a:gd name="T41" fmla="*/ 238 h 982"/>
                  <a:gd name="T42" fmla="*/ 101 w 711"/>
                  <a:gd name="T43" fmla="*/ 222 h 982"/>
                  <a:gd name="T44" fmla="*/ 100 w 711"/>
                  <a:gd name="T45" fmla="*/ 209 h 982"/>
                  <a:gd name="T46" fmla="*/ 107 w 711"/>
                  <a:gd name="T47" fmla="*/ 182 h 982"/>
                  <a:gd name="T48" fmla="*/ 115 w 711"/>
                  <a:gd name="T49" fmla="*/ 170 h 982"/>
                  <a:gd name="T50" fmla="*/ 115 w 711"/>
                  <a:gd name="T51" fmla="*/ 157 h 982"/>
                  <a:gd name="T52" fmla="*/ 119 w 711"/>
                  <a:gd name="T53" fmla="*/ 151 h 982"/>
                  <a:gd name="T54" fmla="*/ 116 w 711"/>
                  <a:gd name="T55" fmla="*/ 143 h 982"/>
                  <a:gd name="T56" fmla="*/ 117 w 711"/>
                  <a:gd name="T57" fmla="*/ 130 h 982"/>
                  <a:gd name="T58" fmla="*/ 132 w 711"/>
                  <a:gd name="T59" fmla="*/ 124 h 982"/>
                  <a:gd name="T60" fmla="*/ 134 w 711"/>
                  <a:gd name="T61" fmla="*/ 106 h 982"/>
                  <a:gd name="T62" fmla="*/ 135 w 711"/>
                  <a:gd name="T63" fmla="*/ 92 h 982"/>
                  <a:gd name="T64" fmla="*/ 143 w 711"/>
                  <a:gd name="T65" fmla="*/ 87 h 982"/>
                  <a:gd name="T66" fmla="*/ 151 w 711"/>
                  <a:gd name="T67" fmla="*/ 87 h 982"/>
                  <a:gd name="T68" fmla="*/ 164 w 711"/>
                  <a:gd name="T69" fmla="*/ 80 h 982"/>
                  <a:gd name="T70" fmla="*/ 175 w 711"/>
                  <a:gd name="T71" fmla="*/ 75 h 982"/>
                  <a:gd name="T72" fmla="*/ 175 w 711"/>
                  <a:gd name="T73" fmla="*/ 64 h 982"/>
                  <a:gd name="T74" fmla="*/ 178 w 711"/>
                  <a:gd name="T75" fmla="*/ 63 h 982"/>
                  <a:gd name="T76" fmla="*/ 175 w 711"/>
                  <a:gd name="T77" fmla="*/ 49 h 982"/>
                  <a:gd name="T78" fmla="*/ 155 w 711"/>
                  <a:gd name="T79" fmla="*/ 34 h 982"/>
                  <a:gd name="T80" fmla="*/ 160 w 711"/>
                  <a:gd name="T81" fmla="*/ 19 h 982"/>
                  <a:gd name="T82" fmla="*/ 153 w 711"/>
                  <a:gd name="T83" fmla="*/ 15 h 982"/>
                  <a:gd name="T84" fmla="*/ 134 w 711"/>
                  <a:gd name="T85" fmla="*/ 14 h 982"/>
                  <a:gd name="T86" fmla="*/ 127 w 711"/>
                  <a:gd name="T87" fmla="*/ 5 h 982"/>
                  <a:gd name="T88" fmla="*/ 112 w 711"/>
                  <a:gd name="T89" fmla="*/ 21 h 982"/>
                  <a:gd name="T90" fmla="*/ 102 w 711"/>
                  <a:gd name="T91" fmla="*/ 17 h 982"/>
                  <a:gd name="T92" fmla="*/ 110 w 711"/>
                  <a:gd name="T93" fmla="*/ 7 h 982"/>
                  <a:gd name="T94" fmla="*/ 105 w 711"/>
                  <a:gd name="T95" fmla="*/ 0 h 982"/>
                  <a:gd name="T96" fmla="*/ 96 w 711"/>
                  <a:gd name="T97" fmla="*/ 4 h 982"/>
                  <a:gd name="T98" fmla="*/ 87 w 711"/>
                  <a:gd name="T99" fmla="*/ 15 h 982"/>
                  <a:gd name="T100" fmla="*/ 83 w 711"/>
                  <a:gd name="T101" fmla="*/ 14 h 982"/>
                  <a:gd name="T102" fmla="*/ 76 w 711"/>
                  <a:gd name="T103" fmla="*/ 21 h 982"/>
                  <a:gd name="T104" fmla="*/ 63 w 711"/>
                  <a:gd name="T105" fmla="*/ 15 h 982"/>
                  <a:gd name="T106" fmla="*/ 54 w 711"/>
                  <a:gd name="T107" fmla="*/ 25 h 982"/>
                  <a:gd name="T108" fmla="*/ 46 w 711"/>
                  <a:gd name="T109" fmla="*/ 27 h 982"/>
                  <a:gd name="T110" fmla="*/ 35 w 711"/>
                  <a:gd name="T111" fmla="*/ 40 h 982"/>
                  <a:gd name="T112" fmla="*/ 20 w 711"/>
                  <a:gd name="T113" fmla="*/ 44 h 9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11"/>
                  <a:gd name="T172" fmla="*/ 0 h 982"/>
                  <a:gd name="T173" fmla="*/ 711 w 711"/>
                  <a:gd name="T174" fmla="*/ 982 h 98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11" h="982">
                    <a:moveTo>
                      <a:pt x="77" y="173"/>
                    </a:moveTo>
                    <a:lnTo>
                      <a:pt x="27" y="219"/>
                    </a:lnTo>
                    <a:lnTo>
                      <a:pt x="61" y="270"/>
                    </a:lnTo>
                    <a:lnTo>
                      <a:pt x="81" y="344"/>
                    </a:lnTo>
                    <a:lnTo>
                      <a:pt x="55" y="392"/>
                    </a:lnTo>
                    <a:lnTo>
                      <a:pt x="22" y="415"/>
                    </a:lnTo>
                    <a:lnTo>
                      <a:pt x="0" y="486"/>
                    </a:lnTo>
                    <a:lnTo>
                      <a:pt x="51" y="539"/>
                    </a:lnTo>
                    <a:lnTo>
                      <a:pt x="61" y="624"/>
                    </a:lnTo>
                    <a:lnTo>
                      <a:pt x="102" y="650"/>
                    </a:lnTo>
                    <a:lnTo>
                      <a:pt x="120" y="716"/>
                    </a:lnTo>
                    <a:lnTo>
                      <a:pt x="92" y="783"/>
                    </a:lnTo>
                    <a:lnTo>
                      <a:pt x="96" y="840"/>
                    </a:lnTo>
                    <a:lnTo>
                      <a:pt x="128" y="860"/>
                    </a:lnTo>
                    <a:lnTo>
                      <a:pt x="197" y="833"/>
                    </a:lnTo>
                    <a:lnTo>
                      <a:pt x="224" y="858"/>
                    </a:lnTo>
                    <a:lnTo>
                      <a:pt x="185" y="927"/>
                    </a:lnTo>
                    <a:lnTo>
                      <a:pt x="155" y="961"/>
                    </a:lnTo>
                    <a:lnTo>
                      <a:pt x="183" y="982"/>
                    </a:lnTo>
                    <a:lnTo>
                      <a:pt x="327" y="923"/>
                    </a:lnTo>
                    <a:lnTo>
                      <a:pt x="382" y="949"/>
                    </a:lnTo>
                    <a:lnTo>
                      <a:pt x="403" y="888"/>
                    </a:lnTo>
                    <a:lnTo>
                      <a:pt x="398" y="833"/>
                    </a:lnTo>
                    <a:lnTo>
                      <a:pt x="425" y="726"/>
                    </a:lnTo>
                    <a:lnTo>
                      <a:pt x="459" y="677"/>
                    </a:lnTo>
                    <a:lnTo>
                      <a:pt x="457" y="628"/>
                    </a:lnTo>
                    <a:lnTo>
                      <a:pt x="476" y="604"/>
                    </a:lnTo>
                    <a:lnTo>
                      <a:pt x="462" y="569"/>
                    </a:lnTo>
                    <a:lnTo>
                      <a:pt x="468" y="518"/>
                    </a:lnTo>
                    <a:lnTo>
                      <a:pt x="525" y="496"/>
                    </a:lnTo>
                    <a:lnTo>
                      <a:pt x="535" y="423"/>
                    </a:lnTo>
                    <a:lnTo>
                      <a:pt x="539" y="368"/>
                    </a:lnTo>
                    <a:lnTo>
                      <a:pt x="569" y="346"/>
                    </a:lnTo>
                    <a:lnTo>
                      <a:pt x="602" y="346"/>
                    </a:lnTo>
                    <a:lnTo>
                      <a:pt x="653" y="317"/>
                    </a:lnTo>
                    <a:lnTo>
                      <a:pt x="697" y="297"/>
                    </a:lnTo>
                    <a:lnTo>
                      <a:pt x="697" y="256"/>
                    </a:lnTo>
                    <a:lnTo>
                      <a:pt x="711" y="254"/>
                    </a:lnTo>
                    <a:lnTo>
                      <a:pt x="697" y="193"/>
                    </a:lnTo>
                    <a:lnTo>
                      <a:pt x="620" y="134"/>
                    </a:lnTo>
                    <a:lnTo>
                      <a:pt x="638" y="73"/>
                    </a:lnTo>
                    <a:lnTo>
                      <a:pt x="612" y="57"/>
                    </a:lnTo>
                    <a:lnTo>
                      <a:pt x="535" y="55"/>
                    </a:lnTo>
                    <a:lnTo>
                      <a:pt x="506" y="20"/>
                    </a:lnTo>
                    <a:lnTo>
                      <a:pt x="447" y="81"/>
                    </a:lnTo>
                    <a:lnTo>
                      <a:pt x="407" y="67"/>
                    </a:lnTo>
                    <a:lnTo>
                      <a:pt x="439" y="28"/>
                    </a:lnTo>
                    <a:lnTo>
                      <a:pt x="417" y="0"/>
                    </a:lnTo>
                    <a:lnTo>
                      <a:pt x="384" y="14"/>
                    </a:lnTo>
                    <a:lnTo>
                      <a:pt x="348" y="59"/>
                    </a:lnTo>
                    <a:lnTo>
                      <a:pt x="331" y="55"/>
                    </a:lnTo>
                    <a:lnTo>
                      <a:pt x="301" y="81"/>
                    </a:lnTo>
                    <a:lnTo>
                      <a:pt x="250" y="61"/>
                    </a:lnTo>
                    <a:lnTo>
                      <a:pt x="214" y="98"/>
                    </a:lnTo>
                    <a:lnTo>
                      <a:pt x="183" y="108"/>
                    </a:lnTo>
                    <a:lnTo>
                      <a:pt x="140" y="159"/>
                    </a:lnTo>
                    <a:lnTo>
                      <a:pt x="77" y="173"/>
                    </a:lnTo>
                  </a:path>
                </a:pathLst>
              </a:custGeom>
              <a:grpFill/>
              <a:ln w="6350">
                <a:solidFill>
                  <a:schemeClr val="bg1"/>
                </a:solidFill>
                <a:prstDash val="solid"/>
                <a:round/>
              </a:ln>
            </p:spPr>
            <p:txBody>
              <a:bodyPr/>
              <a:lstStyle/>
              <a:p>
                <a:endParaRPr lang="zh-CN" altLang="en-US" sz="1705">
                  <a:cs typeface="+mn-ea"/>
                  <a:sym typeface="+mn-lt"/>
                </a:endParaRPr>
              </a:p>
            </p:txBody>
          </p:sp>
          <p:sp>
            <p:nvSpPr>
              <p:cNvPr id="86" name="Freeform 119"/>
              <p:cNvSpPr/>
              <p:nvPr/>
            </p:nvSpPr>
            <p:spPr bwMode="gray">
              <a:xfrm>
                <a:off x="4927328" y="3972843"/>
                <a:ext cx="573088" cy="709613"/>
              </a:xfrm>
              <a:custGeom>
                <a:avLst/>
                <a:gdLst>
                  <a:gd name="T0" fmla="*/ 19 w 722"/>
                  <a:gd name="T1" fmla="*/ 148 h 894"/>
                  <a:gd name="T2" fmla="*/ 23 w 722"/>
                  <a:gd name="T3" fmla="*/ 155 h 894"/>
                  <a:gd name="T4" fmla="*/ 34 w 722"/>
                  <a:gd name="T5" fmla="*/ 163 h 894"/>
                  <a:gd name="T6" fmla="*/ 42 w 722"/>
                  <a:gd name="T7" fmla="*/ 163 h 894"/>
                  <a:gd name="T8" fmla="*/ 50 w 722"/>
                  <a:gd name="T9" fmla="*/ 168 h 894"/>
                  <a:gd name="T10" fmla="*/ 50 w 722"/>
                  <a:gd name="T11" fmla="*/ 192 h 894"/>
                  <a:gd name="T12" fmla="*/ 58 w 722"/>
                  <a:gd name="T13" fmla="*/ 202 h 894"/>
                  <a:gd name="T14" fmla="*/ 62 w 722"/>
                  <a:gd name="T15" fmla="*/ 217 h 894"/>
                  <a:gd name="T16" fmla="*/ 67 w 722"/>
                  <a:gd name="T17" fmla="*/ 218 h 894"/>
                  <a:gd name="T18" fmla="*/ 76 w 722"/>
                  <a:gd name="T19" fmla="*/ 207 h 894"/>
                  <a:gd name="T20" fmla="*/ 85 w 722"/>
                  <a:gd name="T21" fmla="*/ 204 h 894"/>
                  <a:gd name="T22" fmla="*/ 90 w 722"/>
                  <a:gd name="T23" fmla="*/ 211 h 894"/>
                  <a:gd name="T24" fmla="*/ 82 w 722"/>
                  <a:gd name="T25" fmla="*/ 220 h 894"/>
                  <a:gd name="T26" fmla="*/ 91 w 722"/>
                  <a:gd name="T27" fmla="*/ 224 h 894"/>
                  <a:gd name="T28" fmla="*/ 106 w 722"/>
                  <a:gd name="T29" fmla="*/ 209 h 894"/>
                  <a:gd name="T30" fmla="*/ 113 w 722"/>
                  <a:gd name="T31" fmla="*/ 217 h 894"/>
                  <a:gd name="T32" fmla="*/ 133 w 722"/>
                  <a:gd name="T33" fmla="*/ 218 h 894"/>
                  <a:gd name="T34" fmla="*/ 140 w 722"/>
                  <a:gd name="T35" fmla="*/ 222 h 894"/>
                  <a:gd name="T36" fmla="*/ 154 w 722"/>
                  <a:gd name="T37" fmla="*/ 207 h 894"/>
                  <a:gd name="T38" fmla="*/ 162 w 722"/>
                  <a:gd name="T39" fmla="*/ 188 h 894"/>
                  <a:gd name="T40" fmla="*/ 169 w 722"/>
                  <a:gd name="T41" fmla="*/ 178 h 894"/>
                  <a:gd name="T42" fmla="*/ 176 w 722"/>
                  <a:gd name="T43" fmla="*/ 175 h 894"/>
                  <a:gd name="T44" fmla="*/ 171 w 722"/>
                  <a:gd name="T45" fmla="*/ 164 h 894"/>
                  <a:gd name="T46" fmla="*/ 181 w 722"/>
                  <a:gd name="T47" fmla="*/ 151 h 894"/>
                  <a:gd name="T48" fmla="*/ 180 w 722"/>
                  <a:gd name="T49" fmla="*/ 141 h 894"/>
                  <a:gd name="T50" fmla="*/ 173 w 722"/>
                  <a:gd name="T51" fmla="*/ 142 h 894"/>
                  <a:gd name="T52" fmla="*/ 162 w 722"/>
                  <a:gd name="T53" fmla="*/ 138 h 894"/>
                  <a:gd name="T54" fmla="*/ 150 w 722"/>
                  <a:gd name="T55" fmla="*/ 142 h 894"/>
                  <a:gd name="T56" fmla="*/ 147 w 722"/>
                  <a:gd name="T57" fmla="*/ 127 h 894"/>
                  <a:gd name="T58" fmla="*/ 134 w 722"/>
                  <a:gd name="T59" fmla="*/ 120 h 894"/>
                  <a:gd name="T60" fmla="*/ 131 w 722"/>
                  <a:gd name="T61" fmla="*/ 108 h 894"/>
                  <a:gd name="T62" fmla="*/ 138 w 722"/>
                  <a:gd name="T63" fmla="*/ 97 h 894"/>
                  <a:gd name="T64" fmla="*/ 124 w 722"/>
                  <a:gd name="T65" fmla="*/ 83 h 894"/>
                  <a:gd name="T66" fmla="*/ 108 w 722"/>
                  <a:gd name="T67" fmla="*/ 63 h 894"/>
                  <a:gd name="T68" fmla="*/ 109 w 722"/>
                  <a:gd name="T69" fmla="*/ 47 h 894"/>
                  <a:gd name="T70" fmla="*/ 101 w 722"/>
                  <a:gd name="T71" fmla="*/ 42 h 894"/>
                  <a:gd name="T72" fmla="*/ 93 w 722"/>
                  <a:gd name="T73" fmla="*/ 44 h 894"/>
                  <a:gd name="T74" fmla="*/ 90 w 722"/>
                  <a:gd name="T75" fmla="*/ 35 h 894"/>
                  <a:gd name="T76" fmla="*/ 73 w 722"/>
                  <a:gd name="T77" fmla="*/ 34 h 894"/>
                  <a:gd name="T78" fmla="*/ 77 w 722"/>
                  <a:gd name="T79" fmla="*/ 12 h 894"/>
                  <a:gd name="T80" fmla="*/ 69 w 722"/>
                  <a:gd name="T81" fmla="*/ 15 h 894"/>
                  <a:gd name="T82" fmla="*/ 53 w 722"/>
                  <a:gd name="T83" fmla="*/ 0 h 894"/>
                  <a:gd name="T84" fmla="*/ 45 w 722"/>
                  <a:gd name="T85" fmla="*/ 4 h 894"/>
                  <a:gd name="T86" fmla="*/ 40 w 722"/>
                  <a:gd name="T87" fmla="*/ 16 h 894"/>
                  <a:gd name="T88" fmla="*/ 35 w 722"/>
                  <a:gd name="T89" fmla="*/ 17 h 894"/>
                  <a:gd name="T90" fmla="*/ 38 w 722"/>
                  <a:gd name="T91" fmla="*/ 26 h 894"/>
                  <a:gd name="T92" fmla="*/ 51 w 722"/>
                  <a:gd name="T93" fmla="*/ 30 h 894"/>
                  <a:gd name="T94" fmla="*/ 55 w 722"/>
                  <a:gd name="T95" fmla="*/ 46 h 894"/>
                  <a:gd name="T96" fmla="*/ 42 w 722"/>
                  <a:gd name="T97" fmla="*/ 54 h 894"/>
                  <a:gd name="T98" fmla="*/ 28 w 722"/>
                  <a:gd name="T99" fmla="*/ 42 h 894"/>
                  <a:gd name="T100" fmla="*/ 17 w 722"/>
                  <a:gd name="T101" fmla="*/ 49 h 894"/>
                  <a:gd name="T102" fmla="*/ 22 w 722"/>
                  <a:gd name="T103" fmla="*/ 62 h 894"/>
                  <a:gd name="T104" fmla="*/ 12 w 722"/>
                  <a:gd name="T105" fmla="*/ 71 h 894"/>
                  <a:gd name="T106" fmla="*/ 13 w 722"/>
                  <a:gd name="T107" fmla="*/ 84 h 894"/>
                  <a:gd name="T108" fmla="*/ 0 w 722"/>
                  <a:gd name="T109" fmla="*/ 88 h 894"/>
                  <a:gd name="T110" fmla="*/ 11 w 722"/>
                  <a:gd name="T111" fmla="*/ 96 h 894"/>
                  <a:gd name="T112" fmla="*/ 24 w 722"/>
                  <a:gd name="T113" fmla="*/ 112 h 894"/>
                  <a:gd name="T114" fmla="*/ 40 w 722"/>
                  <a:gd name="T115" fmla="*/ 103 h 894"/>
                  <a:gd name="T116" fmla="*/ 44 w 722"/>
                  <a:gd name="T117" fmla="*/ 118 h 894"/>
                  <a:gd name="T118" fmla="*/ 43 w 722"/>
                  <a:gd name="T119" fmla="*/ 134 h 894"/>
                  <a:gd name="T120" fmla="*/ 24 w 722"/>
                  <a:gd name="T121" fmla="*/ 144 h 894"/>
                  <a:gd name="T122" fmla="*/ 19 w 722"/>
                  <a:gd name="T123" fmla="*/ 148 h 8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22"/>
                  <a:gd name="T187" fmla="*/ 0 h 894"/>
                  <a:gd name="T188" fmla="*/ 722 w 722"/>
                  <a:gd name="T189" fmla="*/ 894 h 8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22" h="894">
                    <a:moveTo>
                      <a:pt x="74" y="591"/>
                    </a:moveTo>
                    <a:lnTo>
                      <a:pt x="94" y="620"/>
                    </a:lnTo>
                    <a:lnTo>
                      <a:pt x="133" y="652"/>
                    </a:lnTo>
                    <a:lnTo>
                      <a:pt x="165" y="650"/>
                    </a:lnTo>
                    <a:lnTo>
                      <a:pt x="202" y="669"/>
                    </a:lnTo>
                    <a:lnTo>
                      <a:pt x="202" y="766"/>
                    </a:lnTo>
                    <a:lnTo>
                      <a:pt x="234" y="807"/>
                    </a:lnTo>
                    <a:lnTo>
                      <a:pt x="250" y="868"/>
                    </a:lnTo>
                    <a:lnTo>
                      <a:pt x="267" y="872"/>
                    </a:lnTo>
                    <a:lnTo>
                      <a:pt x="303" y="827"/>
                    </a:lnTo>
                    <a:lnTo>
                      <a:pt x="338" y="815"/>
                    </a:lnTo>
                    <a:lnTo>
                      <a:pt x="358" y="841"/>
                    </a:lnTo>
                    <a:lnTo>
                      <a:pt x="326" y="878"/>
                    </a:lnTo>
                    <a:lnTo>
                      <a:pt x="366" y="894"/>
                    </a:lnTo>
                    <a:lnTo>
                      <a:pt x="425" y="833"/>
                    </a:lnTo>
                    <a:lnTo>
                      <a:pt x="454" y="868"/>
                    </a:lnTo>
                    <a:lnTo>
                      <a:pt x="531" y="870"/>
                    </a:lnTo>
                    <a:lnTo>
                      <a:pt x="557" y="886"/>
                    </a:lnTo>
                    <a:lnTo>
                      <a:pt x="616" y="825"/>
                    </a:lnTo>
                    <a:lnTo>
                      <a:pt x="645" y="752"/>
                    </a:lnTo>
                    <a:lnTo>
                      <a:pt x="673" y="709"/>
                    </a:lnTo>
                    <a:lnTo>
                      <a:pt x="704" y="697"/>
                    </a:lnTo>
                    <a:lnTo>
                      <a:pt x="683" y="654"/>
                    </a:lnTo>
                    <a:lnTo>
                      <a:pt x="722" y="604"/>
                    </a:lnTo>
                    <a:lnTo>
                      <a:pt x="720" y="563"/>
                    </a:lnTo>
                    <a:lnTo>
                      <a:pt x="689" y="567"/>
                    </a:lnTo>
                    <a:lnTo>
                      <a:pt x="647" y="551"/>
                    </a:lnTo>
                    <a:lnTo>
                      <a:pt x="598" y="567"/>
                    </a:lnTo>
                    <a:lnTo>
                      <a:pt x="588" y="508"/>
                    </a:lnTo>
                    <a:lnTo>
                      <a:pt x="533" y="482"/>
                    </a:lnTo>
                    <a:lnTo>
                      <a:pt x="521" y="429"/>
                    </a:lnTo>
                    <a:lnTo>
                      <a:pt x="549" y="386"/>
                    </a:lnTo>
                    <a:lnTo>
                      <a:pt x="496" y="331"/>
                    </a:lnTo>
                    <a:lnTo>
                      <a:pt x="431" y="252"/>
                    </a:lnTo>
                    <a:lnTo>
                      <a:pt x="435" y="185"/>
                    </a:lnTo>
                    <a:lnTo>
                      <a:pt x="403" y="166"/>
                    </a:lnTo>
                    <a:lnTo>
                      <a:pt x="374" y="173"/>
                    </a:lnTo>
                    <a:lnTo>
                      <a:pt x="358" y="138"/>
                    </a:lnTo>
                    <a:lnTo>
                      <a:pt x="291" y="136"/>
                    </a:lnTo>
                    <a:lnTo>
                      <a:pt x="305" y="47"/>
                    </a:lnTo>
                    <a:lnTo>
                      <a:pt x="273" y="61"/>
                    </a:lnTo>
                    <a:lnTo>
                      <a:pt x="214" y="0"/>
                    </a:lnTo>
                    <a:lnTo>
                      <a:pt x="177" y="16"/>
                    </a:lnTo>
                    <a:lnTo>
                      <a:pt x="157" y="63"/>
                    </a:lnTo>
                    <a:lnTo>
                      <a:pt x="137" y="67"/>
                    </a:lnTo>
                    <a:lnTo>
                      <a:pt x="149" y="101"/>
                    </a:lnTo>
                    <a:lnTo>
                      <a:pt x="204" y="122"/>
                    </a:lnTo>
                    <a:lnTo>
                      <a:pt x="222" y="183"/>
                    </a:lnTo>
                    <a:lnTo>
                      <a:pt x="167" y="215"/>
                    </a:lnTo>
                    <a:lnTo>
                      <a:pt x="114" y="166"/>
                    </a:lnTo>
                    <a:lnTo>
                      <a:pt x="67" y="195"/>
                    </a:lnTo>
                    <a:lnTo>
                      <a:pt x="86" y="250"/>
                    </a:lnTo>
                    <a:lnTo>
                      <a:pt x="49" y="282"/>
                    </a:lnTo>
                    <a:lnTo>
                      <a:pt x="53" y="335"/>
                    </a:lnTo>
                    <a:lnTo>
                      <a:pt x="0" y="349"/>
                    </a:lnTo>
                    <a:lnTo>
                      <a:pt x="43" y="384"/>
                    </a:lnTo>
                    <a:lnTo>
                      <a:pt x="98" y="447"/>
                    </a:lnTo>
                    <a:lnTo>
                      <a:pt x="157" y="410"/>
                    </a:lnTo>
                    <a:lnTo>
                      <a:pt x="175" y="473"/>
                    </a:lnTo>
                    <a:lnTo>
                      <a:pt x="171" y="536"/>
                    </a:lnTo>
                    <a:lnTo>
                      <a:pt x="96" y="575"/>
                    </a:lnTo>
                    <a:lnTo>
                      <a:pt x="74" y="591"/>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87" name="Freeform 120"/>
              <p:cNvSpPr/>
              <p:nvPr/>
            </p:nvSpPr>
            <p:spPr bwMode="gray">
              <a:xfrm>
                <a:off x="4927328" y="3972843"/>
                <a:ext cx="573088" cy="709613"/>
              </a:xfrm>
              <a:custGeom>
                <a:avLst/>
                <a:gdLst>
                  <a:gd name="T0" fmla="*/ 19 w 722"/>
                  <a:gd name="T1" fmla="*/ 148 h 894"/>
                  <a:gd name="T2" fmla="*/ 23 w 722"/>
                  <a:gd name="T3" fmla="*/ 155 h 894"/>
                  <a:gd name="T4" fmla="*/ 34 w 722"/>
                  <a:gd name="T5" fmla="*/ 163 h 894"/>
                  <a:gd name="T6" fmla="*/ 42 w 722"/>
                  <a:gd name="T7" fmla="*/ 163 h 894"/>
                  <a:gd name="T8" fmla="*/ 50 w 722"/>
                  <a:gd name="T9" fmla="*/ 168 h 894"/>
                  <a:gd name="T10" fmla="*/ 50 w 722"/>
                  <a:gd name="T11" fmla="*/ 192 h 894"/>
                  <a:gd name="T12" fmla="*/ 58 w 722"/>
                  <a:gd name="T13" fmla="*/ 202 h 894"/>
                  <a:gd name="T14" fmla="*/ 62 w 722"/>
                  <a:gd name="T15" fmla="*/ 217 h 894"/>
                  <a:gd name="T16" fmla="*/ 67 w 722"/>
                  <a:gd name="T17" fmla="*/ 218 h 894"/>
                  <a:gd name="T18" fmla="*/ 76 w 722"/>
                  <a:gd name="T19" fmla="*/ 207 h 894"/>
                  <a:gd name="T20" fmla="*/ 85 w 722"/>
                  <a:gd name="T21" fmla="*/ 204 h 894"/>
                  <a:gd name="T22" fmla="*/ 90 w 722"/>
                  <a:gd name="T23" fmla="*/ 211 h 894"/>
                  <a:gd name="T24" fmla="*/ 82 w 722"/>
                  <a:gd name="T25" fmla="*/ 220 h 894"/>
                  <a:gd name="T26" fmla="*/ 91 w 722"/>
                  <a:gd name="T27" fmla="*/ 224 h 894"/>
                  <a:gd name="T28" fmla="*/ 106 w 722"/>
                  <a:gd name="T29" fmla="*/ 209 h 894"/>
                  <a:gd name="T30" fmla="*/ 113 w 722"/>
                  <a:gd name="T31" fmla="*/ 217 h 894"/>
                  <a:gd name="T32" fmla="*/ 133 w 722"/>
                  <a:gd name="T33" fmla="*/ 218 h 894"/>
                  <a:gd name="T34" fmla="*/ 140 w 722"/>
                  <a:gd name="T35" fmla="*/ 222 h 894"/>
                  <a:gd name="T36" fmla="*/ 154 w 722"/>
                  <a:gd name="T37" fmla="*/ 207 h 894"/>
                  <a:gd name="T38" fmla="*/ 162 w 722"/>
                  <a:gd name="T39" fmla="*/ 188 h 894"/>
                  <a:gd name="T40" fmla="*/ 169 w 722"/>
                  <a:gd name="T41" fmla="*/ 178 h 894"/>
                  <a:gd name="T42" fmla="*/ 176 w 722"/>
                  <a:gd name="T43" fmla="*/ 175 h 894"/>
                  <a:gd name="T44" fmla="*/ 171 w 722"/>
                  <a:gd name="T45" fmla="*/ 164 h 894"/>
                  <a:gd name="T46" fmla="*/ 181 w 722"/>
                  <a:gd name="T47" fmla="*/ 151 h 894"/>
                  <a:gd name="T48" fmla="*/ 180 w 722"/>
                  <a:gd name="T49" fmla="*/ 141 h 894"/>
                  <a:gd name="T50" fmla="*/ 173 w 722"/>
                  <a:gd name="T51" fmla="*/ 142 h 894"/>
                  <a:gd name="T52" fmla="*/ 162 w 722"/>
                  <a:gd name="T53" fmla="*/ 138 h 894"/>
                  <a:gd name="T54" fmla="*/ 150 w 722"/>
                  <a:gd name="T55" fmla="*/ 142 h 894"/>
                  <a:gd name="T56" fmla="*/ 147 w 722"/>
                  <a:gd name="T57" fmla="*/ 127 h 894"/>
                  <a:gd name="T58" fmla="*/ 134 w 722"/>
                  <a:gd name="T59" fmla="*/ 120 h 894"/>
                  <a:gd name="T60" fmla="*/ 131 w 722"/>
                  <a:gd name="T61" fmla="*/ 108 h 894"/>
                  <a:gd name="T62" fmla="*/ 138 w 722"/>
                  <a:gd name="T63" fmla="*/ 97 h 894"/>
                  <a:gd name="T64" fmla="*/ 124 w 722"/>
                  <a:gd name="T65" fmla="*/ 83 h 894"/>
                  <a:gd name="T66" fmla="*/ 108 w 722"/>
                  <a:gd name="T67" fmla="*/ 63 h 894"/>
                  <a:gd name="T68" fmla="*/ 109 w 722"/>
                  <a:gd name="T69" fmla="*/ 47 h 894"/>
                  <a:gd name="T70" fmla="*/ 101 w 722"/>
                  <a:gd name="T71" fmla="*/ 42 h 894"/>
                  <a:gd name="T72" fmla="*/ 93 w 722"/>
                  <a:gd name="T73" fmla="*/ 44 h 894"/>
                  <a:gd name="T74" fmla="*/ 90 w 722"/>
                  <a:gd name="T75" fmla="*/ 35 h 894"/>
                  <a:gd name="T76" fmla="*/ 73 w 722"/>
                  <a:gd name="T77" fmla="*/ 34 h 894"/>
                  <a:gd name="T78" fmla="*/ 77 w 722"/>
                  <a:gd name="T79" fmla="*/ 12 h 894"/>
                  <a:gd name="T80" fmla="*/ 69 w 722"/>
                  <a:gd name="T81" fmla="*/ 15 h 894"/>
                  <a:gd name="T82" fmla="*/ 53 w 722"/>
                  <a:gd name="T83" fmla="*/ 0 h 894"/>
                  <a:gd name="T84" fmla="*/ 45 w 722"/>
                  <a:gd name="T85" fmla="*/ 4 h 894"/>
                  <a:gd name="T86" fmla="*/ 40 w 722"/>
                  <a:gd name="T87" fmla="*/ 16 h 894"/>
                  <a:gd name="T88" fmla="*/ 35 w 722"/>
                  <a:gd name="T89" fmla="*/ 17 h 894"/>
                  <a:gd name="T90" fmla="*/ 38 w 722"/>
                  <a:gd name="T91" fmla="*/ 26 h 894"/>
                  <a:gd name="T92" fmla="*/ 51 w 722"/>
                  <a:gd name="T93" fmla="*/ 30 h 894"/>
                  <a:gd name="T94" fmla="*/ 55 w 722"/>
                  <a:gd name="T95" fmla="*/ 46 h 894"/>
                  <a:gd name="T96" fmla="*/ 42 w 722"/>
                  <a:gd name="T97" fmla="*/ 54 h 894"/>
                  <a:gd name="T98" fmla="*/ 28 w 722"/>
                  <a:gd name="T99" fmla="*/ 42 h 894"/>
                  <a:gd name="T100" fmla="*/ 17 w 722"/>
                  <a:gd name="T101" fmla="*/ 49 h 894"/>
                  <a:gd name="T102" fmla="*/ 22 w 722"/>
                  <a:gd name="T103" fmla="*/ 62 h 894"/>
                  <a:gd name="T104" fmla="*/ 12 w 722"/>
                  <a:gd name="T105" fmla="*/ 71 h 894"/>
                  <a:gd name="T106" fmla="*/ 13 w 722"/>
                  <a:gd name="T107" fmla="*/ 84 h 894"/>
                  <a:gd name="T108" fmla="*/ 0 w 722"/>
                  <a:gd name="T109" fmla="*/ 88 h 894"/>
                  <a:gd name="T110" fmla="*/ 11 w 722"/>
                  <a:gd name="T111" fmla="*/ 96 h 894"/>
                  <a:gd name="T112" fmla="*/ 24 w 722"/>
                  <a:gd name="T113" fmla="*/ 112 h 894"/>
                  <a:gd name="T114" fmla="*/ 40 w 722"/>
                  <a:gd name="T115" fmla="*/ 103 h 894"/>
                  <a:gd name="T116" fmla="*/ 44 w 722"/>
                  <a:gd name="T117" fmla="*/ 118 h 894"/>
                  <a:gd name="T118" fmla="*/ 43 w 722"/>
                  <a:gd name="T119" fmla="*/ 134 h 894"/>
                  <a:gd name="T120" fmla="*/ 24 w 722"/>
                  <a:gd name="T121" fmla="*/ 144 h 894"/>
                  <a:gd name="T122" fmla="*/ 19 w 722"/>
                  <a:gd name="T123" fmla="*/ 148 h 8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22"/>
                  <a:gd name="T187" fmla="*/ 0 h 894"/>
                  <a:gd name="T188" fmla="*/ 722 w 722"/>
                  <a:gd name="T189" fmla="*/ 894 h 8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22" h="894">
                    <a:moveTo>
                      <a:pt x="74" y="591"/>
                    </a:moveTo>
                    <a:lnTo>
                      <a:pt x="94" y="620"/>
                    </a:lnTo>
                    <a:lnTo>
                      <a:pt x="133" y="652"/>
                    </a:lnTo>
                    <a:lnTo>
                      <a:pt x="165" y="650"/>
                    </a:lnTo>
                    <a:lnTo>
                      <a:pt x="202" y="669"/>
                    </a:lnTo>
                    <a:lnTo>
                      <a:pt x="202" y="766"/>
                    </a:lnTo>
                    <a:lnTo>
                      <a:pt x="234" y="807"/>
                    </a:lnTo>
                    <a:lnTo>
                      <a:pt x="250" y="868"/>
                    </a:lnTo>
                    <a:lnTo>
                      <a:pt x="267" y="872"/>
                    </a:lnTo>
                    <a:lnTo>
                      <a:pt x="303" y="827"/>
                    </a:lnTo>
                    <a:lnTo>
                      <a:pt x="338" y="815"/>
                    </a:lnTo>
                    <a:lnTo>
                      <a:pt x="358" y="841"/>
                    </a:lnTo>
                    <a:lnTo>
                      <a:pt x="326" y="878"/>
                    </a:lnTo>
                    <a:lnTo>
                      <a:pt x="366" y="894"/>
                    </a:lnTo>
                    <a:lnTo>
                      <a:pt x="425" y="833"/>
                    </a:lnTo>
                    <a:lnTo>
                      <a:pt x="454" y="868"/>
                    </a:lnTo>
                    <a:lnTo>
                      <a:pt x="531" y="870"/>
                    </a:lnTo>
                    <a:lnTo>
                      <a:pt x="557" y="886"/>
                    </a:lnTo>
                    <a:lnTo>
                      <a:pt x="616" y="825"/>
                    </a:lnTo>
                    <a:lnTo>
                      <a:pt x="645" y="752"/>
                    </a:lnTo>
                    <a:lnTo>
                      <a:pt x="673" y="709"/>
                    </a:lnTo>
                    <a:lnTo>
                      <a:pt x="704" y="697"/>
                    </a:lnTo>
                    <a:lnTo>
                      <a:pt x="683" y="654"/>
                    </a:lnTo>
                    <a:lnTo>
                      <a:pt x="722" y="604"/>
                    </a:lnTo>
                    <a:lnTo>
                      <a:pt x="720" y="563"/>
                    </a:lnTo>
                    <a:lnTo>
                      <a:pt x="689" y="567"/>
                    </a:lnTo>
                    <a:lnTo>
                      <a:pt x="647" y="551"/>
                    </a:lnTo>
                    <a:lnTo>
                      <a:pt x="598" y="567"/>
                    </a:lnTo>
                    <a:lnTo>
                      <a:pt x="588" y="508"/>
                    </a:lnTo>
                    <a:lnTo>
                      <a:pt x="533" y="482"/>
                    </a:lnTo>
                    <a:lnTo>
                      <a:pt x="521" y="429"/>
                    </a:lnTo>
                    <a:lnTo>
                      <a:pt x="549" y="386"/>
                    </a:lnTo>
                    <a:lnTo>
                      <a:pt x="496" y="331"/>
                    </a:lnTo>
                    <a:lnTo>
                      <a:pt x="431" y="252"/>
                    </a:lnTo>
                    <a:lnTo>
                      <a:pt x="435" y="185"/>
                    </a:lnTo>
                    <a:lnTo>
                      <a:pt x="403" y="166"/>
                    </a:lnTo>
                    <a:lnTo>
                      <a:pt x="374" y="173"/>
                    </a:lnTo>
                    <a:lnTo>
                      <a:pt x="358" y="138"/>
                    </a:lnTo>
                    <a:lnTo>
                      <a:pt x="291" y="136"/>
                    </a:lnTo>
                    <a:lnTo>
                      <a:pt x="305" y="47"/>
                    </a:lnTo>
                    <a:lnTo>
                      <a:pt x="273" y="61"/>
                    </a:lnTo>
                    <a:lnTo>
                      <a:pt x="214" y="0"/>
                    </a:lnTo>
                    <a:lnTo>
                      <a:pt x="177" y="16"/>
                    </a:lnTo>
                    <a:lnTo>
                      <a:pt x="157" y="63"/>
                    </a:lnTo>
                    <a:lnTo>
                      <a:pt x="137" y="67"/>
                    </a:lnTo>
                    <a:lnTo>
                      <a:pt x="149" y="101"/>
                    </a:lnTo>
                    <a:lnTo>
                      <a:pt x="204" y="122"/>
                    </a:lnTo>
                    <a:lnTo>
                      <a:pt x="222" y="183"/>
                    </a:lnTo>
                    <a:lnTo>
                      <a:pt x="167" y="215"/>
                    </a:lnTo>
                    <a:lnTo>
                      <a:pt x="114" y="166"/>
                    </a:lnTo>
                    <a:lnTo>
                      <a:pt x="67" y="195"/>
                    </a:lnTo>
                    <a:lnTo>
                      <a:pt x="86" y="250"/>
                    </a:lnTo>
                    <a:lnTo>
                      <a:pt x="49" y="282"/>
                    </a:lnTo>
                    <a:lnTo>
                      <a:pt x="53" y="335"/>
                    </a:lnTo>
                    <a:lnTo>
                      <a:pt x="0" y="349"/>
                    </a:lnTo>
                    <a:lnTo>
                      <a:pt x="43" y="384"/>
                    </a:lnTo>
                    <a:lnTo>
                      <a:pt x="98" y="447"/>
                    </a:lnTo>
                    <a:lnTo>
                      <a:pt x="157" y="410"/>
                    </a:lnTo>
                    <a:lnTo>
                      <a:pt x="175" y="473"/>
                    </a:lnTo>
                    <a:lnTo>
                      <a:pt x="171" y="536"/>
                    </a:lnTo>
                    <a:lnTo>
                      <a:pt x="96" y="575"/>
                    </a:lnTo>
                    <a:lnTo>
                      <a:pt x="74" y="591"/>
                    </a:lnTo>
                  </a:path>
                </a:pathLst>
              </a:custGeom>
              <a:grpFill/>
              <a:ln w="6350">
                <a:solidFill>
                  <a:schemeClr val="bg1"/>
                </a:solidFill>
                <a:prstDash val="solid"/>
                <a:round/>
              </a:ln>
            </p:spPr>
            <p:txBody>
              <a:bodyPr/>
              <a:lstStyle/>
              <a:p>
                <a:endParaRPr lang="zh-CN" altLang="en-US" sz="1705">
                  <a:cs typeface="+mn-ea"/>
                  <a:sym typeface="+mn-lt"/>
                </a:endParaRPr>
              </a:p>
            </p:txBody>
          </p:sp>
          <p:sp>
            <p:nvSpPr>
              <p:cNvPr id="88" name="Freeform 121"/>
              <p:cNvSpPr/>
              <p:nvPr/>
            </p:nvSpPr>
            <p:spPr bwMode="gray">
              <a:xfrm>
                <a:off x="4224065" y="4272881"/>
                <a:ext cx="901700" cy="565150"/>
              </a:xfrm>
              <a:custGeom>
                <a:avLst/>
                <a:gdLst>
                  <a:gd name="T0" fmla="*/ 40 w 1136"/>
                  <a:gd name="T1" fmla="*/ 51 h 713"/>
                  <a:gd name="T2" fmla="*/ 52 w 1136"/>
                  <a:gd name="T3" fmla="*/ 64 h 713"/>
                  <a:gd name="T4" fmla="*/ 58 w 1136"/>
                  <a:gd name="T5" fmla="*/ 104 h 713"/>
                  <a:gd name="T6" fmla="*/ 35 w 1136"/>
                  <a:gd name="T7" fmla="*/ 118 h 713"/>
                  <a:gd name="T8" fmla="*/ 0 w 1136"/>
                  <a:gd name="T9" fmla="*/ 129 h 713"/>
                  <a:gd name="T10" fmla="*/ 20 w 1136"/>
                  <a:gd name="T11" fmla="*/ 167 h 713"/>
                  <a:gd name="T12" fmla="*/ 40 w 1136"/>
                  <a:gd name="T13" fmla="*/ 162 h 713"/>
                  <a:gd name="T14" fmla="*/ 80 w 1136"/>
                  <a:gd name="T15" fmla="*/ 153 h 713"/>
                  <a:gd name="T16" fmla="*/ 76 w 1136"/>
                  <a:gd name="T17" fmla="*/ 136 h 713"/>
                  <a:gd name="T18" fmla="*/ 115 w 1136"/>
                  <a:gd name="T19" fmla="*/ 138 h 713"/>
                  <a:gd name="T20" fmla="*/ 147 w 1136"/>
                  <a:gd name="T21" fmla="*/ 149 h 713"/>
                  <a:gd name="T22" fmla="*/ 170 w 1136"/>
                  <a:gd name="T23" fmla="*/ 142 h 713"/>
                  <a:gd name="T24" fmla="*/ 189 w 1136"/>
                  <a:gd name="T25" fmla="*/ 138 h 713"/>
                  <a:gd name="T26" fmla="*/ 196 w 1136"/>
                  <a:gd name="T27" fmla="*/ 160 h 713"/>
                  <a:gd name="T28" fmla="*/ 221 w 1136"/>
                  <a:gd name="T29" fmla="*/ 152 h 713"/>
                  <a:gd name="T30" fmla="*/ 247 w 1136"/>
                  <a:gd name="T31" fmla="*/ 135 h 713"/>
                  <a:gd name="T32" fmla="*/ 264 w 1136"/>
                  <a:gd name="T33" fmla="*/ 124 h 713"/>
                  <a:gd name="T34" fmla="*/ 284 w 1136"/>
                  <a:gd name="T35" fmla="*/ 122 h 713"/>
                  <a:gd name="T36" fmla="*/ 272 w 1136"/>
                  <a:gd name="T37" fmla="*/ 97 h 713"/>
                  <a:gd name="T38" fmla="*/ 263 w 1136"/>
                  <a:gd name="T39" fmla="*/ 68 h 713"/>
                  <a:gd name="T40" fmla="*/ 245 w 1136"/>
                  <a:gd name="T41" fmla="*/ 60 h 713"/>
                  <a:gd name="T42" fmla="*/ 225 w 1136"/>
                  <a:gd name="T43" fmla="*/ 59 h 713"/>
                  <a:gd name="T44" fmla="*/ 196 w 1136"/>
                  <a:gd name="T45" fmla="*/ 50 h 713"/>
                  <a:gd name="T46" fmla="*/ 186 w 1136"/>
                  <a:gd name="T47" fmla="*/ 24 h 713"/>
                  <a:gd name="T48" fmla="*/ 157 w 1136"/>
                  <a:gd name="T49" fmla="*/ 26 h 713"/>
                  <a:gd name="T50" fmla="*/ 107 w 1136"/>
                  <a:gd name="T51" fmla="*/ 21 h 713"/>
                  <a:gd name="T52" fmla="*/ 71 w 1136"/>
                  <a:gd name="T53" fmla="*/ 6 h 713"/>
                  <a:gd name="T54" fmla="*/ 50 w 1136"/>
                  <a:gd name="T55" fmla="*/ 4 h 713"/>
                  <a:gd name="T56" fmla="*/ 43 w 1136"/>
                  <a:gd name="T57" fmla="*/ 2 h 713"/>
                  <a:gd name="T58" fmla="*/ 35 w 1136"/>
                  <a:gd name="T59" fmla="*/ 1 h 713"/>
                  <a:gd name="T60" fmla="*/ 34 w 1136"/>
                  <a:gd name="T61" fmla="*/ 2 h 713"/>
                  <a:gd name="T62" fmla="*/ 31 w 1136"/>
                  <a:gd name="T63" fmla="*/ 7 h 713"/>
                  <a:gd name="T64" fmla="*/ 29 w 1136"/>
                  <a:gd name="T65" fmla="*/ 9 h 713"/>
                  <a:gd name="T66" fmla="*/ 54 w 1136"/>
                  <a:gd name="T67" fmla="*/ 24 h 713"/>
                  <a:gd name="T68" fmla="*/ 33 w 1136"/>
                  <a:gd name="T69" fmla="*/ 42 h 7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36"/>
                  <a:gd name="T106" fmla="*/ 0 h 713"/>
                  <a:gd name="T107" fmla="*/ 1136 w 1136"/>
                  <a:gd name="T108" fmla="*/ 713 h 7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36" h="713">
                    <a:moveTo>
                      <a:pt x="130" y="169"/>
                    </a:moveTo>
                    <a:lnTo>
                      <a:pt x="159" y="205"/>
                    </a:lnTo>
                    <a:lnTo>
                      <a:pt x="157" y="258"/>
                    </a:lnTo>
                    <a:lnTo>
                      <a:pt x="208" y="256"/>
                    </a:lnTo>
                    <a:lnTo>
                      <a:pt x="236" y="331"/>
                    </a:lnTo>
                    <a:lnTo>
                      <a:pt x="234" y="417"/>
                    </a:lnTo>
                    <a:lnTo>
                      <a:pt x="183" y="425"/>
                    </a:lnTo>
                    <a:lnTo>
                      <a:pt x="140" y="474"/>
                    </a:lnTo>
                    <a:lnTo>
                      <a:pt x="33" y="482"/>
                    </a:lnTo>
                    <a:lnTo>
                      <a:pt x="0" y="516"/>
                    </a:lnTo>
                    <a:lnTo>
                      <a:pt x="23" y="591"/>
                    </a:lnTo>
                    <a:lnTo>
                      <a:pt x="82" y="671"/>
                    </a:lnTo>
                    <a:lnTo>
                      <a:pt x="134" y="713"/>
                    </a:lnTo>
                    <a:lnTo>
                      <a:pt x="161" y="648"/>
                    </a:lnTo>
                    <a:lnTo>
                      <a:pt x="220" y="596"/>
                    </a:lnTo>
                    <a:lnTo>
                      <a:pt x="319" y="612"/>
                    </a:lnTo>
                    <a:lnTo>
                      <a:pt x="332" y="585"/>
                    </a:lnTo>
                    <a:lnTo>
                      <a:pt x="303" y="545"/>
                    </a:lnTo>
                    <a:lnTo>
                      <a:pt x="372" y="528"/>
                    </a:lnTo>
                    <a:lnTo>
                      <a:pt x="460" y="555"/>
                    </a:lnTo>
                    <a:lnTo>
                      <a:pt x="531" y="559"/>
                    </a:lnTo>
                    <a:lnTo>
                      <a:pt x="588" y="598"/>
                    </a:lnTo>
                    <a:lnTo>
                      <a:pt x="649" y="563"/>
                    </a:lnTo>
                    <a:lnTo>
                      <a:pt x="681" y="569"/>
                    </a:lnTo>
                    <a:lnTo>
                      <a:pt x="687" y="600"/>
                    </a:lnTo>
                    <a:lnTo>
                      <a:pt x="758" y="553"/>
                    </a:lnTo>
                    <a:lnTo>
                      <a:pt x="791" y="587"/>
                    </a:lnTo>
                    <a:lnTo>
                      <a:pt x="785" y="640"/>
                    </a:lnTo>
                    <a:lnTo>
                      <a:pt x="832" y="654"/>
                    </a:lnTo>
                    <a:lnTo>
                      <a:pt x="884" y="608"/>
                    </a:lnTo>
                    <a:lnTo>
                      <a:pt x="947" y="594"/>
                    </a:lnTo>
                    <a:lnTo>
                      <a:pt x="988" y="543"/>
                    </a:lnTo>
                    <a:lnTo>
                      <a:pt x="1019" y="533"/>
                    </a:lnTo>
                    <a:lnTo>
                      <a:pt x="1055" y="496"/>
                    </a:lnTo>
                    <a:lnTo>
                      <a:pt x="1108" y="516"/>
                    </a:lnTo>
                    <a:lnTo>
                      <a:pt x="1136" y="490"/>
                    </a:lnTo>
                    <a:lnTo>
                      <a:pt x="1122" y="431"/>
                    </a:lnTo>
                    <a:lnTo>
                      <a:pt x="1088" y="388"/>
                    </a:lnTo>
                    <a:lnTo>
                      <a:pt x="1088" y="291"/>
                    </a:lnTo>
                    <a:lnTo>
                      <a:pt x="1051" y="272"/>
                    </a:lnTo>
                    <a:lnTo>
                      <a:pt x="1019" y="274"/>
                    </a:lnTo>
                    <a:lnTo>
                      <a:pt x="980" y="242"/>
                    </a:lnTo>
                    <a:lnTo>
                      <a:pt x="960" y="213"/>
                    </a:lnTo>
                    <a:lnTo>
                      <a:pt x="901" y="236"/>
                    </a:lnTo>
                    <a:lnTo>
                      <a:pt x="836" y="187"/>
                    </a:lnTo>
                    <a:lnTo>
                      <a:pt x="783" y="203"/>
                    </a:lnTo>
                    <a:lnTo>
                      <a:pt x="748" y="160"/>
                    </a:lnTo>
                    <a:lnTo>
                      <a:pt x="744" y="98"/>
                    </a:lnTo>
                    <a:lnTo>
                      <a:pt x="677" y="126"/>
                    </a:lnTo>
                    <a:lnTo>
                      <a:pt x="628" y="106"/>
                    </a:lnTo>
                    <a:lnTo>
                      <a:pt x="514" y="124"/>
                    </a:lnTo>
                    <a:lnTo>
                      <a:pt x="427" y="87"/>
                    </a:lnTo>
                    <a:lnTo>
                      <a:pt x="329" y="0"/>
                    </a:lnTo>
                    <a:lnTo>
                      <a:pt x="283" y="24"/>
                    </a:lnTo>
                    <a:lnTo>
                      <a:pt x="205" y="18"/>
                    </a:lnTo>
                    <a:lnTo>
                      <a:pt x="201" y="16"/>
                    </a:lnTo>
                    <a:lnTo>
                      <a:pt x="187" y="14"/>
                    </a:lnTo>
                    <a:lnTo>
                      <a:pt x="171" y="10"/>
                    </a:lnTo>
                    <a:lnTo>
                      <a:pt x="153" y="6"/>
                    </a:lnTo>
                    <a:lnTo>
                      <a:pt x="140" y="4"/>
                    </a:lnTo>
                    <a:lnTo>
                      <a:pt x="136" y="4"/>
                    </a:lnTo>
                    <a:lnTo>
                      <a:pt x="134" y="8"/>
                    </a:lnTo>
                    <a:lnTo>
                      <a:pt x="130" y="18"/>
                    </a:lnTo>
                    <a:lnTo>
                      <a:pt x="124" y="28"/>
                    </a:lnTo>
                    <a:lnTo>
                      <a:pt x="120" y="36"/>
                    </a:lnTo>
                    <a:lnTo>
                      <a:pt x="118" y="39"/>
                    </a:lnTo>
                    <a:lnTo>
                      <a:pt x="181" y="79"/>
                    </a:lnTo>
                    <a:lnTo>
                      <a:pt x="216" y="98"/>
                    </a:lnTo>
                    <a:lnTo>
                      <a:pt x="151" y="140"/>
                    </a:lnTo>
                    <a:lnTo>
                      <a:pt x="130" y="169"/>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89" name="Freeform 122"/>
              <p:cNvSpPr/>
              <p:nvPr/>
            </p:nvSpPr>
            <p:spPr bwMode="gray">
              <a:xfrm>
                <a:off x="4224065" y="4272881"/>
                <a:ext cx="901700" cy="565150"/>
              </a:xfrm>
              <a:custGeom>
                <a:avLst/>
                <a:gdLst>
                  <a:gd name="T0" fmla="*/ 40 w 1136"/>
                  <a:gd name="T1" fmla="*/ 51 h 713"/>
                  <a:gd name="T2" fmla="*/ 52 w 1136"/>
                  <a:gd name="T3" fmla="*/ 64 h 713"/>
                  <a:gd name="T4" fmla="*/ 58 w 1136"/>
                  <a:gd name="T5" fmla="*/ 104 h 713"/>
                  <a:gd name="T6" fmla="*/ 35 w 1136"/>
                  <a:gd name="T7" fmla="*/ 118 h 713"/>
                  <a:gd name="T8" fmla="*/ 0 w 1136"/>
                  <a:gd name="T9" fmla="*/ 129 h 713"/>
                  <a:gd name="T10" fmla="*/ 20 w 1136"/>
                  <a:gd name="T11" fmla="*/ 167 h 713"/>
                  <a:gd name="T12" fmla="*/ 40 w 1136"/>
                  <a:gd name="T13" fmla="*/ 162 h 713"/>
                  <a:gd name="T14" fmla="*/ 80 w 1136"/>
                  <a:gd name="T15" fmla="*/ 153 h 713"/>
                  <a:gd name="T16" fmla="*/ 76 w 1136"/>
                  <a:gd name="T17" fmla="*/ 136 h 713"/>
                  <a:gd name="T18" fmla="*/ 115 w 1136"/>
                  <a:gd name="T19" fmla="*/ 138 h 713"/>
                  <a:gd name="T20" fmla="*/ 147 w 1136"/>
                  <a:gd name="T21" fmla="*/ 149 h 713"/>
                  <a:gd name="T22" fmla="*/ 170 w 1136"/>
                  <a:gd name="T23" fmla="*/ 142 h 713"/>
                  <a:gd name="T24" fmla="*/ 189 w 1136"/>
                  <a:gd name="T25" fmla="*/ 138 h 713"/>
                  <a:gd name="T26" fmla="*/ 196 w 1136"/>
                  <a:gd name="T27" fmla="*/ 160 h 713"/>
                  <a:gd name="T28" fmla="*/ 221 w 1136"/>
                  <a:gd name="T29" fmla="*/ 152 h 713"/>
                  <a:gd name="T30" fmla="*/ 247 w 1136"/>
                  <a:gd name="T31" fmla="*/ 135 h 713"/>
                  <a:gd name="T32" fmla="*/ 264 w 1136"/>
                  <a:gd name="T33" fmla="*/ 124 h 713"/>
                  <a:gd name="T34" fmla="*/ 284 w 1136"/>
                  <a:gd name="T35" fmla="*/ 122 h 713"/>
                  <a:gd name="T36" fmla="*/ 272 w 1136"/>
                  <a:gd name="T37" fmla="*/ 97 h 713"/>
                  <a:gd name="T38" fmla="*/ 263 w 1136"/>
                  <a:gd name="T39" fmla="*/ 68 h 713"/>
                  <a:gd name="T40" fmla="*/ 245 w 1136"/>
                  <a:gd name="T41" fmla="*/ 60 h 713"/>
                  <a:gd name="T42" fmla="*/ 225 w 1136"/>
                  <a:gd name="T43" fmla="*/ 59 h 713"/>
                  <a:gd name="T44" fmla="*/ 196 w 1136"/>
                  <a:gd name="T45" fmla="*/ 50 h 713"/>
                  <a:gd name="T46" fmla="*/ 186 w 1136"/>
                  <a:gd name="T47" fmla="*/ 24 h 713"/>
                  <a:gd name="T48" fmla="*/ 157 w 1136"/>
                  <a:gd name="T49" fmla="*/ 26 h 713"/>
                  <a:gd name="T50" fmla="*/ 107 w 1136"/>
                  <a:gd name="T51" fmla="*/ 21 h 713"/>
                  <a:gd name="T52" fmla="*/ 71 w 1136"/>
                  <a:gd name="T53" fmla="*/ 6 h 713"/>
                  <a:gd name="T54" fmla="*/ 50 w 1136"/>
                  <a:gd name="T55" fmla="*/ 4 h 713"/>
                  <a:gd name="T56" fmla="*/ 43 w 1136"/>
                  <a:gd name="T57" fmla="*/ 2 h 713"/>
                  <a:gd name="T58" fmla="*/ 35 w 1136"/>
                  <a:gd name="T59" fmla="*/ 1 h 713"/>
                  <a:gd name="T60" fmla="*/ 34 w 1136"/>
                  <a:gd name="T61" fmla="*/ 2 h 713"/>
                  <a:gd name="T62" fmla="*/ 31 w 1136"/>
                  <a:gd name="T63" fmla="*/ 7 h 713"/>
                  <a:gd name="T64" fmla="*/ 29 w 1136"/>
                  <a:gd name="T65" fmla="*/ 9 h 713"/>
                  <a:gd name="T66" fmla="*/ 54 w 1136"/>
                  <a:gd name="T67" fmla="*/ 24 h 713"/>
                  <a:gd name="T68" fmla="*/ 33 w 1136"/>
                  <a:gd name="T69" fmla="*/ 42 h 7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36"/>
                  <a:gd name="T106" fmla="*/ 0 h 713"/>
                  <a:gd name="T107" fmla="*/ 1136 w 1136"/>
                  <a:gd name="T108" fmla="*/ 713 h 7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36" h="713">
                    <a:moveTo>
                      <a:pt x="130" y="169"/>
                    </a:moveTo>
                    <a:lnTo>
                      <a:pt x="159" y="205"/>
                    </a:lnTo>
                    <a:lnTo>
                      <a:pt x="157" y="258"/>
                    </a:lnTo>
                    <a:lnTo>
                      <a:pt x="208" y="256"/>
                    </a:lnTo>
                    <a:lnTo>
                      <a:pt x="236" y="331"/>
                    </a:lnTo>
                    <a:lnTo>
                      <a:pt x="234" y="417"/>
                    </a:lnTo>
                    <a:lnTo>
                      <a:pt x="183" y="425"/>
                    </a:lnTo>
                    <a:lnTo>
                      <a:pt x="140" y="474"/>
                    </a:lnTo>
                    <a:lnTo>
                      <a:pt x="33" y="482"/>
                    </a:lnTo>
                    <a:lnTo>
                      <a:pt x="0" y="516"/>
                    </a:lnTo>
                    <a:lnTo>
                      <a:pt x="23" y="591"/>
                    </a:lnTo>
                    <a:lnTo>
                      <a:pt x="82" y="671"/>
                    </a:lnTo>
                    <a:lnTo>
                      <a:pt x="134" y="713"/>
                    </a:lnTo>
                    <a:lnTo>
                      <a:pt x="161" y="648"/>
                    </a:lnTo>
                    <a:lnTo>
                      <a:pt x="220" y="596"/>
                    </a:lnTo>
                    <a:lnTo>
                      <a:pt x="319" y="612"/>
                    </a:lnTo>
                    <a:lnTo>
                      <a:pt x="332" y="585"/>
                    </a:lnTo>
                    <a:lnTo>
                      <a:pt x="303" y="545"/>
                    </a:lnTo>
                    <a:lnTo>
                      <a:pt x="372" y="528"/>
                    </a:lnTo>
                    <a:lnTo>
                      <a:pt x="460" y="555"/>
                    </a:lnTo>
                    <a:lnTo>
                      <a:pt x="531" y="559"/>
                    </a:lnTo>
                    <a:lnTo>
                      <a:pt x="588" y="598"/>
                    </a:lnTo>
                    <a:lnTo>
                      <a:pt x="649" y="563"/>
                    </a:lnTo>
                    <a:lnTo>
                      <a:pt x="681" y="569"/>
                    </a:lnTo>
                    <a:lnTo>
                      <a:pt x="687" y="600"/>
                    </a:lnTo>
                    <a:lnTo>
                      <a:pt x="758" y="553"/>
                    </a:lnTo>
                    <a:lnTo>
                      <a:pt x="791" y="587"/>
                    </a:lnTo>
                    <a:lnTo>
                      <a:pt x="785" y="640"/>
                    </a:lnTo>
                    <a:lnTo>
                      <a:pt x="832" y="654"/>
                    </a:lnTo>
                    <a:lnTo>
                      <a:pt x="884" y="608"/>
                    </a:lnTo>
                    <a:lnTo>
                      <a:pt x="947" y="594"/>
                    </a:lnTo>
                    <a:lnTo>
                      <a:pt x="988" y="543"/>
                    </a:lnTo>
                    <a:lnTo>
                      <a:pt x="1019" y="533"/>
                    </a:lnTo>
                    <a:lnTo>
                      <a:pt x="1055" y="496"/>
                    </a:lnTo>
                    <a:lnTo>
                      <a:pt x="1108" y="516"/>
                    </a:lnTo>
                    <a:lnTo>
                      <a:pt x="1136" y="490"/>
                    </a:lnTo>
                    <a:lnTo>
                      <a:pt x="1122" y="431"/>
                    </a:lnTo>
                    <a:lnTo>
                      <a:pt x="1088" y="388"/>
                    </a:lnTo>
                    <a:lnTo>
                      <a:pt x="1088" y="291"/>
                    </a:lnTo>
                    <a:lnTo>
                      <a:pt x="1051" y="272"/>
                    </a:lnTo>
                    <a:lnTo>
                      <a:pt x="1019" y="274"/>
                    </a:lnTo>
                    <a:lnTo>
                      <a:pt x="980" y="242"/>
                    </a:lnTo>
                    <a:lnTo>
                      <a:pt x="960" y="213"/>
                    </a:lnTo>
                    <a:lnTo>
                      <a:pt x="901" y="236"/>
                    </a:lnTo>
                    <a:lnTo>
                      <a:pt x="836" y="187"/>
                    </a:lnTo>
                    <a:lnTo>
                      <a:pt x="783" y="203"/>
                    </a:lnTo>
                    <a:lnTo>
                      <a:pt x="748" y="160"/>
                    </a:lnTo>
                    <a:lnTo>
                      <a:pt x="744" y="98"/>
                    </a:lnTo>
                    <a:lnTo>
                      <a:pt x="677" y="126"/>
                    </a:lnTo>
                    <a:lnTo>
                      <a:pt x="628" y="106"/>
                    </a:lnTo>
                    <a:lnTo>
                      <a:pt x="514" y="124"/>
                    </a:lnTo>
                    <a:lnTo>
                      <a:pt x="427" y="87"/>
                    </a:lnTo>
                    <a:lnTo>
                      <a:pt x="329" y="0"/>
                    </a:lnTo>
                    <a:lnTo>
                      <a:pt x="283" y="24"/>
                    </a:lnTo>
                    <a:lnTo>
                      <a:pt x="205" y="18"/>
                    </a:lnTo>
                    <a:lnTo>
                      <a:pt x="201" y="16"/>
                    </a:lnTo>
                    <a:lnTo>
                      <a:pt x="187" y="14"/>
                    </a:lnTo>
                    <a:lnTo>
                      <a:pt x="171" y="10"/>
                    </a:lnTo>
                    <a:lnTo>
                      <a:pt x="153" y="6"/>
                    </a:lnTo>
                    <a:lnTo>
                      <a:pt x="140" y="4"/>
                    </a:lnTo>
                    <a:lnTo>
                      <a:pt x="136" y="4"/>
                    </a:lnTo>
                    <a:lnTo>
                      <a:pt x="134" y="8"/>
                    </a:lnTo>
                    <a:lnTo>
                      <a:pt x="130" y="18"/>
                    </a:lnTo>
                    <a:lnTo>
                      <a:pt x="124" y="28"/>
                    </a:lnTo>
                    <a:lnTo>
                      <a:pt x="120" y="36"/>
                    </a:lnTo>
                    <a:lnTo>
                      <a:pt x="118" y="39"/>
                    </a:lnTo>
                    <a:lnTo>
                      <a:pt x="181" y="79"/>
                    </a:lnTo>
                    <a:lnTo>
                      <a:pt x="216" y="98"/>
                    </a:lnTo>
                    <a:lnTo>
                      <a:pt x="151" y="140"/>
                    </a:lnTo>
                    <a:lnTo>
                      <a:pt x="130" y="169"/>
                    </a:lnTo>
                  </a:path>
                </a:pathLst>
              </a:custGeom>
              <a:grpFill/>
              <a:ln w="6350">
                <a:solidFill>
                  <a:schemeClr val="bg1"/>
                </a:solidFill>
                <a:prstDash val="solid"/>
                <a:round/>
              </a:ln>
            </p:spPr>
            <p:txBody>
              <a:bodyPr/>
              <a:lstStyle/>
              <a:p>
                <a:endParaRPr lang="zh-CN" altLang="en-US" sz="1705">
                  <a:cs typeface="+mn-ea"/>
                  <a:sym typeface="+mn-lt"/>
                </a:endParaRPr>
              </a:p>
            </p:txBody>
          </p:sp>
          <p:sp>
            <p:nvSpPr>
              <p:cNvPr id="90" name="Freeform 123"/>
              <p:cNvSpPr/>
              <p:nvPr/>
            </p:nvSpPr>
            <p:spPr bwMode="gray">
              <a:xfrm>
                <a:off x="4392340" y="3828381"/>
                <a:ext cx="711200" cy="631825"/>
              </a:xfrm>
              <a:custGeom>
                <a:avLst/>
                <a:gdLst>
                  <a:gd name="T0" fmla="*/ 0 w 896"/>
                  <a:gd name="T1" fmla="*/ 84 h 797"/>
                  <a:gd name="T2" fmla="*/ 7 w 896"/>
                  <a:gd name="T3" fmla="*/ 100 h 797"/>
                  <a:gd name="T4" fmla="*/ 17 w 896"/>
                  <a:gd name="T5" fmla="*/ 115 h 797"/>
                  <a:gd name="T6" fmla="*/ 30 w 896"/>
                  <a:gd name="T7" fmla="*/ 127 h 797"/>
                  <a:gd name="T8" fmla="*/ 29 w 896"/>
                  <a:gd name="T9" fmla="*/ 140 h 797"/>
                  <a:gd name="T10" fmla="*/ 53 w 896"/>
                  <a:gd name="T11" fmla="*/ 162 h 797"/>
                  <a:gd name="T12" fmla="*/ 76 w 896"/>
                  <a:gd name="T13" fmla="*/ 171 h 797"/>
                  <a:gd name="T14" fmla="*/ 104 w 896"/>
                  <a:gd name="T15" fmla="*/ 166 h 797"/>
                  <a:gd name="T16" fmla="*/ 116 w 896"/>
                  <a:gd name="T17" fmla="*/ 171 h 797"/>
                  <a:gd name="T18" fmla="*/ 133 w 896"/>
                  <a:gd name="T19" fmla="*/ 164 h 797"/>
                  <a:gd name="T20" fmla="*/ 134 w 896"/>
                  <a:gd name="T21" fmla="*/ 180 h 797"/>
                  <a:gd name="T22" fmla="*/ 143 w 896"/>
                  <a:gd name="T23" fmla="*/ 191 h 797"/>
                  <a:gd name="T24" fmla="*/ 156 w 896"/>
                  <a:gd name="T25" fmla="*/ 187 h 797"/>
                  <a:gd name="T26" fmla="*/ 173 w 896"/>
                  <a:gd name="T27" fmla="*/ 199 h 797"/>
                  <a:gd name="T28" fmla="*/ 188 w 896"/>
                  <a:gd name="T29" fmla="*/ 194 h 797"/>
                  <a:gd name="T30" fmla="*/ 193 w 896"/>
                  <a:gd name="T31" fmla="*/ 189 h 797"/>
                  <a:gd name="T32" fmla="*/ 212 w 896"/>
                  <a:gd name="T33" fmla="*/ 179 h 797"/>
                  <a:gd name="T34" fmla="*/ 213 w 896"/>
                  <a:gd name="T35" fmla="*/ 163 h 797"/>
                  <a:gd name="T36" fmla="*/ 208 w 896"/>
                  <a:gd name="T37" fmla="*/ 148 h 797"/>
                  <a:gd name="T38" fmla="*/ 194 w 896"/>
                  <a:gd name="T39" fmla="*/ 157 h 797"/>
                  <a:gd name="T40" fmla="*/ 180 w 896"/>
                  <a:gd name="T41" fmla="*/ 141 h 797"/>
                  <a:gd name="T42" fmla="*/ 170 w 896"/>
                  <a:gd name="T43" fmla="*/ 133 h 797"/>
                  <a:gd name="T44" fmla="*/ 182 w 896"/>
                  <a:gd name="T45" fmla="*/ 129 h 797"/>
                  <a:gd name="T46" fmla="*/ 181 w 896"/>
                  <a:gd name="T47" fmla="*/ 116 h 797"/>
                  <a:gd name="T48" fmla="*/ 190 w 896"/>
                  <a:gd name="T49" fmla="*/ 108 h 797"/>
                  <a:gd name="T50" fmla="*/ 186 w 896"/>
                  <a:gd name="T51" fmla="*/ 94 h 797"/>
                  <a:gd name="T52" fmla="*/ 197 w 896"/>
                  <a:gd name="T53" fmla="*/ 87 h 797"/>
                  <a:gd name="T54" fmla="*/ 211 w 896"/>
                  <a:gd name="T55" fmla="*/ 99 h 797"/>
                  <a:gd name="T56" fmla="*/ 224 w 896"/>
                  <a:gd name="T57" fmla="*/ 91 h 797"/>
                  <a:gd name="T58" fmla="*/ 219 w 896"/>
                  <a:gd name="T59" fmla="*/ 75 h 797"/>
                  <a:gd name="T60" fmla="*/ 206 w 896"/>
                  <a:gd name="T61" fmla="*/ 71 h 797"/>
                  <a:gd name="T62" fmla="*/ 203 w 896"/>
                  <a:gd name="T63" fmla="*/ 62 h 797"/>
                  <a:gd name="T64" fmla="*/ 182 w 896"/>
                  <a:gd name="T65" fmla="*/ 66 h 797"/>
                  <a:gd name="T66" fmla="*/ 169 w 896"/>
                  <a:gd name="T67" fmla="*/ 53 h 797"/>
                  <a:gd name="T68" fmla="*/ 157 w 896"/>
                  <a:gd name="T69" fmla="*/ 53 h 797"/>
                  <a:gd name="T70" fmla="*/ 156 w 896"/>
                  <a:gd name="T71" fmla="*/ 41 h 797"/>
                  <a:gd name="T72" fmla="*/ 173 w 896"/>
                  <a:gd name="T73" fmla="*/ 20 h 797"/>
                  <a:gd name="T74" fmla="*/ 171 w 896"/>
                  <a:gd name="T75" fmla="*/ 3 h 797"/>
                  <a:gd name="T76" fmla="*/ 153 w 896"/>
                  <a:gd name="T77" fmla="*/ 6 h 797"/>
                  <a:gd name="T78" fmla="*/ 112 w 896"/>
                  <a:gd name="T79" fmla="*/ 0 h 797"/>
                  <a:gd name="T80" fmla="*/ 110 w 896"/>
                  <a:gd name="T81" fmla="*/ 32 h 797"/>
                  <a:gd name="T82" fmla="*/ 89 w 896"/>
                  <a:gd name="T83" fmla="*/ 49 h 797"/>
                  <a:gd name="T84" fmla="*/ 72 w 896"/>
                  <a:gd name="T85" fmla="*/ 52 h 797"/>
                  <a:gd name="T86" fmla="*/ 42 w 896"/>
                  <a:gd name="T87" fmla="*/ 71 h 797"/>
                  <a:gd name="T88" fmla="*/ 25 w 896"/>
                  <a:gd name="T89" fmla="*/ 79 h 797"/>
                  <a:gd name="T90" fmla="*/ 0 w 896"/>
                  <a:gd name="T91" fmla="*/ 84 h 79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96"/>
                  <a:gd name="T139" fmla="*/ 0 h 797"/>
                  <a:gd name="T140" fmla="*/ 896 w 896"/>
                  <a:gd name="T141" fmla="*/ 797 h 79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96" h="797">
                    <a:moveTo>
                      <a:pt x="0" y="339"/>
                    </a:moveTo>
                    <a:lnTo>
                      <a:pt x="28" y="402"/>
                    </a:lnTo>
                    <a:lnTo>
                      <a:pt x="65" y="463"/>
                    </a:lnTo>
                    <a:lnTo>
                      <a:pt x="120" y="510"/>
                    </a:lnTo>
                    <a:lnTo>
                      <a:pt x="117" y="561"/>
                    </a:lnTo>
                    <a:lnTo>
                      <a:pt x="211" y="648"/>
                    </a:lnTo>
                    <a:lnTo>
                      <a:pt x="302" y="685"/>
                    </a:lnTo>
                    <a:lnTo>
                      <a:pt x="416" y="667"/>
                    </a:lnTo>
                    <a:lnTo>
                      <a:pt x="465" y="687"/>
                    </a:lnTo>
                    <a:lnTo>
                      <a:pt x="532" y="659"/>
                    </a:lnTo>
                    <a:lnTo>
                      <a:pt x="536" y="721"/>
                    </a:lnTo>
                    <a:lnTo>
                      <a:pt x="571" y="764"/>
                    </a:lnTo>
                    <a:lnTo>
                      <a:pt x="624" y="748"/>
                    </a:lnTo>
                    <a:lnTo>
                      <a:pt x="689" y="797"/>
                    </a:lnTo>
                    <a:lnTo>
                      <a:pt x="750" y="776"/>
                    </a:lnTo>
                    <a:lnTo>
                      <a:pt x="772" y="756"/>
                    </a:lnTo>
                    <a:lnTo>
                      <a:pt x="845" y="719"/>
                    </a:lnTo>
                    <a:lnTo>
                      <a:pt x="851" y="654"/>
                    </a:lnTo>
                    <a:lnTo>
                      <a:pt x="831" y="595"/>
                    </a:lnTo>
                    <a:lnTo>
                      <a:pt x="774" y="630"/>
                    </a:lnTo>
                    <a:lnTo>
                      <a:pt x="717" y="567"/>
                    </a:lnTo>
                    <a:lnTo>
                      <a:pt x="678" y="534"/>
                    </a:lnTo>
                    <a:lnTo>
                      <a:pt x="727" y="518"/>
                    </a:lnTo>
                    <a:lnTo>
                      <a:pt x="723" y="465"/>
                    </a:lnTo>
                    <a:lnTo>
                      <a:pt x="760" y="433"/>
                    </a:lnTo>
                    <a:lnTo>
                      <a:pt x="743" y="378"/>
                    </a:lnTo>
                    <a:lnTo>
                      <a:pt x="788" y="349"/>
                    </a:lnTo>
                    <a:lnTo>
                      <a:pt x="841" y="398"/>
                    </a:lnTo>
                    <a:lnTo>
                      <a:pt x="896" y="366"/>
                    </a:lnTo>
                    <a:lnTo>
                      <a:pt x="876" y="303"/>
                    </a:lnTo>
                    <a:lnTo>
                      <a:pt x="823" y="284"/>
                    </a:lnTo>
                    <a:lnTo>
                      <a:pt x="811" y="250"/>
                    </a:lnTo>
                    <a:lnTo>
                      <a:pt x="727" y="266"/>
                    </a:lnTo>
                    <a:lnTo>
                      <a:pt x="676" y="213"/>
                    </a:lnTo>
                    <a:lnTo>
                      <a:pt x="626" y="215"/>
                    </a:lnTo>
                    <a:lnTo>
                      <a:pt x="622" y="165"/>
                    </a:lnTo>
                    <a:lnTo>
                      <a:pt x="691" y="83"/>
                    </a:lnTo>
                    <a:lnTo>
                      <a:pt x="683" y="12"/>
                    </a:lnTo>
                    <a:lnTo>
                      <a:pt x="609" y="26"/>
                    </a:lnTo>
                    <a:lnTo>
                      <a:pt x="445" y="0"/>
                    </a:lnTo>
                    <a:lnTo>
                      <a:pt x="437" y="130"/>
                    </a:lnTo>
                    <a:lnTo>
                      <a:pt x="353" y="197"/>
                    </a:lnTo>
                    <a:lnTo>
                      <a:pt x="288" y="209"/>
                    </a:lnTo>
                    <a:lnTo>
                      <a:pt x="168" y="286"/>
                    </a:lnTo>
                    <a:lnTo>
                      <a:pt x="97" y="317"/>
                    </a:lnTo>
                    <a:lnTo>
                      <a:pt x="0" y="339"/>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91" name="Freeform 124"/>
              <p:cNvSpPr/>
              <p:nvPr/>
            </p:nvSpPr>
            <p:spPr bwMode="gray">
              <a:xfrm>
                <a:off x="4392340" y="3828381"/>
                <a:ext cx="711200" cy="631825"/>
              </a:xfrm>
              <a:custGeom>
                <a:avLst/>
                <a:gdLst>
                  <a:gd name="T0" fmla="*/ 0 w 896"/>
                  <a:gd name="T1" fmla="*/ 84 h 797"/>
                  <a:gd name="T2" fmla="*/ 7 w 896"/>
                  <a:gd name="T3" fmla="*/ 100 h 797"/>
                  <a:gd name="T4" fmla="*/ 17 w 896"/>
                  <a:gd name="T5" fmla="*/ 115 h 797"/>
                  <a:gd name="T6" fmla="*/ 30 w 896"/>
                  <a:gd name="T7" fmla="*/ 127 h 797"/>
                  <a:gd name="T8" fmla="*/ 29 w 896"/>
                  <a:gd name="T9" fmla="*/ 140 h 797"/>
                  <a:gd name="T10" fmla="*/ 53 w 896"/>
                  <a:gd name="T11" fmla="*/ 162 h 797"/>
                  <a:gd name="T12" fmla="*/ 76 w 896"/>
                  <a:gd name="T13" fmla="*/ 171 h 797"/>
                  <a:gd name="T14" fmla="*/ 104 w 896"/>
                  <a:gd name="T15" fmla="*/ 166 h 797"/>
                  <a:gd name="T16" fmla="*/ 116 w 896"/>
                  <a:gd name="T17" fmla="*/ 171 h 797"/>
                  <a:gd name="T18" fmla="*/ 133 w 896"/>
                  <a:gd name="T19" fmla="*/ 164 h 797"/>
                  <a:gd name="T20" fmla="*/ 134 w 896"/>
                  <a:gd name="T21" fmla="*/ 180 h 797"/>
                  <a:gd name="T22" fmla="*/ 143 w 896"/>
                  <a:gd name="T23" fmla="*/ 191 h 797"/>
                  <a:gd name="T24" fmla="*/ 156 w 896"/>
                  <a:gd name="T25" fmla="*/ 187 h 797"/>
                  <a:gd name="T26" fmla="*/ 173 w 896"/>
                  <a:gd name="T27" fmla="*/ 199 h 797"/>
                  <a:gd name="T28" fmla="*/ 188 w 896"/>
                  <a:gd name="T29" fmla="*/ 194 h 797"/>
                  <a:gd name="T30" fmla="*/ 193 w 896"/>
                  <a:gd name="T31" fmla="*/ 189 h 797"/>
                  <a:gd name="T32" fmla="*/ 212 w 896"/>
                  <a:gd name="T33" fmla="*/ 179 h 797"/>
                  <a:gd name="T34" fmla="*/ 213 w 896"/>
                  <a:gd name="T35" fmla="*/ 163 h 797"/>
                  <a:gd name="T36" fmla="*/ 208 w 896"/>
                  <a:gd name="T37" fmla="*/ 148 h 797"/>
                  <a:gd name="T38" fmla="*/ 194 w 896"/>
                  <a:gd name="T39" fmla="*/ 157 h 797"/>
                  <a:gd name="T40" fmla="*/ 180 w 896"/>
                  <a:gd name="T41" fmla="*/ 141 h 797"/>
                  <a:gd name="T42" fmla="*/ 170 w 896"/>
                  <a:gd name="T43" fmla="*/ 133 h 797"/>
                  <a:gd name="T44" fmla="*/ 182 w 896"/>
                  <a:gd name="T45" fmla="*/ 129 h 797"/>
                  <a:gd name="T46" fmla="*/ 181 w 896"/>
                  <a:gd name="T47" fmla="*/ 116 h 797"/>
                  <a:gd name="T48" fmla="*/ 190 w 896"/>
                  <a:gd name="T49" fmla="*/ 108 h 797"/>
                  <a:gd name="T50" fmla="*/ 186 w 896"/>
                  <a:gd name="T51" fmla="*/ 94 h 797"/>
                  <a:gd name="T52" fmla="*/ 197 w 896"/>
                  <a:gd name="T53" fmla="*/ 87 h 797"/>
                  <a:gd name="T54" fmla="*/ 211 w 896"/>
                  <a:gd name="T55" fmla="*/ 99 h 797"/>
                  <a:gd name="T56" fmla="*/ 224 w 896"/>
                  <a:gd name="T57" fmla="*/ 91 h 797"/>
                  <a:gd name="T58" fmla="*/ 219 w 896"/>
                  <a:gd name="T59" fmla="*/ 75 h 797"/>
                  <a:gd name="T60" fmla="*/ 206 w 896"/>
                  <a:gd name="T61" fmla="*/ 71 h 797"/>
                  <a:gd name="T62" fmla="*/ 203 w 896"/>
                  <a:gd name="T63" fmla="*/ 62 h 797"/>
                  <a:gd name="T64" fmla="*/ 182 w 896"/>
                  <a:gd name="T65" fmla="*/ 66 h 797"/>
                  <a:gd name="T66" fmla="*/ 169 w 896"/>
                  <a:gd name="T67" fmla="*/ 53 h 797"/>
                  <a:gd name="T68" fmla="*/ 157 w 896"/>
                  <a:gd name="T69" fmla="*/ 53 h 797"/>
                  <a:gd name="T70" fmla="*/ 156 w 896"/>
                  <a:gd name="T71" fmla="*/ 41 h 797"/>
                  <a:gd name="T72" fmla="*/ 173 w 896"/>
                  <a:gd name="T73" fmla="*/ 20 h 797"/>
                  <a:gd name="T74" fmla="*/ 171 w 896"/>
                  <a:gd name="T75" fmla="*/ 3 h 797"/>
                  <a:gd name="T76" fmla="*/ 153 w 896"/>
                  <a:gd name="T77" fmla="*/ 6 h 797"/>
                  <a:gd name="T78" fmla="*/ 112 w 896"/>
                  <a:gd name="T79" fmla="*/ 0 h 797"/>
                  <a:gd name="T80" fmla="*/ 110 w 896"/>
                  <a:gd name="T81" fmla="*/ 32 h 797"/>
                  <a:gd name="T82" fmla="*/ 89 w 896"/>
                  <a:gd name="T83" fmla="*/ 49 h 797"/>
                  <a:gd name="T84" fmla="*/ 72 w 896"/>
                  <a:gd name="T85" fmla="*/ 52 h 797"/>
                  <a:gd name="T86" fmla="*/ 42 w 896"/>
                  <a:gd name="T87" fmla="*/ 71 h 797"/>
                  <a:gd name="T88" fmla="*/ 25 w 896"/>
                  <a:gd name="T89" fmla="*/ 79 h 797"/>
                  <a:gd name="T90" fmla="*/ 0 w 896"/>
                  <a:gd name="T91" fmla="*/ 84 h 79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96"/>
                  <a:gd name="T139" fmla="*/ 0 h 797"/>
                  <a:gd name="T140" fmla="*/ 896 w 896"/>
                  <a:gd name="T141" fmla="*/ 797 h 79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96" h="797">
                    <a:moveTo>
                      <a:pt x="0" y="339"/>
                    </a:moveTo>
                    <a:lnTo>
                      <a:pt x="28" y="402"/>
                    </a:lnTo>
                    <a:lnTo>
                      <a:pt x="65" y="463"/>
                    </a:lnTo>
                    <a:lnTo>
                      <a:pt x="120" y="510"/>
                    </a:lnTo>
                    <a:lnTo>
                      <a:pt x="117" y="561"/>
                    </a:lnTo>
                    <a:lnTo>
                      <a:pt x="211" y="648"/>
                    </a:lnTo>
                    <a:lnTo>
                      <a:pt x="302" y="685"/>
                    </a:lnTo>
                    <a:lnTo>
                      <a:pt x="416" y="667"/>
                    </a:lnTo>
                    <a:lnTo>
                      <a:pt x="465" y="687"/>
                    </a:lnTo>
                    <a:lnTo>
                      <a:pt x="532" y="659"/>
                    </a:lnTo>
                    <a:lnTo>
                      <a:pt x="536" y="721"/>
                    </a:lnTo>
                    <a:lnTo>
                      <a:pt x="571" y="764"/>
                    </a:lnTo>
                    <a:lnTo>
                      <a:pt x="624" y="748"/>
                    </a:lnTo>
                    <a:lnTo>
                      <a:pt x="689" y="797"/>
                    </a:lnTo>
                    <a:lnTo>
                      <a:pt x="750" y="776"/>
                    </a:lnTo>
                    <a:lnTo>
                      <a:pt x="772" y="756"/>
                    </a:lnTo>
                    <a:lnTo>
                      <a:pt x="845" y="719"/>
                    </a:lnTo>
                    <a:lnTo>
                      <a:pt x="851" y="654"/>
                    </a:lnTo>
                    <a:lnTo>
                      <a:pt x="831" y="595"/>
                    </a:lnTo>
                    <a:lnTo>
                      <a:pt x="774" y="630"/>
                    </a:lnTo>
                    <a:lnTo>
                      <a:pt x="717" y="567"/>
                    </a:lnTo>
                    <a:lnTo>
                      <a:pt x="678" y="534"/>
                    </a:lnTo>
                    <a:lnTo>
                      <a:pt x="727" y="518"/>
                    </a:lnTo>
                    <a:lnTo>
                      <a:pt x="723" y="465"/>
                    </a:lnTo>
                    <a:lnTo>
                      <a:pt x="760" y="433"/>
                    </a:lnTo>
                    <a:lnTo>
                      <a:pt x="743" y="378"/>
                    </a:lnTo>
                    <a:lnTo>
                      <a:pt x="788" y="349"/>
                    </a:lnTo>
                    <a:lnTo>
                      <a:pt x="841" y="398"/>
                    </a:lnTo>
                    <a:lnTo>
                      <a:pt x="896" y="366"/>
                    </a:lnTo>
                    <a:lnTo>
                      <a:pt x="876" y="303"/>
                    </a:lnTo>
                    <a:lnTo>
                      <a:pt x="823" y="284"/>
                    </a:lnTo>
                    <a:lnTo>
                      <a:pt x="811" y="250"/>
                    </a:lnTo>
                    <a:lnTo>
                      <a:pt x="727" y="266"/>
                    </a:lnTo>
                    <a:lnTo>
                      <a:pt x="676" y="213"/>
                    </a:lnTo>
                    <a:lnTo>
                      <a:pt x="626" y="215"/>
                    </a:lnTo>
                    <a:lnTo>
                      <a:pt x="622" y="165"/>
                    </a:lnTo>
                    <a:lnTo>
                      <a:pt x="691" y="83"/>
                    </a:lnTo>
                    <a:lnTo>
                      <a:pt x="683" y="12"/>
                    </a:lnTo>
                    <a:lnTo>
                      <a:pt x="609" y="26"/>
                    </a:lnTo>
                    <a:lnTo>
                      <a:pt x="445" y="0"/>
                    </a:lnTo>
                    <a:lnTo>
                      <a:pt x="437" y="130"/>
                    </a:lnTo>
                    <a:lnTo>
                      <a:pt x="353" y="197"/>
                    </a:lnTo>
                    <a:lnTo>
                      <a:pt x="288" y="209"/>
                    </a:lnTo>
                    <a:lnTo>
                      <a:pt x="168" y="286"/>
                    </a:lnTo>
                    <a:lnTo>
                      <a:pt x="97" y="317"/>
                    </a:lnTo>
                    <a:lnTo>
                      <a:pt x="0" y="339"/>
                    </a:lnTo>
                  </a:path>
                </a:pathLst>
              </a:custGeom>
              <a:grpFill/>
              <a:ln w="6350">
                <a:solidFill>
                  <a:schemeClr val="bg1"/>
                </a:solidFill>
                <a:prstDash val="solid"/>
                <a:round/>
              </a:ln>
            </p:spPr>
            <p:txBody>
              <a:bodyPr/>
              <a:lstStyle/>
              <a:p>
                <a:endParaRPr lang="zh-CN" altLang="en-US" sz="1705">
                  <a:cs typeface="+mn-ea"/>
                  <a:sym typeface="+mn-lt"/>
                </a:endParaRPr>
              </a:p>
            </p:txBody>
          </p:sp>
          <p:sp>
            <p:nvSpPr>
              <p:cNvPr id="92" name="Freeform 125"/>
              <p:cNvSpPr/>
              <p:nvPr/>
            </p:nvSpPr>
            <p:spPr bwMode="gray">
              <a:xfrm>
                <a:off x="4373290" y="3263231"/>
                <a:ext cx="398463" cy="835025"/>
              </a:xfrm>
              <a:custGeom>
                <a:avLst/>
                <a:gdLst>
                  <a:gd name="T0" fmla="*/ 7 w 502"/>
                  <a:gd name="T1" fmla="*/ 236 h 1051"/>
                  <a:gd name="T2" fmla="*/ 6 w 502"/>
                  <a:gd name="T3" fmla="*/ 263 h 1051"/>
                  <a:gd name="T4" fmla="*/ 30 w 502"/>
                  <a:gd name="T5" fmla="*/ 257 h 1051"/>
                  <a:gd name="T6" fmla="*/ 48 w 502"/>
                  <a:gd name="T7" fmla="*/ 250 h 1051"/>
                  <a:gd name="T8" fmla="*/ 78 w 502"/>
                  <a:gd name="T9" fmla="*/ 230 h 1051"/>
                  <a:gd name="T10" fmla="*/ 94 w 502"/>
                  <a:gd name="T11" fmla="*/ 228 h 1051"/>
                  <a:gd name="T12" fmla="*/ 115 w 502"/>
                  <a:gd name="T13" fmla="*/ 210 h 1051"/>
                  <a:gd name="T14" fmla="*/ 117 w 502"/>
                  <a:gd name="T15" fmla="*/ 178 h 1051"/>
                  <a:gd name="T16" fmla="*/ 108 w 502"/>
                  <a:gd name="T17" fmla="*/ 169 h 1051"/>
                  <a:gd name="T18" fmla="*/ 109 w 502"/>
                  <a:gd name="T19" fmla="*/ 159 h 1051"/>
                  <a:gd name="T20" fmla="*/ 115 w 502"/>
                  <a:gd name="T21" fmla="*/ 150 h 1051"/>
                  <a:gd name="T22" fmla="*/ 114 w 502"/>
                  <a:gd name="T23" fmla="*/ 142 h 1051"/>
                  <a:gd name="T24" fmla="*/ 121 w 502"/>
                  <a:gd name="T25" fmla="*/ 126 h 1051"/>
                  <a:gd name="T26" fmla="*/ 118 w 502"/>
                  <a:gd name="T27" fmla="*/ 109 h 1051"/>
                  <a:gd name="T28" fmla="*/ 99 w 502"/>
                  <a:gd name="T29" fmla="*/ 99 h 1051"/>
                  <a:gd name="T30" fmla="*/ 100 w 502"/>
                  <a:gd name="T31" fmla="*/ 81 h 1051"/>
                  <a:gd name="T32" fmla="*/ 108 w 502"/>
                  <a:gd name="T33" fmla="*/ 74 h 1051"/>
                  <a:gd name="T34" fmla="*/ 109 w 502"/>
                  <a:gd name="T35" fmla="*/ 64 h 1051"/>
                  <a:gd name="T36" fmla="*/ 119 w 502"/>
                  <a:gd name="T37" fmla="*/ 60 h 1051"/>
                  <a:gd name="T38" fmla="*/ 126 w 502"/>
                  <a:gd name="T39" fmla="*/ 43 h 1051"/>
                  <a:gd name="T40" fmla="*/ 119 w 502"/>
                  <a:gd name="T41" fmla="*/ 31 h 1051"/>
                  <a:gd name="T42" fmla="*/ 110 w 502"/>
                  <a:gd name="T43" fmla="*/ 26 h 1051"/>
                  <a:gd name="T44" fmla="*/ 111 w 502"/>
                  <a:gd name="T45" fmla="*/ 16 h 1051"/>
                  <a:gd name="T46" fmla="*/ 121 w 502"/>
                  <a:gd name="T47" fmla="*/ 11 h 1051"/>
                  <a:gd name="T48" fmla="*/ 114 w 502"/>
                  <a:gd name="T49" fmla="*/ 0 h 1051"/>
                  <a:gd name="T50" fmla="*/ 87 w 502"/>
                  <a:gd name="T51" fmla="*/ 11 h 1051"/>
                  <a:gd name="T52" fmla="*/ 72 w 502"/>
                  <a:gd name="T53" fmla="*/ 11 h 1051"/>
                  <a:gd name="T54" fmla="*/ 50 w 502"/>
                  <a:gd name="T55" fmla="*/ 19 h 1051"/>
                  <a:gd name="T56" fmla="*/ 38 w 502"/>
                  <a:gd name="T57" fmla="*/ 49 h 1051"/>
                  <a:gd name="T58" fmla="*/ 19 w 502"/>
                  <a:gd name="T59" fmla="*/ 56 h 1051"/>
                  <a:gd name="T60" fmla="*/ 19 w 502"/>
                  <a:gd name="T61" fmla="*/ 73 h 1051"/>
                  <a:gd name="T62" fmla="*/ 12 w 502"/>
                  <a:gd name="T63" fmla="*/ 104 h 1051"/>
                  <a:gd name="T64" fmla="*/ 0 w 502"/>
                  <a:gd name="T65" fmla="*/ 117 h 1051"/>
                  <a:gd name="T66" fmla="*/ 13 w 502"/>
                  <a:gd name="T67" fmla="*/ 139 h 1051"/>
                  <a:gd name="T68" fmla="*/ 4 w 502"/>
                  <a:gd name="T69" fmla="*/ 164 h 1051"/>
                  <a:gd name="T70" fmla="*/ 9 w 502"/>
                  <a:gd name="T71" fmla="*/ 198 h 1051"/>
                  <a:gd name="T72" fmla="*/ 15 w 502"/>
                  <a:gd name="T73" fmla="*/ 220 h 1051"/>
                  <a:gd name="T74" fmla="*/ 7 w 502"/>
                  <a:gd name="T75" fmla="*/ 236 h 105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02"/>
                  <a:gd name="T115" fmla="*/ 0 h 1051"/>
                  <a:gd name="T116" fmla="*/ 502 w 502"/>
                  <a:gd name="T117" fmla="*/ 1051 h 105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02" h="1051">
                    <a:moveTo>
                      <a:pt x="25" y="942"/>
                    </a:moveTo>
                    <a:lnTo>
                      <a:pt x="23" y="1051"/>
                    </a:lnTo>
                    <a:lnTo>
                      <a:pt x="120" y="1027"/>
                    </a:lnTo>
                    <a:lnTo>
                      <a:pt x="191" y="998"/>
                    </a:lnTo>
                    <a:lnTo>
                      <a:pt x="311" y="919"/>
                    </a:lnTo>
                    <a:lnTo>
                      <a:pt x="376" y="909"/>
                    </a:lnTo>
                    <a:lnTo>
                      <a:pt x="460" y="840"/>
                    </a:lnTo>
                    <a:lnTo>
                      <a:pt x="468" y="712"/>
                    </a:lnTo>
                    <a:lnTo>
                      <a:pt x="429" y="675"/>
                    </a:lnTo>
                    <a:lnTo>
                      <a:pt x="433" y="635"/>
                    </a:lnTo>
                    <a:lnTo>
                      <a:pt x="460" y="600"/>
                    </a:lnTo>
                    <a:lnTo>
                      <a:pt x="454" y="565"/>
                    </a:lnTo>
                    <a:lnTo>
                      <a:pt x="484" y="504"/>
                    </a:lnTo>
                    <a:lnTo>
                      <a:pt x="470" y="433"/>
                    </a:lnTo>
                    <a:lnTo>
                      <a:pt x="395" y="395"/>
                    </a:lnTo>
                    <a:lnTo>
                      <a:pt x="397" y="324"/>
                    </a:lnTo>
                    <a:lnTo>
                      <a:pt x="429" y="293"/>
                    </a:lnTo>
                    <a:lnTo>
                      <a:pt x="435" y="254"/>
                    </a:lnTo>
                    <a:lnTo>
                      <a:pt x="476" y="240"/>
                    </a:lnTo>
                    <a:lnTo>
                      <a:pt x="502" y="169"/>
                    </a:lnTo>
                    <a:lnTo>
                      <a:pt x="476" y="122"/>
                    </a:lnTo>
                    <a:lnTo>
                      <a:pt x="437" y="104"/>
                    </a:lnTo>
                    <a:lnTo>
                      <a:pt x="441" y="61"/>
                    </a:lnTo>
                    <a:lnTo>
                      <a:pt x="484" y="41"/>
                    </a:lnTo>
                    <a:lnTo>
                      <a:pt x="454" y="0"/>
                    </a:lnTo>
                    <a:lnTo>
                      <a:pt x="348" y="43"/>
                    </a:lnTo>
                    <a:lnTo>
                      <a:pt x="285" y="43"/>
                    </a:lnTo>
                    <a:lnTo>
                      <a:pt x="199" y="74"/>
                    </a:lnTo>
                    <a:lnTo>
                      <a:pt x="151" y="193"/>
                    </a:lnTo>
                    <a:lnTo>
                      <a:pt x="73" y="222"/>
                    </a:lnTo>
                    <a:lnTo>
                      <a:pt x="73" y="291"/>
                    </a:lnTo>
                    <a:lnTo>
                      <a:pt x="45" y="415"/>
                    </a:lnTo>
                    <a:lnTo>
                      <a:pt x="0" y="468"/>
                    </a:lnTo>
                    <a:lnTo>
                      <a:pt x="51" y="555"/>
                    </a:lnTo>
                    <a:lnTo>
                      <a:pt x="14" y="655"/>
                    </a:lnTo>
                    <a:lnTo>
                      <a:pt x="33" y="789"/>
                    </a:lnTo>
                    <a:lnTo>
                      <a:pt x="57" y="877"/>
                    </a:lnTo>
                    <a:lnTo>
                      <a:pt x="25" y="942"/>
                    </a:lnTo>
                    <a:close/>
                  </a:path>
                </a:pathLst>
              </a:custGeom>
              <a:grpFill/>
              <a:ln w="0">
                <a:solidFill>
                  <a:schemeClr val="bg1"/>
                </a:solidFill>
                <a:prstDash val="solid"/>
                <a:round/>
              </a:ln>
            </p:spPr>
            <p:txBody>
              <a:bodyPr/>
              <a:lstStyle/>
              <a:p>
                <a:endParaRPr lang="zh-CN" altLang="en-US" sz="1705">
                  <a:cs typeface="+mn-ea"/>
                  <a:sym typeface="+mn-lt"/>
                </a:endParaRPr>
              </a:p>
            </p:txBody>
          </p:sp>
          <p:sp>
            <p:nvSpPr>
              <p:cNvPr id="93" name="Freeform 126"/>
              <p:cNvSpPr/>
              <p:nvPr/>
            </p:nvSpPr>
            <p:spPr bwMode="gray">
              <a:xfrm>
                <a:off x="4373290" y="3263231"/>
                <a:ext cx="398463" cy="835025"/>
              </a:xfrm>
              <a:custGeom>
                <a:avLst/>
                <a:gdLst>
                  <a:gd name="T0" fmla="*/ 7 w 502"/>
                  <a:gd name="T1" fmla="*/ 236 h 1051"/>
                  <a:gd name="T2" fmla="*/ 6 w 502"/>
                  <a:gd name="T3" fmla="*/ 263 h 1051"/>
                  <a:gd name="T4" fmla="*/ 30 w 502"/>
                  <a:gd name="T5" fmla="*/ 257 h 1051"/>
                  <a:gd name="T6" fmla="*/ 48 w 502"/>
                  <a:gd name="T7" fmla="*/ 250 h 1051"/>
                  <a:gd name="T8" fmla="*/ 78 w 502"/>
                  <a:gd name="T9" fmla="*/ 230 h 1051"/>
                  <a:gd name="T10" fmla="*/ 94 w 502"/>
                  <a:gd name="T11" fmla="*/ 228 h 1051"/>
                  <a:gd name="T12" fmla="*/ 115 w 502"/>
                  <a:gd name="T13" fmla="*/ 210 h 1051"/>
                  <a:gd name="T14" fmla="*/ 117 w 502"/>
                  <a:gd name="T15" fmla="*/ 178 h 1051"/>
                  <a:gd name="T16" fmla="*/ 108 w 502"/>
                  <a:gd name="T17" fmla="*/ 169 h 1051"/>
                  <a:gd name="T18" fmla="*/ 109 w 502"/>
                  <a:gd name="T19" fmla="*/ 159 h 1051"/>
                  <a:gd name="T20" fmla="*/ 115 w 502"/>
                  <a:gd name="T21" fmla="*/ 150 h 1051"/>
                  <a:gd name="T22" fmla="*/ 114 w 502"/>
                  <a:gd name="T23" fmla="*/ 142 h 1051"/>
                  <a:gd name="T24" fmla="*/ 121 w 502"/>
                  <a:gd name="T25" fmla="*/ 126 h 1051"/>
                  <a:gd name="T26" fmla="*/ 118 w 502"/>
                  <a:gd name="T27" fmla="*/ 109 h 1051"/>
                  <a:gd name="T28" fmla="*/ 99 w 502"/>
                  <a:gd name="T29" fmla="*/ 99 h 1051"/>
                  <a:gd name="T30" fmla="*/ 100 w 502"/>
                  <a:gd name="T31" fmla="*/ 81 h 1051"/>
                  <a:gd name="T32" fmla="*/ 108 w 502"/>
                  <a:gd name="T33" fmla="*/ 74 h 1051"/>
                  <a:gd name="T34" fmla="*/ 109 w 502"/>
                  <a:gd name="T35" fmla="*/ 64 h 1051"/>
                  <a:gd name="T36" fmla="*/ 119 w 502"/>
                  <a:gd name="T37" fmla="*/ 60 h 1051"/>
                  <a:gd name="T38" fmla="*/ 126 w 502"/>
                  <a:gd name="T39" fmla="*/ 43 h 1051"/>
                  <a:gd name="T40" fmla="*/ 119 w 502"/>
                  <a:gd name="T41" fmla="*/ 31 h 1051"/>
                  <a:gd name="T42" fmla="*/ 110 w 502"/>
                  <a:gd name="T43" fmla="*/ 26 h 1051"/>
                  <a:gd name="T44" fmla="*/ 111 w 502"/>
                  <a:gd name="T45" fmla="*/ 16 h 1051"/>
                  <a:gd name="T46" fmla="*/ 121 w 502"/>
                  <a:gd name="T47" fmla="*/ 11 h 1051"/>
                  <a:gd name="T48" fmla="*/ 114 w 502"/>
                  <a:gd name="T49" fmla="*/ 0 h 1051"/>
                  <a:gd name="T50" fmla="*/ 87 w 502"/>
                  <a:gd name="T51" fmla="*/ 11 h 1051"/>
                  <a:gd name="T52" fmla="*/ 72 w 502"/>
                  <a:gd name="T53" fmla="*/ 11 h 1051"/>
                  <a:gd name="T54" fmla="*/ 50 w 502"/>
                  <a:gd name="T55" fmla="*/ 19 h 1051"/>
                  <a:gd name="T56" fmla="*/ 38 w 502"/>
                  <a:gd name="T57" fmla="*/ 49 h 1051"/>
                  <a:gd name="T58" fmla="*/ 19 w 502"/>
                  <a:gd name="T59" fmla="*/ 56 h 1051"/>
                  <a:gd name="T60" fmla="*/ 19 w 502"/>
                  <a:gd name="T61" fmla="*/ 73 h 1051"/>
                  <a:gd name="T62" fmla="*/ 12 w 502"/>
                  <a:gd name="T63" fmla="*/ 104 h 1051"/>
                  <a:gd name="T64" fmla="*/ 0 w 502"/>
                  <a:gd name="T65" fmla="*/ 117 h 1051"/>
                  <a:gd name="T66" fmla="*/ 13 w 502"/>
                  <a:gd name="T67" fmla="*/ 139 h 1051"/>
                  <a:gd name="T68" fmla="*/ 4 w 502"/>
                  <a:gd name="T69" fmla="*/ 164 h 1051"/>
                  <a:gd name="T70" fmla="*/ 9 w 502"/>
                  <a:gd name="T71" fmla="*/ 198 h 1051"/>
                  <a:gd name="T72" fmla="*/ 15 w 502"/>
                  <a:gd name="T73" fmla="*/ 220 h 1051"/>
                  <a:gd name="T74" fmla="*/ 7 w 502"/>
                  <a:gd name="T75" fmla="*/ 236 h 105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02"/>
                  <a:gd name="T115" fmla="*/ 0 h 1051"/>
                  <a:gd name="T116" fmla="*/ 502 w 502"/>
                  <a:gd name="T117" fmla="*/ 1051 h 105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02" h="1051">
                    <a:moveTo>
                      <a:pt x="25" y="942"/>
                    </a:moveTo>
                    <a:lnTo>
                      <a:pt x="23" y="1051"/>
                    </a:lnTo>
                    <a:lnTo>
                      <a:pt x="120" y="1027"/>
                    </a:lnTo>
                    <a:lnTo>
                      <a:pt x="191" y="998"/>
                    </a:lnTo>
                    <a:lnTo>
                      <a:pt x="311" y="919"/>
                    </a:lnTo>
                    <a:lnTo>
                      <a:pt x="376" y="909"/>
                    </a:lnTo>
                    <a:lnTo>
                      <a:pt x="460" y="840"/>
                    </a:lnTo>
                    <a:lnTo>
                      <a:pt x="468" y="712"/>
                    </a:lnTo>
                    <a:lnTo>
                      <a:pt x="429" y="675"/>
                    </a:lnTo>
                    <a:lnTo>
                      <a:pt x="433" y="635"/>
                    </a:lnTo>
                    <a:lnTo>
                      <a:pt x="460" y="600"/>
                    </a:lnTo>
                    <a:lnTo>
                      <a:pt x="454" y="565"/>
                    </a:lnTo>
                    <a:lnTo>
                      <a:pt x="484" y="504"/>
                    </a:lnTo>
                    <a:lnTo>
                      <a:pt x="470" y="433"/>
                    </a:lnTo>
                    <a:lnTo>
                      <a:pt x="395" y="395"/>
                    </a:lnTo>
                    <a:lnTo>
                      <a:pt x="397" y="324"/>
                    </a:lnTo>
                    <a:lnTo>
                      <a:pt x="429" y="293"/>
                    </a:lnTo>
                    <a:lnTo>
                      <a:pt x="435" y="254"/>
                    </a:lnTo>
                    <a:lnTo>
                      <a:pt x="476" y="240"/>
                    </a:lnTo>
                    <a:lnTo>
                      <a:pt x="502" y="169"/>
                    </a:lnTo>
                    <a:lnTo>
                      <a:pt x="476" y="122"/>
                    </a:lnTo>
                    <a:lnTo>
                      <a:pt x="437" y="104"/>
                    </a:lnTo>
                    <a:lnTo>
                      <a:pt x="441" y="61"/>
                    </a:lnTo>
                    <a:lnTo>
                      <a:pt x="484" y="41"/>
                    </a:lnTo>
                    <a:lnTo>
                      <a:pt x="454" y="0"/>
                    </a:lnTo>
                    <a:lnTo>
                      <a:pt x="348" y="43"/>
                    </a:lnTo>
                    <a:lnTo>
                      <a:pt x="285" y="43"/>
                    </a:lnTo>
                    <a:lnTo>
                      <a:pt x="199" y="74"/>
                    </a:lnTo>
                    <a:lnTo>
                      <a:pt x="151" y="193"/>
                    </a:lnTo>
                    <a:lnTo>
                      <a:pt x="73" y="222"/>
                    </a:lnTo>
                    <a:lnTo>
                      <a:pt x="73" y="291"/>
                    </a:lnTo>
                    <a:lnTo>
                      <a:pt x="45" y="415"/>
                    </a:lnTo>
                    <a:lnTo>
                      <a:pt x="0" y="468"/>
                    </a:lnTo>
                    <a:lnTo>
                      <a:pt x="51" y="555"/>
                    </a:lnTo>
                    <a:lnTo>
                      <a:pt x="14" y="655"/>
                    </a:lnTo>
                    <a:lnTo>
                      <a:pt x="33" y="789"/>
                    </a:lnTo>
                    <a:lnTo>
                      <a:pt x="57" y="877"/>
                    </a:lnTo>
                    <a:lnTo>
                      <a:pt x="25" y="942"/>
                    </a:lnTo>
                  </a:path>
                </a:pathLst>
              </a:custGeom>
              <a:grpFill/>
              <a:ln w="6350">
                <a:solidFill>
                  <a:schemeClr val="bg1"/>
                </a:solidFill>
                <a:prstDash val="solid"/>
                <a:round/>
              </a:ln>
            </p:spPr>
            <p:txBody>
              <a:bodyPr/>
              <a:lstStyle/>
              <a:p>
                <a:endParaRPr lang="zh-CN" altLang="en-US" sz="1705">
                  <a:cs typeface="+mn-ea"/>
                  <a:sym typeface="+mn-lt"/>
                </a:endParaRPr>
              </a:p>
            </p:txBody>
          </p:sp>
          <p:sp>
            <p:nvSpPr>
              <p:cNvPr id="94" name="Freeform 127"/>
              <p:cNvSpPr/>
              <p:nvPr/>
            </p:nvSpPr>
            <p:spPr bwMode="gray">
              <a:xfrm>
                <a:off x="3750990" y="3428331"/>
                <a:ext cx="736600" cy="1054100"/>
              </a:xfrm>
              <a:custGeom>
                <a:avLst/>
                <a:gdLst>
                  <a:gd name="T0" fmla="*/ 2 w 929"/>
                  <a:gd name="T1" fmla="*/ 106 h 1329"/>
                  <a:gd name="T2" fmla="*/ 21 w 929"/>
                  <a:gd name="T3" fmla="*/ 126 h 1329"/>
                  <a:gd name="T4" fmla="*/ 31 w 929"/>
                  <a:gd name="T5" fmla="*/ 148 h 1329"/>
                  <a:gd name="T6" fmla="*/ 26 w 929"/>
                  <a:gd name="T7" fmla="*/ 170 h 1329"/>
                  <a:gd name="T8" fmla="*/ 43 w 929"/>
                  <a:gd name="T9" fmla="*/ 183 h 1329"/>
                  <a:gd name="T10" fmla="*/ 68 w 929"/>
                  <a:gd name="T11" fmla="*/ 187 h 1329"/>
                  <a:gd name="T12" fmla="*/ 79 w 929"/>
                  <a:gd name="T13" fmla="*/ 172 h 1329"/>
                  <a:gd name="T14" fmla="*/ 78 w 929"/>
                  <a:gd name="T15" fmla="*/ 153 h 1329"/>
                  <a:gd name="T16" fmla="*/ 72 w 929"/>
                  <a:gd name="T17" fmla="*/ 108 h 1329"/>
                  <a:gd name="T18" fmla="*/ 92 w 929"/>
                  <a:gd name="T19" fmla="*/ 113 h 1329"/>
                  <a:gd name="T20" fmla="*/ 109 w 929"/>
                  <a:gd name="T21" fmla="*/ 126 h 1329"/>
                  <a:gd name="T22" fmla="*/ 143 w 929"/>
                  <a:gd name="T23" fmla="*/ 150 h 1329"/>
                  <a:gd name="T24" fmla="*/ 140 w 929"/>
                  <a:gd name="T25" fmla="*/ 174 h 1329"/>
                  <a:gd name="T26" fmla="*/ 112 w 929"/>
                  <a:gd name="T27" fmla="*/ 189 h 1329"/>
                  <a:gd name="T28" fmla="*/ 99 w 929"/>
                  <a:gd name="T29" fmla="*/ 204 h 1329"/>
                  <a:gd name="T30" fmla="*/ 71 w 929"/>
                  <a:gd name="T31" fmla="*/ 199 h 1329"/>
                  <a:gd name="T32" fmla="*/ 65 w 929"/>
                  <a:gd name="T33" fmla="*/ 222 h 1329"/>
                  <a:gd name="T34" fmla="*/ 70 w 929"/>
                  <a:gd name="T35" fmla="*/ 249 h 1329"/>
                  <a:gd name="T36" fmla="*/ 48 w 929"/>
                  <a:gd name="T37" fmla="*/ 267 h 1329"/>
                  <a:gd name="T38" fmla="*/ 53 w 929"/>
                  <a:gd name="T39" fmla="*/ 285 h 1329"/>
                  <a:gd name="T40" fmla="*/ 63 w 929"/>
                  <a:gd name="T41" fmla="*/ 304 h 1329"/>
                  <a:gd name="T42" fmla="*/ 110 w 929"/>
                  <a:gd name="T43" fmla="*/ 308 h 1329"/>
                  <a:gd name="T44" fmla="*/ 142 w 929"/>
                  <a:gd name="T45" fmla="*/ 313 h 1329"/>
                  <a:gd name="T46" fmla="*/ 172 w 929"/>
                  <a:gd name="T47" fmla="*/ 324 h 1329"/>
                  <a:gd name="T48" fmla="*/ 188 w 929"/>
                  <a:gd name="T49" fmla="*/ 330 h 1329"/>
                  <a:gd name="T50" fmla="*/ 181 w 929"/>
                  <a:gd name="T51" fmla="*/ 308 h 1329"/>
                  <a:gd name="T52" fmla="*/ 202 w 929"/>
                  <a:gd name="T53" fmla="*/ 290 h 1329"/>
                  <a:gd name="T54" fmla="*/ 178 w 929"/>
                  <a:gd name="T55" fmla="*/ 276 h 1329"/>
                  <a:gd name="T56" fmla="*/ 200 w 929"/>
                  <a:gd name="T57" fmla="*/ 270 h 1329"/>
                  <a:gd name="T58" fmla="*/ 231 w 929"/>
                  <a:gd name="T59" fmla="*/ 266 h 1329"/>
                  <a:gd name="T60" fmla="*/ 218 w 929"/>
                  <a:gd name="T61" fmla="*/ 241 h 1329"/>
                  <a:gd name="T62" fmla="*/ 202 w 929"/>
                  <a:gd name="T63" fmla="*/ 211 h 1329"/>
                  <a:gd name="T64" fmla="*/ 210 w 929"/>
                  <a:gd name="T65" fmla="*/ 167 h 1329"/>
                  <a:gd name="T66" fmla="*/ 200 w 929"/>
                  <a:gd name="T67" fmla="*/ 112 h 1329"/>
                  <a:gd name="T68" fmla="*/ 196 w 929"/>
                  <a:gd name="T69" fmla="*/ 65 h 1329"/>
                  <a:gd name="T70" fmla="*/ 214 w 929"/>
                  <a:gd name="T71" fmla="*/ 21 h 1329"/>
                  <a:gd name="T72" fmla="*/ 206 w 929"/>
                  <a:gd name="T73" fmla="*/ 0 h 1329"/>
                  <a:gd name="T74" fmla="*/ 182 w 929"/>
                  <a:gd name="T75" fmla="*/ 10 h 1329"/>
                  <a:gd name="T76" fmla="*/ 164 w 929"/>
                  <a:gd name="T77" fmla="*/ 44 h 1329"/>
                  <a:gd name="T78" fmla="*/ 129 w 929"/>
                  <a:gd name="T79" fmla="*/ 87 h 1329"/>
                  <a:gd name="T80" fmla="*/ 99 w 929"/>
                  <a:gd name="T81" fmla="*/ 84 h 1329"/>
                  <a:gd name="T82" fmla="*/ 74 w 929"/>
                  <a:gd name="T83" fmla="*/ 70 h 1329"/>
                  <a:gd name="T84" fmla="*/ 72 w 929"/>
                  <a:gd name="T85" fmla="*/ 42 h 1329"/>
                  <a:gd name="T86" fmla="*/ 68 w 929"/>
                  <a:gd name="T87" fmla="*/ 18 h 1329"/>
                  <a:gd name="T88" fmla="*/ 43 w 929"/>
                  <a:gd name="T89" fmla="*/ 42 h 1329"/>
                  <a:gd name="T90" fmla="*/ 26 w 929"/>
                  <a:gd name="T91" fmla="*/ 90 h 132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29"/>
                  <a:gd name="T139" fmla="*/ 0 h 1329"/>
                  <a:gd name="T140" fmla="*/ 929 w 929"/>
                  <a:gd name="T141" fmla="*/ 1329 h 132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29" h="1329">
                    <a:moveTo>
                      <a:pt x="0" y="406"/>
                    </a:moveTo>
                    <a:lnTo>
                      <a:pt x="8" y="425"/>
                    </a:lnTo>
                    <a:lnTo>
                      <a:pt x="36" y="461"/>
                    </a:lnTo>
                    <a:lnTo>
                      <a:pt x="87" y="504"/>
                    </a:lnTo>
                    <a:lnTo>
                      <a:pt x="85" y="538"/>
                    </a:lnTo>
                    <a:lnTo>
                      <a:pt x="124" y="595"/>
                    </a:lnTo>
                    <a:lnTo>
                      <a:pt x="107" y="636"/>
                    </a:lnTo>
                    <a:lnTo>
                      <a:pt x="107" y="681"/>
                    </a:lnTo>
                    <a:lnTo>
                      <a:pt x="150" y="697"/>
                    </a:lnTo>
                    <a:lnTo>
                      <a:pt x="174" y="732"/>
                    </a:lnTo>
                    <a:lnTo>
                      <a:pt x="239" y="762"/>
                    </a:lnTo>
                    <a:lnTo>
                      <a:pt x="272" y="748"/>
                    </a:lnTo>
                    <a:lnTo>
                      <a:pt x="278" y="705"/>
                    </a:lnTo>
                    <a:lnTo>
                      <a:pt x="317" y="689"/>
                    </a:lnTo>
                    <a:lnTo>
                      <a:pt x="335" y="648"/>
                    </a:lnTo>
                    <a:lnTo>
                      <a:pt x="315" y="612"/>
                    </a:lnTo>
                    <a:lnTo>
                      <a:pt x="264" y="593"/>
                    </a:lnTo>
                    <a:lnTo>
                      <a:pt x="288" y="435"/>
                    </a:lnTo>
                    <a:lnTo>
                      <a:pt x="319" y="451"/>
                    </a:lnTo>
                    <a:lnTo>
                      <a:pt x="370" y="453"/>
                    </a:lnTo>
                    <a:lnTo>
                      <a:pt x="372" y="484"/>
                    </a:lnTo>
                    <a:lnTo>
                      <a:pt x="439" y="504"/>
                    </a:lnTo>
                    <a:lnTo>
                      <a:pt x="563" y="559"/>
                    </a:lnTo>
                    <a:lnTo>
                      <a:pt x="575" y="603"/>
                    </a:lnTo>
                    <a:lnTo>
                      <a:pt x="550" y="646"/>
                    </a:lnTo>
                    <a:lnTo>
                      <a:pt x="561" y="697"/>
                    </a:lnTo>
                    <a:lnTo>
                      <a:pt x="557" y="750"/>
                    </a:lnTo>
                    <a:lnTo>
                      <a:pt x="449" y="758"/>
                    </a:lnTo>
                    <a:lnTo>
                      <a:pt x="449" y="807"/>
                    </a:lnTo>
                    <a:lnTo>
                      <a:pt x="396" y="819"/>
                    </a:lnTo>
                    <a:lnTo>
                      <a:pt x="349" y="793"/>
                    </a:lnTo>
                    <a:lnTo>
                      <a:pt x="286" y="797"/>
                    </a:lnTo>
                    <a:lnTo>
                      <a:pt x="288" y="851"/>
                    </a:lnTo>
                    <a:lnTo>
                      <a:pt x="260" y="890"/>
                    </a:lnTo>
                    <a:lnTo>
                      <a:pt x="305" y="921"/>
                    </a:lnTo>
                    <a:lnTo>
                      <a:pt x="282" y="998"/>
                    </a:lnTo>
                    <a:lnTo>
                      <a:pt x="292" y="1057"/>
                    </a:lnTo>
                    <a:lnTo>
                      <a:pt x="195" y="1071"/>
                    </a:lnTo>
                    <a:lnTo>
                      <a:pt x="211" y="1093"/>
                    </a:lnTo>
                    <a:lnTo>
                      <a:pt x="215" y="1142"/>
                    </a:lnTo>
                    <a:lnTo>
                      <a:pt x="191" y="1156"/>
                    </a:lnTo>
                    <a:lnTo>
                      <a:pt x="252" y="1217"/>
                    </a:lnTo>
                    <a:lnTo>
                      <a:pt x="345" y="1191"/>
                    </a:lnTo>
                    <a:lnTo>
                      <a:pt x="443" y="1232"/>
                    </a:lnTo>
                    <a:lnTo>
                      <a:pt x="506" y="1280"/>
                    </a:lnTo>
                    <a:lnTo>
                      <a:pt x="571" y="1254"/>
                    </a:lnTo>
                    <a:lnTo>
                      <a:pt x="642" y="1299"/>
                    </a:lnTo>
                    <a:lnTo>
                      <a:pt x="689" y="1299"/>
                    </a:lnTo>
                    <a:lnTo>
                      <a:pt x="691" y="1329"/>
                    </a:lnTo>
                    <a:lnTo>
                      <a:pt x="754" y="1323"/>
                    </a:lnTo>
                    <a:lnTo>
                      <a:pt x="756" y="1270"/>
                    </a:lnTo>
                    <a:lnTo>
                      <a:pt x="727" y="1234"/>
                    </a:lnTo>
                    <a:lnTo>
                      <a:pt x="748" y="1205"/>
                    </a:lnTo>
                    <a:lnTo>
                      <a:pt x="811" y="1163"/>
                    </a:lnTo>
                    <a:lnTo>
                      <a:pt x="776" y="1142"/>
                    </a:lnTo>
                    <a:lnTo>
                      <a:pt x="715" y="1104"/>
                    </a:lnTo>
                    <a:lnTo>
                      <a:pt x="733" y="1069"/>
                    </a:lnTo>
                    <a:lnTo>
                      <a:pt x="802" y="1083"/>
                    </a:lnTo>
                    <a:lnTo>
                      <a:pt x="880" y="1089"/>
                    </a:lnTo>
                    <a:lnTo>
                      <a:pt x="926" y="1065"/>
                    </a:lnTo>
                    <a:lnTo>
                      <a:pt x="929" y="1014"/>
                    </a:lnTo>
                    <a:lnTo>
                      <a:pt x="874" y="967"/>
                    </a:lnTo>
                    <a:lnTo>
                      <a:pt x="837" y="906"/>
                    </a:lnTo>
                    <a:lnTo>
                      <a:pt x="809" y="845"/>
                    </a:lnTo>
                    <a:lnTo>
                      <a:pt x="811" y="736"/>
                    </a:lnTo>
                    <a:lnTo>
                      <a:pt x="843" y="671"/>
                    </a:lnTo>
                    <a:lnTo>
                      <a:pt x="819" y="583"/>
                    </a:lnTo>
                    <a:lnTo>
                      <a:pt x="800" y="449"/>
                    </a:lnTo>
                    <a:lnTo>
                      <a:pt x="837" y="351"/>
                    </a:lnTo>
                    <a:lnTo>
                      <a:pt x="786" y="262"/>
                    </a:lnTo>
                    <a:lnTo>
                      <a:pt x="829" y="209"/>
                    </a:lnTo>
                    <a:lnTo>
                      <a:pt x="859" y="85"/>
                    </a:lnTo>
                    <a:lnTo>
                      <a:pt x="859" y="18"/>
                    </a:lnTo>
                    <a:lnTo>
                      <a:pt x="825" y="0"/>
                    </a:lnTo>
                    <a:lnTo>
                      <a:pt x="788" y="59"/>
                    </a:lnTo>
                    <a:lnTo>
                      <a:pt x="731" y="40"/>
                    </a:lnTo>
                    <a:lnTo>
                      <a:pt x="678" y="99"/>
                    </a:lnTo>
                    <a:lnTo>
                      <a:pt x="658" y="179"/>
                    </a:lnTo>
                    <a:lnTo>
                      <a:pt x="561" y="309"/>
                    </a:lnTo>
                    <a:lnTo>
                      <a:pt x="516" y="349"/>
                    </a:lnTo>
                    <a:lnTo>
                      <a:pt x="487" y="321"/>
                    </a:lnTo>
                    <a:lnTo>
                      <a:pt x="396" y="337"/>
                    </a:lnTo>
                    <a:lnTo>
                      <a:pt x="355" y="284"/>
                    </a:lnTo>
                    <a:lnTo>
                      <a:pt x="296" y="282"/>
                    </a:lnTo>
                    <a:lnTo>
                      <a:pt x="254" y="242"/>
                    </a:lnTo>
                    <a:lnTo>
                      <a:pt x="290" y="168"/>
                    </a:lnTo>
                    <a:lnTo>
                      <a:pt x="305" y="122"/>
                    </a:lnTo>
                    <a:lnTo>
                      <a:pt x="272" y="73"/>
                    </a:lnTo>
                    <a:lnTo>
                      <a:pt x="207" y="91"/>
                    </a:lnTo>
                    <a:lnTo>
                      <a:pt x="172" y="170"/>
                    </a:lnTo>
                    <a:lnTo>
                      <a:pt x="158" y="307"/>
                    </a:lnTo>
                    <a:lnTo>
                      <a:pt x="107" y="362"/>
                    </a:lnTo>
                    <a:lnTo>
                      <a:pt x="0" y="406"/>
                    </a:lnTo>
                  </a:path>
                </a:pathLst>
              </a:custGeom>
              <a:grpFill/>
              <a:ln w="6350">
                <a:solidFill>
                  <a:schemeClr val="bg1"/>
                </a:solidFill>
                <a:prstDash val="solid"/>
                <a:round/>
              </a:ln>
            </p:spPr>
            <p:txBody>
              <a:bodyPr/>
              <a:lstStyle/>
              <a:p>
                <a:endParaRPr lang="zh-CN" altLang="en-US" sz="1705">
                  <a:cs typeface="+mn-ea"/>
                  <a:sym typeface="+mn-lt"/>
                </a:endParaRPr>
              </a:p>
            </p:txBody>
          </p:sp>
          <p:sp>
            <p:nvSpPr>
              <p:cNvPr id="95" name="Freeform 128"/>
              <p:cNvSpPr/>
              <p:nvPr/>
            </p:nvSpPr>
            <p:spPr bwMode="gray">
              <a:xfrm>
                <a:off x="5736953" y="5149181"/>
                <a:ext cx="192088" cy="484188"/>
              </a:xfrm>
              <a:custGeom>
                <a:avLst/>
                <a:gdLst>
                  <a:gd name="T0" fmla="*/ 43 w 242"/>
                  <a:gd name="T1" fmla="*/ 1 h 610"/>
                  <a:gd name="T2" fmla="*/ 39 w 242"/>
                  <a:gd name="T3" fmla="*/ 6 h 610"/>
                  <a:gd name="T4" fmla="*/ 33 w 242"/>
                  <a:gd name="T5" fmla="*/ 11 h 610"/>
                  <a:gd name="T6" fmla="*/ 28 w 242"/>
                  <a:gd name="T7" fmla="*/ 16 h 610"/>
                  <a:gd name="T8" fmla="*/ 22 w 242"/>
                  <a:gd name="T9" fmla="*/ 24 h 610"/>
                  <a:gd name="T10" fmla="*/ 19 w 242"/>
                  <a:gd name="T11" fmla="*/ 30 h 610"/>
                  <a:gd name="T12" fmla="*/ 16 w 242"/>
                  <a:gd name="T13" fmla="*/ 37 h 610"/>
                  <a:gd name="T14" fmla="*/ 11 w 242"/>
                  <a:gd name="T15" fmla="*/ 47 h 610"/>
                  <a:gd name="T16" fmla="*/ 5 w 242"/>
                  <a:gd name="T17" fmla="*/ 58 h 610"/>
                  <a:gd name="T18" fmla="*/ 1 w 242"/>
                  <a:gd name="T19" fmla="*/ 67 h 610"/>
                  <a:gd name="T20" fmla="*/ 1 w 242"/>
                  <a:gd name="T21" fmla="*/ 77 h 610"/>
                  <a:gd name="T22" fmla="*/ 4 w 242"/>
                  <a:gd name="T23" fmla="*/ 88 h 610"/>
                  <a:gd name="T24" fmla="*/ 5 w 242"/>
                  <a:gd name="T25" fmla="*/ 99 h 610"/>
                  <a:gd name="T26" fmla="*/ 3 w 242"/>
                  <a:gd name="T27" fmla="*/ 108 h 610"/>
                  <a:gd name="T28" fmla="*/ 6 w 242"/>
                  <a:gd name="T29" fmla="*/ 114 h 610"/>
                  <a:gd name="T30" fmla="*/ 15 w 242"/>
                  <a:gd name="T31" fmla="*/ 119 h 610"/>
                  <a:gd name="T32" fmla="*/ 22 w 242"/>
                  <a:gd name="T33" fmla="*/ 129 h 610"/>
                  <a:gd name="T34" fmla="*/ 28 w 242"/>
                  <a:gd name="T35" fmla="*/ 135 h 610"/>
                  <a:gd name="T36" fmla="*/ 33 w 242"/>
                  <a:gd name="T37" fmla="*/ 139 h 610"/>
                  <a:gd name="T38" fmla="*/ 35 w 242"/>
                  <a:gd name="T39" fmla="*/ 146 h 610"/>
                  <a:gd name="T40" fmla="*/ 37 w 242"/>
                  <a:gd name="T41" fmla="*/ 152 h 610"/>
                  <a:gd name="T42" fmla="*/ 41 w 242"/>
                  <a:gd name="T43" fmla="*/ 152 h 610"/>
                  <a:gd name="T44" fmla="*/ 42 w 242"/>
                  <a:gd name="T45" fmla="*/ 146 h 610"/>
                  <a:gd name="T46" fmla="*/ 42 w 242"/>
                  <a:gd name="T47" fmla="*/ 135 h 610"/>
                  <a:gd name="T48" fmla="*/ 45 w 242"/>
                  <a:gd name="T49" fmla="*/ 123 h 610"/>
                  <a:gd name="T50" fmla="*/ 51 w 242"/>
                  <a:gd name="T51" fmla="*/ 114 h 610"/>
                  <a:gd name="T52" fmla="*/ 55 w 242"/>
                  <a:gd name="T53" fmla="*/ 103 h 610"/>
                  <a:gd name="T54" fmla="*/ 57 w 242"/>
                  <a:gd name="T55" fmla="*/ 86 h 610"/>
                  <a:gd name="T56" fmla="*/ 58 w 242"/>
                  <a:gd name="T57" fmla="*/ 66 h 610"/>
                  <a:gd name="T58" fmla="*/ 58 w 242"/>
                  <a:gd name="T59" fmla="*/ 51 h 610"/>
                  <a:gd name="T60" fmla="*/ 60 w 242"/>
                  <a:gd name="T61" fmla="*/ 39 h 610"/>
                  <a:gd name="T62" fmla="*/ 60 w 242"/>
                  <a:gd name="T63" fmla="*/ 28 h 610"/>
                  <a:gd name="T64" fmla="*/ 56 w 242"/>
                  <a:gd name="T65" fmla="*/ 19 h 610"/>
                  <a:gd name="T66" fmla="*/ 52 w 242"/>
                  <a:gd name="T67" fmla="*/ 10 h 610"/>
                  <a:gd name="T68" fmla="*/ 47 w 242"/>
                  <a:gd name="T69" fmla="*/ 2 h 610"/>
                  <a:gd name="T70" fmla="*/ 44 w 242"/>
                  <a:gd name="T71" fmla="*/ 0 h 61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42"/>
                  <a:gd name="T109" fmla="*/ 0 h 610"/>
                  <a:gd name="T110" fmla="*/ 242 w 242"/>
                  <a:gd name="T111" fmla="*/ 610 h 61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42" h="610">
                    <a:moveTo>
                      <a:pt x="173" y="0"/>
                    </a:moveTo>
                    <a:lnTo>
                      <a:pt x="172" y="4"/>
                    </a:lnTo>
                    <a:lnTo>
                      <a:pt x="164" y="12"/>
                    </a:lnTo>
                    <a:lnTo>
                      <a:pt x="154" y="24"/>
                    </a:lnTo>
                    <a:lnTo>
                      <a:pt x="144" y="36"/>
                    </a:lnTo>
                    <a:lnTo>
                      <a:pt x="132" y="44"/>
                    </a:lnTo>
                    <a:lnTo>
                      <a:pt x="122" y="49"/>
                    </a:lnTo>
                    <a:lnTo>
                      <a:pt x="111" y="63"/>
                    </a:lnTo>
                    <a:lnTo>
                      <a:pt x="97" y="79"/>
                    </a:lnTo>
                    <a:lnTo>
                      <a:pt x="87" y="97"/>
                    </a:lnTo>
                    <a:lnTo>
                      <a:pt x="77" y="112"/>
                    </a:lnTo>
                    <a:lnTo>
                      <a:pt x="73" y="122"/>
                    </a:lnTo>
                    <a:lnTo>
                      <a:pt x="71" y="132"/>
                    </a:lnTo>
                    <a:lnTo>
                      <a:pt x="63" y="148"/>
                    </a:lnTo>
                    <a:lnTo>
                      <a:pt x="53" y="168"/>
                    </a:lnTo>
                    <a:lnTo>
                      <a:pt x="44" y="189"/>
                    </a:lnTo>
                    <a:lnTo>
                      <a:pt x="32" y="213"/>
                    </a:lnTo>
                    <a:lnTo>
                      <a:pt x="20" y="234"/>
                    </a:lnTo>
                    <a:lnTo>
                      <a:pt x="10" y="254"/>
                    </a:lnTo>
                    <a:lnTo>
                      <a:pt x="4" y="268"/>
                    </a:lnTo>
                    <a:lnTo>
                      <a:pt x="0" y="288"/>
                    </a:lnTo>
                    <a:lnTo>
                      <a:pt x="2" y="309"/>
                    </a:lnTo>
                    <a:lnTo>
                      <a:pt x="8" y="331"/>
                    </a:lnTo>
                    <a:lnTo>
                      <a:pt x="14" y="354"/>
                    </a:lnTo>
                    <a:lnTo>
                      <a:pt x="18" y="376"/>
                    </a:lnTo>
                    <a:lnTo>
                      <a:pt x="18" y="396"/>
                    </a:lnTo>
                    <a:lnTo>
                      <a:pt x="14" y="414"/>
                    </a:lnTo>
                    <a:lnTo>
                      <a:pt x="12" y="431"/>
                    </a:lnTo>
                    <a:lnTo>
                      <a:pt x="14" y="445"/>
                    </a:lnTo>
                    <a:lnTo>
                      <a:pt x="24" y="455"/>
                    </a:lnTo>
                    <a:lnTo>
                      <a:pt x="42" y="467"/>
                    </a:lnTo>
                    <a:lnTo>
                      <a:pt x="57" y="477"/>
                    </a:lnTo>
                    <a:lnTo>
                      <a:pt x="71" y="492"/>
                    </a:lnTo>
                    <a:lnTo>
                      <a:pt x="85" y="514"/>
                    </a:lnTo>
                    <a:lnTo>
                      <a:pt x="99" y="530"/>
                    </a:lnTo>
                    <a:lnTo>
                      <a:pt x="111" y="540"/>
                    </a:lnTo>
                    <a:lnTo>
                      <a:pt x="122" y="547"/>
                    </a:lnTo>
                    <a:lnTo>
                      <a:pt x="130" y="555"/>
                    </a:lnTo>
                    <a:lnTo>
                      <a:pt x="136" y="569"/>
                    </a:lnTo>
                    <a:lnTo>
                      <a:pt x="140" y="583"/>
                    </a:lnTo>
                    <a:lnTo>
                      <a:pt x="144" y="597"/>
                    </a:lnTo>
                    <a:lnTo>
                      <a:pt x="148" y="606"/>
                    </a:lnTo>
                    <a:lnTo>
                      <a:pt x="154" y="610"/>
                    </a:lnTo>
                    <a:lnTo>
                      <a:pt x="162" y="606"/>
                    </a:lnTo>
                    <a:lnTo>
                      <a:pt x="168" y="597"/>
                    </a:lnTo>
                    <a:lnTo>
                      <a:pt x="168" y="581"/>
                    </a:lnTo>
                    <a:lnTo>
                      <a:pt x="168" y="559"/>
                    </a:lnTo>
                    <a:lnTo>
                      <a:pt x="168" y="538"/>
                    </a:lnTo>
                    <a:lnTo>
                      <a:pt x="172" y="516"/>
                    </a:lnTo>
                    <a:lnTo>
                      <a:pt x="179" y="494"/>
                    </a:lnTo>
                    <a:lnTo>
                      <a:pt x="189" y="475"/>
                    </a:lnTo>
                    <a:lnTo>
                      <a:pt x="201" y="457"/>
                    </a:lnTo>
                    <a:lnTo>
                      <a:pt x="211" y="435"/>
                    </a:lnTo>
                    <a:lnTo>
                      <a:pt x="217" y="412"/>
                    </a:lnTo>
                    <a:lnTo>
                      <a:pt x="221" y="380"/>
                    </a:lnTo>
                    <a:lnTo>
                      <a:pt x="225" y="343"/>
                    </a:lnTo>
                    <a:lnTo>
                      <a:pt x="227" y="303"/>
                    </a:lnTo>
                    <a:lnTo>
                      <a:pt x="229" y="264"/>
                    </a:lnTo>
                    <a:lnTo>
                      <a:pt x="227" y="231"/>
                    </a:lnTo>
                    <a:lnTo>
                      <a:pt x="229" y="203"/>
                    </a:lnTo>
                    <a:lnTo>
                      <a:pt x="233" y="179"/>
                    </a:lnTo>
                    <a:lnTo>
                      <a:pt x="240" y="156"/>
                    </a:lnTo>
                    <a:lnTo>
                      <a:pt x="242" y="134"/>
                    </a:lnTo>
                    <a:lnTo>
                      <a:pt x="238" y="112"/>
                    </a:lnTo>
                    <a:lnTo>
                      <a:pt x="229" y="89"/>
                    </a:lnTo>
                    <a:lnTo>
                      <a:pt x="223" y="73"/>
                    </a:lnTo>
                    <a:lnTo>
                      <a:pt x="215" y="59"/>
                    </a:lnTo>
                    <a:lnTo>
                      <a:pt x="207" y="42"/>
                    </a:lnTo>
                    <a:lnTo>
                      <a:pt x="195" y="22"/>
                    </a:lnTo>
                    <a:lnTo>
                      <a:pt x="185" y="10"/>
                    </a:lnTo>
                    <a:lnTo>
                      <a:pt x="177" y="2"/>
                    </a:lnTo>
                    <a:lnTo>
                      <a:pt x="173" y="0"/>
                    </a:lnTo>
                  </a:path>
                </a:pathLst>
              </a:custGeom>
              <a:grpFill/>
              <a:ln w="6350">
                <a:solidFill>
                  <a:schemeClr val="bg1"/>
                </a:solidFill>
                <a:prstDash val="solid"/>
                <a:round/>
              </a:ln>
            </p:spPr>
            <p:txBody>
              <a:bodyPr/>
              <a:lstStyle/>
              <a:p>
                <a:endParaRPr lang="zh-CN" altLang="en-US" sz="1705">
                  <a:cs typeface="+mn-ea"/>
                  <a:sym typeface="+mn-lt"/>
                </a:endParaRPr>
              </a:p>
            </p:txBody>
          </p:sp>
          <p:sp>
            <p:nvSpPr>
              <p:cNvPr id="121" name="Freeform 127"/>
              <p:cNvSpPr/>
              <p:nvPr/>
            </p:nvSpPr>
            <p:spPr bwMode="gray">
              <a:xfrm>
                <a:off x="3750990" y="3428331"/>
                <a:ext cx="736600" cy="1054100"/>
              </a:xfrm>
              <a:custGeom>
                <a:avLst/>
                <a:gdLst>
                  <a:gd name="T0" fmla="*/ 2 w 929"/>
                  <a:gd name="T1" fmla="*/ 106 h 1329"/>
                  <a:gd name="T2" fmla="*/ 21 w 929"/>
                  <a:gd name="T3" fmla="*/ 126 h 1329"/>
                  <a:gd name="T4" fmla="*/ 31 w 929"/>
                  <a:gd name="T5" fmla="*/ 148 h 1329"/>
                  <a:gd name="T6" fmla="*/ 26 w 929"/>
                  <a:gd name="T7" fmla="*/ 170 h 1329"/>
                  <a:gd name="T8" fmla="*/ 43 w 929"/>
                  <a:gd name="T9" fmla="*/ 183 h 1329"/>
                  <a:gd name="T10" fmla="*/ 68 w 929"/>
                  <a:gd name="T11" fmla="*/ 187 h 1329"/>
                  <a:gd name="T12" fmla="*/ 79 w 929"/>
                  <a:gd name="T13" fmla="*/ 172 h 1329"/>
                  <a:gd name="T14" fmla="*/ 78 w 929"/>
                  <a:gd name="T15" fmla="*/ 153 h 1329"/>
                  <a:gd name="T16" fmla="*/ 72 w 929"/>
                  <a:gd name="T17" fmla="*/ 108 h 1329"/>
                  <a:gd name="T18" fmla="*/ 92 w 929"/>
                  <a:gd name="T19" fmla="*/ 113 h 1329"/>
                  <a:gd name="T20" fmla="*/ 109 w 929"/>
                  <a:gd name="T21" fmla="*/ 126 h 1329"/>
                  <a:gd name="T22" fmla="*/ 143 w 929"/>
                  <a:gd name="T23" fmla="*/ 150 h 1329"/>
                  <a:gd name="T24" fmla="*/ 140 w 929"/>
                  <a:gd name="T25" fmla="*/ 174 h 1329"/>
                  <a:gd name="T26" fmla="*/ 112 w 929"/>
                  <a:gd name="T27" fmla="*/ 189 h 1329"/>
                  <a:gd name="T28" fmla="*/ 99 w 929"/>
                  <a:gd name="T29" fmla="*/ 204 h 1329"/>
                  <a:gd name="T30" fmla="*/ 71 w 929"/>
                  <a:gd name="T31" fmla="*/ 199 h 1329"/>
                  <a:gd name="T32" fmla="*/ 65 w 929"/>
                  <a:gd name="T33" fmla="*/ 222 h 1329"/>
                  <a:gd name="T34" fmla="*/ 70 w 929"/>
                  <a:gd name="T35" fmla="*/ 249 h 1329"/>
                  <a:gd name="T36" fmla="*/ 48 w 929"/>
                  <a:gd name="T37" fmla="*/ 267 h 1329"/>
                  <a:gd name="T38" fmla="*/ 53 w 929"/>
                  <a:gd name="T39" fmla="*/ 285 h 1329"/>
                  <a:gd name="T40" fmla="*/ 63 w 929"/>
                  <a:gd name="T41" fmla="*/ 304 h 1329"/>
                  <a:gd name="T42" fmla="*/ 110 w 929"/>
                  <a:gd name="T43" fmla="*/ 308 h 1329"/>
                  <a:gd name="T44" fmla="*/ 142 w 929"/>
                  <a:gd name="T45" fmla="*/ 313 h 1329"/>
                  <a:gd name="T46" fmla="*/ 172 w 929"/>
                  <a:gd name="T47" fmla="*/ 324 h 1329"/>
                  <a:gd name="T48" fmla="*/ 188 w 929"/>
                  <a:gd name="T49" fmla="*/ 330 h 1329"/>
                  <a:gd name="T50" fmla="*/ 181 w 929"/>
                  <a:gd name="T51" fmla="*/ 308 h 1329"/>
                  <a:gd name="T52" fmla="*/ 202 w 929"/>
                  <a:gd name="T53" fmla="*/ 290 h 1329"/>
                  <a:gd name="T54" fmla="*/ 178 w 929"/>
                  <a:gd name="T55" fmla="*/ 276 h 1329"/>
                  <a:gd name="T56" fmla="*/ 200 w 929"/>
                  <a:gd name="T57" fmla="*/ 270 h 1329"/>
                  <a:gd name="T58" fmla="*/ 231 w 929"/>
                  <a:gd name="T59" fmla="*/ 266 h 1329"/>
                  <a:gd name="T60" fmla="*/ 218 w 929"/>
                  <a:gd name="T61" fmla="*/ 241 h 1329"/>
                  <a:gd name="T62" fmla="*/ 202 w 929"/>
                  <a:gd name="T63" fmla="*/ 211 h 1329"/>
                  <a:gd name="T64" fmla="*/ 210 w 929"/>
                  <a:gd name="T65" fmla="*/ 167 h 1329"/>
                  <a:gd name="T66" fmla="*/ 200 w 929"/>
                  <a:gd name="T67" fmla="*/ 112 h 1329"/>
                  <a:gd name="T68" fmla="*/ 196 w 929"/>
                  <a:gd name="T69" fmla="*/ 65 h 1329"/>
                  <a:gd name="T70" fmla="*/ 214 w 929"/>
                  <a:gd name="T71" fmla="*/ 21 h 1329"/>
                  <a:gd name="T72" fmla="*/ 206 w 929"/>
                  <a:gd name="T73" fmla="*/ 0 h 1329"/>
                  <a:gd name="T74" fmla="*/ 182 w 929"/>
                  <a:gd name="T75" fmla="*/ 10 h 1329"/>
                  <a:gd name="T76" fmla="*/ 164 w 929"/>
                  <a:gd name="T77" fmla="*/ 44 h 1329"/>
                  <a:gd name="T78" fmla="*/ 129 w 929"/>
                  <a:gd name="T79" fmla="*/ 87 h 1329"/>
                  <a:gd name="T80" fmla="*/ 99 w 929"/>
                  <a:gd name="T81" fmla="*/ 84 h 1329"/>
                  <a:gd name="T82" fmla="*/ 74 w 929"/>
                  <a:gd name="T83" fmla="*/ 70 h 1329"/>
                  <a:gd name="T84" fmla="*/ 72 w 929"/>
                  <a:gd name="T85" fmla="*/ 42 h 1329"/>
                  <a:gd name="T86" fmla="*/ 68 w 929"/>
                  <a:gd name="T87" fmla="*/ 18 h 1329"/>
                  <a:gd name="T88" fmla="*/ 43 w 929"/>
                  <a:gd name="T89" fmla="*/ 42 h 1329"/>
                  <a:gd name="T90" fmla="*/ 26 w 929"/>
                  <a:gd name="T91" fmla="*/ 90 h 132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29"/>
                  <a:gd name="T139" fmla="*/ 0 h 1329"/>
                  <a:gd name="T140" fmla="*/ 929 w 929"/>
                  <a:gd name="T141" fmla="*/ 1329 h 132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29" h="1329">
                    <a:moveTo>
                      <a:pt x="0" y="406"/>
                    </a:moveTo>
                    <a:lnTo>
                      <a:pt x="8" y="425"/>
                    </a:lnTo>
                    <a:lnTo>
                      <a:pt x="36" y="461"/>
                    </a:lnTo>
                    <a:lnTo>
                      <a:pt x="87" y="504"/>
                    </a:lnTo>
                    <a:lnTo>
                      <a:pt x="85" y="538"/>
                    </a:lnTo>
                    <a:lnTo>
                      <a:pt x="124" y="595"/>
                    </a:lnTo>
                    <a:lnTo>
                      <a:pt x="107" y="636"/>
                    </a:lnTo>
                    <a:lnTo>
                      <a:pt x="107" y="681"/>
                    </a:lnTo>
                    <a:lnTo>
                      <a:pt x="150" y="697"/>
                    </a:lnTo>
                    <a:lnTo>
                      <a:pt x="174" y="732"/>
                    </a:lnTo>
                    <a:lnTo>
                      <a:pt x="239" y="762"/>
                    </a:lnTo>
                    <a:lnTo>
                      <a:pt x="272" y="748"/>
                    </a:lnTo>
                    <a:lnTo>
                      <a:pt x="278" y="705"/>
                    </a:lnTo>
                    <a:lnTo>
                      <a:pt x="317" y="689"/>
                    </a:lnTo>
                    <a:lnTo>
                      <a:pt x="335" y="648"/>
                    </a:lnTo>
                    <a:lnTo>
                      <a:pt x="315" y="612"/>
                    </a:lnTo>
                    <a:lnTo>
                      <a:pt x="264" y="593"/>
                    </a:lnTo>
                    <a:lnTo>
                      <a:pt x="288" y="435"/>
                    </a:lnTo>
                    <a:lnTo>
                      <a:pt x="319" y="451"/>
                    </a:lnTo>
                    <a:lnTo>
                      <a:pt x="370" y="453"/>
                    </a:lnTo>
                    <a:lnTo>
                      <a:pt x="372" y="484"/>
                    </a:lnTo>
                    <a:lnTo>
                      <a:pt x="439" y="504"/>
                    </a:lnTo>
                    <a:lnTo>
                      <a:pt x="563" y="559"/>
                    </a:lnTo>
                    <a:lnTo>
                      <a:pt x="575" y="603"/>
                    </a:lnTo>
                    <a:lnTo>
                      <a:pt x="550" y="646"/>
                    </a:lnTo>
                    <a:lnTo>
                      <a:pt x="561" y="697"/>
                    </a:lnTo>
                    <a:lnTo>
                      <a:pt x="557" y="750"/>
                    </a:lnTo>
                    <a:lnTo>
                      <a:pt x="449" y="758"/>
                    </a:lnTo>
                    <a:lnTo>
                      <a:pt x="449" y="807"/>
                    </a:lnTo>
                    <a:lnTo>
                      <a:pt x="396" y="819"/>
                    </a:lnTo>
                    <a:lnTo>
                      <a:pt x="349" y="793"/>
                    </a:lnTo>
                    <a:lnTo>
                      <a:pt x="286" y="797"/>
                    </a:lnTo>
                    <a:lnTo>
                      <a:pt x="288" y="851"/>
                    </a:lnTo>
                    <a:lnTo>
                      <a:pt x="260" y="890"/>
                    </a:lnTo>
                    <a:lnTo>
                      <a:pt x="305" y="921"/>
                    </a:lnTo>
                    <a:lnTo>
                      <a:pt x="282" y="998"/>
                    </a:lnTo>
                    <a:lnTo>
                      <a:pt x="292" y="1057"/>
                    </a:lnTo>
                    <a:lnTo>
                      <a:pt x="195" y="1071"/>
                    </a:lnTo>
                    <a:lnTo>
                      <a:pt x="211" y="1093"/>
                    </a:lnTo>
                    <a:lnTo>
                      <a:pt x="215" y="1142"/>
                    </a:lnTo>
                    <a:lnTo>
                      <a:pt x="191" y="1156"/>
                    </a:lnTo>
                    <a:lnTo>
                      <a:pt x="252" y="1217"/>
                    </a:lnTo>
                    <a:lnTo>
                      <a:pt x="345" y="1191"/>
                    </a:lnTo>
                    <a:lnTo>
                      <a:pt x="443" y="1232"/>
                    </a:lnTo>
                    <a:lnTo>
                      <a:pt x="506" y="1280"/>
                    </a:lnTo>
                    <a:lnTo>
                      <a:pt x="571" y="1254"/>
                    </a:lnTo>
                    <a:lnTo>
                      <a:pt x="642" y="1299"/>
                    </a:lnTo>
                    <a:lnTo>
                      <a:pt x="689" y="1299"/>
                    </a:lnTo>
                    <a:lnTo>
                      <a:pt x="691" y="1329"/>
                    </a:lnTo>
                    <a:lnTo>
                      <a:pt x="754" y="1323"/>
                    </a:lnTo>
                    <a:lnTo>
                      <a:pt x="756" y="1270"/>
                    </a:lnTo>
                    <a:lnTo>
                      <a:pt x="727" y="1234"/>
                    </a:lnTo>
                    <a:lnTo>
                      <a:pt x="748" y="1205"/>
                    </a:lnTo>
                    <a:lnTo>
                      <a:pt x="811" y="1163"/>
                    </a:lnTo>
                    <a:lnTo>
                      <a:pt x="776" y="1142"/>
                    </a:lnTo>
                    <a:lnTo>
                      <a:pt x="715" y="1104"/>
                    </a:lnTo>
                    <a:lnTo>
                      <a:pt x="733" y="1069"/>
                    </a:lnTo>
                    <a:lnTo>
                      <a:pt x="802" y="1083"/>
                    </a:lnTo>
                    <a:lnTo>
                      <a:pt x="880" y="1089"/>
                    </a:lnTo>
                    <a:lnTo>
                      <a:pt x="926" y="1065"/>
                    </a:lnTo>
                    <a:lnTo>
                      <a:pt x="929" y="1014"/>
                    </a:lnTo>
                    <a:lnTo>
                      <a:pt x="874" y="967"/>
                    </a:lnTo>
                    <a:lnTo>
                      <a:pt x="837" y="906"/>
                    </a:lnTo>
                    <a:lnTo>
                      <a:pt x="809" y="845"/>
                    </a:lnTo>
                    <a:lnTo>
                      <a:pt x="811" y="736"/>
                    </a:lnTo>
                    <a:lnTo>
                      <a:pt x="843" y="671"/>
                    </a:lnTo>
                    <a:lnTo>
                      <a:pt x="819" y="583"/>
                    </a:lnTo>
                    <a:lnTo>
                      <a:pt x="800" y="449"/>
                    </a:lnTo>
                    <a:lnTo>
                      <a:pt x="837" y="351"/>
                    </a:lnTo>
                    <a:lnTo>
                      <a:pt x="786" y="262"/>
                    </a:lnTo>
                    <a:lnTo>
                      <a:pt x="829" y="209"/>
                    </a:lnTo>
                    <a:lnTo>
                      <a:pt x="859" y="85"/>
                    </a:lnTo>
                    <a:lnTo>
                      <a:pt x="859" y="18"/>
                    </a:lnTo>
                    <a:lnTo>
                      <a:pt x="825" y="0"/>
                    </a:lnTo>
                    <a:lnTo>
                      <a:pt x="788" y="59"/>
                    </a:lnTo>
                    <a:lnTo>
                      <a:pt x="731" y="40"/>
                    </a:lnTo>
                    <a:lnTo>
                      <a:pt x="678" y="99"/>
                    </a:lnTo>
                    <a:lnTo>
                      <a:pt x="658" y="179"/>
                    </a:lnTo>
                    <a:lnTo>
                      <a:pt x="561" y="309"/>
                    </a:lnTo>
                    <a:lnTo>
                      <a:pt x="516" y="349"/>
                    </a:lnTo>
                    <a:lnTo>
                      <a:pt x="487" y="321"/>
                    </a:lnTo>
                    <a:lnTo>
                      <a:pt x="396" y="337"/>
                    </a:lnTo>
                    <a:lnTo>
                      <a:pt x="355" y="284"/>
                    </a:lnTo>
                    <a:lnTo>
                      <a:pt x="296" y="282"/>
                    </a:lnTo>
                    <a:lnTo>
                      <a:pt x="254" y="242"/>
                    </a:lnTo>
                    <a:lnTo>
                      <a:pt x="290" y="168"/>
                    </a:lnTo>
                    <a:lnTo>
                      <a:pt x="305" y="122"/>
                    </a:lnTo>
                    <a:lnTo>
                      <a:pt x="272" y="73"/>
                    </a:lnTo>
                    <a:lnTo>
                      <a:pt x="207" y="91"/>
                    </a:lnTo>
                    <a:lnTo>
                      <a:pt x="172" y="170"/>
                    </a:lnTo>
                    <a:lnTo>
                      <a:pt x="158" y="307"/>
                    </a:lnTo>
                    <a:lnTo>
                      <a:pt x="107" y="362"/>
                    </a:lnTo>
                    <a:lnTo>
                      <a:pt x="0" y="406"/>
                    </a:lnTo>
                  </a:path>
                </a:pathLst>
              </a:custGeom>
              <a:grpFill/>
              <a:ln w="6350">
                <a:solidFill>
                  <a:schemeClr val="bg1"/>
                </a:solidFill>
                <a:prstDash val="solid"/>
                <a:round/>
              </a:ln>
            </p:spPr>
            <p:txBody>
              <a:bodyPr/>
              <a:lstStyle/>
              <a:p>
                <a:endParaRPr lang="zh-CN" altLang="en-US" sz="1705">
                  <a:cs typeface="+mn-ea"/>
                  <a:sym typeface="+mn-lt"/>
                </a:endParaRPr>
              </a:p>
            </p:txBody>
          </p:sp>
        </p:grpSp>
        <p:sp>
          <p:nvSpPr>
            <p:cNvPr id="122" name="Freeform 78"/>
            <p:cNvSpPr/>
            <p:nvPr/>
          </p:nvSpPr>
          <p:spPr bwMode="gray">
            <a:xfrm>
              <a:off x="4760295" y="5171852"/>
              <a:ext cx="755976" cy="643421"/>
            </a:xfrm>
            <a:custGeom>
              <a:avLst/>
              <a:gdLst>
                <a:gd name="T0" fmla="*/ 279 w 1128"/>
                <a:gd name="T1" fmla="*/ 62 h 960"/>
                <a:gd name="T2" fmla="*/ 272 w 1128"/>
                <a:gd name="T3" fmla="*/ 67 h 960"/>
                <a:gd name="T4" fmla="*/ 266 w 1128"/>
                <a:gd name="T5" fmla="*/ 77 h 960"/>
                <a:gd name="T6" fmla="*/ 261 w 1128"/>
                <a:gd name="T7" fmla="*/ 87 h 960"/>
                <a:gd name="T8" fmla="*/ 254 w 1128"/>
                <a:gd name="T9" fmla="*/ 97 h 960"/>
                <a:gd name="T10" fmla="*/ 241 w 1128"/>
                <a:gd name="T11" fmla="*/ 103 h 960"/>
                <a:gd name="T12" fmla="*/ 230 w 1128"/>
                <a:gd name="T13" fmla="*/ 104 h 960"/>
                <a:gd name="T14" fmla="*/ 216 w 1128"/>
                <a:gd name="T15" fmla="*/ 103 h 960"/>
                <a:gd name="T16" fmla="*/ 203 w 1128"/>
                <a:gd name="T17" fmla="*/ 110 h 960"/>
                <a:gd name="T18" fmla="*/ 199 w 1128"/>
                <a:gd name="T19" fmla="*/ 115 h 960"/>
                <a:gd name="T20" fmla="*/ 198 w 1128"/>
                <a:gd name="T21" fmla="*/ 118 h 960"/>
                <a:gd name="T22" fmla="*/ 196 w 1128"/>
                <a:gd name="T23" fmla="*/ 119 h 960"/>
                <a:gd name="T24" fmla="*/ 190 w 1128"/>
                <a:gd name="T25" fmla="*/ 114 h 960"/>
                <a:gd name="T26" fmla="*/ 183 w 1128"/>
                <a:gd name="T27" fmla="*/ 118 h 960"/>
                <a:gd name="T28" fmla="*/ 177 w 1128"/>
                <a:gd name="T29" fmla="*/ 127 h 960"/>
                <a:gd name="T30" fmla="*/ 164 w 1128"/>
                <a:gd name="T31" fmla="*/ 127 h 960"/>
                <a:gd name="T32" fmla="*/ 155 w 1128"/>
                <a:gd name="T33" fmla="*/ 120 h 960"/>
                <a:gd name="T34" fmla="*/ 148 w 1128"/>
                <a:gd name="T35" fmla="*/ 111 h 960"/>
                <a:gd name="T36" fmla="*/ 143 w 1128"/>
                <a:gd name="T37" fmla="*/ 113 h 960"/>
                <a:gd name="T38" fmla="*/ 147 w 1128"/>
                <a:gd name="T39" fmla="*/ 122 h 960"/>
                <a:gd name="T40" fmla="*/ 154 w 1128"/>
                <a:gd name="T41" fmla="*/ 130 h 960"/>
                <a:gd name="T42" fmla="*/ 153 w 1128"/>
                <a:gd name="T43" fmla="*/ 140 h 960"/>
                <a:gd name="T44" fmla="*/ 140 w 1128"/>
                <a:gd name="T45" fmla="*/ 149 h 960"/>
                <a:gd name="T46" fmla="*/ 134 w 1128"/>
                <a:gd name="T47" fmla="*/ 149 h 960"/>
                <a:gd name="T48" fmla="*/ 132 w 1128"/>
                <a:gd name="T49" fmla="*/ 148 h 960"/>
                <a:gd name="T50" fmla="*/ 130 w 1128"/>
                <a:gd name="T51" fmla="*/ 148 h 960"/>
                <a:gd name="T52" fmla="*/ 126 w 1128"/>
                <a:gd name="T53" fmla="*/ 154 h 960"/>
                <a:gd name="T54" fmla="*/ 116 w 1128"/>
                <a:gd name="T55" fmla="*/ 163 h 960"/>
                <a:gd name="T56" fmla="*/ 110 w 1128"/>
                <a:gd name="T57" fmla="*/ 167 h 960"/>
                <a:gd name="T58" fmla="*/ 97 w 1128"/>
                <a:gd name="T59" fmla="*/ 168 h 960"/>
                <a:gd name="T60" fmla="*/ 87 w 1128"/>
                <a:gd name="T61" fmla="*/ 171 h 960"/>
                <a:gd name="T62" fmla="*/ 75 w 1128"/>
                <a:gd name="T63" fmla="*/ 179 h 960"/>
                <a:gd name="T64" fmla="*/ 56 w 1128"/>
                <a:gd name="T65" fmla="*/ 185 h 960"/>
                <a:gd name="T66" fmla="*/ 46 w 1128"/>
                <a:gd name="T67" fmla="*/ 186 h 960"/>
                <a:gd name="T68" fmla="*/ 38 w 1128"/>
                <a:gd name="T69" fmla="*/ 194 h 960"/>
                <a:gd name="T70" fmla="*/ 29 w 1128"/>
                <a:gd name="T71" fmla="*/ 199 h 960"/>
                <a:gd name="T72" fmla="*/ 23 w 1128"/>
                <a:gd name="T73" fmla="*/ 207 h 960"/>
                <a:gd name="T74" fmla="*/ 26 w 1128"/>
                <a:gd name="T75" fmla="*/ 214 h 960"/>
                <a:gd name="T76" fmla="*/ 35 w 1128"/>
                <a:gd name="T77" fmla="*/ 227 h 960"/>
                <a:gd name="T78" fmla="*/ 35 w 1128"/>
                <a:gd name="T79" fmla="*/ 235 h 960"/>
                <a:gd name="T80" fmla="*/ 24 w 1128"/>
                <a:gd name="T81" fmla="*/ 240 h 960"/>
                <a:gd name="T82" fmla="*/ 13 w 1128"/>
                <a:gd name="T83" fmla="*/ 235 h 960"/>
                <a:gd name="T84" fmla="*/ 4 w 1128"/>
                <a:gd name="T85" fmla="*/ 222 h 960"/>
                <a:gd name="T86" fmla="*/ 1 w 1128"/>
                <a:gd name="T87" fmla="*/ 210 h 960"/>
                <a:gd name="T88" fmla="*/ 1 w 1128"/>
                <a:gd name="T89" fmla="*/ 200 h 960"/>
                <a:gd name="T90" fmla="*/ 8 w 1128"/>
                <a:gd name="T91" fmla="*/ 189 h 960"/>
                <a:gd name="T92" fmla="*/ 0 w 1128"/>
                <a:gd name="T93" fmla="*/ 184 h 960"/>
                <a:gd name="T94" fmla="*/ 19 w 1128"/>
                <a:gd name="T95" fmla="*/ 160 h 960"/>
                <a:gd name="T96" fmla="*/ 37 w 1128"/>
                <a:gd name="T97" fmla="*/ 139 h 960"/>
                <a:gd name="T98" fmla="*/ 59 w 1128"/>
                <a:gd name="T99" fmla="*/ 101 h 960"/>
                <a:gd name="T100" fmla="*/ 74 w 1128"/>
                <a:gd name="T101" fmla="*/ 62 h 960"/>
                <a:gd name="T102" fmla="*/ 82 w 1128"/>
                <a:gd name="T103" fmla="*/ 36 h 960"/>
                <a:gd name="T104" fmla="*/ 121 w 1128"/>
                <a:gd name="T105" fmla="*/ 3 h 960"/>
                <a:gd name="T106" fmla="*/ 156 w 1128"/>
                <a:gd name="T107" fmla="*/ 8 h 960"/>
                <a:gd name="T108" fmla="*/ 170 w 1128"/>
                <a:gd name="T109" fmla="*/ 24 h 960"/>
                <a:gd name="T110" fmla="*/ 185 w 1128"/>
                <a:gd name="T111" fmla="*/ 32 h 960"/>
                <a:gd name="T112" fmla="*/ 224 w 1128"/>
                <a:gd name="T113" fmla="*/ 15 h 960"/>
                <a:gd name="T114" fmla="*/ 272 w 1128"/>
                <a:gd name="T115" fmla="*/ 41 h 9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28"/>
                <a:gd name="T175" fmla="*/ 0 h 960"/>
                <a:gd name="T176" fmla="*/ 1128 w 1128"/>
                <a:gd name="T177" fmla="*/ 960 h 9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28" h="960">
                  <a:moveTo>
                    <a:pt x="1128" y="246"/>
                  </a:moveTo>
                  <a:lnTo>
                    <a:pt x="1124" y="248"/>
                  </a:lnTo>
                  <a:lnTo>
                    <a:pt x="1116" y="250"/>
                  </a:lnTo>
                  <a:lnTo>
                    <a:pt x="1104" y="254"/>
                  </a:lnTo>
                  <a:lnTo>
                    <a:pt x="1094" y="259"/>
                  </a:lnTo>
                  <a:lnTo>
                    <a:pt x="1088" y="265"/>
                  </a:lnTo>
                  <a:lnTo>
                    <a:pt x="1083" y="275"/>
                  </a:lnTo>
                  <a:lnTo>
                    <a:pt x="1075" y="289"/>
                  </a:lnTo>
                  <a:lnTo>
                    <a:pt x="1063" y="305"/>
                  </a:lnTo>
                  <a:lnTo>
                    <a:pt x="1055" y="318"/>
                  </a:lnTo>
                  <a:lnTo>
                    <a:pt x="1047" y="332"/>
                  </a:lnTo>
                  <a:lnTo>
                    <a:pt x="1043" y="348"/>
                  </a:lnTo>
                  <a:lnTo>
                    <a:pt x="1037" y="362"/>
                  </a:lnTo>
                  <a:lnTo>
                    <a:pt x="1029" y="376"/>
                  </a:lnTo>
                  <a:lnTo>
                    <a:pt x="1016" y="387"/>
                  </a:lnTo>
                  <a:lnTo>
                    <a:pt x="1002" y="395"/>
                  </a:lnTo>
                  <a:lnTo>
                    <a:pt x="984" y="403"/>
                  </a:lnTo>
                  <a:lnTo>
                    <a:pt x="966" y="411"/>
                  </a:lnTo>
                  <a:lnTo>
                    <a:pt x="949" y="417"/>
                  </a:lnTo>
                  <a:lnTo>
                    <a:pt x="937" y="419"/>
                  </a:lnTo>
                  <a:lnTo>
                    <a:pt x="921" y="415"/>
                  </a:lnTo>
                  <a:lnTo>
                    <a:pt x="903" y="411"/>
                  </a:lnTo>
                  <a:lnTo>
                    <a:pt x="884" y="409"/>
                  </a:lnTo>
                  <a:lnTo>
                    <a:pt x="864" y="411"/>
                  </a:lnTo>
                  <a:lnTo>
                    <a:pt x="846" y="419"/>
                  </a:lnTo>
                  <a:lnTo>
                    <a:pt x="829" y="431"/>
                  </a:lnTo>
                  <a:lnTo>
                    <a:pt x="813" y="440"/>
                  </a:lnTo>
                  <a:lnTo>
                    <a:pt x="801" y="450"/>
                  </a:lnTo>
                  <a:lnTo>
                    <a:pt x="799" y="454"/>
                  </a:lnTo>
                  <a:lnTo>
                    <a:pt x="797" y="458"/>
                  </a:lnTo>
                  <a:lnTo>
                    <a:pt x="795" y="464"/>
                  </a:lnTo>
                  <a:lnTo>
                    <a:pt x="793" y="468"/>
                  </a:lnTo>
                  <a:lnTo>
                    <a:pt x="791" y="472"/>
                  </a:lnTo>
                  <a:lnTo>
                    <a:pt x="789" y="474"/>
                  </a:lnTo>
                  <a:lnTo>
                    <a:pt x="787" y="474"/>
                  </a:lnTo>
                  <a:lnTo>
                    <a:pt x="783" y="474"/>
                  </a:lnTo>
                  <a:lnTo>
                    <a:pt x="777" y="470"/>
                  </a:lnTo>
                  <a:lnTo>
                    <a:pt x="770" y="462"/>
                  </a:lnTo>
                  <a:lnTo>
                    <a:pt x="760" y="456"/>
                  </a:lnTo>
                  <a:lnTo>
                    <a:pt x="752" y="456"/>
                  </a:lnTo>
                  <a:lnTo>
                    <a:pt x="742" y="462"/>
                  </a:lnTo>
                  <a:lnTo>
                    <a:pt x="734" y="472"/>
                  </a:lnTo>
                  <a:lnTo>
                    <a:pt x="726" y="484"/>
                  </a:lnTo>
                  <a:lnTo>
                    <a:pt x="718" y="496"/>
                  </a:lnTo>
                  <a:lnTo>
                    <a:pt x="708" y="507"/>
                  </a:lnTo>
                  <a:lnTo>
                    <a:pt x="695" y="513"/>
                  </a:lnTo>
                  <a:lnTo>
                    <a:pt x="679" y="513"/>
                  </a:lnTo>
                  <a:lnTo>
                    <a:pt x="657" y="509"/>
                  </a:lnTo>
                  <a:lnTo>
                    <a:pt x="644" y="503"/>
                  </a:lnTo>
                  <a:lnTo>
                    <a:pt x="634" y="494"/>
                  </a:lnTo>
                  <a:lnTo>
                    <a:pt x="622" y="482"/>
                  </a:lnTo>
                  <a:lnTo>
                    <a:pt x="612" y="468"/>
                  </a:lnTo>
                  <a:lnTo>
                    <a:pt x="602" y="454"/>
                  </a:lnTo>
                  <a:lnTo>
                    <a:pt x="592" y="442"/>
                  </a:lnTo>
                  <a:lnTo>
                    <a:pt x="583" y="437"/>
                  </a:lnTo>
                  <a:lnTo>
                    <a:pt x="575" y="440"/>
                  </a:lnTo>
                  <a:lnTo>
                    <a:pt x="571" y="452"/>
                  </a:lnTo>
                  <a:lnTo>
                    <a:pt x="575" y="464"/>
                  </a:lnTo>
                  <a:lnTo>
                    <a:pt x="581" y="478"/>
                  </a:lnTo>
                  <a:lnTo>
                    <a:pt x="588" y="490"/>
                  </a:lnTo>
                  <a:lnTo>
                    <a:pt x="596" y="498"/>
                  </a:lnTo>
                  <a:lnTo>
                    <a:pt x="608" y="509"/>
                  </a:lnTo>
                  <a:lnTo>
                    <a:pt x="618" y="519"/>
                  </a:lnTo>
                  <a:lnTo>
                    <a:pt x="624" y="531"/>
                  </a:lnTo>
                  <a:lnTo>
                    <a:pt x="624" y="541"/>
                  </a:lnTo>
                  <a:lnTo>
                    <a:pt x="612" y="557"/>
                  </a:lnTo>
                  <a:lnTo>
                    <a:pt x="596" y="574"/>
                  </a:lnTo>
                  <a:lnTo>
                    <a:pt x="577" y="588"/>
                  </a:lnTo>
                  <a:lnTo>
                    <a:pt x="557" y="596"/>
                  </a:lnTo>
                  <a:lnTo>
                    <a:pt x="545" y="600"/>
                  </a:lnTo>
                  <a:lnTo>
                    <a:pt x="535" y="598"/>
                  </a:lnTo>
                  <a:lnTo>
                    <a:pt x="533" y="596"/>
                  </a:lnTo>
                  <a:lnTo>
                    <a:pt x="531" y="594"/>
                  </a:lnTo>
                  <a:lnTo>
                    <a:pt x="527" y="592"/>
                  </a:lnTo>
                  <a:lnTo>
                    <a:pt x="525" y="590"/>
                  </a:lnTo>
                  <a:lnTo>
                    <a:pt x="523" y="590"/>
                  </a:lnTo>
                  <a:lnTo>
                    <a:pt x="521" y="590"/>
                  </a:lnTo>
                  <a:lnTo>
                    <a:pt x="520" y="592"/>
                  </a:lnTo>
                  <a:lnTo>
                    <a:pt x="518" y="598"/>
                  </a:lnTo>
                  <a:lnTo>
                    <a:pt x="514" y="608"/>
                  </a:lnTo>
                  <a:lnTo>
                    <a:pt x="504" y="614"/>
                  </a:lnTo>
                  <a:lnTo>
                    <a:pt x="492" y="624"/>
                  </a:lnTo>
                  <a:lnTo>
                    <a:pt x="478" y="637"/>
                  </a:lnTo>
                  <a:lnTo>
                    <a:pt x="466" y="651"/>
                  </a:lnTo>
                  <a:lnTo>
                    <a:pt x="459" y="661"/>
                  </a:lnTo>
                  <a:lnTo>
                    <a:pt x="451" y="667"/>
                  </a:lnTo>
                  <a:lnTo>
                    <a:pt x="441" y="667"/>
                  </a:lnTo>
                  <a:lnTo>
                    <a:pt x="427" y="665"/>
                  </a:lnTo>
                  <a:lnTo>
                    <a:pt x="411" y="667"/>
                  </a:lnTo>
                  <a:lnTo>
                    <a:pt x="390" y="669"/>
                  </a:lnTo>
                  <a:lnTo>
                    <a:pt x="374" y="669"/>
                  </a:lnTo>
                  <a:lnTo>
                    <a:pt x="360" y="675"/>
                  </a:lnTo>
                  <a:lnTo>
                    <a:pt x="348" y="683"/>
                  </a:lnTo>
                  <a:lnTo>
                    <a:pt x="336" y="694"/>
                  </a:lnTo>
                  <a:lnTo>
                    <a:pt x="323" y="704"/>
                  </a:lnTo>
                  <a:lnTo>
                    <a:pt x="299" y="714"/>
                  </a:lnTo>
                  <a:lnTo>
                    <a:pt x="271" y="726"/>
                  </a:lnTo>
                  <a:lnTo>
                    <a:pt x="246" y="734"/>
                  </a:lnTo>
                  <a:lnTo>
                    <a:pt x="226" y="740"/>
                  </a:lnTo>
                  <a:lnTo>
                    <a:pt x="212" y="740"/>
                  </a:lnTo>
                  <a:lnTo>
                    <a:pt x="199" y="740"/>
                  </a:lnTo>
                  <a:lnTo>
                    <a:pt x="185" y="742"/>
                  </a:lnTo>
                  <a:lnTo>
                    <a:pt x="173" y="748"/>
                  </a:lnTo>
                  <a:lnTo>
                    <a:pt x="163" y="759"/>
                  </a:lnTo>
                  <a:lnTo>
                    <a:pt x="153" y="773"/>
                  </a:lnTo>
                  <a:lnTo>
                    <a:pt x="142" y="781"/>
                  </a:lnTo>
                  <a:lnTo>
                    <a:pt x="128" y="787"/>
                  </a:lnTo>
                  <a:lnTo>
                    <a:pt x="116" y="793"/>
                  </a:lnTo>
                  <a:lnTo>
                    <a:pt x="108" y="803"/>
                  </a:lnTo>
                  <a:lnTo>
                    <a:pt x="100" y="816"/>
                  </a:lnTo>
                  <a:lnTo>
                    <a:pt x="92" y="826"/>
                  </a:lnTo>
                  <a:lnTo>
                    <a:pt x="86" y="834"/>
                  </a:lnTo>
                  <a:lnTo>
                    <a:pt x="90" y="844"/>
                  </a:lnTo>
                  <a:lnTo>
                    <a:pt x="104" y="856"/>
                  </a:lnTo>
                  <a:lnTo>
                    <a:pt x="118" y="872"/>
                  </a:lnTo>
                  <a:lnTo>
                    <a:pt x="130" y="891"/>
                  </a:lnTo>
                  <a:lnTo>
                    <a:pt x="138" y="905"/>
                  </a:lnTo>
                  <a:lnTo>
                    <a:pt x="144" y="919"/>
                  </a:lnTo>
                  <a:lnTo>
                    <a:pt x="146" y="931"/>
                  </a:lnTo>
                  <a:lnTo>
                    <a:pt x="140" y="940"/>
                  </a:lnTo>
                  <a:lnTo>
                    <a:pt x="128" y="946"/>
                  </a:lnTo>
                  <a:lnTo>
                    <a:pt x="114" y="954"/>
                  </a:lnTo>
                  <a:lnTo>
                    <a:pt x="96" y="960"/>
                  </a:lnTo>
                  <a:lnTo>
                    <a:pt x="79" y="960"/>
                  </a:lnTo>
                  <a:lnTo>
                    <a:pt x="67" y="956"/>
                  </a:lnTo>
                  <a:lnTo>
                    <a:pt x="51" y="938"/>
                  </a:lnTo>
                  <a:lnTo>
                    <a:pt x="37" y="919"/>
                  </a:lnTo>
                  <a:lnTo>
                    <a:pt x="25" y="901"/>
                  </a:lnTo>
                  <a:lnTo>
                    <a:pt x="18" y="887"/>
                  </a:lnTo>
                  <a:lnTo>
                    <a:pt x="10" y="872"/>
                  </a:lnTo>
                  <a:lnTo>
                    <a:pt x="4" y="854"/>
                  </a:lnTo>
                  <a:lnTo>
                    <a:pt x="2" y="840"/>
                  </a:lnTo>
                  <a:lnTo>
                    <a:pt x="2" y="826"/>
                  </a:lnTo>
                  <a:lnTo>
                    <a:pt x="2" y="812"/>
                  </a:lnTo>
                  <a:lnTo>
                    <a:pt x="4" y="797"/>
                  </a:lnTo>
                  <a:lnTo>
                    <a:pt x="12" y="783"/>
                  </a:lnTo>
                  <a:lnTo>
                    <a:pt x="25" y="765"/>
                  </a:lnTo>
                  <a:lnTo>
                    <a:pt x="31" y="753"/>
                  </a:lnTo>
                  <a:lnTo>
                    <a:pt x="33" y="749"/>
                  </a:lnTo>
                  <a:lnTo>
                    <a:pt x="4" y="746"/>
                  </a:lnTo>
                  <a:lnTo>
                    <a:pt x="0" y="734"/>
                  </a:lnTo>
                  <a:lnTo>
                    <a:pt x="33" y="687"/>
                  </a:lnTo>
                  <a:lnTo>
                    <a:pt x="71" y="675"/>
                  </a:lnTo>
                  <a:lnTo>
                    <a:pt x="77" y="637"/>
                  </a:lnTo>
                  <a:lnTo>
                    <a:pt x="128" y="627"/>
                  </a:lnTo>
                  <a:lnTo>
                    <a:pt x="147" y="612"/>
                  </a:lnTo>
                  <a:lnTo>
                    <a:pt x="147" y="553"/>
                  </a:lnTo>
                  <a:lnTo>
                    <a:pt x="175" y="539"/>
                  </a:lnTo>
                  <a:lnTo>
                    <a:pt x="244" y="478"/>
                  </a:lnTo>
                  <a:lnTo>
                    <a:pt x="238" y="403"/>
                  </a:lnTo>
                  <a:lnTo>
                    <a:pt x="264" y="332"/>
                  </a:lnTo>
                  <a:lnTo>
                    <a:pt x="301" y="307"/>
                  </a:lnTo>
                  <a:lnTo>
                    <a:pt x="297" y="250"/>
                  </a:lnTo>
                  <a:lnTo>
                    <a:pt x="325" y="220"/>
                  </a:lnTo>
                  <a:lnTo>
                    <a:pt x="303" y="157"/>
                  </a:lnTo>
                  <a:lnTo>
                    <a:pt x="329" y="143"/>
                  </a:lnTo>
                  <a:lnTo>
                    <a:pt x="329" y="86"/>
                  </a:lnTo>
                  <a:lnTo>
                    <a:pt x="384" y="78"/>
                  </a:lnTo>
                  <a:lnTo>
                    <a:pt x="484" y="9"/>
                  </a:lnTo>
                  <a:lnTo>
                    <a:pt x="535" y="39"/>
                  </a:lnTo>
                  <a:lnTo>
                    <a:pt x="592" y="9"/>
                  </a:lnTo>
                  <a:lnTo>
                    <a:pt x="624" y="29"/>
                  </a:lnTo>
                  <a:lnTo>
                    <a:pt x="693" y="0"/>
                  </a:lnTo>
                  <a:lnTo>
                    <a:pt x="720" y="27"/>
                  </a:lnTo>
                  <a:lnTo>
                    <a:pt x="681" y="94"/>
                  </a:lnTo>
                  <a:lnTo>
                    <a:pt x="651" y="130"/>
                  </a:lnTo>
                  <a:lnTo>
                    <a:pt x="679" y="151"/>
                  </a:lnTo>
                  <a:lnTo>
                    <a:pt x="740" y="128"/>
                  </a:lnTo>
                  <a:lnTo>
                    <a:pt x="823" y="92"/>
                  </a:lnTo>
                  <a:lnTo>
                    <a:pt x="878" y="120"/>
                  </a:lnTo>
                  <a:lnTo>
                    <a:pt x="895" y="59"/>
                  </a:lnTo>
                  <a:lnTo>
                    <a:pt x="984" y="61"/>
                  </a:lnTo>
                  <a:lnTo>
                    <a:pt x="1053" y="96"/>
                  </a:lnTo>
                  <a:lnTo>
                    <a:pt x="1086" y="161"/>
                  </a:lnTo>
                  <a:lnTo>
                    <a:pt x="1110" y="216"/>
                  </a:lnTo>
                  <a:lnTo>
                    <a:pt x="1128" y="246"/>
                  </a:lnTo>
                </a:path>
              </a:pathLst>
            </a:custGeom>
            <a:solidFill>
              <a:schemeClr val="tx1">
                <a:lumMod val="75000"/>
                <a:lumOff val="25000"/>
              </a:schemeClr>
            </a:solidFill>
            <a:ln w="6350">
              <a:solidFill>
                <a:schemeClr val="bg1"/>
              </a:solidFill>
              <a:prstDash val="solid"/>
              <a:round/>
            </a:ln>
          </p:spPr>
          <p:txBody>
            <a:bodyPr lIns="66905" tIns="33453" rIns="66905" bIns="33453"/>
            <a:lstStyle/>
            <a:p>
              <a:endParaRPr lang="zh-CN" altLang="en-US" sz="1705">
                <a:cs typeface="+mn-ea"/>
                <a:sym typeface="+mn-lt"/>
              </a:endParaRPr>
            </a:p>
          </p:txBody>
        </p:sp>
        <p:sp>
          <p:nvSpPr>
            <p:cNvPr id="123" name="Freeform 92"/>
            <p:cNvSpPr/>
            <p:nvPr/>
          </p:nvSpPr>
          <p:spPr bwMode="gray">
            <a:xfrm>
              <a:off x="5112814" y="3681260"/>
              <a:ext cx="660810" cy="443693"/>
            </a:xfrm>
            <a:custGeom>
              <a:avLst/>
              <a:gdLst>
                <a:gd name="T0" fmla="*/ 81 w 987"/>
                <a:gd name="T1" fmla="*/ 0 h 663"/>
                <a:gd name="T2" fmla="*/ 88 w 987"/>
                <a:gd name="T3" fmla="*/ 3 h 663"/>
                <a:gd name="T4" fmla="*/ 96 w 987"/>
                <a:gd name="T5" fmla="*/ 5 h 663"/>
                <a:gd name="T6" fmla="*/ 103 w 987"/>
                <a:gd name="T7" fmla="*/ 2 h 663"/>
                <a:gd name="T8" fmla="*/ 111 w 987"/>
                <a:gd name="T9" fmla="*/ 0 h 663"/>
                <a:gd name="T10" fmla="*/ 119 w 987"/>
                <a:gd name="T11" fmla="*/ 5 h 663"/>
                <a:gd name="T12" fmla="*/ 125 w 987"/>
                <a:gd name="T13" fmla="*/ 15 h 663"/>
                <a:gd name="T14" fmla="*/ 126 w 987"/>
                <a:gd name="T15" fmla="*/ 24 h 663"/>
                <a:gd name="T16" fmla="*/ 128 w 987"/>
                <a:gd name="T17" fmla="*/ 32 h 663"/>
                <a:gd name="T18" fmla="*/ 133 w 987"/>
                <a:gd name="T19" fmla="*/ 37 h 663"/>
                <a:gd name="T20" fmla="*/ 141 w 987"/>
                <a:gd name="T21" fmla="*/ 39 h 663"/>
                <a:gd name="T22" fmla="*/ 149 w 987"/>
                <a:gd name="T23" fmla="*/ 38 h 663"/>
                <a:gd name="T24" fmla="*/ 154 w 987"/>
                <a:gd name="T25" fmla="*/ 33 h 663"/>
                <a:gd name="T26" fmla="*/ 160 w 987"/>
                <a:gd name="T27" fmla="*/ 24 h 663"/>
                <a:gd name="T28" fmla="*/ 167 w 987"/>
                <a:gd name="T29" fmla="*/ 15 h 663"/>
                <a:gd name="T30" fmla="*/ 175 w 987"/>
                <a:gd name="T31" fmla="*/ 6 h 663"/>
                <a:gd name="T32" fmla="*/ 184 w 987"/>
                <a:gd name="T33" fmla="*/ 2 h 663"/>
                <a:gd name="T34" fmla="*/ 191 w 987"/>
                <a:gd name="T35" fmla="*/ 4 h 663"/>
                <a:gd name="T36" fmla="*/ 200 w 987"/>
                <a:gd name="T37" fmla="*/ 9 h 663"/>
                <a:gd name="T38" fmla="*/ 212 w 987"/>
                <a:gd name="T39" fmla="*/ 11 h 663"/>
                <a:gd name="T40" fmla="*/ 224 w 987"/>
                <a:gd name="T41" fmla="*/ 9 h 663"/>
                <a:gd name="T42" fmla="*/ 234 w 987"/>
                <a:gd name="T43" fmla="*/ 7 h 663"/>
                <a:gd name="T44" fmla="*/ 241 w 987"/>
                <a:gd name="T45" fmla="*/ 5 h 663"/>
                <a:gd name="T46" fmla="*/ 246 w 987"/>
                <a:gd name="T47" fmla="*/ 5 h 663"/>
                <a:gd name="T48" fmla="*/ 246 w 987"/>
                <a:gd name="T49" fmla="*/ 12 h 663"/>
                <a:gd name="T50" fmla="*/ 245 w 987"/>
                <a:gd name="T51" fmla="*/ 23 h 663"/>
                <a:gd name="T52" fmla="*/ 243 w 987"/>
                <a:gd name="T53" fmla="*/ 31 h 663"/>
                <a:gd name="T54" fmla="*/ 237 w 987"/>
                <a:gd name="T55" fmla="*/ 32 h 663"/>
                <a:gd name="T56" fmla="*/ 231 w 987"/>
                <a:gd name="T57" fmla="*/ 31 h 663"/>
                <a:gd name="T58" fmla="*/ 225 w 987"/>
                <a:gd name="T59" fmla="*/ 32 h 663"/>
                <a:gd name="T60" fmla="*/ 216 w 987"/>
                <a:gd name="T61" fmla="*/ 41 h 663"/>
                <a:gd name="T62" fmla="*/ 205 w 987"/>
                <a:gd name="T63" fmla="*/ 49 h 663"/>
                <a:gd name="T64" fmla="*/ 198 w 987"/>
                <a:gd name="T65" fmla="*/ 51 h 663"/>
                <a:gd name="T66" fmla="*/ 191 w 987"/>
                <a:gd name="T67" fmla="*/ 52 h 663"/>
                <a:gd name="T68" fmla="*/ 189 w 987"/>
                <a:gd name="T69" fmla="*/ 55 h 663"/>
                <a:gd name="T70" fmla="*/ 191 w 987"/>
                <a:gd name="T71" fmla="*/ 63 h 663"/>
                <a:gd name="T72" fmla="*/ 190 w 987"/>
                <a:gd name="T73" fmla="*/ 72 h 663"/>
                <a:gd name="T74" fmla="*/ 185 w 987"/>
                <a:gd name="T75" fmla="*/ 77 h 663"/>
                <a:gd name="T76" fmla="*/ 177 w 987"/>
                <a:gd name="T77" fmla="*/ 79 h 663"/>
                <a:gd name="T78" fmla="*/ 171 w 987"/>
                <a:gd name="T79" fmla="*/ 79 h 663"/>
                <a:gd name="T80" fmla="*/ 170 w 987"/>
                <a:gd name="T81" fmla="*/ 84 h 663"/>
                <a:gd name="T82" fmla="*/ 170 w 987"/>
                <a:gd name="T83" fmla="*/ 93 h 663"/>
                <a:gd name="T84" fmla="*/ 168 w 987"/>
                <a:gd name="T85" fmla="*/ 101 h 663"/>
                <a:gd name="T86" fmla="*/ 163 w 987"/>
                <a:gd name="T87" fmla="*/ 106 h 663"/>
                <a:gd name="T88" fmla="*/ 157 w 987"/>
                <a:gd name="T89" fmla="*/ 111 h 663"/>
                <a:gd name="T90" fmla="*/ 155 w 987"/>
                <a:gd name="T91" fmla="*/ 118 h 663"/>
                <a:gd name="T92" fmla="*/ 152 w 987"/>
                <a:gd name="T93" fmla="*/ 123 h 663"/>
                <a:gd name="T94" fmla="*/ 139 w 987"/>
                <a:gd name="T95" fmla="*/ 127 h 663"/>
                <a:gd name="T96" fmla="*/ 129 w 987"/>
                <a:gd name="T97" fmla="*/ 143 h 663"/>
                <a:gd name="T98" fmla="*/ 106 w 987"/>
                <a:gd name="T99" fmla="*/ 148 h 663"/>
                <a:gd name="T100" fmla="*/ 89 w 987"/>
                <a:gd name="T101" fmla="*/ 156 h 663"/>
                <a:gd name="T102" fmla="*/ 66 w 987"/>
                <a:gd name="T103" fmla="*/ 144 h 663"/>
                <a:gd name="T104" fmla="*/ 52 w 987"/>
                <a:gd name="T105" fmla="*/ 160 h 663"/>
                <a:gd name="T106" fmla="*/ 13 w 987"/>
                <a:gd name="T107" fmla="*/ 152 h 663"/>
                <a:gd name="T108" fmla="*/ 0 w 987"/>
                <a:gd name="T109" fmla="*/ 140 h 663"/>
                <a:gd name="T110" fmla="*/ 14 w 987"/>
                <a:gd name="T111" fmla="*/ 98 h 663"/>
                <a:gd name="T112" fmla="*/ 8 w 987"/>
                <a:gd name="T113" fmla="*/ 78 h 663"/>
                <a:gd name="T114" fmla="*/ 26 w 987"/>
                <a:gd name="T115" fmla="*/ 45 h 663"/>
                <a:gd name="T116" fmla="*/ 50 w 987"/>
                <a:gd name="T117" fmla="*/ 22 h 663"/>
                <a:gd name="T118" fmla="*/ 80 w 987"/>
                <a:gd name="T119" fmla="*/ 0 h 66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87"/>
                <a:gd name="T181" fmla="*/ 0 h 663"/>
                <a:gd name="T182" fmla="*/ 987 w 987"/>
                <a:gd name="T183" fmla="*/ 663 h 66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87" h="663">
                  <a:moveTo>
                    <a:pt x="323" y="0"/>
                  </a:moveTo>
                  <a:lnTo>
                    <a:pt x="327" y="2"/>
                  </a:lnTo>
                  <a:lnTo>
                    <a:pt x="339" y="7"/>
                  </a:lnTo>
                  <a:lnTo>
                    <a:pt x="353" y="13"/>
                  </a:lnTo>
                  <a:lnTo>
                    <a:pt x="369" y="19"/>
                  </a:lnTo>
                  <a:lnTo>
                    <a:pt x="384" y="21"/>
                  </a:lnTo>
                  <a:lnTo>
                    <a:pt x="398" y="19"/>
                  </a:lnTo>
                  <a:lnTo>
                    <a:pt x="414" y="9"/>
                  </a:lnTo>
                  <a:lnTo>
                    <a:pt x="432" y="2"/>
                  </a:lnTo>
                  <a:lnTo>
                    <a:pt x="447" y="2"/>
                  </a:lnTo>
                  <a:lnTo>
                    <a:pt x="463" y="7"/>
                  </a:lnTo>
                  <a:lnTo>
                    <a:pt x="479" y="23"/>
                  </a:lnTo>
                  <a:lnTo>
                    <a:pt x="493" y="43"/>
                  </a:lnTo>
                  <a:lnTo>
                    <a:pt x="500" y="63"/>
                  </a:lnTo>
                  <a:lnTo>
                    <a:pt x="504" y="82"/>
                  </a:lnTo>
                  <a:lnTo>
                    <a:pt x="504" y="98"/>
                  </a:lnTo>
                  <a:lnTo>
                    <a:pt x="508" y="114"/>
                  </a:lnTo>
                  <a:lnTo>
                    <a:pt x="512" y="129"/>
                  </a:lnTo>
                  <a:lnTo>
                    <a:pt x="522" y="143"/>
                  </a:lnTo>
                  <a:lnTo>
                    <a:pt x="534" y="151"/>
                  </a:lnTo>
                  <a:lnTo>
                    <a:pt x="550" y="155"/>
                  </a:lnTo>
                  <a:lnTo>
                    <a:pt x="567" y="157"/>
                  </a:lnTo>
                  <a:lnTo>
                    <a:pt x="585" y="157"/>
                  </a:lnTo>
                  <a:lnTo>
                    <a:pt x="599" y="153"/>
                  </a:lnTo>
                  <a:lnTo>
                    <a:pt x="609" y="147"/>
                  </a:lnTo>
                  <a:lnTo>
                    <a:pt x="617" y="133"/>
                  </a:lnTo>
                  <a:lnTo>
                    <a:pt x="628" y="116"/>
                  </a:lnTo>
                  <a:lnTo>
                    <a:pt x="642" y="96"/>
                  </a:lnTo>
                  <a:lnTo>
                    <a:pt x="656" y="76"/>
                  </a:lnTo>
                  <a:lnTo>
                    <a:pt x="668" y="61"/>
                  </a:lnTo>
                  <a:lnTo>
                    <a:pt x="683" y="43"/>
                  </a:lnTo>
                  <a:lnTo>
                    <a:pt x="703" y="27"/>
                  </a:lnTo>
                  <a:lnTo>
                    <a:pt x="723" y="15"/>
                  </a:lnTo>
                  <a:lnTo>
                    <a:pt x="737" y="9"/>
                  </a:lnTo>
                  <a:lnTo>
                    <a:pt x="748" y="11"/>
                  </a:lnTo>
                  <a:lnTo>
                    <a:pt x="764" y="19"/>
                  </a:lnTo>
                  <a:lnTo>
                    <a:pt x="782" y="27"/>
                  </a:lnTo>
                  <a:lnTo>
                    <a:pt x="802" y="37"/>
                  </a:lnTo>
                  <a:lnTo>
                    <a:pt x="823" y="45"/>
                  </a:lnTo>
                  <a:lnTo>
                    <a:pt x="851" y="47"/>
                  </a:lnTo>
                  <a:lnTo>
                    <a:pt x="874" y="43"/>
                  </a:lnTo>
                  <a:lnTo>
                    <a:pt x="896" y="37"/>
                  </a:lnTo>
                  <a:lnTo>
                    <a:pt x="920" y="33"/>
                  </a:lnTo>
                  <a:lnTo>
                    <a:pt x="937" y="29"/>
                  </a:lnTo>
                  <a:lnTo>
                    <a:pt x="953" y="25"/>
                  </a:lnTo>
                  <a:lnTo>
                    <a:pt x="967" y="21"/>
                  </a:lnTo>
                  <a:lnTo>
                    <a:pt x="979" y="19"/>
                  </a:lnTo>
                  <a:lnTo>
                    <a:pt x="985" y="21"/>
                  </a:lnTo>
                  <a:lnTo>
                    <a:pt x="987" y="31"/>
                  </a:lnTo>
                  <a:lnTo>
                    <a:pt x="987" y="51"/>
                  </a:lnTo>
                  <a:lnTo>
                    <a:pt x="985" y="70"/>
                  </a:lnTo>
                  <a:lnTo>
                    <a:pt x="983" y="92"/>
                  </a:lnTo>
                  <a:lnTo>
                    <a:pt x="979" y="112"/>
                  </a:lnTo>
                  <a:lnTo>
                    <a:pt x="973" y="124"/>
                  </a:lnTo>
                  <a:lnTo>
                    <a:pt x="963" y="128"/>
                  </a:lnTo>
                  <a:lnTo>
                    <a:pt x="951" y="128"/>
                  </a:lnTo>
                  <a:lnTo>
                    <a:pt x="937" y="126"/>
                  </a:lnTo>
                  <a:lnTo>
                    <a:pt x="926" y="124"/>
                  </a:lnTo>
                  <a:lnTo>
                    <a:pt x="912" y="126"/>
                  </a:lnTo>
                  <a:lnTo>
                    <a:pt x="902" y="131"/>
                  </a:lnTo>
                  <a:lnTo>
                    <a:pt x="886" y="147"/>
                  </a:lnTo>
                  <a:lnTo>
                    <a:pt x="865" y="167"/>
                  </a:lnTo>
                  <a:lnTo>
                    <a:pt x="843" y="185"/>
                  </a:lnTo>
                  <a:lnTo>
                    <a:pt x="821" y="198"/>
                  </a:lnTo>
                  <a:lnTo>
                    <a:pt x="807" y="204"/>
                  </a:lnTo>
                  <a:lnTo>
                    <a:pt x="792" y="206"/>
                  </a:lnTo>
                  <a:lnTo>
                    <a:pt x="778" y="206"/>
                  </a:lnTo>
                  <a:lnTo>
                    <a:pt x="766" y="208"/>
                  </a:lnTo>
                  <a:lnTo>
                    <a:pt x="760" y="212"/>
                  </a:lnTo>
                  <a:lnTo>
                    <a:pt x="758" y="222"/>
                  </a:lnTo>
                  <a:lnTo>
                    <a:pt x="762" y="236"/>
                  </a:lnTo>
                  <a:lnTo>
                    <a:pt x="764" y="253"/>
                  </a:lnTo>
                  <a:lnTo>
                    <a:pt x="764" y="271"/>
                  </a:lnTo>
                  <a:lnTo>
                    <a:pt x="760" y="289"/>
                  </a:lnTo>
                  <a:lnTo>
                    <a:pt x="754" y="303"/>
                  </a:lnTo>
                  <a:lnTo>
                    <a:pt x="743" y="311"/>
                  </a:lnTo>
                  <a:lnTo>
                    <a:pt x="725" y="316"/>
                  </a:lnTo>
                  <a:lnTo>
                    <a:pt x="709" y="316"/>
                  </a:lnTo>
                  <a:lnTo>
                    <a:pt x="695" y="316"/>
                  </a:lnTo>
                  <a:lnTo>
                    <a:pt x="685" y="318"/>
                  </a:lnTo>
                  <a:lnTo>
                    <a:pt x="682" y="326"/>
                  </a:lnTo>
                  <a:lnTo>
                    <a:pt x="682" y="338"/>
                  </a:lnTo>
                  <a:lnTo>
                    <a:pt x="682" y="356"/>
                  </a:lnTo>
                  <a:lnTo>
                    <a:pt x="682" y="374"/>
                  </a:lnTo>
                  <a:lnTo>
                    <a:pt x="680" y="391"/>
                  </a:lnTo>
                  <a:lnTo>
                    <a:pt x="674" y="405"/>
                  </a:lnTo>
                  <a:lnTo>
                    <a:pt x="668" y="415"/>
                  </a:lnTo>
                  <a:lnTo>
                    <a:pt x="654" y="425"/>
                  </a:lnTo>
                  <a:lnTo>
                    <a:pt x="640" y="433"/>
                  </a:lnTo>
                  <a:lnTo>
                    <a:pt x="630" y="444"/>
                  </a:lnTo>
                  <a:lnTo>
                    <a:pt x="626" y="458"/>
                  </a:lnTo>
                  <a:lnTo>
                    <a:pt x="622" y="474"/>
                  </a:lnTo>
                  <a:lnTo>
                    <a:pt x="617" y="486"/>
                  </a:lnTo>
                  <a:lnTo>
                    <a:pt x="609" y="494"/>
                  </a:lnTo>
                  <a:lnTo>
                    <a:pt x="605" y="496"/>
                  </a:lnTo>
                  <a:lnTo>
                    <a:pt x="558" y="511"/>
                  </a:lnTo>
                  <a:lnTo>
                    <a:pt x="546" y="572"/>
                  </a:lnTo>
                  <a:lnTo>
                    <a:pt x="518" y="572"/>
                  </a:lnTo>
                  <a:lnTo>
                    <a:pt x="461" y="598"/>
                  </a:lnTo>
                  <a:lnTo>
                    <a:pt x="424" y="594"/>
                  </a:lnTo>
                  <a:lnTo>
                    <a:pt x="412" y="620"/>
                  </a:lnTo>
                  <a:lnTo>
                    <a:pt x="357" y="627"/>
                  </a:lnTo>
                  <a:lnTo>
                    <a:pt x="327" y="643"/>
                  </a:lnTo>
                  <a:lnTo>
                    <a:pt x="266" y="578"/>
                  </a:lnTo>
                  <a:lnTo>
                    <a:pt x="229" y="596"/>
                  </a:lnTo>
                  <a:lnTo>
                    <a:pt x="209" y="643"/>
                  </a:lnTo>
                  <a:lnTo>
                    <a:pt x="105" y="663"/>
                  </a:lnTo>
                  <a:lnTo>
                    <a:pt x="54" y="610"/>
                  </a:lnTo>
                  <a:lnTo>
                    <a:pt x="4" y="612"/>
                  </a:lnTo>
                  <a:lnTo>
                    <a:pt x="0" y="562"/>
                  </a:lnTo>
                  <a:lnTo>
                    <a:pt x="69" y="482"/>
                  </a:lnTo>
                  <a:lnTo>
                    <a:pt x="59" y="395"/>
                  </a:lnTo>
                  <a:lnTo>
                    <a:pt x="28" y="350"/>
                  </a:lnTo>
                  <a:lnTo>
                    <a:pt x="32" y="313"/>
                  </a:lnTo>
                  <a:lnTo>
                    <a:pt x="87" y="265"/>
                  </a:lnTo>
                  <a:lnTo>
                    <a:pt x="107" y="181"/>
                  </a:lnTo>
                  <a:lnTo>
                    <a:pt x="168" y="143"/>
                  </a:lnTo>
                  <a:lnTo>
                    <a:pt x="201" y="88"/>
                  </a:lnTo>
                  <a:lnTo>
                    <a:pt x="266" y="84"/>
                  </a:lnTo>
                  <a:lnTo>
                    <a:pt x="323" y="0"/>
                  </a:lnTo>
                </a:path>
              </a:pathLst>
            </a:custGeom>
            <a:solidFill>
              <a:schemeClr val="tx1">
                <a:lumMod val="75000"/>
                <a:lumOff val="25000"/>
              </a:schemeClr>
            </a:solidFill>
            <a:ln w="6350">
              <a:solidFill>
                <a:schemeClr val="bg1"/>
              </a:solidFill>
              <a:prstDash val="solid"/>
              <a:round/>
            </a:ln>
          </p:spPr>
          <p:txBody>
            <a:bodyPr lIns="66905" tIns="33453" rIns="66905" bIns="33453"/>
            <a:lstStyle/>
            <a:p>
              <a:endParaRPr lang="zh-CN" altLang="en-US" sz="1705">
                <a:cs typeface="+mn-ea"/>
                <a:sym typeface="+mn-lt"/>
              </a:endParaRPr>
            </a:p>
          </p:txBody>
        </p:sp>
        <p:sp>
          <p:nvSpPr>
            <p:cNvPr id="124" name="Freeform 100"/>
            <p:cNvSpPr/>
            <p:nvPr/>
          </p:nvSpPr>
          <p:spPr bwMode="gray">
            <a:xfrm>
              <a:off x="5370168" y="3000308"/>
              <a:ext cx="576365" cy="575057"/>
            </a:xfrm>
            <a:custGeom>
              <a:avLst/>
              <a:gdLst>
                <a:gd name="T0" fmla="*/ 182 w 860"/>
                <a:gd name="T1" fmla="*/ 145 h 858"/>
                <a:gd name="T2" fmla="*/ 179 w 860"/>
                <a:gd name="T3" fmla="*/ 149 h 858"/>
                <a:gd name="T4" fmla="*/ 174 w 860"/>
                <a:gd name="T5" fmla="*/ 152 h 858"/>
                <a:gd name="T6" fmla="*/ 166 w 860"/>
                <a:gd name="T7" fmla="*/ 154 h 858"/>
                <a:gd name="T8" fmla="*/ 156 w 860"/>
                <a:gd name="T9" fmla="*/ 157 h 858"/>
                <a:gd name="T10" fmla="*/ 149 w 860"/>
                <a:gd name="T11" fmla="*/ 163 h 858"/>
                <a:gd name="T12" fmla="*/ 140 w 860"/>
                <a:gd name="T13" fmla="*/ 170 h 858"/>
                <a:gd name="T14" fmla="*/ 133 w 860"/>
                <a:gd name="T15" fmla="*/ 176 h 858"/>
                <a:gd name="T16" fmla="*/ 129 w 860"/>
                <a:gd name="T17" fmla="*/ 180 h 858"/>
                <a:gd name="T18" fmla="*/ 123 w 860"/>
                <a:gd name="T19" fmla="*/ 186 h 858"/>
                <a:gd name="T20" fmla="*/ 119 w 860"/>
                <a:gd name="T21" fmla="*/ 194 h 858"/>
                <a:gd name="T22" fmla="*/ 113 w 860"/>
                <a:gd name="T23" fmla="*/ 201 h 858"/>
                <a:gd name="T24" fmla="*/ 107 w 860"/>
                <a:gd name="T25" fmla="*/ 204 h 858"/>
                <a:gd name="T26" fmla="*/ 103 w 860"/>
                <a:gd name="T27" fmla="*/ 208 h 858"/>
                <a:gd name="T28" fmla="*/ 95 w 860"/>
                <a:gd name="T29" fmla="*/ 213 h 858"/>
                <a:gd name="T30" fmla="*/ 89 w 860"/>
                <a:gd name="T31" fmla="*/ 215 h 858"/>
                <a:gd name="T32" fmla="*/ 88 w 860"/>
                <a:gd name="T33" fmla="*/ 210 h 858"/>
                <a:gd name="T34" fmla="*/ 92 w 860"/>
                <a:gd name="T35" fmla="*/ 204 h 858"/>
                <a:gd name="T36" fmla="*/ 98 w 860"/>
                <a:gd name="T37" fmla="*/ 198 h 858"/>
                <a:gd name="T38" fmla="*/ 103 w 860"/>
                <a:gd name="T39" fmla="*/ 191 h 858"/>
                <a:gd name="T40" fmla="*/ 101 w 860"/>
                <a:gd name="T41" fmla="*/ 187 h 858"/>
                <a:gd name="T42" fmla="*/ 95 w 860"/>
                <a:gd name="T43" fmla="*/ 184 h 858"/>
                <a:gd name="T44" fmla="*/ 91 w 860"/>
                <a:gd name="T45" fmla="*/ 179 h 858"/>
                <a:gd name="T46" fmla="*/ 93 w 860"/>
                <a:gd name="T47" fmla="*/ 170 h 858"/>
                <a:gd name="T48" fmla="*/ 100 w 860"/>
                <a:gd name="T49" fmla="*/ 159 h 858"/>
                <a:gd name="T50" fmla="*/ 107 w 860"/>
                <a:gd name="T51" fmla="*/ 148 h 858"/>
                <a:gd name="T52" fmla="*/ 110 w 860"/>
                <a:gd name="T53" fmla="*/ 140 h 858"/>
                <a:gd name="T54" fmla="*/ 110 w 860"/>
                <a:gd name="T55" fmla="*/ 135 h 858"/>
                <a:gd name="T56" fmla="*/ 105 w 860"/>
                <a:gd name="T57" fmla="*/ 129 h 858"/>
                <a:gd name="T58" fmla="*/ 99 w 860"/>
                <a:gd name="T59" fmla="*/ 123 h 858"/>
                <a:gd name="T60" fmla="*/ 94 w 860"/>
                <a:gd name="T61" fmla="*/ 122 h 858"/>
                <a:gd name="T62" fmla="*/ 87 w 860"/>
                <a:gd name="T63" fmla="*/ 123 h 858"/>
                <a:gd name="T64" fmla="*/ 78 w 860"/>
                <a:gd name="T65" fmla="*/ 123 h 858"/>
                <a:gd name="T66" fmla="*/ 74 w 860"/>
                <a:gd name="T67" fmla="*/ 124 h 858"/>
                <a:gd name="T68" fmla="*/ 70 w 860"/>
                <a:gd name="T69" fmla="*/ 134 h 858"/>
                <a:gd name="T70" fmla="*/ 66 w 860"/>
                <a:gd name="T71" fmla="*/ 145 h 858"/>
                <a:gd name="T72" fmla="*/ 60 w 860"/>
                <a:gd name="T73" fmla="*/ 152 h 858"/>
                <a:gd name="T74" fmla="*/ 53 w 860"/>
                <a:gd name="T75" fmla="*/ 163 h 858"/>
                <a:gd name="T76" fmla="*/ 46 w 860"/>
                <a:gd name="T77" fmla="*/ 169 h 858"/>
                <a:gd name="T78" fmla="*/ 41 w 860"/>
                <a:gd name="T79" fmla="*/ 172 h 858"/>
                <a:gd name="T80" fmla="*/ 34 w 860"/>
                <a:gd name="T81" fmla="*/ 167 h 858"/>
                <a:gd name="T82" fmla="*/ 14 w 860"/>
                <a:gd name="T83" fmla="*/ 147 h 858"/>
                <a:gd name="T84" fmla="*/ 5 w 860"/>
                <a:gd name="T85" fmla="*/ 127 h 858"/>
                <a:gd name="T86" fmla="*/ 7 w 860"/>
                <a:gd name="T87" fmla="*/ 101 h 858"/>
                <a:gd name="T88" fmla="*/ 3 w 860"/>
                <a:gd name="T89" fmla="*/ 79 h 858"/>
                <a:gd name="T90" fmla="*/ 21 w 860"/>
                <a:gd name="T91" fmla="*/ 80 h 858"/>
                <a:gd name="T92" fmla="*/ 43 w 860"/>
                <a:gd name="T93" fmla="*/ 78 h 858"/>
                <a:gd name="T94" fmla="*/ 69 w 860"/>
                <a:gd name="T95" fmla="*/ 53 h 858"/>
                <a:gd name="T96" fmla="*/ 94 w 860"/>
                <a:gd name="T97" fmla="*/ 44 h 858"/>
                <a:gd name="T98" fmla="*/ 108 w 860"/>
                <a:gd name="T99" fmla="*/ 37 h 858"/>
                <a:gd name="T100" fmla="*/ 131 w 860"/>
                <a:gd name="T101" fmla="*/ 12 h 858"/>
                <a:gd name="T102" fmla="*/ 149 w 860"/>
                <a:gd name="T103" fmla="*/ 6 h 858"/>
                <a:gd name="T104" fmla="*/ 182 w 860"/>
                <a:gd name="T105" fmla="*/ 30 h 858"/>
                <a:gd name="T106" fmla="*/ 194 w 860"/>
                <a:gd name="T107" fmla="*/ 60 h 858"/>
                <a:gd name="T108" fmla="*/ 215 w 860"/>
                <a:gd name="T109" fmla="*/ 101 h 858"/>
                <a:gd name="T110" fmla="*/ 183 w 860"/>
                <a:gd name="T111" fmla="*/ 134 h 85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60"/>
                <a:gd name="T169" fmla="*/ 0 h 858"/>
                <a:gd name="T170" fmla="*/ 860 w 860"/>
                <a:gd name="T171" fmla="*/ 858 h 85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60" h="858">
                  <a:moveTo>
                    <a:pt x="725" y="575"/>
                  </a:moveTo>
                  <a:lnTo>
                    <a:pt x="725" y="579"/>
                  </a:lnTo>
                  <a:lnTo>
                    <a:pt x="719" y="585"/>
                  </a:lnTo>
                  <a:lnTo>
                    <a:pt x="713" y="594"/>
                  </a:lnTo>
                  <a:lnTo>
                    <a:pt x="705" y="604"/>
                  </a:lnTo>
                  <a:lnTo>
                    <a:pt x="695" y="608"/>
                  </a:lnTo>
                  <a:lnTo>
                    <a:pt x="681" y="610"/>
                  </a:lnTo>
                  <a:lnTo>
                    <a:pt x="664" y="614"/>
                  </a:lnTo>
                  <a:lnTo>
                    <a:pt x="642" y="618"/>
                  </a:lnTo>
                  <a:lnTo>
                    <a:pt x="622" y="626"/>
                  </a:lnTo>
                  <a:lnTo>
                    <a:pt x="607" y="638"/>
                  </a:lnTo>
                  <a:lnTo>
                    <a:pt x="593" y="651"/>
                  </a:lnTo>
                  <a:lnTo>
                    <a:pt x="577" y="665"/>
                  </a:lnTo>
                  <a:lnTo>
                    <a:pt x="559" y="679"/>
                  </a:lnTo>
                  <a:lnTo>
                    <a:pt x="544" y="693"/>
                  </a:lnTo>
                  <a:lnTo>
                    <a:pt x="530" y="703"/>
                  </a:lnTo>
                  <a:lnTo>
                    <a:pt x="522" y="711"/>
                  </a:lnTo>
                  <a:lnTo>
                    <a:pt x="514" y="718"/>
                  </a:lnTo>
                  <a:lnTo>
                    <a:pt x="502" y="730"/>
                  </a:lnTo>
                  <a:lnTo>
                    <a:pt x="492" y="744"/>
                  </a:lnTo>
                  <a:lnTo>
                    <a:pt x="481" y="760"/>
                  </a:lnTo>
                  <a:lnTo>
                    <a:pt x="475" y="774"/>
                  </a:lnTo>
                  <a:lnTo>
                    <a:pt x="465" y="789"/>
                  </a:lnTo>
                  <a:lnTo>
                    <a:pt x="451" y="801"/>
                  </a:lnTo>
                  <a:lnTo>
                    <a:pt x="437" y="809"/>
                  </a:lnTo>
                  <a:lnTo>
                    <a:pt x="427" y="815"/>
                  </a:lnTo>
                  <a:lnTo>
                    <a:pt x="422" y="823"/>
                  </a:lnTo>
                  <a:lnTo>
                    <a:pt x="410" y="831"/>
                  </a:lnTo>
                  <a:lnTo>
                    <a:pt x="394" y="840"/>
                  </a:lnTo>
                  <a:lnTo>
                    <a:pt x="380" y="850"/>
                  </a:lnTo>
                  <a:lnTo>
                    <a:pt x="364" y="856"/>
                  </a:lnTo>
                  <a:lnTo>
                    <a:pt x="355" y="858"/>
                  </a:lnTo>
                  <a:lnTo>
                    <a:pt x="349" y="854"/>
                  </a:lnTo>
                  <a:lnTo>
                    <a:pt x="349" y="838"/>
                  </a:lnTo>
                  <a:lnTo>
                    <a:pt x="355" y="827"/>
                  </a:lnTo>
                  <a:lnTo>
                    <a:pt x="366" y="815"/>
                  </a:lnTo>
                  <a:lnTo>
                    <a:pt x="380" y="801"/>
                  </a:lnTo>
                  <a:lnTo>
                    <a:pt x="392" y="789"/>
                  </a:lnTo>
                  <a:lnTo>
                    <a:pt x="404" y="775"/>
                  </a:lnTo>
                  <a:lnTo>
                    <a:pt x="410" y="764"/>
                  </a:lnTo>
                  <a:lnTo>
                    <a:pt x="410" y="754"/>
                  </a:lnTo>
                  <a:lnTo>
                    <a:pt x="404" y="748"/>
                  </a:lnTo>
                  <a:lnTo>
                    <a:pt x="392" y="742"/>
                  </a:lnTo>
                  <a:lnTo>
                    <a:pt x="380" y="734"/>
                  </a:lnTo>
                  <a:lnTo>
                    <a:pt x="370" y="726"/>
                  </a:lnTo>
                  <a:lnTo>
                    <a:pt x="364" y="716"/>
                  </a:lnTo>
                  <a:lnTo>
                    <a:pt x="364" y="699"/>
                  </a:lnTo>
                  <a:lnTo>
                    <a:pt x="372" y="679"/>
                  </a:lnTo>
                  <a:lnTo>
                    <a:pt x="382" y="661"/>
                  </a:lnTo>
                  <a:lnTo>
                    <a:pt x="400" y="636"/>
                  </a:lnTo>
                  <a:lnTo>
                    <a:pt x="418" y="608"/>
                  </a:lnTo>
                  <a:lnTo>
                    <a:pt x="425" y="592"/>
                  </a:lnTo>
                  <a:lnTo>
                    <a:pt x="433" y="575"/>
                  </a:lnTo>
                  <a:lnTo>
                    <a:pt x="441" y="559"/>
                  </a:lnTo>
                  <a:lnTo>
                    <a:pt x="443" y="547"/>
                  </a:lnTo>
                  <a:lnTo>
                    <a:pt x="439" y="537"/>
                  </a:lnTo>
                  <a:lnTo>
                    <a:pt x="429" y="526"/>
                  </a:lnTo>
                  <a:lnTo>
                    <a:pt x="418" y="514"/>
                  </a:lnTo>
                  <a:lnTo>
                    <a:pt x="404" y="502"/>
                  </a:lnTo>
                  <a:lnTo>
                    <a:pt x="394" y="494"/>
                  </a:lnTo>
                  <a:lnTo>
                    <a:pt x="384" y="490"/>
                  </a:lnTo>
                  <a:lnTo>
                    <a:pt x="374" y="490"/>
                  </a:lnTo>
                  <a:lnTo>
                    <a:pt x="362" y="492"/>
                  </a:lnTo>
                  <a:lnTo>
                    <a:pt x="345" y="494"/>
                  </a:lnTo>
                  <a:lnTo>
                    <a:pt x="325" y="494"/>
                  </a:lnTo>
                  <a:lnTo>
                    <a:pt x="311" y="492"/>
                  </a:lnTo>
                  <a:lnTo>
                    <a:pt x="301" y="492"/>
                  </a:lnTo>
                  <a:lnTo>
                    <a:pt x="294" y="498"/>
                  </a:lnTo>
                  <a:lnTo>
                    <a:pt x="286" y="512"/>
                  </a:lnTo>
                  <a:lnTo>
                    <a:pt x="280" y="533"/>
                  </a:lnTo>
                  <a:lnTo>
                    <a:pt x="272" y="557"/>
                  </a:lnTo>
                  <a:lnTo>
                    <a:pt x="264" y="577"/>
                  </a:lnTo>
                  <a:lnTo>
                    <a:pt x="254" y="592"/>
                  </a:lnTo>
                  <a:lnTo>
                    <a:pt x="242" y="608"/>
                  </a:lnTo>
                  <a:lnTo>
                    <a:pt x="227" y="630"/>
                  </a:lnTo>
                  <a:lnTo>
                    <a:pt x="211" y="650"/>
                  </a:lnTo>
                  <a:lnTo>
                    <a:pt x="197" y="663"/>
                  </a:lnTo>
                  <a:lnTo>
                    <a:pt x="183" y="673"/>
                  </a:lnTo>
                  <a:lnTo>
                    <a:pt x="172" y="681"/>
                  </a:lnTo>
                  <a:lnTo>
                    <a:pt x="162" y="687"/>
                  </a:lnTo>
                  <a:lnTo>
                    <a:pt x="158" y="691"/>
                  </a:lnTo>
                  <a:lnTo>
                    <a:pt x="134" y="667"/>
                  </a:lnTo>
                  <a:lnTo>
                    <a:pt x="103" y="620"/>
                  </a:lnTo>
                  <a:lnTo>
                    <a:pt x="55" y="587"/>
                  </a:lnTo>
                  <a:lnTo>
                    <a:pt x="0" y="569"/>
                  </a:lnTo>
                  <a:lnTo>
                    <a:pt x="20" y="510"/>
                  </a:lnTo>
                  <a:lnTo>
                    <a:pt x="53" y="457"/>
                  </a:lnTo>
                  <a:lnTo>
                    <a:pt x="30" y="402"/>
                  </a:lnTo>
                  <a:lnTo>
                    <a:pt x="30" y="337"/>
                  </a:lnTo>
                  <a:lnTo>
                    <a:pt x="10" y="315"/>
                  </a:lnTo>
                  <a:lnTo>
                    <a:pt x="40" y="285"/>
                  </a:lnTo>
                  <a:lnTo>
                    <a:pt x="81" y="317"/>
                  </a:lnTo>
                  <a:lnTo>
                    <a:pt x="126" y="382"/>
                  </a:lnTo>
                  <a:lnTo>
                    <a:pt x="170" y="311"/>
                  </a:lnTo>
                  <a:lnTo>
                    <a:pt x="215" y="274"/>
                  </a:lnTo>
                  <a:lnTo>
                    <a:pt x="274" y="209"/>
                  </a:lnTo>
                  <a:lnTo>
                    <a:pt x="349" y="189"/>
                  </a:lnTo>
                  <a:lnTo>
                    <a:pt x="376" y="173"/>
                  </a:lnTo>
                  <a:lnTo>
                    <a:pt x="380" y="134"/>
                  </a:lnTo>
                  <a:lnTo>
                    <a:pt x="431" y="146"/>
                  </a:lnTo>
                  <a:lnTo>
                    <a:pt x="475" y="108"/>
                  </a:lnTo>
                  <a:lnTo>
                    <a:pt x="524" y="47"/>
                  </a:lnTo>
                  <a:lnTo>
                    <a:pt x="524" y="0"/>
                  </a:lnTo>
                  <a:lnTo>
                    <a:pt x="595" y="22"/>
                  </a:lnTo>
                  <a:lnTo>
                    <a:pt x="679" y="45"/>
                  </a:lnTo>
                  <a:lnTo>
                    <a:pt x="725" y="120"/>
                  </a:lnTo>
                  <a:lnTo>
                    <a:pt x="784" y="187"/>
                  </a:lnTo>
                  <a:lnTo>
                    <a:pt x="774" y="240"/>
                  </a:lnTo>
                  <a:lnTo>
                    <a:pt x="860" y="317"/>
                  </a:lnTo>
                  <a:lnTo>
                    <a:pt x="860" y="402"/>
                  </a:lnTo>
                  <a:lnTo>
                    <a:pt x="815" y="425"/>
                  </a:lnTo>
                  <a:lnTo>
                    <a:pt x="731" y="533"/>
                  </a:lnTo>
                  <a:lnTo>
                    <a:pt x="725" y="575"/>
                  </a:lnTo>
                </a:path>
              </a:pathLst>
            </a:custGeom>
            <a:solidFill>
              <a:schemeClr val="tx1">
                <a:lumMod val="75000"/>
                <a:lumOff val="25000"/>
              </a:schemeClr>
            </a:solidFill>
            <a:ln w="6350">
              <a:solidFill>
                <a:schemeClr val="bg1"/>
              </a:solidFill>
              <a:prstDash val="solid"/>
              <a:round/>
            </a:ln>
          </p:spPr>
          <p:txBody>
            <a:bodyPr lIns="66905" tIns="33453" rIns="66905" bIns="33453"/>
            <a:lstStyle/>
            <a:p>
              <a:endParaRPr lang="zh-CN" altLang="en-US" sz="1705">
                <a:cs typeface="+mn-ea"/>
                <a:sym typeface="+mn-lt"/>
              </a:endParaRPr>
            </a:p>
          </p:txBody>
        </p:sp>
        <p:sp>
          <p:nvSpPr>
            <p:cNvPr id="125" name="Freeform 82"/>
            <p:cNvSpPr/>
            <p:nvPr/>
          </p:nvSpPr>
          <p:spPr bwMode="gray">
            <a:xfrm>
              <a:off x="5511014" y="4445321"/>
              <a:ext cx="379329" cy="426266"/>
            </a:xfrm>
            <a:custGeom>
              <a:avLst/>
              <a:gdLst>
                <a:gd name="T0" fmla="*/ 109 w 565"/>
                <a:gd name="T1" fmla="*/ 11 h 638"/>
                <a:gd name="T2" fmla="*/ 106 w 565"/>
                <a:gd name="T3" fmla="*/ 11 h 638"/>
                <a:gd name="T4" fmla="*/ 103 w 565"/>
                <a:gd name="T5" fmla="*/ 14 h 638"/>
                <a:gd name="T6" fmla="*/ 100 w 565"/>
                <a:gd name="T7" fmla="*/ 21 h 638"/>
                <a:gd name="T8" fmla="*/ 99 w 565"/>
                <a:gd name="T9" fmla="*/ 28 h 638"/>
                <a:gd name="T10" fmla="*/ 96 w 565"/>
                <a:gd name="T11" fmla="*/ 31 h 638"/>
                <a:gd name="T12" fmla="*/ 90 w 565"/>
                <a:gd name="T13" fmla="*/ 29 h 638"/>
                <a:gd name="T14" fmla="*/ 84 w 565"/>
                <a:gd name="T15" fmla="*/ 26 h 638"/>
                <a:gd name="T16" fmla="*/ 80 w 565"/>
                <a:gd name="T17" fmla="*/ 26 h 638"/>
                <a:gd name="T18" fmla="*/ 82 w 565"/>
                <a:gd name="T19" fmla="*/ 32 h 638"/>
                <a:gd name="T20" fmla="*/ 87 w 565"/>
                <a:gd name="T21" fmla="*/ 36 h 638"/>
                <a:gd name="T22" fmla="*/ 93 w 565"/>
                <a:gd name="T23" fmla="*/ 38 h 638"/>
                <a:gd name="T24" fmla="*/ 101 w 565"/>
                <a:gd name="T25" fmla="*/ 35 h 638"/>
                <a:gd name="T26" fmla="*/ 104 w 565"/>
                <a:gd name="T27" fmla="*/ 31 h 638"/>
                <a:gd name="T28" fmla="*/ 106 w 565"/>
                <a:gd name="T29" fmla="*/ 25 h 638"/>
                <a:gd name="T30" fmla="*/ 110 w 565"/>
                <a:gd name="T31" fmla="*/ 24 h 638"/>
                <a:gd name="T32" fmla="*/ 117 w 565"/>
                <a:gd name="T33" fmla="*/ 30 h 638"/>
                <a:gd name="T34" fmla="*/ 126 w 565"/>
                <a:gd name="T35" fmla="*/ 34 h 638"/>
                <a:gd name="T36" fmla="*/ 131 w 565"/>
                <a:gd name="T37" fmla="*/ 36 h 638"/>
                <a:gd name="T38" fmla="*/ 138 w 565"/>
                <a:gd name="T39" fmla="*/ 38 h 638"/>
                <a:gd name="T40" fmla="*/ 142 w 565"/>
                <a:gd name="T41" fmla="*/ 44 h 638"/>
                <a:gd name="T42" fmla="*/ 139 w 565"/>
                <a:gd name="T43" fmla="*/ 51 h 638"/>
                <a:gd name="T44" fmla="*/ 133 w 565"/>
                <a:gd name="T45" fmla="*/ 58 h 638"/>
                <a:gd name="T46" fmla="*/ 130 w 565"/>
                <a:gd name="T47" fmla="*/ 60 h 638"/>
                <a:gd name="T48" fmla="*/ 134 w 565"/>
                <a:gd name="T49" fmla="*/ 60 h 638"/>
                <a:gd name="T50" fmla="*/ 139 w 565"/>
                <a:gd name="T51" fmla="*/ 60 h 638"/>
                <a:gd name="T52" fmla="*/ 141 w 565"/>
                <a:gd name="T53" fmla="*/ 63 h 638"/>
                <a:gd name="T54" fmla="*/ 136 w 565"/>
                <a:gd name="T55" fmla="*/ 67 h 638"/>
                <a:gd name="T56" fmla="*/ 129 w 565"/>
                <a:gd name="T57" fmla="*/ 71 h 638"/>
                <a:gd name="T58" fmla="*/ 126 w 565"/>
                <a:gd name="T59" fmla="*/ 73 h 638"/>
                <a:gd name="T60" fmla="*/ 129 w 565"/>
                <a:gd name="T61" fmla="*/ 73 h 638"/>
                <a:gd name="T62" fmla="*/ 135 w 565"/>
                <a:gd name="T63" fmla="*/ 78 h 638"/>
                <a:gd name="T64" fmla="*/ 136 w 565"/>
                <a:gd name="T65" fmla="*/ 88 h 638"/>
                <a:gd name="T66" fmla="*/ 138 w 565"/>
                <a:gd name="T67" fmla="*/ 98 h 638"/>
                <a:gd name="T68" fmla="*/ 141 w 565"/>
                <a:gd name="T69" fmla="*/ 104 h 638"/>
                <a:gd name="T70" fmla="*/ 141 w 565"/>
                <a:gd name="T71" fmla="*/ 108 h 638"/>
                <a:gd name="T72" fmla="*/ 136 w 565"/>
                <a:gd name="T73" fmla="*/ 112 h 638"/>
                <a:gd name="T74" fmla="*/ 129 w 565"/>
                <a:gd name="T75" fmla="*/ 111 h 638"/>
                <a:gd name="T76" fmla="*/ 123 w 565"/>
                <a:gd name="T77" fmla="*/ 110 h 638"/>
                <a:gd name="T78" fmla="*/ 119 w 565"/>
                <a:gd name="T79" fmla="*/ 116 h 638"/>
                <a:gd name="T80" fmla="*/ 118 w 565"/>
                <a:gd name="T81" fmla="*/ 122 h 638"/>
                <a:gd name="T82" fmla="*/ 116 w 565"/>
                <a:gd name="T83" fmla="*/ 129 h 638"/>
                <a:gd name="T84" fmla="*/ 113 w 565"/>
                <a:gd name="T85" fmla="*/ 136 h 638"/>
                <a:gd name="T86" fmla="*/ 112 w 565"/>
                <a:gd name="T87" fmla="*/ 146 h 638"/>
                <a:gd name="T88" fmla="*/ 112 w 565"/>
                <a:gd name="T89" fmla="*/ 150 h 638"/>
                <a:gd name="T90" fmla="*/ 102 w 565"/>
                <a:gd name="T91" fmla="*/ 158 h 638"/>
                <a:gd name="T92" fmla="*/ 88 w 565"/>
                <a:gd name="T93" fmla="*/ 158 h 638"/>
                <a:gd name="T94" fmla="*/ 69 w 565"/>
                <a:gd name="T95" fmla="*/ 148 h 638"/>
                <a:gd name="T96" fmla="*/ 47 w 565"/>
                <a:gd name="T97" fmla="*/ 155 h 638"/>
                <a:gd name="T98" fmla="*/ 35 w 565"/>
                <a:gd name="T99" fmla="*/ 128 h 638"/>
                <a:gd name="T100" fmla="*/ 20 w 565"/>
                <a:gd name="T101" fmla="*/ 113 h 638"/>
                <a:gd name="T102" fmla="*/ 5 w 565"/>
                <a:gd name="T103" fmla="*/ 83 h 638"/>
                <a:gd name="T104" fmla="*/ 27 w 565"/>
                <a:gd name="T105" fmla="*/ 49 h 638"/>
                <a:gd name="T106" fmla="*/ 42 w 565"/>
                <a:gd name="T107" fmla="*/ 36 h 638"/>
                <a:gd name="T108" fmla="*/ 46 w 565"/>
                <a:gd name="T109" fmla="*/ 12 h 638"/>
                <a:gd name="T110" fmla="*/ 56 w 565"/>
                <a:gd name="T111" fmla="*/ 0 h 638"/>
                <a:gd name="T112" fmla="*/ 76 w 565"/>
                <a:gd name="T113" fmla="*/ 7 h 638"/>
                <a:gd name="T114" fmla="*/ 96 w 565"/>
                <a:gd name="T115" fmla="*/ 1 h 638"/>
                <a:gd name="T116" fmla="*/ 109 w 565"/>
                <a:gd name="T117" fmla="*/ 11 h 6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65"/>
                <a:gd name="T178" fmla="*/ 0 h 638"/>
                <a:gd name="T179" fmla="*/ 565 w 565"/>
                <a:gd name="T180" fmla="*/ 638 h 63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65" h="638">
                  <a:moveTo>
                    <a:pt x="433" y="44"/>
                  </a:moveTo>
                  <a:lnTo>
                    <a:pt x="433" y="44"/>
                  </a:lnTo>
                  <a:lnTo>
                    <a:pt x="429" y="46"/>
                  </a:lnTo>
                  <a:lnTo>
                    <a:pt x="423" y="47"/>
                  </a:lnTo>
                  <a:lnTo>
                    <a:pt x="417" y="53"/>
                  </a:lnTo>
                  <a:lnTo>
                    <a:pt x="411" y="59"/>
                  </a:lnTo>
                  <a:lnTo>
                    <a:pt x="403" y="69"/>
                  </a:lnTo>
                  <a:lnTo>
                    <a:pt x="398" y="85"/>
                  </a:lnTo>
                  <a:lnTo>
                    <a:pt x="396" y="99"/>
                  </a:lnTo>
                  <a:lnTo>
                    <a:pt x="394" y="112"/>
                  </a:lnTo>
                  <a:lnTo>
                    <a:pt x="392" y="122"/>
                  </a:lnTo>
                  <a:lnTo>
                    <a:pt x="384" y="126"/>
                  </a:lnTo>
                  <a:lnTo>
                    <a:pt x="372" y="122"/>
                  </a:lnTo>
                  <a:lnTo>
                    <a:pt x="360" y="118"/>
                  </a:lnTo>
                  <a:lnTo>
                    <a:pt x="346" y="110"/>
                  </a:lnTo>
                  <a:lnTo>
                    <a:pt x="335" y="107"/>
                  </a:lnTo>
                  <a:lnTo>
                    <a:pt x="325" y="105"/>
                  </a:lnTo>
                  <a:lnTo>
                    <a:pt x="319" y="107"/>
                  </a:lnTo>
                  <a:lnTo>
                    <a:pt x="317" y="118"/>
                  </a:lnTo>
                  <a:lnTo>
                    <a:pt x="325" y="128"/>
                  </a:lnTo>
                  <a:lnTo>
                    <a:pt x="337" y="138"/>
                  </a:lnTo>
                  <a:lnTo>
                    <a:pt x="346" y="146"/>
                  </a:lnTo>
                  <a:lnTo>
                    <a:pt x="358" y="152"/>
                  </a:lnTo>
                  <a:lnTo>
                    <a:pt x="372" y="154"/>
                  </a:lnTo>
                  <a:lnTo>
                    <a:pt x="388" y="150"/>
                  </a:lnTo>
                  <a:lnTo>
                    <a:pt x="402" y="142"/>
                  </a:lnTo>
                  <a:lnTo>
                    <a:pt x="407" y="134"/>
                  </a:lnTo>
                  <a:lnTo>
                    <a:pt x="413" y="124"/>
                  </a:lnTo>
                  <a:lnTo>
                    <a:pt x="417" y="112"/>
                  </a:lnTo>
                  <a:lnTo>
                    <a:pt x="423" y="103"/>
                  </a:lnTo>
                  <a:lnTo>
                    <a:pt x="429" y="97"/>
                  </a:lnTo>
                  <a:lnTo>
                    <a:pt x="437" y="97"/>
                  </a:lnTo>
                  <a:lnTo>
                    <a:pt x="447" y="105"/>
                  </a:lnTo>
                  <a:lnTo>
                    <a:pt x="468" y="122"/>
                  </a:lnTo>
                  <a:lnTo>
                    <a:pt x="486" y="132"/>
                  </a:lnTo>
                  <a:lnTo>
                    <a:pt x="502" y="138"/>
                  </a:lnTo>
                  <a:lnTo>
                    <a:pt x="514" y="142"/>
                  </a:lnTo>
                  <a:lnTo>
                    <a:pt x="524" y="144"/>
                  </a:lnTo>
                  <a:lnTo>
                    <a:pt x="537" y="148"/>
                  </a:lnTo>
                  <a:lnTo>
                    <a:pt x="549" y="154"/>
                  </a:lnTo>
                  <a:lnTo>
                    <a:pt x="559" y="164"/>
                  </a:lnTo>
                  <a:lnTo>
                    <a:pt x="565" y="177"/>
                  </a:lnTo>
                  <a:lnTo>
                    <a:pt x="561" y="191"/>
                  </a:lnTo>
                  <a:lnTo>
                    <a:pt x="553" y="207"/>
                  </a:lnTo>
                  <a:lnTo>
                    <a:pt x="543" y="221"/>
                  </a:lnTo>
                  <a:lnTo>
                    <a:pt x="531" y="232"/>
                  </a:lnTo>
                  <a:lnTo>
                    <a:pt x="524" y="240"/>
                  </a:lnTo>
                  <a:lnTo>
                    <a:pt x="520" y="242"/>
                  </a:lnTo>
                  <a:lnTo>
                    <a:pt x="524" y="242"/>
                  </a:lnTo>
                  <a:lnTo>
                    <a:pt x="533" y="242"/>
                  </a:lnTo>
                  <a:lnTo>
                    <a:pt x="543" y="240"/>
                  </a:lnTo>
                  <a:lnTo>
                    <a:pt x="555" y="242"/>
                  </a:lnTo>
                  <a:lnTo>
                    <a:pt x="561" y="246"/>
                  </a:lnTo>
                  <a:lnTo>
                    <a:pt x="561" y="252"/>
                  </a:lnTo>
                  <a:lnTo>
                    <a:pt x="555" y="262"/>
                  </a:lnTo>
                  <a:lnTo>
                    <a:pt x="543" y="270"/>
                  </a:lnTo>
                  <a:lnTo>
                    <a:pt x="529" y="278"/>
                  </a:lnTo>
                  <a:lnTo>
                    <a:pt x="516" y="286"/>
                  </a:lnTo>
                  <a:lnTo>
                    <a:pt x="506" y="290"/>
                  </a:lnTo>
                  <a:lnTo>
                    <a:pt x="502" y="292"/>
                  </a:lnTo>
                  <a:lnTo>
                    <a:pt x="506" y="292"/>
                  </a:lnTo>
                  <a:lnTo>
                    <a:pt x="516" y="295"/>
                  </a:lnTo>
                  <a:lnTo>
                    <a:pt x="528" y="303"/>
                  </a:lnTo>
                  <a:lnTo>
                    <a:pt x="537" y="315"/>
                  </a:lnTo>
                  <a:lnTo>
                    <a:pt x="541" y="329"/>
                  </a:lnTo>
                  <a:lnTo>
                    <a:pt x="543" y="353"/>
                  </a:lnTo>
                  <a:lnTo>
                    <a:pt x="543" y="374"/>
                  </a:lnTo>
                  <a:lnTo>
                    <a:pt x="549" y="396"/>
                  </a:lnTo>
                  <a:lnTo>
                    <a:pt x="555" y="408"/>
                  </a:lnTo>
                  <a:lnTo>
                    <a:pt x="561" y="418"/>
                  </a:lnTo>
                  <a:lnTo>
                    <a:pt x="565" y="425"/>
                  </a:lnTo>
                  <a:lnTo>
                    <a:pt x="563" y="435"/>
                  </a:lnTo>
                  <a:lnTo>
                    <a:pt x="553" y="445"/>
                  </a:lnTo>
                  <a:lnTo>
                    <a:pt x="541" y="451"/>
                  </a:lnTo>
                  <a:lnTo>
                    <a:pt x="528" y="449"/>
                  </a:lnTo>
                  <a:lnTo>
                    <a:pt x="514" y="445"/>
                  </a:lnTo>
                  <a:lnTo>
                    <a:pt x="502" y="441"/>
                  </a:lnTo>
                  <a:lnTo>
                    <a:pt x="490" y="443"/>
                  </a:lnTo>
                  <a:lnTo>
                    <a:pt x="482" y="453"/>
                  </a:lnTo>
                  <a:lnTo>
                    <a:pt x="476" y="465"/>
                  </a:lnTo>
                  <a:lnTo>
                    <a:pt x="474" y="479"/>
                  </a:lnTo>
                  <a:lnTo>
                    <a:pt x="472" y="492"/>
                  </a:lnTo>
                  <a:lnTo>
                    <a:pt x="470" y="506"/>
                  </a:lnTo>
                  <a:lnTo>
                    <a:pt x="463" y="518"/>
                  </a:lnTo>
                  <a:lnTo>
                    <a:pt x="457" y="532"/>
                  </a:lnTo>
                  <a:lnTo>
                    <a:pt x="449" y="545"/>
                  </a:lnTo>
                  <a:lnTo>
                    <a:pt x="447" y="567"/>
                  </a:lnTo>
                  <a:lnTo>
                    <a:pt x="445" y="587"/>
                  </a:lnTo>
                  <a:lnTo>
                    <a:pt x="445" y="599"/>
                  </a:lnTo>
                  <a:lnTo>
                    <a:pt x="445" y="604"/>
                  </a:lnTo>
                  <a:lnTo>
                    <a:pt x="445" y="606"/>
                  </a:lnTo>
                  <a:lnTo>
                    <a:pt x="405" y="634"/>
                  </a:lnTo>
                  <a:lnTo>
                    <a:pt x="382" y="610"/>
                  </a:lnTo>
                  <a:lnTo>
                    <a:pt x="350" y="634"/>
                  </a:lnTo>
                  <a:lnTo>
                    <a:pt x="317" y="638"/>
                  </a:lnTo>
                  <a:lnTo>
                    <a:pt x="274" y="595"/>
                  </a:lnTo>
                  <a:lnTo>
                    <a:pt x="234" y="638"/>
                  </a:lnTo>
                  <a:lnTo>
                    <a:pt x="185" y="622"/>
                  </a:lnTo>
                  <a:lnTo>
                    <a:pt x="146" y="565"/>
                  </a:lnTo>
                  <a:lnTo>
                    <a:pt x="140" y="514"/>
                  </a:lnTo>
                  <a:lnTo>
                    <a:pt x="91" y="514"/>
                  </a:lnTo>
                  <a:lnTo>
                    <a:pt x="77" y="453"/>
                  </a:lnTo>
                  <a:lnTo>
                    <a:pt x="0" y="394"/>
                  </a:lnTo>
                  <a:lnTo>
                    <a:pt x="18" y="333"/>
                  </a:lnTo>
                  <a:lnTo>
                    <a:pt x="77" y="272"/>
                  </a:lnTo>
                  <a:lnTo>
                    <a:pt x="106" y="199"/>
                  </a:lnTo>
                  <a:lnTo>
                    <a:pt x="134" y="156"/>
                  </a:lnTo>
                  <a:lnTo>
                    <a:pt x="165" y="144"/>
                  </a:lnTo>
                  <a:lnTo>
                    <a:pt x="144" y="101"/>
                  </a:lnTo>
                  <a:lnTo>
                    <a:pt x="183" y="51"/>
                  </a:lnTo>
                  <a:lnTo>
                    <a:pt x="179" y="8"/>
                  </a:lnTo>
                  <a:lnTo>
                    <a:pt x="224" y="0"/>
                  </a:lnTo>
                  <a:lnTo>
                    <a:pt x="252" y="34"/>
                  </a:lnTo>
                  <a:lnTo>
                    <a:pt x="301" y="30"/>
                  </a:lnTo>
                  <a:lnTo>
                    <a:pt x="344" y="20"/>
                  </a:lnTo>
                  <a:lnTo>
                    <a:pt x="384" y="4"/>
                  </a:lnTo>
                  <a:lnTo>
                    <a:pt x="415" y="22"/>
                  </a:lnTo>
                  <a:lnTo>
                    <a:pt x="433" y="44"/>
                  </a:lnTo>
                </a:path>
              </a:pathLst>
            </a:custGeom>
            <a:solidFill>
              <a:schemeClr val="tx1">
                <a:lumMod val="75000"/>
                <a:lumOff val="25000"/>
              </a:schemeClr>
            </a:solidFill>
            <a:ln w="6350">
              <a:solidFill>
                <a:schemeClr val="bg1"/>
              </a:solidFill>
              <a:prstDash val="solid"/>
              <a:round/>
            </a:ln>
          </p:spPr>
          <p:txBody>
            <a:bodyPr lIns="66905" tIns="33453" rIns="66905" bIns="33453"/>
            <a:lstStyle/>
            <a:p>
              <a:endParaRPr lang="zh-CN" altLang="en-US" sz="1705">
                <a:cs typeface="+mn-ea"/>
                <a:sym typeface="+mn-lt"/>
              </a:endParaRPr>
            </a:p>
          </p:txBody>
        </p:sp>
        <p:cxnSp>
          <p:nvCxnSpPr>
            <p:cNvPr id="126" name="直接连接符 125"/>
            <p:cNvCxnSpPr/>
            <p:nvPr/>
          </p:nvCxnSpPr>
          <p:spPr>
            <a:xfrm>
              <a:off x="5877119" y="3361561"/>
              <a:ext cx="213121" cy="209782"/>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7" name="直接连接符 126"/>
            <p:cNvCxnSpPr/>
            <p:nvPr/>
          </p:nvCxnSpPr>
          <p:spPr>
            <a:xfrm>
              <a:off x="6090238" y="3571342"/>
              <a:ext cx="1901148"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8" name="直接连接符 127"/>
            <p:cNvCxnSpPr/>
            <p:nvPr/>
          </p:nvCxnSpPr>
          <p:spPr>
            <a:xfrm>
              <a:off x="5696891" y="3791780"/>
              <a:ext cx="213121" cy="209782"/>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9" name="直接连接符 128"/>
            <p:cNvCxnSpPr/>
            <p:nvPr/>
          </p:nvCxnSpPr>
          <p:spPr>
            <a:xfrm>
              <a:off x="5910012" y="4001561"/>
              <a:ext cx="208137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0" name="直接连接符 129"/>
            <p:cNvCxnSpPr/>
            <p:nvPr/>
          </p:nvCxnSpPr>
          <p:spPr>
            <a:xfrm flipV="1">
              <a:off x="5823218" y="4561943"/>
              <a:ext cx="267021" cy="172919"/>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1" name="直接连接符 130"/>
            <p:cNvCxnSpPr/>
            <p:nvPr/>
          </p:nvCxnSpPr>
          <p:spPr>
            <a:xfrm>
              <a:off x="6090238" y="4561942"/>
              <a:ext cx="1901148"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直接连接符 131"/>
            <p:cNvCxnSpPr/>
            <p:nvPr/>
          </p:nvCxnSpPr>
          <p:spPr>
            <a:xfrm>
              <a:off x="5266961" y="5534446"/>
              <a:ext cx="213121" cy="209782"/>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直接连接符 132"/>
            <p:cNvCxnSpPr/>
            <p:nvPr/>
          </p:nvCxnSpPr>
          <p:spPr>
            <a:xfrm>
              <a:off x="5480082" y="5744227"/>
              <a:ext cx="251130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4" name="矩形 133"/>
            <p:cNvSpPr/>
            <p:nvPr/>
          </p:nvSpPr>
          <p:spPr>
            <a:xfrm>
              <a:off x="6734759" y="3165653"/>
              <a:ext cx="1217771" cy="286645"/>
            </a:xfrm>
            <a:prstGeom prst="rect">
              <a:avLst/>
            </a:prstGeom>
          </p:spPr>
          <p:txBody>
            <a:bodyPr wrap="none" lIns="66905" tIns="33453" rIns="66905" bIns="33453">
              <a:spAutoFit/>
            </a:bodyPr>
            <a:lstStyle/>
            <a:p>
              <a:r>
                <a:rPr lang="zh-CN" altLang="en-US" sz="1325" dirty="0">
                  <a:solidFill>
                    <a:schemeClr val="tx1">
                      <a:lumMod val="75000"/>
                      <a:lumOff val="25000"/>
                    </a:schemeClr>
                  </a:solidFill>
                  <a:cs typeface="+mn-ea"/>
                  <a:sym typeface="+mn-lt"/>
                </a:rPr>
                <a:t>点击添加标题</a:t>
              </a:r>
              <a:endParaRPr lang="zh-CN" altLang="en-US" sz="1325" dirty="0">
                <a:solidFill>
                  <a:schemeClr val="tx1">
                    <a:lumMod val="75000"/>
                    <a:lumOff val="25000"/>
                  </a:schemeClr>
                </a:solidFill>
                <a:cs typeface="+mn-ea"/>
                <a:sym typeface="+mn-lt"/>
              </a:endParaRPr>
            </a:p>
          </p:txBody>
        </p:sp>
        <p:sp>
          <p:nvSpPr>
            <p:cNvPr id="135" name="矩形 134"/>
            <p:cNvSpPr/>
            <p:nvPr/>
          </p:nvSpPr>
          <p:spPr>
            <a:xfrm>
              <a:off x="6734759" y="3651772"/>
              <a:ext cx="1217771" cy="286645"/>
            </a:xfrm>
            <a:prstGeom prst="rect">
              <a:avLst/>
            </a:prstGeom>
          </p:spPr>
          <p:txBody>
            <a:bodyPr wrap="none" lIns="66905" tIns="33453" rIns="66905" bIns="33453">
              <a:spAutoFit/>
            </a:bodyPr>
            <a:lstStyle/>
            <a:p>
              <a:r>
                <a:rPr lang="zh-CN" altLang="en-US" sz="1325">
                  <a:solidFill>
                    <a:schemeClr val="tx1">
                      <a:lumMod val="75000"/>
                      <a:lumOff val="25000"/>
                    </a:schemeClr>
                  </a:solidFill>
                  <a:cs typeface="+mn-ea"/>
                  <a:sym typeface="+mn-lt"/>
                </a:rPr>
                <a:t>点击添加标题</a:t>
              </a:r>
              <a:endParaRPr lang="zh-CN" altLang="en-US" sz="1325">
                <a:solidFill>
                  <a:schemeClr val="tx1">
                    <a:lumMod val="75000"/>
                    <a:lumOff val="25000"/>
                  </a:schemeClr>
                </a:solidFill>
                <a:cs typeface="+mn-ea"/>
                <a:sym typeface="+mn-lt"/>
              </a:endParaRPr>
            </a:p>
          </p:txBody>
        </p:sp>
        <p:sp>
          <p:nvSpPr>
            <p:cNvPr id="136" name="矩形 135"/>
            <p:cNvSpPr/>
            <p:nvPr/>
          </p:nvSpPr>
          <p:spPr>
            <a:xfrm>
              <a:off x="6734759" y="4213658"/>
              <a:ext cx="1217771" cy="286645"/>
            </a:xfrm>
            <a:prstGeom prst="rect">
              <a:avLst/>
            </a:prstGeom>
          </p:spPr>
          <p:txBody>
            <a:bodyPr wrap="none" lIns="66905" tIns="33453" rIns="66905" bIns="33453">
              <a:spAutoFit/>
            </a:bodyPr>
            <a:lstStyle/>
            <a:p>
              <a:r>
                <a:rPr lang="zh-CN" altLang="en-US" sz="1325">
                  <a:solidFill>
                    <a:schemeClr val="tx1">
                      <a:lumMod val="75000"/>
                      <a:lumOff val="25000"/>
                    </a:schemeClr>
                  </a:solidFill>
                  <a:cs typeface="+mn-ea"/>
                  <a:sym typeface="+mn-lt"/>
                </a:rPr>
                <a:t>点击添加标题</a:t>
              </a:r>
              <a:endParaRPr lang="zh-CN" altLang="en-US" sz="1325">
                <a:solidFill>
                  <a:schemeClr val="tx1">
                    <a:lumMod val="75000"/>
                    <a:lumOff val="25000"/>
                  </a:schemeClr>
                </a:solidFill>
                <a:cs typeface="+mn-ea"/>
                <a:sym typeface="+mn-lt"/>
              </a:endParaRPr>
            </a:p>
          </p:txBody>
        </p:sp>
        <p:sp>
          <p:nvSpPr>
            <p:cNvPr id="137" name="矩形 136"/>
            <p:cNvSpPr/>
            <p:nvPr/>
          </p:nvSpPr>
          <p:spPr>
            <a:xfrm>
              <a:off x="6734759" y="5336663"/>
              <a:ext cx="1217771" cy="286645"/>
            </a:xfrm>
            <a:prstGeom prst="rect">
              <a:avLst/>
            </a:prstGeom>
          </p:spPr>
          <p:txBody>
            <a:bodyPr wrap="none" lIns="66905" tIns="33453" rIns="66905" bIns="33453">
              <a:spAutoFit/>
            </a:bodyPr>
            <a:lstStyle/>
            <a:p>
              <a:r>
                <a:rPr lang="zh-CN" altLang="en-US" sz="1325">
                  <a:solidFill>
                    <a:schemeClr val="tx1">
                      <a:lumMod val="75000"/>
                      <a:lumOff val="25000"/>
                    </a:schemeClr>
                  </a:solidFill>
                  <a:cs typeface="+mn-ea"/>
                  <a:sym typeface="+mn-lt"/>
                </a:rPr>
                <a:t>点击添加标题</a:t>
              </a:r>
              <a:endParaRPr lang="zh-CN" altLang="en-US" sz="1325">
                <a:solidFill>
                  <a:schemeClr val="tx1">
                    <a:lumMod val="75000"/>
                    <a:lumOff val="25000"/>
                  </a:schemeClr>
                </a:solidFill>
                <a:cs typeface="+mn-ea"/>
                <a:sym typeface="+mn-lt"/>
              </a:endParaRPr>
            </a:p>
          </p:txBody>
        </p:sp>
        <p:sp>
          <p:nvSpPr>
            <p:cNvPr id="138" name="TextBox 81"/>
            <p:cNvSpPr txBox="1"/>
            <p:nvPr/>
          </p:nvSpPr>
          <p:spPr>
            <a:xfrm>
              <a:off x="9049280" y="3069630"/>
              <a:ext cx="2708687" cy="2363491"/>
            </a:xfrm>
            <a:prstGeom prst="rect">
              <a:avLst/>
            </a:prstGeom>
            <a:noFill/>
          </p:spPr>
          <p:txBody>
            <a:bodyPr wrap="square" lIns="115639" tIns="57819" rIns="115639" bIns="57819" rtlCol="0">
              <a:spAutoFit/>
            </a:bodyPr>
            <a:lstStyle/>
            <a:p>
              <a:pPr>
                <a:lnSpc>
                  <a:spcPct val="130000"/>
                </a:lnSpc>
              </a:pPr>
              <a:r>
                <a:rPr lang="zh-CN" altLang="en-US" sz="1325" dirty="0">
                  <a:solidFill>
                    <a:schemeClr val="tx1">
                      <a:lumMod val="65000"/>
                      <a:lumOff val="35000"/>
                    </a:schemeClr>
                  </a:solidFill>
                  <a:cs typeface="+mn-ea"/>
                  <a:sym typeface="+mn-lt"/>
                </a:rPr>
                <a:t>      </a:t>
              </a:r>
              <a:r>
                <a:rPr lang="zh-CN" altLang="en-US" sz="1325" dirty="0">
                  <a:cs typeface="+mn-ea"/>
                  <a:sym typeface="+mn-lt"/>
                </a:rPr>
                <a:t>您的内容打在这里，或者通过复制您的文本后，在此框中选择粘贴，并选择只保留文字。您的内容打在这里您的内容打在这里，或者通过复制您的文本后，在此框中选择粘贴，并选择只保留文字。您的内容打在这里</a:t>
              </a:r>
              <a:endParaRPr lang="zh-CN" altLang="en-US" sz="1325" dirty="0">
                <a:cs typeface="+mn-ea"/>
                <a:sym typeface="+mn-lt"/>
              </a:endParaRPr>
            </a:p>
          </p:txBody>
        </p:sp>
        <p:sp>
          <p:nvSpPr>
            <p:cNvPr id="139" name="圆角矩形 138"/>
            <p:cNvSpPr/>
            <p:nvPr/>
          </p:nvSpPr>
          <p:spPr>
            <a:xfrm>
              <a:off x="8946175" y="2625207"/>
              <a:ext cx="2811792" cy="3415204"/>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cs typeface="+mn-ea"/>
                <a:sym typeface="+mn-lt"/>
              </a:endParaRPr>
            </a:p>
          </p:txBody>
        </p:sp>
        <p:grpSp>
          <p:nvGrpSpPr>
            <p:cNvPr id="140" name="组合 139"/>
            <p:cNvGrpSpPr/>
            <p:nvPr/>
          </p:nvGrpSpPr>
          <p:grpSpPr>
            <a:xfrm>
              <a:off x="9464904" y="2230916"/>
              <a:ext cx="1737897" cy="659473"/>
              <a:chOff x="814328" y="3219334"/>
              <a:chExt cx="1356392" cy="432536"/>
            </a:xfrm>
          </p:grpSpPr>
          <p:grpSp>
            <p:nvGrpSpPr>
              <p:cNvPr id="141" name="组合 140"/>
              <p:cNvGrpSpPr/>
              <p:nvPr/>
            </p:nvGrpSpPr>
            <p:grpSpPr>
              <a:xfrm>
                <a:off x="814328" y="3219334"/>
                <a:ext cx="1356392" cy="432536"/>
                <a:chOff x="4304043" y="1286668"/>
                <a:chExt cx="3837944" cy="2757793"/>
              </a:xfrm>
              <a:effectLst>
                <a:outerShdw blurRad="381000" dist="254000" dir="8100000" algn="tr" rotWithShape="0">
                  <a:prstClr val="black">
                    <a:alpha val="40000"/>
                  </a:prstClr>
                </a:outerShdw>
              </a:effectLst>
            </p:grpSpPr>
            <p:sp>
              <p:nvSpPr>
                <p:cNvPr id="143" name="圆角矩形 142"/>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25">
                    <a:cs typeface="+mn-ea"/>
                    <a:sym typeface="+mn-lt"/>
                  </a:endParaRPr>
                </a:p>
              </p:txBody>
            </p:sp>
            <p:sp>
              <p:nvSpPr>
                <p:cNvPr id="144" name="圆角矩形 143"/>
                <p:cNvSpPr/>
                <p:nvPr/>
              </p:nvSpPr>
              <p:spPr>
                <a:xfrm>
                  <a:off x="4351927" y="1373342"/>
                  <a:ext cx="3742173"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25">
                    <a:cs typeface="+mn-ea"/>
                    <a:sym typeface="+mn-lt"/>
                  </a:endParaRPr>
                </a:p>
              </p:txBody>
            </p:sp>
          </p:grpSp>
          <p:sp>
            <p:nvSpPr>
              <p:cNvPr id="142" name="TextBox 102"/>
              <p:cNvSpPr txBox="1"/>
              <p:nvPr/>
            </p:nvSpPr>
            <p:spPr>
              <a:xfrm>
                <a:off x="831252" y="3331792"/>
                <a:ext cx="1322544" cy="20181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1895" dirty="0">
                    <a:solidFill>
                      <a:schemeClr val="tx1">
                        <a:lumMod val="95000"/>
                        <a:lumOff val="5000"/>
                      </a:schemeClr>
                    </a:solidFill>
                    <a:latin typeface="+mn-lt"/>
                    <a:ea typeface="+mn-ea"/>
                    <a:cs typeface="+mn-ea"/>
                    <a:sym typeface="+mn-lt"/>
                  </a:rPr>
                  <a:t>主题文字</a:t>
                </a:r>
                <a:endParaRPr lang="zh-CN" altLang="en-US" sz="1895" dirty="0">
                  <a:solidFill>
                    <a:schemeClr val="tx1">
                      <a:lumMod val="95000"/>
                      <a:lumOff val="5000"/>
                    </a:schemeClr>
                  </a:solidFill>
                  <a:latin typeface="+mn-lt"/>
                  <a:ea typeface="+mn-ea"/>
                  <a:cs typeface="+mn-ea"/>
                  <a:sym typeface="+mn-lt"/>
                </a:endParaRPr>
              </a:p>
            </p:txBody>
          </p:sp>
        </p:grpSp>
      </p:grpSp>
      <p:sp>
        <p:nvSpPr>
          <p:cNvPr id="96" name="KSO_GT2"/>
          <p:cNvSpPr txBox="1">
            <a:spLocks noChangeArrowheads="1"/>
          </p:cNvSpPr>
          <p:nvPr/>
        </p:nvSpPr>
        <p:spPr bwMode="auto">
          <a:xfrm>
            <a:off x="5091046" y="306168"/>
            <a:ext cx="2010392"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个人简历介绍</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100" advClick="0" advTm="3000">
        <p14:switch dir="r"/>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grpSp>
        <p:nvGrpSpPr>
          <p:cNvPr id="27" name="组合 26"/>
          <p:cNvGrpSpPr/>
          <p:nvPr/>
        </p:nvGrpSpPr>
        <p:grpSpPr>
          <a:xfrm>
            <a:off x="1223379" y="1804849"/>
            <a:ext cx="10129739" cy="4552622"/>
            <a:chOff x="987591" y="1903351"/>
            <a:chExt cx="10683709" cy="4801593"/>
          </a:xfrm>
        </p:grpSpPr>
        <p:sp>
          <p:nvSpPr>
            <p:cNvPr id="28" name="Oval 10"/>
            <p:cNvSpPr/>
            <p:nvPr/>
          </p:nvSpPr>
          <p:spPr>
            <a:xfrm>
              <a:off x="2863005" y="3478610"/>
              <a:ext cx="877147" cy="877147"/>
            </a:xfrm>
            <a:prstGeom prst="ellipse">
              <a:avLst/>
            </a:prstGeom>
            <a:solidFill>
              <a:schemeClr val="tx1">
                <a:lumMod val="85000"/>
                <a:lumOff val="15000"/>
              </a:schemeClr>
            </a:solidFill>
            <a:ln w="158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140">
                <a:solidFill>
                  <a:schemeClr val="tx1">
                    <a:lumMod val="95000"/>
                    <a:lumOff val="5000"/>
                  </a:schemeClr>
                </a:solidFill>
                <a:cs typeface="+mn-ea"/>
                <a:sym typeface="+mn-lt"/>
              </a:endParaRPr>
            </a:p>
          </p:txBody>
        </p:sp>
        <p:sp>
          <p:nvSpPr>
            <p:cNvPr id="29" name="Oval 14"/>
            <p:cNvSpPr/>
            <p:nvPr/>
          </p:nvSpPr>
          <p:spPr>
            <a:xfrm>
              <a:off x="3547769" y="2250661"/>
              <a:ext cx="877147" cy="877147"/>
            </a:xfrm>
            <a:prstGeom prst="ellipse">
              <a:avLst/>
            </a:prstGeom>
            <a:solidFill>
              <a:schemeClr val="tx1">
                <a:lumMod val="85000"/>
                <a:lumOff val="15000"/>
              </a:schemeClr>
            </a:solidFill>
            <a:ln w="158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140" dirty="0">
                <a:solidFill>
                  <a:schemeClr val="tx1">
                    <a:lumMod val="95000"/>
                    <a:lumOff val="5000"/>
                  </a:schemeClr>
                </a:solidFill>
                <a:cs typeface="+mn-ea"/>
                <a:sym typeface="+mn-lt"/>
              </a:endParaRPr>
            </a:p>
          </p:txBody>
        </p:sp>
        <p:sp>
          <p:nvSpPr>
            <p:cNvPr id="30" name="Oval 18"/>
            <p:cNvSpPr/>
            <p:nvPr/>
          </p:nvSpPr>
          <p:spPr>
            <a:xfrm>
              <a:off x="8427221" y="3941746"/>
              <a:ext cx="877147" cy="877147"/>
            </a:xfrm>
            <a:prstGeom prst="ellipse">
              <a:avLst/>
            </a:prstGeom>
            <a:solidFill>
              <a:schemeClr val="tx1">
                <a:lumMod val="85000"/>
                <a:lumOff val="15000"/>
              </a:schemeClr>
            </a:solidFill>
            <a:ln w="158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140">
                <a:solidFill>
                  <a:schemeClr val="tx1">
                    <a:lumMod val="95000"/>
                    <a:lumOff val="5000"/>
                  </a:schemeClr>
                </a:solidFill>
                <a:cs typeface="+mn-ea"/>
                <a:sym typeface="+mn-lt"/>
              </a:endParaRPr>
            </a:p>
          </p:txBody>
        </p:sp>
        <p:sp>
          <p:nvSpPr>
            <p:cNvPr id="31" name="Oval 22"/>
            <p:cNvSpPr/>
            <p:nvPr/>
          </p:nvSpPr>
          <p:spPr>
            <a:xfrm>
              <a:off x="7834673" y="2777862"/>
              <a:ext cx="877147" cy="877147"/>
            </a:xfrm>
            <a:prstGeom prst="ellipse">
              <a:avLst/>
            </a:prstGeom>
            <a:solidFill>
              <a:schemeClr val="tx1">
                <a:lumMod val="85000"/>
                <a:lumOff val="15000"/>
              </a:schemeClr>
            </a:solidFill>
            <a:ln w="158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140">
                <a:solidFill>
                  <a:schemeClr val="tx1">
                    <a:lumMod val="95000"/>
                    <a:lumOff val="5000"/>
                  </a:schemeClr>
                </a:solidFill>
                <a:cs typeface="+mn-ea"/>
                <a:sym typeface="+mn-lt"/>
              </a:endParaRPr>
            </a:p>
          </p:txBody>
        </p:sp>
        <p:sp>
          <p:nvSpPr>
            <p:cNvPr id="32" name="任意多边形: 形状 47"/>
            <p:cNvSpPr/>
            <p:nvPr/>
          </p:nvSpPr>
          <p:spPr bwMode="auto">
            <a:xfrm flipH="1">
              <a:off x="4601050" y="2317462"/>
              <a:ext cx="2317999" cy="4387482"/>
            </a:xfrm>
            <a:custGeom>
              <a:avLst/>
              <a:gdLst>
                <a:gd name="connsiteX0" fmla="*/ 1840097 w 2317999"/>
                <a:gd name="connsiteY0" fmla="*/ 0 h 4387482"/>
                <a:gd name="connsiteX1" fmla="*/ 1840097 w 2317999"/>
                <a:gd name="connsiteY1" fmla="*/ 142939 h 4387482"/>
                <a:gd name="connsiteX2" fmla="*/ 794703 w 2317999"/>
                <a:gd name="connsiteY2" fmla="*/ 142939 h 4387482"/>
                <a:gd name="connsiteX3" fmla="*/ 0 w 2317999"/>
                <a:gd name="connsiteY3" fmla="*/ 937642 h 4387482"/>
                <a:gd name="connsiteX4" fmla="*/ 0 w 2317999"/>
                <a:gd name="connsiteY4" fmla="*/ 4387482 h 4387482"/>
                <a:gd name="connsiteX5" fmla="*/ 414945 w 2317999"/>
                <a:gd name="connsiteY5" fmla="*/ 4387482 h 4387482"/>
                <a:gd name="connsiteX6" fmla="*/ 414945 w 2317999"/>
                <a:gd name="connsiteY6" fmla="*/ 937642 h 4387482"/>
                <a:gd name="connsiteX7" fmla="*/ 794703 w 2317999"/>
                <a:gd name="connsiteY7" fmla="*/ 557884 h 4387482"/>
                <a:gd name="connsiteX8" fmla="*/ 1840097 w 2317999"/>
                <a:gd name="connsiteY8" fmla="*/ 557884 h 4387482"/>
                <a:gd name="connsiteX9" fmla="*/ 1840097 w 2317999"/>
                <a:gd name="connsiteY9" fmla="*/ 700824 h 4387482"/>
                <a:gd name="connsiteX10" fmla="*/ 2317999 w 2317999"/>
                <a:gd name="connsiteY10" fmla="*/ 350412 h 4387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7999" h="4387482">
                  <a:moveTo>
                    <a:pt x="1840097" y="0"/>
                  </a:moveTo>
                  <a:lnTo>
                    <a:pt x="1840097" y="142939"/>
                  </a:lnTo>
                  <a:lnTo>
                    <a:pt x="794703" y="142939"/>
                  </a:lnTo>
                  <a:cubicBezTo>
                    <a:pt x="355801" y="142939"/>
                    <a:pt x="0" y="498740"/>
                    <a:pt x="0" y="937642"/>
                  </a:cubicBezTo>
                  <a:lnTo>
                    <a:pt x="0" y="4387482"/>
                  </a:lnTo>
                  <a:lnTo>
                    <a:pt x="414945" y="4387482"/>
                  </a:lnTo>
                  <a:lnTo>
                    <a:pt x="414945" y="937642"/>
                  </a:lnTo>
                  <a:cubicBezTo>
                    <a:pt x="414945" y="727907"/>
                    <a:pt x="584968" y="557884"/>
                    <a:pt x="794703" y="557884"/>
                  </a:cubicBezTo>
                  <a:lnTo>
                    <a:pt x="1840097" y="557884"/>
                  </a:lnTo>
                  <a:lnTo>
                    <a:pt x="1840097" y="700824"/>
                  </a:lnTo>
                  <a:lnTo>
                    <a:pt x="2317999" y="350412"/>
                  </a:lnTo>
                  <a:close/>
                </a:path>
              </a:pathLst>
            </a:custGeom>
            <a:solidFill>
              <a:schemeClr val="tx1">
                <a:lumMod val="85000"/>
                <a:lumOff val="15000"/>
              </a:schemeClr>
            </a:solidFill>
            <a:ln w="28575">
              <a:noFill/>
            </a:ln>
            <a:effectLst/>
          </p:spPr>
          <p:txBody>
            <a:bodyPr wrap="square" anchor="ctr">
              <a:noAutofit/>
            </a:bodyPr>
            <a:lstStyle/>
            <a:p>
              <a:pPr algn="ctr"/>
              <a:endParaRPr sz="1140">
                <a:solidFill>
                  <a:schemeClr val="tx1">
                    <a:lumMod val="95000"/>
                    <a:lumOff val="5000"/>
                  </a:schemeClr>
                </a:solidFill>
                <a:cs typeface="+mn-ea"/>
                <a:sym typeface="+mn-lt"/>
              </a:endParaRPr>
            </a:p>
          </p:txBody>
        </p:sp>
        <p:sp>
          <p:nvSpPr>
            <p:cNvPr id="33" name="任意多边形: 形状 50"/>
            <p:cNvSpPr/>
            <p:nvPr/>
          </p:nvSpPr>
          <p:spPr bwMode="auto">
            <a:xfrm flipH="1">
              <a:off x="3871256" y="3584847"/>
              <a:ext cx="2031195" cy="3120097"/>
            </a:xfrm>
            <a:custGeom>
              <a:avLst/>
              <a:gdLst>
                <a:gd name="connsiteX0" fmla="*/ 1586891 w 2031195"/>
                <a:gd name="connsiteY0" fmla="*/ 0 h 3120097"/>
                <a:gd name="connsiteX1" fmla="*/ 1586891 w 2031195"/>
                <a:gd name="connsiteY1" fmla="*/ 125396 h 3120097"/>
                <a:gd name="connsiteX2" fmla="*/ 696375 w 2031195"/>
                <a:gd name="connsiteY2" fmla="*/ 125396 h 3120097"/>
                <a:gd name="connsiteX3" fmla="*/ 0 w 2031195"/>
                <a:gd name="connsiteY3" fmla="*/ 821771 h 3120097"/>
                <a:gd name="connsiteX4" fmla="*/ 0 w 2031195"/>
                <a:gd name="connsiteY4" fmla="*/ 3120097 h 3120097"/>
                <a:gd name="connsiteX5" fmla="*/ 388872 w 2031195"/>
                <a:gd name="connsiteY5" fmla="*/ 3120097 h 3120097"/>
                <a:gd name="connsiteX6" fmla="*/ 388872 w 2031195"/>
                <a:gd name="connsiteY6" fmla="*/ 821771 h 3120097"/>
                <a:gd name="connsiteX7" fmla="*/ 696375 w 2031195"/>
                <a:gd name="connsiteY7" fmla="*/ 514268 h 3120097"/>
                <a:gd name="connsiteX8" fmla="*/ 1586891 w 2031195"/>
                <a:gd name="connsiteY8" fmla="*/ 514268 h 3120097"/>
                <a:gd name="connsiteX9" fmla="*/ 1586891 w 2031195"/>
                <a:gd name="connsiteY9" fmla="*/ 639664 h 3120097"/>
                <a:gd name="connsiteX10" fmla="*/ 2031195 w 2031195"/>
                <a:gd name="connsiteY10" fmla="*/ 319832 h 312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31195" h="3120097">
                  <a:moveTo>
                    <a:pt x="1586891" y="0"/>
                  </a:moveTo>
                  <a:lnTo>
                    <a:pt x="1586891" y="125396"/>
                  </a:lnTo>
                  <a:lnTo>
                    <a:pt x="696375" y="125396"/>
                  </a:lnTo>
                  <a:cubicBezTo>
                    <a:pt x="311778" y="125396"/>
                    <a:pt x="0" y="437174"/>
                    <a:pt x="0" y="821771"/>
                  </a:cubicBezTo>
                  <a:lnTo>
                    <a:pt x="0" y="3120097"/>
                  </a:lnTo>
                  <a:lnTo>
                    <a:pt x="388872" y="3120097"/>
                  </a:lnTo>
                  <a:lnTo>
                    <a:pt x="388872" y="821771"/>
                  </a:lnTo>
                  <a:cubicBezTo>
                    <a:pt x="388872" y="651942"/>
                    <a:pt x="526546" y="514268"/>
                    <a:pt x="696375" y="514268"/>
                  </a:cubicBezTo>
                  <a:lnTo>
                    <a:pt x="1586891" y="514268"/>
                  </a:lnTo>
                  <a:lnTo>
                    <a:pt x="1586891" y="639664"/>
                  </a:lnTo>
                  <a:lnTo>
                    <a:pt x="2031195" y="319832"/>
                  </a:lnTo>
                  <a:close/>
                </a:path>
              </a:pathLst>
            </a:custGeom>
            <a:solidFill>
              <a:schemeClr val="tx1">
                <a:lumMod val="85000"/>
                <a:lumOff val="15000"/>
              </a:schemeClr>
            </a:solidFill>
            <a:ln>
              <a:noFill/>
            </a:ln>
            <a:effectLst/>
          </p:spPr>
          <p:txBody>
            <a:bodyPr wrap="square" anchor="ctr">
              <a:noAutofit/>
            </a:bodyPr>
            <a:lstStyle/>
            <a:p>
              <a:pPr algn="ctr"/>
              <a:endParaRPr sz="1140">
                <a:solidFill>
                  <a:schemeClr val="tx1">
                    <a:lumMod val="95000"/>
                    <a:lumOff val="5000"/>
                  </a:schemeClr>
                </a:solidFill>
                <a:cs typeface="+mn-ea"/>
                <a:sym typeface="+mn-lt"/>
              </a:endParaRPr>
            </a:p>
          </p:txBody>
        </p:sp>
        <p:sp>
          <p:nvSpPr>
            <p:cNvPr id="34" name="任意多边形: 形状 48"/>
            <p:cNvSpPr/>
            <p:nvPr/>
          </p:nvSpPr>
          <p:spPr bwMode="auto">
            <a:xfrm>
              <a:off x="5993783" y="4053218"/>
              <a:ext cx="2233935" cy="2651726"/>
            </a:xfrm>
            <a:custGeom>
              <a:avLst/>
              <a:gdLst>
                <a:gd name="connsiteX0" fmla="*/ 1738024 w 2233935"/>
                <a:gd name="connsiteY0" fmla="*/ 0 h 2651726"/>
                <a:gd name="connsiteX1" fmla="*/ 2233935 w 2233935"/>
                <a:gd name="connsiteY1" fmla="*/ 321396 h 2651726"/>
                <a:gd name="connsiteX2" fmla="*/ 1738024 w 2233935"/>
                <a:gd name="connsiteY2" fmla="*/ 642792 h 2651726"/>
                <a:gd name="connsiteX3" fmla="*/ 1738024 w 2233935"/>
                <a:gd name="connsiteY3" fmla="*/ 535240 h 2651726"/>
                <a:gd name="connsiteX4" fmla="*/ 680881 w 2233935"/>
                <a:gd name="connsiteY4" fmla="*/ 535240 h 2651726"/>
                <a:gd name="connsiteX5" fmla="*/ 427687 w 2233935"/>
                <a:gd name="connsiteY5" fmla="*/ 788434 h 2651726"/>
                <a:gd name="connsiteX6" fmla="*/ 427687 w 2233935"/>
                <a:gd name="connsiteY6" fmla="*/ 2651726 h 2651726"/>
                <a:gd name="connsiteX7" fmla="*/ 0 w 2233935"/>
                <a:gd name="connsiteY7" fmla="*/ 2651726 h 2651726"/>
                <a:gd name="connsiteX8" fmla="*/ 0 w 2233935"/>
                <a:gd name="connsiteY8" fmla="*/ 788434 h 2651726"/>
                <a:gd name="connsiteX9" fmla="*/ 680881 w 2233935"/>
                <a:gd name="connsiteY9" fmla="*/ 107553 h 2651726"/>
                <a:gd name="connsiteX10" fmla="*/ 1738024 w 2233935"/>
                <a:gd name="connsiteY10" fmla="*/ 107553 h 265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3935" h="2651726">
                  <a:moveTo>
                    <a:pt x="1738024" y="0"/>
                  </a:moveTo>
                  <a:lnTo>
                    <a:pt x="2233935" y="321396"/>
                  </a:lnTo>
                  <a:lnTo>
                    <a:pt x="1738024" y="642792"/>
                  </a:lnTo>
                  <a:lnTo>
                    <a:pt x="1738024" y="535240"/>
                  </a:lnTo>
                  <a:lnTo>
                    <a:pt x="680881" y="535240"/>
                  </a:lnTo>
                  <a:cubicBezTo>
                    <a:pt x="541046" y="535240"/>
                    <a:pt x="427687" y="648599"/>
                    <a:pt x="427687" y="788434"/>
                  </a:cubicBezTo>
                  <a:lnTo>
                    <a:pt x="427687" y="2651726"/>
                  </a:lnTo>
                  <a:lnTo>
                    <a:pt x="0" y="2651726"/>
                  </a:lnTo>
                  <a:lnTo>
                    <a:pt x="0" y="788434"/>
                  </a:lnTo>
                  <a:cubicBezTo>
                    <a:pt x="0" y="412394"/>
                    <a:pt x="304841" y="107553"/>
                    <a:pt x="680881" y="107553"/>
                  </a:cubicBezTo>
                  <a:lnTo>
                    <a:pt x="1738024" y="107553"/>
                  </a:lnTo>
                  <a:close/>
                </a:path>
              </a:pathLst>
            </a:custGeom>
            <a:solidFill>
              <a:schemeClr val="tx1">
                <a:lumMod val="85000"/>
                <a:lumOff val="15000"/>
              </a:schemeClr>
            </a:solidFill>
            <a:ln w="9525">
              <a:noFill/>
              <a:round/>
            </a:ln>
            <a:effectLst/>
          </p:spPr>
          <p:txBody>
            <a:bodyPr wrap="square" anchor="ctr">
              <a:noAutofit/>
            </a:bodyPr>
            <a:lstStyle/>
            <a:p>
              <a:pPr algn="ctr"/>
              <a:endParaRPr sz="1140">
                <a:solidFill>
                  <a:schemeClr val="tx1">
                    <a:lumMod val="95000"/>
                    <a:lumOff val="5000"/>
                  </a:schemeClr>
                </a:solidFill>
                <a:cs typeface="+mn-ea"/>
                <a:sym typeface="+mn-lt"/>
              </a:endParaRPr>
            </a:p>
          </p:txBody>
        </p:sp>
        <p:sp>
          <p:nvSpPr>
            <p:cNvPr id="35" name="任意多边形: 形状 49"/>
            <p:cNvSpPr/>
            <p:nvPr/>
          </p:nvSpPr>
          <p:spPr bwMode="auto">
            <a:xfrm>
              <a:off x="5016934" y="2904633"/>
              <a:ext cx="2663015" cy="3800311"/>
            </a:xfrm>
            <a:custGeom>
              <a:avLst/>
              <a:gdLst>
                <a:gd name="connsiteX0" fmla="*/ 2268676 w 2663015"/>
                <a:gd name="connsiteY0" fmla="*/ 0 h 3800311"/>
                <a:gd name="connsiteX1" fmla="*/ 2663015 w 2663015"/>
                <a:gd name="connsiteY1" fmla="*/ 325234 h 3800311"/>
                <a:gd name="connsiteX2" fmla="*/ 2268676 w 2663015"/>
                <a:gd name="connsiteY2" fmla="*/ 650468 h 3800311"/>
                <a:gd name="connsiteX3" fmla="*/ 2268676 w 2663015"/>
                <a:gd name="connsiteY3" fmla="*/ 535705 h 3800311"/>
                <a:gd name="connsiteX4" fmla="*/ 722769 w 2663015"/>
                <a:gd name="connsiteY4" fmla="*/ 535705 h 3800311"/>
                <a:gd name="connsiteX5" fmla="*/ 420943 w 2663015"/>
                <a:gd name="connsiteY5" fmla="*/ 837531 h 3800311"/>
                <a:gd name="connsiteX6" fmla="*/ 420943 w 2663015"/>
                <a:gd name="connsiteY6" fmla="*/ 3800311 h 3800311"/>
                <a:gd name="connsiteX7" fmla="*/ 0 w 2663015"/>
                <a:gd name="connsiteY7" fmla="*/ 3800311 h 3800311"/>
                <a:gd name="connsiteX8" fmla="*/ 0 w 2663015"/>
                <a:gd name="connsiteY8" fmla="*/ 837532 h 3800311"/>
                <a:gd name="connsiteX9" fmla="*/ 722769 w 2663015"/>
                <a:gd name="connsiteY9" fmla="*/ 114763 h 3800311"/>
                <a:gd name="connsiteX10" fmla="*/ 2268676 w 2663015"/>
                <a:gd name="connsiteY10" fmla="*/ 114763 h 3800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63015" h="3800311">
                  <a:moveTo>
                    <a:pt x="2268676" y="0"/>
                  </a:moveTo>
                  <a:lnTo>
                    <a:pt x="2663015" y="325234"/>
                  </a:lnTo>
                  <a:lnTo>
                    <a:pt x="2268676" y="650468"/>
                  </a:lnTo>
                  <a:lnTo>
                    <a:pt x="2268676" y="535705"/>
                  </a:lnTo>
                  <a:lnTo>
                    <a:pt x="722769" y="535705"/>
                  </a:lnTo>
                  <a:cubicBezTo>
                    <a:pt x="556075" y="535705"/>
                    <a:pt x="420943" y="670837"/>
                    <a:pt x="420943" y="837531"/>
                  </a:cubicBezTo>
                  <a:lnTo>
                    <a:pt x="420943" y="3800311"/>
                  </a:lnTo>
                  <a:lnTo>
                    <a:pt x="0" y="3800311"/>
                  </a:lnTo>
                  <a:lnTo>
                    <a:pt x="0" y="837532"/>
                  </a:lnTo>
                  <a:cubicBezTo>
                    <a:pt x="0" y="438358"/>
                    <a:pt x="323595" y="114763"/>
                    <a:pt x="722769" y="114763"/>
                  </a:cubicBezTo>
                  <a:lnTo>
                    <a:pt x="2268676" y="114763"/>
                  </a:lnTo>
                  <a:close/>
                </a:path>
              </a:pathLst>
            </a:custGeom>
            <a:solidFill>
              <a:schemeClr val="tx1">
                <a:lumMod val="85000"/>
                <a:lumOff val="15000"/>
              </a:schemeClr>
            </a:solidFill>
            <a:ln w="9525">
              <a:noFill/>
              <a:round/>
            </a:ln>
            <a:effectLst/>
          </p:spPr>
          <p:txBody>
            <a:bodyPr wrap="square" anchor="ctr">
              <a:noAutofit/>
            </a:bodyPr>
            <a:lstStyle/>
            <a:p>
              <a:pPr algn="ctr"/>
              <a:endParaRPr sz="1140">
                <a:solidFill>
                  <a:schemeClr val="tx1">
                    <a:lumMod val="95000"/>
                    <a:lumOff val="5000"/>
                  </a:schemeClr>
                </a:solidFill>
                <a:cs typeface="+mn-ea"/>
                <a:sym typeface="+mn-lt"/>
              </a:endParaRPr>
            </a:p>
          </p:txBody>
        </p:sp>
        <p:sp>
          <p:nvSpPr>
            <p:cNvPr id="36" name="Freeform: Shape 66"/>
            <p:cNvSpPr/>
            <p:nvPr/>
          </p:nvSpPr>
          <p:spPr>
            <a:xfrm rot="16200000">
              <a:off x="5199447" y="3257774"/>
              <a:ext cx="520928" cy="480096"/>
            </a:xfrm>
            <a:custGeom>
              <a:avLst/>
              <a:gdLst>
                <a:gd name="connsiteX0" fmla="*/ 1214556 w 2429112"/>
                <a:gd name="connsiteY0" fmla="*/ 0 h 1200150"/>
                <a:gd name="connsiteX1" fmla="*/ 2423604 w 2429112"/>
                <a:gd name="connsiteY1" fmla="*/ 1091063 h 1200150"/>
                <a:gd name="connsiteX2" fmla="*/ 2429112 w 2429112"/>
                <a:gd name="connsiteY2" fmla="*/ 1200150 h 1200150"/>
                <a:gd name="connsiteX3" fmla="*/ 0 w 2429112"/>
                <a:gd name="connsiteY3" fmla="*/ 1200150 h 1200150"/>
                <a:gd name="connsiteX4" fmla="*/ 5509 w 2429112"/>
                <a:gd name="connsiteY4" fmla="*/ 1091063 h 1200150"/>
                <a:gd name="connsiteX5" fmla="*/ 1214556 w 2429112"/>
                <a:gd name="connsiteY5" fmla="*/ 0 h 1200150"/>
                <a:gd name="connsiteX0-1" fmla="*/ 1214556 w 2429112"/>
                <a:gd name="connsiteY0-2" fmla="*/ 0 h 1420283"/>
                <a:gd name="connsiteX1-3" fmla="*/ 2423604 w 2429112"/>
                <a:gd name="connsiteY1-4" fmla="*/ 1091063 h 1420283"/>
                <a:gd name="connsiteX2-5" fmla="*/ 2429112 w 2429112"/>
                <a:gd name="connsiteY2-6" fmla="*/ 1200150 h 1420283"/>
                <a:gd name="connsiteX3-7" fmla="*/ 0 w 2429112"/>
                <a:gd name="connsiteY3-8" fmla="*/ 1200150 h 1420283"/>
                <a:gd name="connsiteX4-9" fmla="*/ 5509 w 2429112"/>
                <a:gd name="connsiteY4-10" fmla="*/ 1091063 h 1420283"/>
                <a:gd name="connsiteX5-11" fmla="*/ 1214556 w 2429112"/>
                <a:gd name="connsiteY5-12" fmla="*/ 0 h 1420283"/>
                <a:gd name="connsiteX0-13" fmla="*/ 0 w 2429112"/>
                <a:gd name="connsiteY0-14" fmla="*/ 1200150 h 1450099"/>
                <a:gd name="connsiteX1-15" fmla="*/ 5509 w 2429112"/>
                <a:gd name="connsiteY1-16" fmla="*/ 1091063 h 1450099"/>
                <a:gd name="connsiteX2-17" fmla="*/ 1214556 w 2429112"/>
                <a:gd name="connsiteY2-18" fmla="*/ 0 h 1450099"/>
                <a:gd name="connsiteX3-19" fmla="*/ 2423604 w 2429112"/>
                <a:gd name="connsiteY3-20" fmla="*/ 1091063 h 1450099"/>
                <a:gd name="connsiteX4-21" fmla="*/ 2429112 w 2429112"/>
                <a:gd name="connsiteY4-22" fmla="*/ 1200150 h 1450099"/>
                <a:gd name="connsiteX5-23" fmla="*/ 91440 w 2429112"/>
                <a:gd name="connsiteY5-24" fmla="*/ 1291590 h 1450099"/>
                <a:gd name="connsiteX0-25" fmla="*/ 0 w 2429112"/>
                <a:gd name="connsiteY0-26" fmla="*/ 1200150 h 1450099"/>
                <a:gd name="connsiteX1-27" fmla="*/ 5509 w 2429112"/>
                <a:gd name="connsiteY1-28" fmla="*/ 1091063 h 1450099"/>
                <a:gd name="connsiteX2-29" fmla="*/ 1214556 w 2429112"/>
                <a:gd name="connsiteY2-30" fmla="*/ 0 h 1450099"/>
                <a:gd name="connsiteX3-31" fmla="*/ 2423604 w 2429112"/>
                <a:gd name="connsiteY3-32" fmla="*/ 1091063 h 1450099"/>
                <a:gd name="connsiteX4-33" fmla="*/ 2429112 w 2429112"/>
                <a:gd name="connsiteY4-34" fmla="*/ 1200150 h 1450099"/>
                <a:gd name="connsiteX5-35" fmla="*/ 43815 w 2429112"/>
                <a:gd name="connsiteY5-36" fmla="*/ 1291590 h 1450099"/>
                <a:gd name="connsiteX0-37" fmla="*/ 0 w 2429112"/>
                <a:gd name="connsiteY0-38" fmla="*/ 1200150 h 1450099"/>
                <a:gd name="connsiteX1-39" fmla="*/ 5509 w 2429112"/>
                <a:gd name="connsiteY1-40" fmla="*/ 1091063 h 1450099"/>
                <a:gd name="connsiteX2-41" fmla="*/ 1214556 w 2429112"/>
                <a:gd name="connsiteY2-42" fmla="*/ 0 h 1450099"/>
                <a:gd name="connsiteX3-43" fmla="*/ 2423604 w 2429112"/>
                <a:gd name="connsiteY3-44" fmla="*/ 1091063 h 1450099"/>
                <a:gd name="connsiteX4-45" fmla="*/ 2429112 w 2429112"/>
                <a:gd name="connsiteY4-46" fmla="*/ 1200150 h 1450099"/>
                <a:gd name="connsiteX5-47" fmla="*/ 34290 w 2429112"/>
                <a:gd name="connsiteY5-48" fmla="*/ 1291590 h 1450099"/>
                <a:gd name="connsiteX0-49" fmla="*/ 0 w 2429112"/>
                <a:gd name="connsiteY0-50" fmla="*/ 1200150 h 1442532"/>
                <a:gd name="connsiteX1-51" fmla="*/ 5509 w 2429112"/>
                <a:gd name="connsiteY1-52" fmla="*/ 1091063 h 1442532"/>
                <a:gd name="connsiteX2-53" fmla="*/ 1214556 w 2429112"/>
                <a:gd name="connsiteY2-54" fmla="*/ 0 h 1442532"/>
                <a:gd name="connsiteX3-55" fmla="*/ 2423604 w 2429112"/>
                <a:gd name="connsiteY3-56" fmla="*/ 1091063 h 1442532"/>
                <a:gd name="connsiteX4-57" fmla="*/ 2429112 w 2429112"/>
                <a:gd name="connsiteY4-58" fmla="*/ 1200150 h 1442532"/>
                <a:gd name="connsiteX5-59" fmla="*/ 34290 w 2429112"/>
                <a:gd name="connsiteY5-60" fmla="*/ 1282065 h 1442532"/>
                <a:gd name="connsiteX0-61" fmla="*/ 0 w 2429112"/>
                <a:gd name="connsiteY0-62" fmla="*/ 1200150 h 1442532"/>
                <a:gd name="connsiteX1-63" fmla="*/ 5509 w 2429112"/>
                <a:gd name="connsiteY1-64" fmla="*/ 1091063 h 1442532"/>
                <a:gd name="connsiteX2-65" fmla="*/ 1214556 w 2429112"/>
                <a:gd name="connsiteY2-66" fmla="*/ 0 h 1442532"/>
                <a:gd name="connsiteX3-67" fmla="*/ 2423604 w 2429112"/>
                <a:gd name="connsiteY3-68" fmla="*/ 1091063 h 1442532"/>
                <a:gd name="connsiteX4-69" fmla="*/ 2429112 w 2429112"/>
                <a:gd name="connsiteY4-70" fmla="*/ 1200150 h 1442532"/>
                <a:gd name="connsiteX5-71" fmla="*/ 53340 w 2429112"/>
                <a:gd name="connsiteY5-72" fmla="*/ 1282065 h 1442532"/>
                <a:gd name="connsiteX0-73" fmla="*/ 0 w 2429112"/>
                <a:gd name="connsiteY0-74" fmla="*/ 1200150 h 1617722"/>
                <a:gd name="connsiteX1-75" fmla="*/ 5509 w 2429112"/>
                <a:gd name="connsiteY1-76" fmla="*/ 1091063 h 1617722"/>
                <a:gd name="connsiteX2-77" fmla="*/ 1214556 w 2429112"/>
                <a:gd name="connsiteY2-78" fmla="*/ 0 h 1617722"/>
                <a:gd name="connsiteX3-79" fmla="*/ 2423604 w 2429112"/>
                <a:gd name="connsiteY3-80" fmla="*/ 1091063 h 1617722"/>
                <a:gd name="connsiteX4-81" fmla="*/ 2429112 w 2429112"/>
                <a:gd name="connsiteY4-82" fmla="*/ 1200150 h 1617722"/>
                <a:gd name="connsiteX5-83" fmla="*/ 186690 w 2429112"/>
                <a:gd name="connsiteY5-84" fmla="*/ 1491615 h 1617722"/>
                <a:gd name="connsiteX0-85" fmla="*/ 0 w 2429112"/>
                <a:gd name="connsiteY0-86" fmla="*/ 1200150 h 1200150"/>
                <a:gd name="connsiteX1-87" fmla="*/ 5509 w 2429112"/>
                <a:gd name="connsiteY1-88" fmla="*/ 1091063 h 1200150"/>
                <a:gd name="connsiteX2-89" fmla="*/ 1214556 w 2429112"/>
                <a:gd name="connsiteY2-90" fmla="*/ 0 h 1200150"/>
                <a:gd name="connsiteX3-91" fmla="*/ 2423604 w 2429112"/>
                <a:gd name="connsiteY3-92" fmla="*/ 1091063 h 1200150"/>
                <a:gd name="connsiteX4-93" fmla="*/ 2429112 w 2429112"/>
                <a:gd name="connsiteY4-94" fmla="*/ 1200150 h 1200150"/>
                <a:gd name="connsiteX0-95" fmla="*/ 0 w 2429112"/>
                <a:gd name="connsiteY0-96" fmla="*/ 1200150 h 1200150"/>
                <a:gd name="connsiteX1-97" fmla="*/ 1214556 w 2429112"/>
                <a:gd name="connsiteY1-98" fmla="*/ 0 h 1200150"/>
                <a:gd name="connsiteX2-99" fmla="*/ 2423604 w 2429112"/>
                <a:gd name="connsiteY2-100" fmla="*/ 1091063 h 1200150"/>
                <a:gd name="connsiteX3-101" fmla="*/ 2429112 w 2429112"/>
                <a:gd name="connsiteY3-102" fmla="*/ 1200150 h 1200150"/>
                <a:gd name="connsiteX0-103" fmla="*/ -1 w 1214555"/>
                <a:gd name="connsiteY0-104" fmla="*/ 0 h 1200150"/>
                <a:gd name="connsiteX1-105" fmla="*/ 1209047 w 1214555"/>
                <a:gd name="connsiteY1-106" fmla="*/ 1091063 h 1200150"/>
                <a:gd name="connsiteX2-107" fmla="*/ 1214555 w 1214555"/>
                <a:gd name="connsiteY2-108" fmla="*/ 1200150 h 1200150"/>
                <a:gd name="connsiteX0-109" fmla="*/ -1 w 1209047"/>
                <a:gd name="connsiteY0-110" fmla="*/ 0 h 1091063"/>
                <a:gd name="connsiteX1-111" fmla="*/ 1209047 w 1209047"/>
                <a:gd name="connsiteY1-112" fmla="*/ 1091063 h 1091063"/>
              </a:gdLst>
              <a:ahLst/>
              <a:cxnLst>
                <a:cxn ang="0">
                  <a:pos x="connsiteX0-1" y="connsiteY0-2"/>
                </a:cxn>
                <a:cxn ang="0">
                  <a:pos x="connsiteX1-3" y="connsiteY1-4"/>
                </a:cxn>
              </a:cxnLst>
              <a:rect l="l" t="t" r="r" b="b"/>
              <a:pathLst>
                <a:path w="1209047" h="1091063">
                  <a:moveTo>
                    <a:pt x="-1" y="0"/>
                  </a:moveTo>
                  <a:cubicBezTo>
                    <a:pt x="629253" y="0"/>
                    <a:pt x="1146810" y="478229"/>
                    <a:pt x="1209047" y="1091063"/>
                  </a:cubicBezTo>
                </a:path>
              </a:pathLst>
            </a:custGeom>
            <a:noFill/>
            <a:ln w="28575" cap="rnd">
              <a:solidFill>
                <a:schemeClr val="bg1"/>
              </a:solidFill>
              <a:prstDash val="dash"/>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140">
                <a:solidFill>
                  <a:schemeClr val="tx1">
                    <a:lumMod val="95000"/>
                    <a:lumOff val="5000"/>
                  </a:schemeClr>
                </a:solidFill>
                <a:cs typeface="+mn-ea"/>
                <a:sym typeface="+mn-lt"/>
              </a:endParaRPr>
            </a:p>
          </p:txBody>
        </p:sp>
        <p:cxnSp>
          <p:nvCxnSpPr>
            <p:cNvPr id="37" name="Straight Connector 68"/>
            <p:cNvCxnSpPr/>
            <p:nvPr/>
          </p:nvCxnSpPr>
          <p:spPr>
            <a:xfrm>
              <a:off x="5219863" y="3834837"/>
              <a:ext cx="0" cy="2870107"/>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70"/>
            <p:cNvCxnSpPr/>
            <p:nvPr/>
          </p:nvCxnSpPr>
          <p:spPr>
            <a:xfrm>
              <a:off x="5699960" y="3237357"/>
              <a:ext cx="1584173"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39" name="Freeform: Shape 75"/>
            <p:cNvSpPr/>
            <p:nvPr/>
          </p:nvSpPr>
          <p:spPr>
            <a:xfrm rot="16200000">
              <a:off x="6154105" y="4402894"/>
              <a:ext cx="520928" cy="480096"/>
            </a:xfrm>
            <a:custGeom>
              <a:avLst/>
              <a:gdLst>
                <a:gd name="connsiteX0" fmla="*/ 1214556 w 2429112"/>
                <a:gd name="connsiteY0" fmla="*/ 0 h 1200150"/>
                <a:gd name="connsiteX1" fmla="*/ 2423604 w 2429112"/>
                <a:gd name="connsiteY1" fmla="*/ 1091063 h 1200150"/>
                <a:gd name="connsiteX2" fmla="*/ 2429112 w 2429112"/>
                <a:gd name="connsiteY2" fmla="*/ 1200150 h 1200150"/>
                <a:gd name="connsiteX3" fmla="*/ 0 w 2429112"/>
                <a:gd name="connsiteY3" fmla="*/ 1200150 h 1200150"/>
                <a:gd name="connsiteX4" fmla="*/ 5509 w 2429112"/>
                <a:gd name="connsiteY4" fmla="*/ 1091063 h 1200150"/>
                <a:gd name="connsiteX5" fmla="*/ 1214556 w 2429112"/>
                <a:gd name="connsiteY5" fmla="*/ 0 h 1200150"/>
                <a:gd name="connsiteX0-1" fmla="*/ 1214556 w 2429112"/>
                <a:gd name="connsiteY0-2" fmla="*/ 0 h 1420283"/>
                <a:gd name="connsiteX1-3" fmla="*/ 2423604 w 2429112"/>
                <a:gd name="connsiteY1-4" fmla="*/ 1091063 h 1420283"/>
                <a:gd name="connsiteX2-5" fmla="*/ 2429112 w 2429112"/>
                <a:gd name="connsiteY2-6" fmla="*/ 1200150 h 1420283"/>
                <a:gd name="connsiteX3-7" fmla="*/ 0 w 2429112"/>
                <a:gd name="connsiteY3-8" fmla="*/ 1200150 h 1420283"/>
                <a:gd name="connsiteX4-9" fmla="*/ 5509 w 2429112"/>
                <a:gd name="connsiteY4-10" fmla="*/ 1091063 h 1420283"/>
                <a:gd name="connsiteX5-11" fmla="*/ 1214556 w 2429112"/>
                <a:gd name="connsiteY5-12" fmla="*/ 0 h 1420283"/>
                <a:gd name="connsiteX0-13" fmla="*/ 0 w 2429112"/>
                <a:gd name="connsiteY0-14" fmla="*/ 1200150 h 1450099"/>
                <a:gd name="connsiteX1-15" fmla="*/ 5509 w 2429112"/>
                <a:gd name="connsiteY1-16" fmla="*/ 1091063 h 1450099"/>
                <a:gd name="connsiteX2-17" fmla="*/ 1214556 w 2429112"/>
                <a:gd name="connsiteY2-18" fmla="*/ 0 h 1450099"/>
                <a:gd name="connsiteX3-19" fmla="*/ 2423604 w 2429112"/>
                <a:gd name="connsiteY3-20" fmla="*/ 1091063 h 1450099"/>
                <a:gd name="connsiteX4-21" fmla="*/ 2429112 w 2429112"/>
                <a:gd name="connsiteY4-22" fmla="*/ 1200150 h 1450099"/>
                <a:gd name="connsiteX5-23" fmla="*/ 91440 w 2429112"/>
                <a:gd name="connsiteY5-24" fmla="*/ 1291590 h 1450099"/>
                <a:gd name="connsiteX0-25" fmla="*/ 0 w 2429112"/>
                <a:gd name="connsiteY0-26" fmla="*/ 1200150 h 1450099"/>
                <a:gd name="connsiteX1-27" fmla="*/ 5509 w 2429112"/>
                <a:gd name="connsiteY1-28" fmla="*/ 1091063 h 1450099"/>
                <a:gd name="connsiteX2-29" fmla="*/ 1214556 w 2429112"/>
                <a:gd name="connsiteY2-30" fmla="*/ 0 h 1450099"/>
                <a:gd name="connsiteX3-31" fmla="*/ 2423604 w 2429112"/>
                <a:gd name="connsiteY3-32" fmla="*/ 1091063 h 1450099"/>
                <a:gd name="connsiteX4-33" fmla="*/ 2429112 w 2429112"/>
                <a:gd name="connsiteY4-34" fmla="*/ 1200150 h 1450099"/>
                <a:gd name="connsiteX5-35" fmla="*/ 43815 w 2429112"/>
                <a:gd name="connsiteY5-36" fmla="*/ 1291590 h 1450099"/>
                <a:gd name="connsiteX0-37" fmla="*/ 0 w 2429112"/>
                <a:gd name="connsiteY0-38" fmla="*/ 1200150 h 1450099"/>
                <a:gd name="connsiteX1-39" fmla="*/ 5509 w 2429112"/>
                <a:gd name="connsiteY1-40" fmla="*/ 1091063 h 1450099"/>
                <a:gd name="connsiteX2-41" fmla="*/ 1214556 w 2429112"/>
                <a:gd name="connsiteY2-42" fmla="*/ 0 h 1450099"/>
                <a:gd name="connsiteX3-43" fmla="*/ 2423604 w 2429112"/>
                <a:gd name="connsiteY3-44" fmla="*/ 1091063 h 1450099"/>
                <a:gd name="connsiteX4-45" fmla="*/ 2429112 w 2429112"/>
                <a:gd name="connsiteY4-46" fmla="*/ 1200150 h 1450099"/>
                <a:gd name="connsiteX5-47" fmla="*/ 34290 w 2429112"/>
                <a:gd name="connsiteY5-48" fmla="*/ 1291590 h 1450099"/>
                <a:gd name="connsiteX0-49" fmla="*/ 0 w 2429112"/>
                <a:gd name="connsiteY0-50" fmla="*/ 1200150 h 1442532"/>
                <a:gd name="connsiteX1-51" fmla="*/ 5509 w 2429112"/>
                <a:gd name="connsiteY1-52" fmla="*/ 1091063 h 1442532"/>
                <a:gd name="connsiteX2-53" fmla="*/ 1214556 w 2429112"/>
                <a:gd name="connsiteY2-54" fmla="*/ 0 h 1442532"/>
                <a:gd name="connsiteX3-55" fmla="*/ 2423604 w 2429112"/>
                <a:gd name="connsiteY3-56" fmla="*/ 1091063 h 1442532"/>
                <a:gd name="connsiteX4-57" fmla="*/ 2429112 w 2429112"/>
                <a:gd name="connsiteY4-58" fmla="*/ 1200150 h 1442532"/>
                <a:gd name="connsiteX5-59" fmla="*/ 34290 w 2429112"/>
                <a:gd name="connsiteY5-60" fmla="*/ 1282065 h 1442532"/>
                <a:gd name="connsiteX0-61" fmla="*/ 0 w 2429112"/>
                <a:gd name="connsiteY0-62" fmla="*/ 1200150 h 1442532"/>
                <a:gd name="connsiteX1-63" fmla="*/ 5509 w 2429112"/>
                <a:gd name="connsiteY1-64" fmla="*/ 1091063 h 1442532"/>
                <a:gd name="connsiteX2-65" fmla="*/ 1214556 w 2429112"/>
                <a:gd name="connsiteY2-66" fmla="*/ 0 h 1442532"/>
                <a:gd name="connsiteX3-67" fmla="*/ 2423604 w 2429112"/>
                <a:gd name="connsiteY3-68" fmla="*/ 1091063 h 1442532"/>
                <a:gd name="connsiteX4-69" fmla="*/ 2429112 w 2429112"/>
                <a:gd name="connsiteY4-70" fmla="*/ 1200150 h 1442532"/>
                <a:gd name="connsiteX5-71" fmla="*/ 53340 w 2429112"/>
                <a:gd name="connsiteY5-72" fmla="*/ 1282065 h 1442532"/>
                <a:gd name="connsiteX0-73" fmla="*/ 0 w 2429112"/>
                <a:gd name="connsiteY0-74" fmla="*/ 1200150 h 1617722"/>
                <a:gd name="connsiteX1-75" fmla="*/ 5509 w 2429112"/>
                <a:gd name="connsiteY1-76" fmla="*/ 1091063 h 1617722"/>
                <a:gd name="connsiteX2-77" fmla="*/ 1214556 w 2429112"/>
                <a:gd name="connsiteY2-78" fmla="*/ 0 h 1617722"/>
                <a:gd name="connsiteX3-79" fmla="*/ 2423604 w 2429112"/>
                <a:gd name="connsiteY3-80" fmla="*/ 1091063 h 1617722"/>
                <a:gd name="connsiteX4-81" fmla="*/ 2429112 w 2429112"/>
                <a:gd name="connsiteY4-82" fmla="*/ 1200150 h 1617722"/>
                <a:gd name="connsiteX5-83" fmla="*/ 186690 w 2429112"/>
                <a:gd name="connsiteY5-84" fmla="*/ 1491615 h 1617722"/>
                <a:gd name="connsiteX0-85" fmla="*/ 0 w 2429112"/>
                <a:gd name="connsiteY0-86" fmla="*/ 1200150 h 1200150"/>
                <a:gd name="connsiteX1-87" fmla="*/ 5509 w 2429112"/>
                <a:gd name="connsiteY1-88" fmla="*/ 1091063 h 1200150"/>
                <a:gd name="connsiteX2-89" fmla="*/ 1214556 w 2429112"/>
                <a:gd name="connsiteY2-90" fmla="*/ 0 h 1200150"/>
                <a:gd name="connsiteX3-91" fmla="*/ 2423604 w 2429112"/>
                <a:gd name="connsiteY3-92" fmla="*/ 1091063 h 1200150"/>
                <a:gd name="connsiteX4-93" fmla="*/ 2429112 w 2429112"/>
                <a:gd name="connsiteY4-94" fmla="*/ 1200150 h 1200150"/>
                <a:gd name="connsiteX0-95" fmla="*/ 0 w 2429112"/>
                <a:gd name="connsiteY0-96" fmla="*/ 1200150 h 1200150"/>
                <a:gd name="connsiteX1-97" fmla="*/ 1214556 w 2429112"/>
                <a:gd name="connsiteY1-98" fmla="*/ 0 h 1200150"/>
                <a:gd name="connsiteX2-99" fmla="*/ 2423604 w 2429112"/>
                <a:gd name="connsiteY2-100" fmla="*/ 1091063 h 1200150"/>
                <a:gd name="connsiteX3-101" fmla="*/ 2429112 w 2429112"/>
                <a:gd name="connsiteY3-102" fmla="*/ 1200150 h 1200150"/>
                <a:gd name="connsiteX0-103" fmla="*/ -1 w 1214555"/>
                <a:gd name="connsiteY0-104" fmla="*/ 0 h 1200150"/>
                <a:gd name="connsiteX1-105" fmla="*/ 1209047 w 1214555"/>
                <a:gd name="connsiteY1-106" fmla="*/ 1091063 h 1200150"/>
                <a:gd name="connsiteX2-107" fmla="*/ 1214555 w 1214555"/>
                <a:gd name="connsiteY2-108" fmla="*/ 1200150 h 1200150"/>
                <a:gd name="connsiteX0-109" fmla="*/ -1 w 1209047"/>
                <a:gd name="connsiteY0-110" fmla="*/ 0 h 1091063"/>
                <a:gd name="connsiteX1-111" fmla="*/ 1209047 w 1209047"/>
                <a:gd name="connsiteY1-112" fmla="*/ 1091063 h 1091063"/>
              </a:gdLst>
              <a:ahLst/>
              <a:cxnLst>
                <a:cxn ang="0">
                  <a:pos x="connsiteX0-1" y="connsiteY0-2"/>
                </a:cxn>
                <a:cxn ang="0">
                  <a:pos x="connsiteX1-3" y="connsiteY1-4"/>
                </a:cxn>
              </a:cxnLst>
              <a:rect l="l" t="t" r="r" b="b"/>
              <a:pathLst>
                <a:path w="1209047" h="1091063">
                  <a:moveTo>
                    <a:pt x="-1" y="0"/>
                  </a:moveTo>
                  <a:cubicBezTo>
                    <a:pt x="629253" y="0"/>
                    <a:pt x="1146810" y="478229"/>
                    <a:pt x="1209047" y="1091063"/>
                  </a:cubicBezTo>
                </a:path>
              </a:pathLst>
            </a:custGeom>
            <a:noFill/>
            <a:ln w="28575" cap="rnd">
              <a:solidFill>
                <a:schemeClr val="bg1"/>
              </a:solidFill>
              <a:prstDash val="dash"/>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140">
                <a:solidFill>
                  <a:schemeClr val="tx1">
                    <a:lumMod val="95000"/>
                    <a:lumOff val="5000"/>
                  </a:schemeClr>
                </a:solidFill>
                <a:cs typeface="+mn-ea"/>
                <a:sym typeface="+mn-lt"/>
              </a:endParaRPr>
            </a:p>
          </p:txBody>
        </p:sp>
        <p:cxnSp>
          <p:nvCxnSpPr>
            <p:cNvPr id="40" name="Straight Connector 76"/>
            <p:cNvCxnSpPr/>
            <p:nvPr/>
          </p:nvCxnSpPr>
          <p:spPr>
            <a:xfrm>
              <a:off x="6174521" y="4979958"/>
              <a:ext cx="0" cy="172498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77"/>
            <p:cNvCxnSpPr/>
            <p:nvPr/>
          </p:nvCxnSpPr>
          <p:spPr>
            <a:xfrm>
              <a:off x="6654617" y="4382477"/>
              <a:ext cx="1025331"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42" name="Freeform: Shape 80"/>
            <p:cNvSpPr/>
            <p:nvPr/>
          </p:nvSpPr>
          <p:spPr>
            <a:xfrm rot="5400000" flipH="1">
              <a:off x="6218659" y="2675892"/>
              <a:ext cx="520928" cy="480096"/>
            </a:xfrm>
            <a:custGeom>
              <a:avLst/>
              <a:gdLst>
                <a:gd name="connsiteX0" fmla="*/ 1214556 w 2429112"/>
                <a:gd name="connsiteY0" fmla="*/ 0 h 1200150"/>
                <a:gd name="connsiteX1" fmla="*/ 2423604 w 2429112"/>
                <a:gd name="connsiteY1" fmla="*/ 1091063 h 1200150"/>
                <a:gd name="connsiteX2" fmla="*/ 2429112 w 2429112"/>
                <a:gd name="connsiteY2" fmla="*/ 1200150 h 1200150"/>
                <a:gd name="connsiteX3" fmla="*/ 0 w 2429112"/>
                <a:gd name="connsiteY3" fmla="*/ 1200150 h 1200150"/>
                <a:gd name="connsiteX4" fmla="*/ 5509 w 2429112"/>
                <a:gd name="connsiteY4" fmla="*/ 1091063 h 1200150"/>
                <a:gd name="connsiteX5" fmla="*/ 1214556 w 2429112"/>
                <a:gd name="connsiteY5" fmla="*/ 0 h 1200150"/>
                <a:gd name="connsiteX0-1" fmla="*/ 1214556 w 2429112"/>
                <a:gd name="connsiteY0-2" fmla="*/ 0 h 1420283"/>
                <a:gd name="connsiteX1-3" fmla="*/ 2423604 w 2429112"/>
                <a:gd name="connsiteY1-4" fmla="*/ 1091063 h 1420283"/>
                <a:gd name="connsiteX2-5" fmla="*/ 2429112 w 2429112"/>
                <a:gd name="connsiteY2-6" fmla="*/ 1200150 h 1420283"/>
                <a:gd name="connsiteX3-7" fmla="*/ 0 w 2429112"/>
                <a:gd name="connsiteY3-8" fmla="*/ 1200150 h 1420283"/>
                <a:gd name="connsiteX4-9" fmla="*/ 5509 w 2429112"/>
                <a:gd name="connsiteY4-10" fmla="*/ 1091063 h 1420283"/>
                <a:gd name="connsiteX5-11" fmla="*/ 1214556 w 2429112"/>
                <a:gd name="connsiteY5-12" fmla="*/ 0 h 1420283"/>
                <a:gd name="connsiteX0-13" fmla="*/ 0 w 2429112"/>
                <a:gd name="connsiteY0-14" fmla="*/ 1200150 h 1450099"/>
                <a:gd name="connsiteX1-15" fmla="*/ 5509 w 2429112"/>
                <a:gd name="connsiteY1-16" fmla="*/ 1091063 h 1450099"/>
                <a:gd name="connsiteX2-17" fmla="*/ 1214556 w 2429112"/>
                <a:gd name="connsiteY2-18" fmla="*/ 0 h 1450099"/>
                <a:gd name="connsiteX3-19" fmla="*/ 2423604 w 2429112"/>
                <a:gd name="connsiteY3-20" fmla="*/ 1091063 h 1450099"/>
                <a:gd name="connsiteX4-21" fmla="*/ 2429112 w 2429112"/>
                <a:gd name="connsiteY4-22" fmla="*/ 1200150 h 1450099"/>
                <a:gd name="connsiteX5-23" fmla="*/ 91440 w 2429112"/>
                <a:gd name="connsiteY5-24" fmla="*/ 1291590 h 1450099"/>
                <a:gd name="connsiteX0-25" fmla="*/ 0 w 2429112"/>
                <a:gd name="connsiteY0-26" fmla="*/ 1200150 h 1450099"/>
                <a:gd name="connsiteX1-27" fmla="*/ 5509 w 2429112"/>
                <a:gd name="connsiteY1-28" fmla="*/ 1091063 h 1450099"/>
                <a:gd name="connsiteX2-29" fmla="*/ 1214556 w 2429112"/>
                <a:gd name="connsiteY2-30" fmla="*/ 0 h 1450099"/>
                <a:gd name="connsiteX3-31" fmla="*/ 2423604 w 2429112"/>
                <a:gd name="connsiteY3-32" fmla="*/ 1091063 h 1450099"/>
                <a:gd name="connsiteX4-33" fmla="*/ 2429112 w 2429112"/>
                <a:gd name="connsiteY4-34" fmla="*/ 1200150 h 1450099"/>
                <a:gd name="connsiteX5-35" fmla="*/ 43815 w 2429112"/>
                <a:gd name="connsiteY5-36" fmla="*/ 1291590 h 1450099"/>
                <a:gd name="connsiteX0-37" fmla="*/ 0 w 2429112"/>
                <a:gd name="connsiteY0-38" fmla="*/ 1200150 h 1450099"/>
                <a:gd name="connsiteX1-39" fmla="*/ 5509 w 2429112"/>
                <a:gd name="connsiteY1-40" fmla="*/ 1091063 h 1450099"/>
                <a:gd name="connsiteX2-41" fmla="*/ 1214556 w 2429112"/>
                <a:gd name="connsiteY2-42" fmla="*/ 0 h 1450099"/>
                <a:gd name="connsiteX3-43" fmla="*/ 2423604 w 2429112"/>
                <a:gd name="connsiteY3-44" fmla="*/ 1091063 h 1450099"/>
                <a:gd name="connsiteX4-45" fmla="*/ 2429112 w 2429112"/>
                <a:gd name="connsiteY4-46" fmla="*/ 1200150 h 1450099"/>
                <a:gd name="connsiteX5-47" fmla="*/ 34290 w 2429112"/>
                <a:gd name="connsiteY5-48" fmla="*/ 1291590 h 1450099"/>
                <a:gd name="connsiteX0-49" fmla="*/ 0 w 2429112"/>
                <a:gd name="connsiteY0-50" fmla="*/ 1200150 h 1442532"/>
                <a:gd name="connsiteX1-51" fmla="*/ 5509 w 2429112"/>
                <a:gd name="connsiteY1-52" fmla="*/ 1091063 h 1442532"/>
                <a:gd name="connsiteX2-53" fmla="*/ 1214556 w 2429112"/>
                <a:gd name="connsiteY2-54" fmla="*/ 0 h 1442532"/>
                <a:gd name="connsiteX3-55" fmla="*/ 2423604 w 2429112"/>
                <a:gd name="connsiteY3-56" fmla="*/ 1091063 h 1442532"/>
                <a:gd name="connsiteX4-57" fmla="*/ 2429112 w 2429112"/>
                <a:gd name="connsiteY4-58" fmla="*/ 1200150 h 1442532"/>
                <a:gd name="connsiteX5-59" fmla="*/ 34290 w 2429112"/>
                <a:gd name="connsiteY5-60" fmla="*/ 1282065 h 1442532"/>
                <a:gd name="connsiteX0-61" fmla="*/ 0 w 2429112"/>
                <a:gd name="connsiteY0-62" fmla="*/ 1200150 h 1442532"/>
                <a:gd name="connsiteX1-63" fmla="*/ 5509 w 2429112"/>
                <a:gd name="connsiteY1-64" fmla="*/ 1091063 h 1442532"/>
                <a:gd name="connsiteX2-65" fmla="*/ 1214556 w 2429112"/>
                <a:gd name="connsiteY2-66" fmla="*/ 0 h 1442532"/>
                <a:gd name="connsiteX3-67" fmla="*/ 2423604 w 2429112"/>
                <a:gd name="connsiteY3-68" fmla="*/ 1091063 h 1442532"/>
                <a:gd name="connsiteX4-69" fmla="*/ 2429112 w 2429112"/>
                <a:gd name="connsiteY4-70" fmla="*/ 1200150 h 1442532"/>
                <a:gd name="connsiteX5-71" fmla="*/ 53340 w 2429112"/>
                <a:gd name="connsiteY5-72" fmla="*/ 1282065 h 1442532"/>
                <a:gd name="connsiteX0-73" fmla="*/ 0 w 2429112"/>
                <a:gd name="connsiteY0-74" fmla="*/ 1200150 h 1617722"/>
                <a:gd name="connsiteX1-75" fmla="*/ 5509 w 2429112"/>
                <a:gd name="connsiteY1-76" fmla="*/ 1091063 h 1617722"/>
                <a:gd name="connsiteX2-77" fmla="*/ 1214556 w 2429112"/>
                <a:gd name="connsiteY2-78" fmla="*/ 0 h 1617722"/>
                <a:gd name="connsiteX3-79" fmla="*/ 2423604 w 2429112"/>
                <a:gd name="connsiteY3-80" fmla="*/ 1091063 h 1617722"/>
                <a:gd name="connsiteX4-81" fmla="*/ 2429112 w 2429112"/>
                <a:gd name="connsiteY4-82" fmla="*/ 1200150 h 1617722"/>
                <a:gd name="connsiteX5-83" fmla="*/ 186690 w 2429112"/>
                <a:gd name="connsiteY5-84" fmla="*/ 1491615 h 1617722"/>
                <a:gd name="connsiteX0-85" fmla="*/ 0 w 2429112"/>
                <a:gd name="connsiteY0-86" fmla="*/ 1200150 h 1200150"/>
                <a:gd name="connsiteX1-87" fmla="*/ 5509 w 2429112"/>
                <a:gd name="connsiteY1-88" fmla="*/ 1091063 h 1200150"/>
                <a:gd name="connsiteX2-89" fmla="*/ 1214556 w 2429112"/>
                <a:gd name="connsiteY2-90" fmla="*/ 0 h 1200150"/>
                <a:gd name="connsiteX3-91" fmla="*/ 2423604 w 2429112"/>
                <a:gd name="connsiteY3-92" fmla="*/ 1091063 h 1200150"/>
                <a:gd name="connsiteX4-93" fmla="*/ 2429112 w 2429112"/>
                <a:gd name="connsiteY4-94" fmla="*/ 1200150 h 1200150"/>
                <a:gd name="connsiteX0-95" fmla="*/ 0 w 2429112"/>
                <a:gd name="connsiteY0-96" fmla="*/ 1200150 h 1200150"/>
                <a:gd name="connsiteX1-97" fmla="*/ 1214556 w 2429112"/>
                <a:gd name="connsiteY1-98" fmla="*/ 0 h 1200150"/>
                <a:gd name="connsiteX2-99" fmla="*/ 2423604 w 2429112"/>
                <a:gd name="connsiteY2-100" fmla="*/ 1091063 h 1200150"/>
                <a:gd name="connsiteX3-101" fmla="*/ 2429112 w 2429112"/>
                <a:gd name="connsiteY3-102" fmla="*/ 1200150 h 1200150"/>
                <a:gd name="connsiteX0-103" fmla="*/ -1 w 1214555"/>
                <a:gd name="connsiteY0-104" fmla="*/ 0 h 1200150"/>
                <a:gd name="connsiteX1-105" fmla="*/ 1209047 w 1214555"/>
                <a:gd name="connsiteY1-106" fmla="*/ 1091063 h 1200150"/>
                <a:gd name="connsiteX2-107" fmla="*/ 1214555 w 1214555"/>
                <a:gd name="connsiteY2-108" fmla="*/ 1200150 h 1200150"/>
                <a:gd name="connsiteX0-109" fmla="*/ -1 w 1209047"/>
                <a:gd name="connsiteY0-110" fmla="*/ 0 h 1091063"/>
                <a:gd name="connsiteX1-111" fmla="*/ 1209047 w 1209047"/>
                <a:gd name="connsiteY1-112" fmla="*/ 1091063 h 1091063"/>
              </a:gdLst>
              <a:ahLst/>
              <a:cxnLst>
                <a:cxn ang="0">
                  <a:pos x="connsiteX0-1" y="connsiteY0-2"/>
                </a:cxn>
                <a:cxn ang="0">
                  <a:pos x="connsiteX1-3" y="connsiteY1-4"/>
                </a:cxn>
              </a:cxnLst>
              <a:rect l="l" t="t" r="r" b="b"/>
              <a:pathLst>
                <a:path w="1209047" h="1091063">
                  <a:moveTo>
                    <a:pt x="-1" y="0"/>
                  </a:moveTo>
                  <a:cubicBezTo>
                    <a:pt x="629253" y="0"/>
                    <a:pt x="1146810" y="478229"/>
                    <a:pt x="1209047" y="1091063"/>
                  </a:cubicBezTo>
                </a:path>
              </a:pathLst>
            </a:custGeom>
            <a:noFill/>
            <a:ln w="28575" cap="rnd">
              <a:solidFill>
                <a:schemeClr val="bg1"/>
              </a:solidFill>
              <a:prstDash val="dash"/>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140">
                <a:solidFill>
                  <a:schemeClr val="tx1">
                    <a:lumMod val="95000"/>
                    <a:lumOff val="5000"/>
                  </a:schemeClr>
                </a:solidFill>
                <a:cs typeface="+mn-ea"/>
                <a:sym typeface="+mn-lt"/>
              </a:endParaRPr>
            </a:p>
          </p:txBody>
        </p:sp>
        <p:cxnSp>
          <p:nvCxnSpPr>
            <p:cNvPr id="43" name="Straight Connector 81"/>
            <p:cNvCxnSpPr/>
            <p:nvPr/>
          </p:nvCxnSpPr>
          <p:spPr>
            <a:xfrm>
              <a:off x="6719171" y="3252954"/>
              <a:ext cx="25726" cy="345199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82"/>
            <p:cNvCxnSpPr/>
            <p:nvPr/>
          </p:nvCxnSpPr>
          <p:spPr>
            <a:xfrm flipH="1">
              <a:off x="5016935" y="2655474"/>
              <a:ext cx="1222143"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45" name="Freeform: Shape 88"/>
            <p:cNvSpPr/>
            <p:nvPr/>
          </p:nvSpPr>
          <p:spPr>
            <a:xfrm rot="5400000" flipH="1">
              <a:off x="5201344" y="3919872"/>
              <a:ext cx="520928" cy="480096"/>
            </a:xfrm>
            <a:custGeom>
              <a:avLst/>
              <a:gdLst>
                <a:gd name="connsiteX0" fmla="*/ 1214556 w 2429112"/>
                <a:gd name="connsiteY0" fmla="*/ 0 h 1200150"/>
                <a:gd name="connsiteX1" fmla="*/ 2423604 w 2429112"/>
                <a:gd name="connsiteY1" fmla="*/ 1091063 h 1200150"/>
                <a:gd name="connsiteX2" fmla="*/ 2429112 w 2429112"/>
                <a:gd name="connsiteY2" fmla="*/ 1200150 h 1200150"/>
                <a:gd name="connsiteX3" fmla="*/ 0 w 2429112"/>
                <a:gd name="connsiteY3" fmla="*/ 1200150 h 1200150"/>
                <a:gd name="connsiteX4" fmla="*/ 5509 w 2429112"/>
                <a:gd name="connsiteY4" fmla="*/ 1091063 h 1200150"/>
                <a:gd name="connsiteX5" fmla="*/ 1214556 w 2429112"/>
                <a:gd name="connsiteY5" fmla="*/ 0 h 1200150"/>
                <a:gd name="connsiteX0-1" fmla="*/ 1214556 w 2429112"/>
                <a:gd name="connsiteY0-2" fmla="*/ 0 h 1420283"/>
                <a:gd name="connsiteX1-3" fmla="*/ 2423604 w 2429112"/>
                <a:gd name="connsiteY1-4" fmla="*/ 1091063 h 1420283"/>
                <a:gd name="connsiteX2-5" fmla="*/ 2429112 w 2429112"/>
                <a:gd name="connsiteY2-6" fmla="*/ 1200150 h 1420283"/>
                <a:gd name="connsiteX3-7" fmla="*/ 0 w 2429112"/>
                <a:gd name="connsiteY3-8" fmla="*/ 1200150 h 1420283"/>
                <a:gd name="connsiteX4-9" fmla="*/ 5509 w 2429112"/>
                <a:gd name="connsiteY4-10" fmla="*/ 1091063 h 1420283"/>
                <a:gd name="connsiteX5-11" fmla="*/ 1214556 w 2429112"/>
                <a:gd name="connsiteY5-12" fmla="*/ 0 h 1420283"/>
                <a:gd name="connsiteX0-13" fmla="*/ 0 w 2429112"/>
                <a:gd name="connsiteY0-14" fmla="*/ 1200150 h 1450099"/>
                <a:gd name="connsiteX1-15" fmla="*/ 5509 w 2429112"/>
                <a:gd name="connsiteY1-16" fmla="*/ 1091063 h 1450099"/>
                <a:gd name="connsiteX2-17" fmla="*/ 1214556 w 2429112"/>
                <a:gd name="connsiteY2-18" fmla="*/ 0 h 1450099"/>
                <a:gd name="connsiteX3-19" fmla="*/ 2423604 w 2429112"/>
                <a:gd name="connsiteY3-20" fmla="*/ 1091063 h 1450099"/>
                <a:gd name="connsiteX4-21" fmla="*/ 2429112 w 2429112"/>
                <a:gd name="connsiteY4-22" fmla="*/ 1200150 h 1450099"/>
                <a:gd name="connsiteX5-23" fmla="*/ 91440 w 2429112"/>
                <a:gd name="connsiteY5-24" fmla="*/ 1291590 h 1450099"/>
                <a:gd name="connsiteX0-25" fmla="*/ 0 w 2429112"/>
                <a:gd name="connsiteY0-26" fmla="*/ 1200150 h 1450099"/>
                <a:gd name="connsiteX1-27" fmla="*/ 5509 w 2429112"/>
                <a:gd name="connsiteY1-28" fmla="*/ 1091063 h 1450099"/>
                <a:gd name="connsiteX2-29" fmla="*/ 1214556 w 2429112"/>
                <a:gd name="connsiteY2-30" fmla="*/ 0 h 1450099"/>
                <a:gd name="connsiteX3-31" fmla="*/ 2423604 w 2429112"/>
                <a:gd name="connsiteY3-32" fmla="*/ 1091063 h 1450099"/>
                <a:gd name="connsiteX4-33" fmla="*/ 2429112 w 2429112"/>
                <a:gd name="connsiteY4-34" fmla="*/ 1200150 h 1450099"/>
                <a:gd name="connsiteX5-35" fmla="*/ 43815 w 2429112"/>
                <a:gd name="connsiteY5-36" fmla="*/ 1291590 h 1450099"/>
                <a:gd name="connsiteX0-37" fmla="*/ 0 w 2429112"/>
                <a:gd name="connsiteY0-38" fmla="*/ 1200150 h 1450099"/>
                <a:gd name="connsiteX1-39" fmla="*/ 5509 w 2429112"/>
                <a:gd name="connsiteY1-40" fmla="*/ 1091063 h 1450099"/>
                <a:gd name="connsiteX2-41" fmla="*/ 1214556 w 2429112"/>
                <a:gd name="connsiteY2-42" fmla="*/ 0 h 1450099"/>
                <a:gd name="connsiteX3-43" fmla="*/ 2423604 w 2429112"/>
                <a:gd name="connsiteY3-44" fmla="*/ 1091063 h 1450099"/>
                <a:gd name="connsiteX4-45" fmla="*/ 2429112 w 2429112"/>
                <a:gd name="connsiteY4-46" fmla="*/ 1200150 h 1450099"/>
                <a:gd name="connsiteX5-47" fmla="*/ 34290 w 2429112"/>
                <a:gd name="connsiteY5-48" fmla="*/ 1291590 h 1450099"/>
                <a:gd name="connsiteX0-49" fmla="*/ 0 w 2429112"/>
                <a:gd name="connsiteY0-50" fmla="*/ 1200150 h 1442532"/>
                <a:gd name="connsiteX1-51" fmla="*/ 5509 w 2429112"/>
                <a:gd name="connsiteY1-52" fmla="*/ 1091063 h 1442532"/>
                <a:gd name="connsiteX2-53" fmla="*/ 1214556 w 2429112"/>
                <a:gd name="connsiteY2-54" fmla="*/ 0 h 1442532"/>
                <a:gd name="connsiteX3-55" fmla="*/ 2423604 w 2429112"/>
                <a:gd name="connsiteY3-56" fmla="*/ 1091063 h 1442532"/>
                <a:gd name="connsiteX4-57" fmla="*/ 2429112 w 2429112"/>
                <a:gd name="connsiteY4-58" fmla="*/ 1200150 h 1442532"/>
                <a:gd name="connsiteX5-59" fmla="*/ 34290 w 2429112"/>
                <a:gd name="connsiteY5-60" fmla="*/ 1282065 h 1442532"/>
                <a:gd name="connsiteX0-61" fmla="*/ 0 w 2429112"/>
                <a:gd name="connsiteY0-62" fmla="*/ 1200150 h 1442532"/>
                <a:gd name="connsiteX1-63" fmla="*/ 5509 w 2429112"/>
                <a:gd name="connsiteY1-64" fmla="*/ 1091063 h 1442532"/>
                <a:gd name="connsiteX2-65" fmla="*/ 1214556 w 2429112"/>
                <a:gd name="connsiteY2-66" fmla="*/ 0 h 1442532"/>
                <a:gd name="connsiteX3-67" fmla="*/ 2423604 w 2429112"/>
                <a:gd name="connsiteY3-68" fmla="*/ 1091063 h 1442532"/>
                <a:gd name="connsiteX4-69" fmla="*/ 2429112 w 2429112"/>
                <a:gd name="connsiteY4-70" fmla="*/ 1200150 h 1442532"/>
                <a:gd name="connsiteX5-71" fmla="*/ 53340 w 2429112"/>
                <a:gd name="connsiteY5-72" fmla="*/ 1282065 h 1442532"/>
                <a:gd name="connsiteX0-73" fmla="*/ 0 w 2429112"/>
                <a:gd name="connsiteY0-74" fmla="*/ 1200150 h 1617722"/>
                <a:gd name="connsiteX1-75" fmla="*/ 5509 w 2429112"/>
                <a:gd name="connsiteY1-76" fmla="*/ 1091063 h 1617722"/>
                <a:gd name="connsiteX2-77" fmla="*/ 1214556 w 2429112"/>
                <a:gd name="connsiteY2-78" fmla="*/ 0 h 1617722"/>
                <a:gd name="connsiteX3-79" fmla="*/ 2423604 w 2429112"/>
                <a:gd name="connsiteY3-80" fmla="*/ 1091063 h 1617722"/>
                <a:gd name="connsiteX4-81" fmla="*/ 2429112 w 2429112"/>
                <a:gd name="connsiteY4-82" fmla="*/ 1200150 h 1617722"/>
                <a:gd name="connsiteX5-83" fmla="*/ 186690 w 2429112"/>
                <a:gd name="connsiteY5-84" fmla="*/ 1491615 h 1617722"/>
                <a:gd name="connsiteX0-85" fmla="*/ 0 w 2429112"/>
                <a:gd name="connsiteY0-86" fmla="*/ 1200150 h 1200150"/>
                <a:gd name="connsiteX1-87" fmla="*/ 5509 w 2429112"/>
                <a:gd name="connsiteY1-88" fmla="*/ 1091063 h 1200150"/>
                <a:gd name="connsiteX2-89" fmla="*/ 1214556 w 2429112"/>
                <a:gd name="connsiteY2-90" fmla="*/ 0 h 1200150"/>
                <a:gd name="connsiteX3-91" fmla="*/ 2423604 w 2429112"/>
                <a:gd name="connsiteY3-92" fmla="*/ 1091063 h 1200150"/>
                <a:gd name="connsiteX4-93" fmla="*/ 2429112 w 2429112"/>
                <a:gd name="connsiteY4-94" fmla="*/ 1200150 h 1200150"/>
                <a:gd name="connsiteX0-95" fmla="*/ 0 w 2429112"/>
                <a:gd name="connsiteY0-96" fmla="*/ 1200150 h 1200150"/>
                <a:gd name="connsiteX1-97" fmla="*/ 1214556 w 2429112"/>
                <a:gd name="connsiteY1-98" fmla="*/ 0 h 1200150"/>
                <a:gd name="connsiteX2-99" fmla="*/ 2423604 w 2429112"/>
                <a:gd name="connsiteY2-100" fmla="*/ 1091063 h 1200150"/>
                <a:gd name="connsiteX3-101" fmla="*/ 2429112 w 2429112"/>
                <a:gd name="connsiteY3-102" fmla="*/ 1200150 h 1200150"/>
                <a:gd name="connsiteX0-103" fmla="*/ -1 w 1214555"/>
                <a:gd name="connsiteY0-104" fmla="*/ 0 h 1200150"/>
                <a:gd name="connsiteX1-105" fmla="*/ 1209047 w 1214555"/>
                <a:gd name="connsiteY1-106" fmla="*/ 1091063 h 1200150"/>
                <a:gd name="connsiteX2-107" fmla="*/ 1214555 w 1214555"/>
                <a:gd name="connsiteY2-108" fmla="*/ 1200150 h 1200150"/>
                <a:gd name="connsiteX0-109" fmla="*/ -1 w 1209047"/>
                <a:gd name="connsiteY0-110" fmla="*/ 0 h 1091063"/>
                <a:gd name="connsiteX1-111" fmla="*/ 1209047 w 1209047"/>
                <a:gd name="connsiteY1-112" fmla="*/ 1091063 h 1091063"/>
              </a:gdLst>
              <a:ahLst/>
              <a:cxnLst>
                <a:cxn ang="0">
                  <a:pos x="connsiteX0-1" y="connsiteY0-2"/>
                </a:cxn>
                <a:cxn ang="0">
                  <a:pos x="connsiteX1-3" y="connsiteY1-4"/>
                </a:cxn>
              </a:cxnLst>
              <a:rect l="l" t="t" r="r" b="b"/>
              <a:pathLst>
                <a:path w="1209047" h="1091063">
                  <a:moveTo>
                    <a:pt x="-1" y="0"/>
                  </a:moveTo>
                  <a:cubicBezTo>
                    <a:pt x="629253" y="0"/>
                    <a:pt x="1146810" y="478229"/>
                    <a:pt x="1209047" y="1091063"/>
                  </a:cubicBezTo>
                </a:path>
              </a:pathLst>
            </a:custGeom>
            <a:noFill/>
            <a:ln w="28575" cap="rnd">
              <a:solidFill>
                <a:schemeClr val="bg1"/>
              </a:solidFill>
              <a:prstDash val="dash"/>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140">
                <a:solidFill>
                  <a:schemeClr val="tx1">
                    <a:lumMod val="95000"/>
                    <a:lumOff val="5000"/>
                  </a:schemeClr>
                </a:solidFill>
                <a:cs typeface="+mn-ea"/>
                <a:sym typeface="+mn-lt"/>
              </a:endParaRPr>
            </a:p>
          </p:txBody>
        </p:sp>
        <p:cxnSp>
          <p:nvCxnSpPr>
            <p:cNvPr id="46" name="Straight Connector 89"/>
            <p:cNvCxnSpPr/>
            <p:nvPr/>
          </p:nvCxnSpPr>
          <p:spPr>
            <a:xfrm>
              <a:off x="5701857" y="4496935"/>
              <a:ext cx="0" cy="2208009"/>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90"/>
            <p:cNvCxnSpPr/>
            <p:nvPr/>
          </p:nvCxnSpPr>
          <p:spPr>
            <a:xfrm flipH="1">
              <a:off x="4272403" y="3899454"/>
              <a:ext cx="949360"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48" name="Freeform: Shape 102"/>
            <p:cNvSpPr/>
            <p:nvPr/>
          </p:nvSpPr>
          <p:spPr bwMode="auto">
            <a:xfrm>
              <a:off x="3069553" y="3685158"/>
              <a:ext cx="464051" cy="464051"/>
            </a:xfrm>
            <a:custGeom>
              <a:avLst/>
              <a:gdLst>
                <a:gd name="T0" fmla="*/ 184 w 260"/>
                <a:gd name="T1" fmla="*/ 106 h 260"/>
                <a:gd name="T2" fmla="*/ 193 w 260"/>
                <a:gd name="T3" fmla="*/ 143 h 260"/>
                <a:gd name="T4" fmla="*/ 117 w 260"/>
                <a:gd name="T5" fmla="*/ 219 h 260"/>
                <a:gd name="T6" fmla="*/ 42 w 260"/>
                <a:gd name="T7" fmla="*/ 143 h 260"/>
                <a:gd name="T8" fmla="*/ 117 w 260"/>
                <a:gd name="T9" fmla="*/ 66 h 260"/>
                <a:gd name="T10" fmla="*/ 154 w 260"/>
                <a:gd name="T11" fmla="*/ 76 h 260"/>
                <a:gd name="T12" fmla="*/ 183 w 260"/>
                <a:gd name="T13" fmla="*/ 46 h 260"/>
                <a:gd name="T14" fmla="*/ 117 w 260"/>
                <a:gd name="T15" fmla="*/ 25 h 260"/>
                <a:gd name="T16" fmla="*/ 0 w 260"/>
                <a:gd name="T17" fmla="*/ 143 h 260"/>
                <a:gd name="T18" fmla="*/ 117 w 260"/>
                <a:gd name="T19" fmla="*/ 260 h 260"/>
                <a:gd name="T20" fmla="*/ 233 w 260"/>
                <a:gd name="T21" fmla="*/ 143 h 260"/>
                <a:gd name="T22" fmla="*/ 213 w 260"/>
                <a:gd name="T23" fmla="*/ 77 h 260"/>
                <a:gd name="T24" fmla="*/ 184 w 260"/>
                <a:gd name="T25" fmla="*/ 106 h 260"/>
                <a:gd name="T26" fmla="*/ 225 w 260"/>
                <a:gd name="T27" fmla="*/ 35 h 260"/>
                <a:gd name="T28" fmla="*/ 225 w 260"/>
                <a:gd name="T29" fmla="*/ 35 h 260"/>
                <a:gd name="T30" fmla="*/ 225 w 260"/>
                <a:gd name="T31" fmla="*/ 0 h 260"/>
                <a:gd name="T32" fmla="*/ 203 w 260"/>
                <a:gd name="T33" fmla="*/ 23 h 260"/>
                <a:gd name="T34" fmla="*/ 203 w 260"/>
                <a:gd name="T35" fmla="*/ 46 h 260"/>
                <a:gd name="T36" fmla="*/ 139 w 260"/>
                <a:gd name="T37" fmla="*/ 111 h 260"/>
                <a:gd name="T38" fmla="*/ 117 w 260"/>
                <a:gd name="T39" fmla="*/ 104 h 260"/>
                <a:gd name="T40" fmla="*/ 79 w 260"/>
                <a:gd name="T41" fmla="*/ 143 h 260"/>
                <a:gd name="T42" fmla="*/ 117 w 260"/>
                <a:gd name="T43" fmla="*/ 181 h 260"/>
                <a:gd name="T44" fmla="*/ 155 w 260"/>
                <a:gd name="T45" fmla="*/ 143 h 260"/>
                <a:gd name="T46" fmla="*/ 150 w 260"/>
                <a:gd name="T47" fmla="*/ 123 h 260"/>
                <a:gd name="T48" fmla="*/ 215 w 260"/>
                <a:gd name="T49" fmla="*/ 58 h 260"/>
                <a:gd name="T50" fmla="*/ 237 w 260"/>
                <a:gd name="T51" fmla="*/ 58 h 260"/>
                <a:gd name="T52" fmla="*/ 260 w 260"/>
                <a:gd name="T53" fmla="*/ 35 h 260"/>
                <a:gd name="T54" fmla="*/ 225 w 260"/>
                <a:gd name="T55" fmla="*/ 35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0" h="260">
                  <a:moveTo>
                    <a:pt x="184" y="106"/>
                  </a:moveTo>
                  <a:cubicBezTo>
                    <a:pt x="190" y="117"/>
                    <a:pt x="193" y="129"/>
                    <a:pt x="193" y="143"/>
                  </a:cubicBezTo>
                  <a:cubicBezTo>
                    <a:pt x="193" y="185"/>
                    <a:pt x="159" y="219"/>
                    <a:pt x="117" y="219"/>
                  </a:cubicBezTo>
                  <a:cubicBezTo>
                    <a:pt x="76" y="219"/>
                    <a:pt x="42" y="185"/>
                    <a:pt x="42" y="143"/>
                  </a:cubicBezTo>
                  <a:cubicBezTo>
                    <a:pt x="42" y="100"/>
                    <a:pt x="76" y="66"/>
                    <a:pt x="117" y="66"/>
                  </a:cubicBezTo>
                  <a:cubicBezTo>
                    <a:pt x="131" y="66"/>
                    <a:pt x="143" y="70"/>
                    <a:pt x="154" y="76"/>
                  </a:cubicBezTo>
                  <a:cubicBezTo>
                    <a:pt x="183" y="46"/>
                    <a:pt x="183" y="46"/>
                    <a:pt x="183" y="46"/>
                  </a:cubicBezTo>
                  <a:cubicBezTo>
                    <a:pt x="165" y="33"/>
                    <a:pt x="141" y="25"/>
                    <a:pt x="117" y="25"/>
                  </a:cubicBezTo>
                  <a:cubicBezTo>
                    <a:pt x="52" y="25"/>
                    <a:pt x="0" y="78"/>
                    <a:pt x="0" y="143"/>
                  </a:cubicBezTo>
                  <a:cubicBezTo>
                    <a:pt x="0" y="207"/>
                    <a:pt x="52" y="260"/>
                    <a:pt x="117" y="260"/>
                  </a:cubicBezTo>
                  <a:cubicBezTo>
                    <a:pt x="181" y="260"/>
                    <a:pt x="233" y="207"/>
                    <a:pt x="233" y="143"/>
                  </a:cubicBezTo>
                  <a:cubicBezTo>
                    <a:pt x="233" y="118"/>
                    <a:pt x="226" y="96"/>
                    <a:pt x="213" y="77"/>
                  </a:cubicBezTo>
                  <a:cubicBezTo>
                    <a:pt x="184" y="106"/>
                    <a:pt x="184" y="106"/>
                    <a:pt x="184" y="106"/>
                  </a:cubicBezTo>
                  <a:close/>
                  <a:moveTo>
                    <a:pt x="225" y="35"/>
                  </a:moveTo>
                  <a:cubicBezTo>
                    <a:pt x="225" y="35"/>
                    <a:pt x="225" y="35"/>
                    <a:pt x="225" y="35"/>
                  </a:cubicBezTo>
                  <a:cubicBezTo>
                    <a:pt x="225" y="0"/>
                    <a:pt x="225" y="0"/>
                    <a:pt x="225" y="0"/>
                  </a:cubicBezTo>
                  <a:cubicBezTo>
                    <a:pt x="203" y="23"/>
                    <a:pt x="203" y="23"/>
                    <a:pt x="203" y="23"/>
                  </a:cubicBezTo>
                  <a:cubicBezTo>
                    <a:pt x="203" y="46"/>
                    <a:pt x="203" y="46"/>
                    <a:pt x="203" y="46"/>
                  </a:cubicBezTo>
                  <a:cubicBezTo>
                    <a:pt x="139" y="111"/>
                    <a:pt x="139" y="111"/>
                    <a:pt x="139" y="111"/>
                  </a:cubicBezTo>
                  <a:cubicBezTo>
                    <a:pt x="133" y="106"/>
                    <a:pt x="125" y="104"/>
                    <a:pt x="117" y="104"/>
                  </a:cubicBezTo>
                  <a:cubicBezTo>
                    <a:pt x="96" y="104"/>
                    <a:pt x="79" y="121"/>
                    <a:pt x="79" y="143"/>
                  </a:cubicBezTo>
                  <a:cubicBezTo>
                    <a:pt x="79" y="164"/>
                    <a:pt x="96" y="181"/>
                    <a:pt x="117" y="181"/>
                  </a:cubicBezTo>
                  <a:cubicBezTo>
                    <a:pt x="138" y="181"/>
                    <a:pt x="155" y="164"/>
                    <a:pt x="155" y="143"/>
                  </a:cubicBezTo>
                  <a:cubicBezTo>
                    <a:pt x="155" y="136"/>
                    <a:pt x="154" y="129"/>
                    <a:pt x="150" y="123"/>
                  </a:cubicBezTo>
                  <a:cubicBezTo>
                    <a:pt x="215" y="58"/>
                    <a:pt x="215" y="58"/>
                    <a:pt x="215" y="58"/>
                  </a:cubicBezTo>
                  <a:cubicBezTo>
                    <a:pt x="237" y="58"/>
                    <a:pt x="237" y="58"/>
                    <a:pt x="237" y="58"/>
                  </a:cubicBezTo>
                  <a:cubicBezTo>
                    <a:pt x="260" y="35"/>
                    <a:pt x="260" y="35"/>
                    <a:pt x="260" y="35"/>
                  </a:cubicBezTo>
                  <a:cubicBezTo>
                    <a:pt x="225" y="35"/>
                    <a:pt x="225" y="35"/>
                    <a:pt x="225" y="35"/>
                  </a:cubicBezTo>
                  <a:close/>
                </a:path>
              </a:pathLst>
            </a:custGeom>
            <a:solidFill>
              <a:schemeClr val="bg1"/>
            </a:solidFill>
            <a:ln>
              <a:noFill/>
            </a:ln>
          </p:spPr>
          <p:txBody>
            <a:bodyPr anchor="ctr"/>
            <a:lstStyle/>
            <a:p>
              <a:pPr algn="ctr"/>
              <a:endParaRPr sz="1140">
                <a:solidFill>
                  <a:schemeClr val="tx1">
                    <a:lumMod val="95000"/>
                    <a:lumOff val="5000"/>
                  </a:schemeClr>
                </a:solidFill>
                <a:cs typeface="+mn-ea"/>
                <a:sym typeface="+mn-lt"/>
              </a:endParaRPr>
            </a:p>
          </p:txBody>
        </p:sp>
        <p:sp>
          <p:nvSpPr>
            <p:cNvPr id="49" name="Freeform: Shape 103"/>
            <p:cNvSpPr/>
            <p:nvPr/>
          </p:nvSpPr>
          <p:spPr bwMode="auto">
            <a:xfrm>
              <a:off x="3758253" y="2461145"/>
              <a:ext cx="456179" cy="456179"/>
            </a:xfrm>
            <a:custGeom>
              <a:avLst/>
              <a:gdLst>
                <a:gd name="T0" fmla="*/ 116 w 232"/>
                <a:gd name="T1" fmla="*/ 0 h 232"/>
                <a:gd name="T2" fmla="*/ 0 w 232"/>
                <a:gd name="T3" fmla="*/ 116 h 232"/>
                <a:gd name="T4" fmla="*/ 116 w 232"/>
                <a:gd name="T5" fmla="*/ 232 h 232"/>
                <a:gd name="T6" fmla="*/ 232 w 232"/>
                <a:gd name="T7" fmla="*/ 116 h 232"/>
                <a:gd name="T8" fmla="*/ 116 w 232"/>
                <a:gd name="T9" fmla="*/ 0 h 232"/>
                <a:gd name="T10" fmla="*/ 129 w 232"/>
                <a:gd name="T11" fmla="*/ 208 h 232"/>
                <a:gd name="T12" fmla="*/ 129 w 232"/>
                <a:gd name="T13" fmla="*/ 190 h 232"/>
                <a:gd name="T14" fmla="*/ 117 w 232"/>
                <a:gd name="T15" fmla="*/ 178 h 232"/>
                <a:gd name="T16" fmla="*/ 105 w 232"/>
                <a:gd name="T17" fmla="*/ 190 h 232"/>
                <a:gd name="T18" fmla="*/ 105 w 232"/>
                <a:gd name="T19" fmla="*/ 208 h 232"/>
                <a:gd name="T20" fmla="*/ 25 w 232"/>
                <a:gd name="T21" fmla="*/ 129 h 232"/>
                <a:gd name="T22" fmla="*/ 42 w 232"/>
                <a:gd name="T23" fmla="*/ 129 h 232"/>
                <a:gd name="T24" fmla="*/ 53 w 232"/>
                <a:gd name="T25" fmla="*/ 117 h 232"/>
                <a:gd name="T26" fmla="*/ 42 w 232"/>
                <a:gd name="T27" fmla="*/ 105 h 232"/>
                <a:gd name="T28" fmla="*/ 24 w 232"/>
                <a:gd name="T29" fmla="*/ 105 h 232"/>
                <a:gd name="T30" fmla="*/ 104 w 232"/>
                <a:gd name="T31" fmla="*/ 25 h 232"/>
                <a:gd name="T32" fmla="*/ 104 w 232"/>
                <a:gd name="T33" fmla="*/ 41 h 232"/>
                <a:gd name="T34" fmla="*/ 116 w 232"/>
                <a:gd name="T35" fmla="*/ 53 h 232"/>
                <a:gd name="T36" fmla="*/ 128 w 232"/>
                <a:gd name="T37" fmla="*/ 41 h 232"/>
                <a:gd name="T38" fmla="*/ 128 w 232"/>
                <a:gd name="T39" fmla="*/ 25 h 232"/>
                <a:gd name="T40" fmla="*/ 208 w 232"/>
                <a:gd name="T41" fmla="*/ 104 h 232"/>
                <a:gd name="T42" fmla="*/ 190 w 232"/>
                <a:gd name="T43" fmla="*/ 104 h 232"/>
                <a:gd name="T44" fmla="*/ 179 w 232"/>
                <a:gd name="T45" fmla="*/ 116 h 232"/>
                <a:gd name="T46" fmla="*/ 190 w 232"/>
                <a:gd name="T47" fmla="*/ 128 h 232"/>
                <a:gd name="T48" fmla="*/ 208 w 232"/>
                <a:gd name="T49" fmla="*/ 128 h 232"/>
                <a:gd name="T50" fmla="*/ 129 w 232"/>
                <a:gd name="T51" fmla="*/ 208 h 232"/>
                <a:gd name="T52" fmla="*/ 124 w 232"/>
                <a:gd name="T53" fmla="*/ 94 h 232"/>
                <a:gd name="T54" fmla="*/ 70 w 232"/>
                <a:gd name="T55" fmla="*/ 69 h 232"/>
                <a:gd name="T56" fmla="*/ 94 w 232"/>
                <a:gd name="T57" fmla="*/ 124 h 232"/>
                <a:gd name="T58" fmla="*/ 109 w 232"/>
                <a:gd name="T59" fmla="*/ 138 h 232"/>
                <a:gd name="T60" fmla="*/ 163 w 232"/>
                <a:gd name="T61" fmla="*/ 163 h 232"/>
                <a:gd name="T62" fmla="*/ 138 w 232"/>
                <a:gd name="T63" fmla="*/ 108 h 232"/>
                <a:gd name="T64" fmla="*/ 124 w 232"/>
                <a:gd name="T65" fmla="*/ 94 h 232"/>
                <a:gd name="T66" fmla="*/ 123 w 232"/>
                <a:gd name="T67" fmla="*/ 123 h 232"/>
                <a:gd name="T68" fmla="*/ 110 w 232"/>
                <a:gd name="T69" fmla="*/ 123 h 232"/>
                <a:gd name="T70" fmla="*/ 110 w 232"/>
                <a:gd name="T71" fmla="*/ 109 h 232"/>
                <a:gd name="T72" fmla="*/ 123 w 232"/>
                <a:gd name="T73" fmla="*/ 109 h 232"/>
                <a:gd name="T74" fmla="*/ 123 w 232"/>
                <a:gd name="T75" fmla="*/ 12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2" h="232">
                  <a:moveTo>
                    <a:pt x="116" y="0"/>
                  </a:moveTo>
                  <a:cubicBezTo>
                    <a:pt x="52" y="0"/>
                    <a:pt x="0" y="52"/>
                    <a:pt x="0" y="116"/>
                  </a:cubicBezTo>
                  <a:cubicBezTo>
                    <a:pt x="0" y="180"/>
                    <a:pt x="52" y="232"/>
                    <a:pt x="116" y="232"/>
                  </a:cubicBezTo>
                  <a:cubicBezTo>
                    <a:pt x="180" y="232"/>
                    <a:pt x="232" y="180"/>
                    <a:pt x="232" y="116"/>
                  </a:cubicBezTo>
                  <a:cubicBezTo>
                    <a:pt x="232" y="52"/>
                    <a:pt x="180" y="0"/>
                    <a:pt x="116" y="0"/>
                  </a:cubicBezTo>
                  <a:close/>
                  <a:moveTo>
                    <a:pt x="129" y="208"/>
                  </a:moveTo>
                  <a:cubicBezTo>
                    <a:pt x="129" y="190"/>
                    <a:pt x="129" y="190"/>
                    <a:pt x="129" y="190"/>
                  </a:cubicBezTo>
                  <a:cubicBezTo>
                    <a:pt x="129" y="183"/>
                    <a:pt x="123" y="178"/>
                    <a:pt x="117" y="178"/>
                  </a:cubicBezTo>
                  <a:cubicBezTo>
                    <a:pt x="110" y="178"/>
                    <a:pt x="105" y="183"/>
                    <a:pt x="105" y="190"/>
                  </a:cubicBezTo>
                  <a:cubicBezTo>
                    <a:pt x="105" y="208"/>
                    <a:pt x="105" y="208"/>
                    <a:pt x="105" y="208"/>
                  </a:cubicBezTo>
                  <a:cubicBezTo>
                    <a:pt x="63" y="203"/>
                    <a:pt x="30" y="170"/>
                    <a:pt x="25" y="129"/>
                  </a:cubicBezTo>
                  <a:cubicBezTo>
                    <a:pt x="42" y="129"/>
                    <a:pt x="42" y="129"/>
                    <a:pt x="42" y="129"/>
                  </a:cubicBezTo>
                  <a:cubicBezTo>
                    <a:pt x="48" y="129"/>
                    <a:pt x="53" y="123"/>
                    <a:pt x="53" y="117"/>
                  </a:cubicBezTo>
                  <a:cubicBezTo>
                    <a:pt x="53" y="110"/>
                    <a:pt x="48" y="105"/>
                    <a:pt x="42" y="105"/>
                  </a:cubicBezTo>
                  <a:cubicBezTo>
                    <a:pt x="24" y="105"/>
                    <a:pt x="24" y="105"/>
                    <a:pt x="24" y="105"/>
                  </a:cubicBezTo>
                  <a:cubicBezTo>
                    <a:pt x="29" y="63"/>
                    <a:pt x="63" y="30"/>
                    <a:pt x="104" y="25"/>
                  </a:cubicBezTo>
                  <a:cubicBezTo>
                    <a:pt x="104" y="41"/>
                    <a:pt x="104" y="41"/>
                    <a:pt x="104" y="41"/>
                  </a:cubicBezTo>
                  <a:cubicBezTo>
                    <a:pt x="104" y="47"/>
                    <a:pt x="109" y="53"/>
                    <a:pt x="116" y="53"/>
                  </a:cubicBezTo>
                  <a:cubicBezTo>
                    <a:pt x="122" y="53"/>
                    <a:pt x="128" y="47"/>
                    <a:pt x="128" y="41"/>
                  </a:cubicBezTo>
                  <a:cubicBezTo>
                    <a:pt x="128" y="25"/>
                    <a:pt x="128" y="25"/>
                    <a:pt x="128" y="25"/>
                  </a:cubicBezTo>
                  <a:cubicBezTo>
                    <a:pt x="169" y="30"/>
                    <a:pt x="202" y="63"/>
                    <a:pt x="208" y="104"/>
                  </a:cubicBezTo>
                  <a:cubicBezTo>
                    <a:pt x="190" y="104"/>
                    <a:pt x="190" y="104"/>
                    <a:pt x="190" y="104"/>
                  </a:cubicBezTo>
                  <a:cubicBezTo>
                    <a:pt x="184" y="104"/>
                    <a:pt x="179" y="109"/>
                    <a:pt x="179" y="116"/>
                  </a:cubicBezTo>
                  <a:cubicBezTo>
                    <a:pt x="179" y="122"/>
                    <a:pt x="184" y="128"/>
                    <a:pt x="190" y="128"/>
                  </a:cubicBezTo>
                  <a:cubicBezTo>
                    <a:pt x="208" y="128"/>
                    <a:pt x="208" y="128"/>
                    <a:pt x="208" y="128"/>
                  </a:cubicBezTo>
                  <a:cubicBezTo>
                    <a:pt x="203" y="169"/>
                    <a:pt x="170" y="202"/>
                    <a:pt x="129" y="208"/>
                  </a:cubicBezTo>
                  <a:close/>
                  <a:moveTo>
                    <a:pt x="124" y="94"/>
                  </a:moveTo>
                  <a:cubicBezTo>
                    <a:pt x="70" y="69"/>
                    <a:pt x="70" y="69"/>
                    <a:pt x="70" y="69"/>
                  </a:cubicBezTo>
                  <a:cubicBezTo>
                    <a:pt x="94" y="124"/>
                    <a:pt x="94" y="124"/>
                    <a:pt x="94" y="124"/>
                  </a:cubicBezTo>
                  <a:cubicBezTo>
                    <a:pt x="97" y="129"/>
                    <a:pt x="103" y="136"/>
                    <a:pt x="109" y="138"/>
                  </a:cubicBezTo>
                  <a:cubicBezTo>
                    <a:pt x="163" y="163"/>
                    <a:pt x="163" y="163"/>
                    <a:pt x="163" y="163"/>
                  </a:cubicBezTo>
                  <a:cubicBezTo>
                    <a:pt x="138" y="108"/>
                    <a:pt x="138" y="108"/>
                    <a:pt x="138" y="108"/>
                  </a:cubicBezTo>
                  <a:cubicBezTo>
                    <a:pt x="136" y="103"/>
                    <a:pt x="130" y="96"/>
                    <a:pt x="124" y="94"/>
                  </a:cubicBezTo>
                  <a:close/>
                  <a:moveTo>
                    <a:pt x="123" y="123"/>
                  </a:moveTo>
                  <a:cubicBezTo>
                    <a:pt x="119" y="126"/>
                    <a:pt x="113" y="126"/>
                    <a:pt x="110" y="123"/>
                  </a:cubicBezTo>
                  <a:cubicBezTo>
                    <a:pt x="106" y="119"/>
                    <a:pt x="106" y="113"/>
                    <a:pt x="110" y="109"/>
                  </a:cubicBezTo>
                  <a:cubicBezTo>
                    <a:pt x="113" y="106"/>
                    <a:pt x="119" y="106"/>
                    <a:pt x="123" y="109"/>
                  </a:cubicBezTo>
                  <a:cubicBezTo>
                    <a:pt x="127" y="113"/>
                    <a:pt x="127" y="119"/>
                    <a:pt x="123" y="123"/>
                  </a:cubicBezTo>
                  <a:close/>
                </a:path>
              </a:pathLst>
            </a:custGeom>
            <a:solidFill>
              <a:schemeClr val="bg1"/>
            </a:solidFill>
            <a:ln>
              <a:noFill/>
            </a:ln>
          </p:spPr>
          <p:txBody>
            <a:bodyPr anchor="ctr"/>
            <a:lstStyle/>
            <a:p>
              <a:pPr algn="ctr"/>
              <a:endParaRPr sz="1140">
                <a:solidFill>
                  <a:schemeClr val="tx1">
                    <a:lumMod val="95000"/>
                    <a:lumOff val="5000"/>
                  </a:schemeClr>
                </a:solidFill>
                <a:cs typeface="+mn-ea"/>
                <a:sym typeface="+mn-lt"/>
              </a:endParaRPr>
            </a:p>
          </p:txBody>
        </p:sp>
        <p:sp>
          <p:nvSpPr>
            <p:cNvPr id="50" name="Freeform: Shape 104"/>
            <p:cNvSpPr/>
            <p:nvPr/>
          </p:nvSpPr>
          <p:spPr bwMode="auto">
            <a:xfrm>
              <a:off x="8041221" y="2984410"/>
              <a:ext cx="464051" cy="464051"/>
            </a:xfrm>
            <a:custGeom>
              <a:avLst/>
              <a:gdLst>
                <a:gd name="T0" fmla="*/ 182 w 236"/>
                <a:gd name="T1" fmla="*/ 109 h 236"/>
                <a:gd name="T2" fmla="*/ 157 w 236"/>
                <a:gd name="T3" fmla="*/ 103 h 236"/>
                <a:gd name="T4" fmla="*/ 134 w 236"/>
                <a:gd name="T5" fmla="*/ 102 h 236"/>
                <a:gd name="T6" fmla="*/ 120 w 236"/>
                <a:gd name="T7" fmla="*/ 114 h 236"/>
                <a:gd name="T8" fmla="*/ 118 w 236"/>
                <a:gd name="T9" fmla="*/ 129 h 236"/>
                <a:gd name="T10" fmla="*/ 122 w 236"/>
                <a:gd name="T11" fmla="*/ 141 h 236"/>
                <a:gd name="T12" fmla="*/ 135 w 236"/>
                <a:gd name="T13" fmla="*/ 156 h 236"/>
                <a:gd name="T14" fmla="*/ 139 w 236"/>
                <a:gd name="T15" fmla="*/ 185 h 236"/>
                <a:gd name="T16" fmla="*/ 152 w 236"/>
                <a:gd name="T17" fmla="*/ 198 h 236"/>
                <a:gd name="T18" fmla="*/ 169 w 236"/>
                <a:gd name="T19" fmla="*/ 180 h 236"/>
                <a:gd name="T20" fmla="*/ 187 w 236"/>
                <a:gd name="T21" fmla="*/ 150 h 236"/>
                <a:gd name="T22" fmla="*/ 200 w 236"/>
                <a:gd name="T23" fmla="*/ 122 h 236"/>
                <a:gd name="T24" fmla="*/ 182 w 236"/>
                <a:gd name="T25" fmla="*/ 109 h 236"/>
                <a:gd name="T26" fmla="*/ 118 w 236"/>
                <a:gd name="T27" fmla="*/ 0 h 236"/>
                <a:gd name="T28" fmla="*/ 0 w 236"/>
                <a:gd name="T29" fmla="*/ 118 h 236"/>
                <a:gd name="T30" fmla="*/ 118 w 236"/>
                <a:gd name="T31" fmla="*/ 236 h 236"/>
                <a:gd name="T32" fmla="*/ 236 w 236"/>
                <a:gd name="T33" fmla="*/ 118 h 236"/>
                <a:gd name="T34" fmla="*/ 118 w 236"/>
                <a:gd name="T35" fmla="*/ 0 h 236"/>
                <a:gd name="T36" fmla="*/ 126 w 236"/>
                <a:gd name="T37" fmla="*/ 212 h 236"/>
                <a:gd name="T38" fmla="*/ 128 w 236"/>
                <a:gd name="T39" fmla="*/ 208 h 236"/>
                <a:gd name="T40" fmla="*/ 125 w 236"/>
                <a:gd name="T41" fmla="*/ 186 h 236"/>
                <a:gd name="T42" fmla="*/ 105 w 236"/>
                <a:gd name="T43" fmla="*/ 186 h 236"/>
                <a:gd name="T44" fmla="*/ 98 w 236"/>
                <a:gd name="T45" fmla="*/ 207 h 236"/>
                <a:gd name="T46" fmla="*/ 102 w 236"/>
                <a:gd name="T47" fmla="*/ 211 h 236"/>
                <a:gd name="T48" fmla="*/ 34 w 236"/>
                <a:gd name="T49" fmla="*/ 161 h 236"/>
                <a:gd name="T50" fmla="*/ 44 w 236"/>
                <a:gd name="T51" fmla="*/ 157 h 236"/>
                <a:gd name="T52" fmla="*/ 44 w 236"/>
                <a:gd name="T53" fmla="*/ 157 h 236"/>
                <a:gd name="T54" fmla="*/ 81 w 236"/>
                <a:gd name="T55" fmla="*/ 142 h 236"/>
                <a:gd name="T56" fmla="*/ 81 w 236"/>
                <a:gd name="T57" fmla="*/ 118 h 236"/>
                <a:gd name="T58" fmla="*/ 55 w 236"/>
                <a:gd name="T59" fmla="*/ 94 h 236"/>
                <a:gd name="T60" fmla="*/ 28 w 236"/>
                <a:gd name="T61" fmla="*/ 90 h 236"/>
                <a:gd name="T62" fmla="*/ 84 w 236"/>
                <a:gd name="T63" fmla="*/ 30 h 236"/>
                <a:gd name="T64" fmla="*/ 84 w 236"/>
                <a:gd name="T65" fmla="*/ 31 h 236"/>
                <a:gd name="T66" fmla="*/ 102 w 236"/>
                <a:gd name="T67" fmla="*/ 56 h 236"/>
                <a:gd name="T68" fmla="*/ 120 w 236"/>
                <a:gd name="T69" fmla="*/ 79 h 236"/>
                <a:gd name="T70" fmla="*/ 131 w 236"/>
                <a:gd name="T71" fmla="*/ 97 h 236"/>
                <a:gd name="T72" fmla="*/ 146 w 236"/>
                <a:gd name="T73" fmla="*/ 88 h 236"/>
                <a:gd name="T74" fmla="*/ 177 w 236"/>
                <a:gd name="T75" fmla="*/ 66 h 236"/>
                <a:gd name="T76" fmla="*/ 190 w 236"/>
                <a:gd name="T77" fmla="*/ 57 h 236"/>
                <a:gd name="T78" fmla="*/ 212 w 236"/>
                <a:gd name="T79" fmla="*/ 118 h 236"/>
                <a:gd name="T80" fmla="*/ 126 w 236"/>
                <a:gd name="T81" fmla="*/ 212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36" h="236">
                  <a:moveTo>
                    <a:pt x="182" y="109"/>
                  </a:moveTo>
                  <a:cubicBezTo>
                    <a:pt x="172" y="107"/>
                    <a:pt x="161" y="105"/>
                    <a:pt x="157" y="103"/>
                  </a:cubicBezTo>
                  <a:cubicBezTo>
                    <a:pt x="153" y="102"/>
                    <a:pt x="143" y="101"/>
                    <a:pt x="134" y="102"/>
                  </a:cubicBezTo>
                  <a:cubicBezTo>
                    <a:pt x="125" y="103"/>
                    <a:pt x="119" y="109"/>
                    <a:pt x="120" y="114"/>
                  </a:cubicBezTo>
                  <a:cubicBezTo>
                    <a:pt x="121" y="119"/>
                    <a:pt x="120" y="126"/>
                    <a:pt x="118" y="129"/>
                  </a:cubicBezTo>
                  <a:cubicBezTo>
                    <a:pt x="117" y="132"/>
                    <a:pt x="118" y="138"/>
                    <a:pt x="122" y="141"/>
                  </a:cubicBezTo>
                  <a:cubicBezTo>
                    <a:pt x="127" y="144"/>
                    <a:pt x="132" y="151"/>
                    <a:pt x="135" y="156"/>
                  </a:cubicBezTo>
                  <a:cubicBezTo>
                    <a:pt x="138" y="162"/>
                    <a:pt x="140" y="175"/>
                    <a:pt x="139" y="185"/>
                  </a:cubicBezTo>
                  <a:cubicBezTo>
                    <a:pt x="139" y="195"/>
                    <a:pt x="145" y="201"/>
                    <a:pt x="152" y="198"/>
                  </a:cubicBezTo>
                  <a:cubicBezTo>
                    <a:pt x="160" y="195"/>
                    <a:pt x="167" y="187"/>
                    <a:pt x="169" y="180"/>
                  </a:cubicBezTo>
                  <a:cubicBezTo>
                    <a:pt x="171" y="174"/>
                    <a:pt x="179" y="160"/>
                    <a:pt x="187" y="150"/>
                  </a:cubicBezTo>
                  <a:cubicBezTo>
                    <a:pt x="195" y="140"/>
                    <a:pt x="201" y="127"/>
                    <a:pt x="200" y="122"/>
                  </a:cubicBezTo>
                  <a:cubicBezTo>
                    <a:pt x="200" y="116"/>
                    <a:pt x="191" y="111"/>
                    <a:pt x="182" y="109"/>
                  </a:cubicBezTo>
                  <a:close/>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26" y="212"/>
                  </a:moveTo>
                  <a:cubicBezTo>
                    <a:pt x="127" y="211"/>
                    <a:pt x="128" y="209"/>
                    <a:pt x="128" y="208"/>
                  </a:cubicBezTo>
                  <a:cubicBezTo>
                    <a:pt x="130" y="201"/>
                    <a:pt x="128" y="191"/>
                    <a:pt x="125" y="186"/>
                  </a:cubicBezTo>
                  <a:cubicBezTo>
                    <a:pt x="121" y="181"/>
                    <a:pt x="112" y="181"/>
                    <a:pt x="105" y="186"/>
                  </a:cubicBezTo>
                  <a:cubicBezTo>
                    <a:pt x="97" y="191"/>
                    <a:pt x="94" y="200"/>
                    <a:pt x="98" y="207"/>
                  </a:cubicBezTo>
                  <a:cubicBezTo>
                    <a:pt x="99" y="208"/>
                    <a:pt x="100" y="210"/>
                    <a:pt x="102" y="211"/>
                  </a:cubicBezTo>
                  <a:cubicBezTo>
                    <a:pt x="72" y="206"/>
                    <a:pt x="47" y="187"/>
                    <a:pt x="34" y="161"/>
                  </a:cubicBezTo>
                  <a:cubicBezTo>
                    <a:pt x="37" y="161"/>
                    <a:pt x="40" y="159"/>
                    <a:pt x="44" y="157"/>
                  </a:cubicBezTo>
                  <a:cubicBezTo>
                    <a:pt x="44" y="157"/>
                    <a:pt x="44" y="157"/>
                    <a:pt x="44" y="157"/>
                  </a:cubicBezTo>
                  <a:cubicBezTo>
                    <a:pt x="57" y="148"/>
                    <a:pt x="74" y="141"/>
                    <a:pt x="81" y="142"/>
                  </a:cubicBezTo>
                  <a:cubicBezTo>
                    <a:pt x="89" y="142"/>
                    <a:pt x="89" y="131"/>
                    <a:pt x="81" y="118"/>
                  </a:cubicBezTo>
                  <a:cubicBezTo>
                    <a:pt x="74" y="105"/>
                    <a:pt x="62" y="94"/>
                    <a:pt x="55" y="94"/>
                  </a:cubicBezTo>
                  <a:cubicBezTo>
                    <a:pt x="48" y="94"/>
                    <a:pt x="36" y="92"/>
                    <a:pt x="28" y="90"/>
                  </a:cubicBezTo>
                  <a:cubicBezTo>
                    <a:pt x="37" y="62"/>
                    <a:pt x="58" y="41"/>
                    <a:pt x="84" y="30"/>
                  </a:cubicBezTo>
                  <a:cubicBezTo>
                    <a:pt x="84" y="31"/>
                    <a:pt x="84" y="31"/>
                    <a:pt x="84" y="31"/>
                  </a:cubicBezTo>
                  <a:cubicBezTo>
                    <a:pt x="86" y="39"/>
                    <a:pt x="95" y="50"/>
                    <a:pt x="102" y="56"/>
                  </a:cubicBezTo>
                  <a:cubicBezTo>
                    <a:pt x="110" y="62"/>
                    <a:pt x="118" y="72"/>
                    <a:pt x="120" y="79"/>
                  </a:cubicBezTo>
                  <a:cubicBezTo>
                    <a:pt x="122" y="85"/>
                    <a:pt x="127" y="93"/>
                    <a:pt x="131" y="97"/>
                  </a:cubicBezTo>
                  <a:cubicBezTo>
                    <a:pt x="136" y="100"/>
                    <a:pt x="142" y="96"/>
                    <a:pt x="146" y="88"/>
                  </a:cubicBezTo>
                  <a:cubicBezTo>
                    <a:pt x="150" y="80"/>
                    <a:pt x="164" y="70"/>
                    <a:pt x="177" y="66"/>
                  </a:cubicBezTo>
                  <a:cubicBezTo>
                    <a:pt x="183" y="64"/>
                    <a:pt x="187" y="61"/>
                    <a:pt x="190" y="57"/>
                  </a:cubicBezTo>
                  <a:cubicBezTo>
                    <a:pt x="204" y="74"/>
                    <a:pt x="212" y="95"/>
                    <a:pt x="212" y="118"/>
                  </a:cubicBezTo>
                  <a:cubicBezTo>
                    <a:pt x="212" y="168"/>
                    <a:pt x="174" y="208"/>
                    <a:pt x="126" y="212"/>
                  </a:cubicBezTo>
                  <a:close/>
                </a:path>
              </a:pathLst>
            </a:custGeom>
            <a:solidFill>
              <a:schemeClr val="bg1"/>
            </a:solidFill>
            <a:ln>
              <a:noFill/>
            </a:ln>
          </p:spPr>
          <p:txBody>
            <a:bodyPr anchor="ctr"/>
            <a:lstStyle/>
            <a:p>
              <a:pPr algn="ctr"/>
              <a:endParaRPr sz="1140">
                <a:solidFill>
                  <a:schemeClr val="tx1">
                    <a:lumMod val="95000"/>
                    <a:lumOff val="5000"/>
                  </a:schemeClr>
                </a:solidFill>
                <a:cs typeface="+mn-ea"/>
                <a:sym typeface="+mn-lt"/>
              </a:endParaRPr>
            </a:p>
          </p:txBody>
        </p:sp>
        <p:sp>
          <p:nvSpPr>
            <p:cNvPr id="51" name="Freeform: Shape 105"/>
            <p:cNvSpPr/>
            <p:nvPr/>
          </p:nvSpPr>
          <p:spPr bwMode="auto">
            <a:xfrm>
              <a:off x="8633769" y="4148294"/>
              <a:ext cx="464051" cy="464051"/>
            </a:xfrm>
            <a:custGeom>
              <a:avLst/>
              <a:gdLst>
                <a:gd name="T0" fmla="*/ 0 w 236"/>
                <a:gd name="T1" fmla="*/ 118 h 236"/>
                <a:gd name="T2" fmla="*/ 236 w 236"/>
                <a:gd name="T3" fmla="*/ 118 h 236"/>
                <a:gd name="T4" fmla="*/ 150 w 236"/>
                <a:gd name="T5" fmla="*/ 168 h 236"/>
                <a:gd name="T6" fmla="*/ 128 w 236"/>
                <a:gd name="T7" fmla="*/ 196 h 236"/>
                <a:gd name="T8" fmla="*/ 125 w 236"/>
                <a:gd name="T9" fmla="*/ 199 h 236"/>
                <a:gd name="T10" fmla="*/ 111 w 236"/>
                <a:gd name="T11" fmla="*/ 198 h 236"/>
                <a:gd name="T12" fmla="*/ 110 w 236"/>
                <a:gd name="T13" fmla="*/ 180 h 236"/>
                <a:gd name="T14" fmla="*/ 90 w 236"/>
                <a:gd name="T15" fmla="*/ 173 h 236"/>
                <a:gd name="T16" fmla="*/ 79 w 236"/>
                <a:gd name="T17" fmla="*/ 166 h 236"/>
                <a:gd name="T18" fmla="*/ 78 w 236"/>
                <a:gd name="T19" fmla="*/ 160 h 236"/>
                <a:gd name="T20" fmla="*/ 89 w 236"/>
                <a:gd name="T21" fmla="*/ 147 h 236"/>
                <a:gd name="T22" fmla="*/ 91 w 236"/>
                <a:gd name="T23" fmla="*/ 148 h 236"/>
                <a:gd name="T24" fmla="*/ 119 w 236"/>
                <a:gd name="T25" fmla="*/ 160 h 236"/>
                <a:gd name="T26" fmla="*/ 137 w 236"/>
                <a:gd name="T27" fmla="*/ 145 h 236"/>
                <a:gd name="T28" fmla="*/ 133 w 236"/>
                <a:gd name="T29" fmla="*/ 137 h 236"/>
                <a:gd name="T30" fmla="*/ 122 w 236"/>
                <a:gd name="T31" fmla="*/ 130 h 236"/>
                <a:gd name="T32" fmla="*/ 109 w 236"/>
                <a:gd name="T33" fmla="*/ 125 h 236"/>
                <a:gd name="T34" fmla="*/ 98 w 236"/>
                <a:gd name="T35" fmla="*/ 120 h 236"/>
                <a:gd name="T36" fmla="*/ 89 w 236"/>
                <a:gd name="T37" fmla="*/ 113 h 236"/>
                <a:gd name="T38" fmla="*/ 82 w 236"/>
                <a:gd name="T39" fmla="*/ 103 h 236"/>
                <a:gd name="T40" fmla="*/ 79 w 236"/>
                <a:gd name="T41" fmla="*/ 90 h 236"/>
                <a:gd name="T42" fmla="*/ 110 w 236"/>
                <a:gd name="T43" fmla="*/ 57 h 236"/>
                <a:gd name="T44" fmla="*/ 111 w 236"/>
                <a:gd name="T45" fmla="*/ 38 h 236"/>
                <a:gd name="T46" fmla="*/ 125 w 236"/>
                <a:gd name="T47" fmla="*/ 37 h 236"/>
                <a:gd name="T48" fmla="*/ 128 w 236"/>
                <a:gd name="T49" fmla="*/ 40 h 236"/>
                <a:gd name="T50" fmla="*/ 137 w 236"/>
                <a:gd name="T51" fmla="*/ 58 h 236"/>
                <a:gd name="T52" fmla="*/ 151 w 236"/>
                <a:gd name="T53" fmla="*/ 65 h 236"/>
                <a:gd name="T54" fmla="*/ 155 w 236"/>
                <a:gd name="T55" fmla="*/ 69 h 236"/>
                <a:gd name="T56" fmla="*/ 149 w 236"/>
                <a:gd name="T57" fmla="*/ 85 h 236"/>
                <a:gd name="T58" fmla="*/ 144 w 236"/>
                <a:gd name="T59" fmla="*/ 86 h 236"/>
                <a:gd name="T60" fmla="*/ 140 w 236"/>
                <a:gd name="T61" fmla="*/ 82 h 236"/>
                <a:gd name="T62" fmla="*/ 128 w 236"/>
                <a:gd name="T63" fmla="*/ 77 h 236"/>
                <a:gd name="T64" fmla="*/ 107 w 236"/>
                <a:gd name="T65" fmla="*/ 80 h 236"/>
                <a:gd name="T66" fmla="*/ 102 w 236"/>
                <a:gd name="T67" fmla="*/ 94 h 236"/>
                <a:gd name="T68" fmla="*/ 108 w 236"/>
                <a:gd name="T69" fmla="*/ 101 h 236"/>
                <a:gd name="T70" fmla="*/ 118 w 236"/>
                <a:gd name="T71" fmla="*/ 106 h 236"/>
                <a:gd name="T72" fmla="*/ 132 w 236"/>
                <a:gd name="T73" fmla="*/ 112 h 236"/>
                <a:gd name="T74" fmla="*/ 145 w 236"/>
                <a:gd name="T75" fmla="*/ 119 h 236"/>
                <a:gd name="T76" fmla="*/ 155 w 236"/>
                <a:gd name="T77" fmla="*/ 129 h 236"/>
                <a:gd name="T78" fmla="*/ 159 w 236"/>
                <a:gd name="T79" fmla="*/ 14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6" h="236">
                  <a:moveTo>
                    <a:pt x="118" y="0"/>
                  </a:moveTo>
                  <a:cubicBezTo>
                    <a:pt x="53" y="0"/>
                    <a:pt x="0" y="53"/>
                    <a:pt x="0" y="118"/>
                  </a:cubicBezTo>
                  <a:cubicBezTo>
                    <a:pt x="0" y="183"/>
                    <a:pt x="53" y="236"/>
                    <a:pt x="118" y="236"/>
                  </a:cubicBezTo>
                  <a:cubicBezTo>
                    <a:pt x="183" y="236"/>
                    <a:pt x="236" y="183"/>
                    <a:pt x="236" y="118"/>
                  </a:cubicBezTo>
                  <a:cubicBezTo>
                    <a:pt x="236" y="53"/>
                    <a:pt x="183" y="0"/>
                    <a:pt x="118" y="0"/>
                  </a:cubicBezTo>
                  <a:moveTo>
                    <a:pt x="150" y="168"/>
                  </a:moveTo>
                  <a:cubicBezTo>
                    <a:pt x="145" y="175"/>
                    <a:pt x="137" y="179"/>
                    <a:pt x="128" y="180"/>
                  </a:cubicBezTo>
                  <a:cubicBezTo>
                    <a:pt x="128" y="196"/>
                    <a:pt x="128" y="196"/>
                    <a:pt x="128" y="196"/>
                  </a:cubicBezTo>
                  <a:cubicBezTo>
                    <a:pt x="128" y="197"/>
                    <a:pt x="127" y="198"/>
                    <a:pt x="127" y="198"/>
                  </a:cubicBezTo>
                  <a:cubicBezTo>
                    <a:pt x="126" y="199"/>
                    <a:pt x="126" y="199"/>
                    <a:pt x="125" y="199"/>
                  </a:cubicBezTo>
                  <a:cubicBezTo>
                    <a:pt x="113" y="199"/>
                    <a:pt x="113" y="199"/>
                    <a:pt x="113" y="199"/>
                  </a:cubicBezTo>
                  <a:cubicBezTo>
                    <a:pt x="112" y="199"/>
                    <a:pt x="111" y="199"/>
                    <a:pt x="111" y="198"/>
                  </a:cubicBezTo>
                  <a:cubicBezTo>
                    <a:pt x="110" y="197"/>
                    <a:pt x="110" y="197"/>
                    <a:pt x="110" y="196"/>
                  </a:cubicBezTo>
                  <a:cubicBezTo>
                    <a:pt x="110" y="180"/>
                    <a:pt x="110" y="180"/>
                    <a:pt x="110" y="180"/>
                  </a:cubicBezTo>
                  <a:cubicBezTo>
                    <a:pt x="106" y="180"/>
                    <a:pt x="102" y="179"/>
                    <a:pt x="99" y="177"/>
                  </a:cubicBezTo>
                  <a:cubicBezTo>
                    <a:pt x="95" y="176"/>
                    <a:pt x="92" y="175"/>
                    <a:pt x="90" y="173"/>
                  </a:cubicBezTo>
                  <a:cubicBezTo>
                    <a:pt x="88" y="172"/>
                    <a:pt x="85" y="171"/>
                    <a:pt x="83" y="169"/>
                  </a:cubicBezTo>
                  <a:cubicBezTo>
                    <a:pt x="81" y="168"/>
                    <a:pt x="80" y="166"/>
                    <a:pt x="79" y="166"/>
                  </a:cubicBezTo>
                  <a:cubicBezTo>
                    <a:pt x="79" y="165"/>
                    <a:pt x="78" y="164"/>
                    <a:pt x="78" y="164"/>
                  </a:cubicBezTo>
                  <a:cubicBezTo>
                    <a:pt x="77" y="163"/>
                    <a:pt x="77" y="162"/>
                    <a:pt x="78" y="160"/>
                  </a:cubicBezTo>
                  <a:cubicBezTo>
                    <a:pt x="87" y="148"/>
                    <a:pt x="87" y="148"/>
                    <a:pt x="87" y="148"/>
                  </a:cubicBezTo>
                  <a:cubicBezTo>
                    <a:pt x="87" y="148"/>
                    <a:pt x="88" y="147"/>
                    <a:pt x="89" y="147"/>
                  </a:cubicBezTo>
                  <a:cubicBezTo>
                    <a:pt x="90" y="147"/>
                    <a:pt x="90" y="147"/>
                    <a:pt x="91" y="148"/>
                  </a:cubicBezTo>
                  <a:cubicBezTo>
                    <a:pt x="91" y="148"/>
                    <a:pt x="91" y="148"/>
                    <a:pt x="91" y="148"/>
                  </a:cubicBezTo>
                  <a:cubicBezTo>
                    <a:pt x="98" y="154"/>
                    <a:pt x="105" y="158"/>
                    <a:pt x="112" y="159"/>
                  </a:cubicBezTo>
                  <a:cubicBezTo>
                    <a:pt x="115" y="160"/>
                    <a:pt x="117" y="160"/>
                    <a:pt x="119" y="160"/>
                  </a:cubicBezTo>
                  <a:cubicBezTo>
                    <a:pt x="124" y="160"/>
                    <a:pt x="128" y="159"/>
                    <a:pt x="131" y="156"/>
                  </a:cubicBezTo>
                  <a:cubicBezTo>
                    <a:pt x="135" y="154"/>
                    <a:pt x="137" y="150"/>
                    <a:pt x="137" y="145"/>
                  </a:cubicBezTo>
                  <a:cubicBezTo>
                    <a:pt x="137" y="144"/>
                    <a:pt x="136" y="142"/>
                    <a:pt x="136" y="140"/>
                  </a:cubicBezTo>
                  <a:cubicBezTo>
                    <a:pt x="135" y="139"/>
                    <a:pt x="134" y="138"/>
                    <a:pt x="133" y="137"/>
                  </a:cubicBezTo>
                  <a:cubicBezTo>
                    <a:pt x="132" y="136"/>
                    <a:pt x="130" y="135"/>
                    <a:pt x="127" y="133"/>
                  </a:cubicBezTo>
                  <a:cubicBezTo>
                    <a:pt x="125" y="132"/>
                    <a:pt x="123" y="131"/>
                    <a:pt x="122" y="130"/>
                  </a:cubicBezTo>
                  <a:cubicBezTo>
                    <a:pt x="120" y="130"/>
                    <a:pt x="118" y="129"/>
                    <a:pt x="115" y="128"/>
                  </a:cubicBezTo>
                  <a:cubicBezTo>
                    <a:pt x="112" y="127"/>
                    <a:pt x="110" y="126"/>
                    <a:pt x="109" y="125"/>
                  </a:cubicBezTo>
                  <a:cubicBezTo>
                    <a:pt x="108" y="125"/>
                    <a:pt x="106" y="124"/>
                    <a:pt x="104" y="123"/>
                  </a:cubicBezTo>
                  <a:cubicBezTo>
                    <a:pt x="101" y="122"/>
                    <a:pt x="100" y="121"/>
                    <a:pt x="98" y="120"/>
                  </a:cubicBezTo>
                  <a:cubicBezTo>
                    <a:pt x="97" y="119"/>
                    <a:pt x="95" y="118"/>
                    <a:pt x="93" y="117"/>
                  </a:cubicBezTo>
                  <a:cubicBezTo>
                    <a:pt x="91" y="116"/>
                    <a:pt x="90" y="114"/>
                    <a:pt x="89" y="113"/>
                  </a:cubicBezTo>
                  <a:cubicBezTo>
                    <a:pt x="87" y="112"/>
                    <a:pt x="86" y="110"/>
                    <a:pt x="85" y="109"/>
                  </a:cubicBezTo>
                  <a:cubicBezTo>
                    <a:pt x="83" y="107"/>
                    <a:pt x="82" y="105"/>
                    <a:pt x="82" y="103"/>
                  </a:cubicBezTo>
                  <a:cubicBezTo>
                    <a:pt x="81" y="102"/>
                    <a:pt x="80" y="100"/>
                    <a:pt x="80" y="97"/>
                  </a:cubicBezTo>
                  <a:cubicBezTo>
                    <a:pt x="79" y="95"/>
                    <a:pt x="79" y="93"/>
                    <a:pt x="79" y="90"/>
                  </a:cubicBezTo>
                  <a:cubicBezTo>
                    <a:pt x="79" y="82"/>
                    <a:pt x="82" y="75"/>
                    <a:pt x="88" y="69"/>
                  </a:cubicBezTo>
                  <a:cubicBezTo>
                    <a:pt x="93" y="62"/>
                    <a:pt x="101" y="58"/>
                    <a:pt x="110" y="57"/>
                  </a:cubicBezTo>
                  <a:cubicBezTo>
                    <a:pt x="110" y="40"/>
                    <a:pt x="110" y="40"/>
                    <a:pt x="110" y="40"/>
                  </a:cubicBezTo>
                  <a:cubicBezTo>
                    <a:pt x="110" y="40"/>
                    <a:pt x="110" y="39"/>
                    <a:pt x="111" y="38"/>
                  </a:cubicBezTo>
                  <a:cubicBezTo>
                    <a:pt x="111" y="38"/>
                    <a:pt x="112" y="37"/>
                    <a:pt x="113" y="37"/>
                  </a:cubicBezTo>
                  <a:cubicBezTo>
                    <a:pt x="125" y="37"/>
                    <a:pt x="125" y="37"/>
                    <a:pt x="125" y="37"/>
                  </a:cubicBezTo>
                  <a:cubicBezTo>
                    <a:pt x="126" y="37"/>
                    <a:pt x="126" y="38"/>
                    <a:pt x="127" y="38"/>
                  </a:cubicBezTo>
                  <a:cubicBezTo>
                    <a:pt x="127" y="39"/>
                    <a:pt x="128" y="39"/>
                    <a:pt x="128" y="40"/>
                  </a:cubicBezTo>
                  <a:cubicBezTo>
                    <a:pt x="128" y="56"/>
                    <a:pt x="128" y="56"/>
                    <a:pt x="128" y="56"/>
                  </a:cubicBezTo>
                  <a:cubicBezTo>
                    <a:pt x="131" y="57"/>
                    <a:pt x="134" y="57"/>
                    <a:pt x="137" y="58"/>
                  </a:cubicBezTo>
                  <a:cubicBezTo>
                    <a:pt x="140" y="59"/>
                    <a:pt x="143" y="60"/>
                    <a:pt x="145" y="61"/>
                  </a:cubicBezTo>
                  <a:cubicBezTo>
                    <a:pt x="147" y="62"/>
                    <a:pt x="149" y="63"/>
                    <a:pt x="151" y="65"/>
                  </a:cubicBezTo>
                  <a:cubicBezTo>
                    <a:pt x="152" y="66"/>
                    <a:pt x="153" y="67"/>
                    <a:pt x="154" y="67"/>
                  </a:cubicBezTo>
                  <a:cubicBezTo>
                    <a:pt x="155" y="68"/>
                    <a:pt x="155" y="68"/>
                    <a:pt x="155" y="69"/>
                  </a:cubicBezTo>
                  <a:cubicBezTo>
                    <a:pt x="156" y="70"/>
                    <a:pt x="156" y="71"/>
                    <a:pt x="156" y="72"/>
                  </a:cubicBezTo>
                  <a:cubicBezTo>
                    <a:pt x="149" y="85"/>
                    <a:pt x="149" y="85"/>
                    <a:pt x="149" y="85"/>
                  </a:cubicBezTo>
                  <a:cubicBezTo>
                    <a:pt x="148" y="86"/>
                    <a:pt x="148" y="86"/>
                    <a:pt x="147" y="87"/>
                  </a:cubicBezTo>
                  <a:cubicBezTo>
                    <a:pt x="146" y="87"/>
                    <a:pt x="145" y="86"/>
                    <a:pt x="144" y="86"/>
                  </a:cubicBezTo>
                  <a:cubicBezTo>
                    <a:pt x="144" y="86"/>
                    <a:pt x="144" y="85"/>
                    <a:pt x="143" y="85"/>
                  </a:cubicBezTo>
                  <a:cubicBezTo>
                    <a:pt x="142" y="84"/>
                    <a:pt x="141" y="83"/>
                    <a:pt x="140" y="82"/>
                  </a:cubicBezTo>
                  <a:cubicBezTo>
                    <a:pt x="138" y="81"/>
                    <a:pt x="136" y="80"/>
                    <a:pt x="134" y="80"/>
                  </a:cubicBezTo>
                  <a:cubicBezTo>
                    <a:pt x="133" y="79"/>
                    <a:pt x="130" y="78"/>
                    <a:pt x="128" y="77"/>
                  </a:cubicBezTo>
                  <a:cubicBezTo>
                    <a:pt x="125" y="77"/>
                    <a:pt x="123" y="76"/>
                    <a:pt x="120" y="76"/>
                  </a:cubicBezTo>
                  <a:cubicBezTo>
                    <a:pt x="115" y="76"/>
                    <a:pt x="110" y="77"/>
                    <a:pt x="107" y="80"/>
                  </a:cubicBezTo>
                  <a:cubicBezTo>
                    <a:pt x="103" y="83"/>
                    <a:pt x="101" y="86"/>
                    <a:pt x="101" y="90"/>
                  </a:cubicBezTo>
                  <a:cubicBezTo>
                    <a:pt x="101" y="92"/>
                    <a:pt x="102" y="93"/>
                    <a:pt x="102" y="94"/>
                  </a:cubicBezTo>
                  <a:cubicBezTo>
                    <a:pt x="103" y="96"/>
                    <a:pt x="103" y="97"/>
                    <a:pt x="105" y="98"/>
                  </a:cubicBezTo>
                  <a:cubicBezTo>
                    <a:pt x="106" y="99"/>
                    <a:pt x="107" y="100"/>
                    <a:pt x="108" y="101"/>
                  </a:cubicBezTo>
                  <a:cubicBezTo>
                    <a:pt x="109" y="102"/>
                    <a:pt x="111" y="103"/>
                    <a:pt x="113" y="104"/>
                  </a:cubicBezTo>
                  <a:cubicBezTo>
                    <a:pt x="115" y="105"/>
                    <a:pt x="117" y="106"/>
                    <a:pt x="118" y="106"/>
                  </a:cubicBezTo>
                  <a:cubicBezTo>
                    <a:pt x="120" y="107"/>
                    <a:pt x="122" y="108"/>
                    <a:pt x="125" y="109"/>
                  </a:cubicBezTo>
                  <a:cubicBezTo>
                    <a:pt x="128" y="110"/>
                    <a:pt x="130" y="111"/>
                    <a:pt x="132" y="112"/>
                  </a:cubicBezTo>
                  <a:cubicBezTo>
                    <a:pt x="133" y="112"/>
                    <a:pt x="136" y="113"/>
                    <a:pt x="138" y="115"/>
                  </a:cubicBezTo>
                  <a:cubicBezTo>
                    <a:pt x="141" y="116"/>
                    <a:pt x="143" y="117"/>
                    <a:pt x="145" y="119"/>
                  </a:cubicBezTo>
                  <a:cubicBezTo>
                    <a:pt x="147" y="120"/>
                    <a:pt x="149" y="121"/>
                    <a:pt x="151" y="123"/>
                  </a:cubicBezTo>
                  <a:cubicBezTo>
                    <a:pt x="153" y="125"/>
                    <a:pt x="154" y="127"/>
                    <a:pt x="155" y="129"/>
                  </a:cubicBezTo>
                  <a:cubicBezTo>
                    <a:pt x="156" y="131"/>
                    <a:pt x="157" y="133"/>
                    <a:pt x="158" y="136"/>
                  </a:cubicBezTo>
                  <a:cubicBezTo>
                    <a:pt x="159" y="138"/>
                    <a:pt x="159" y="141"/>
                    <a:pt x="159" y="144"/>
                  </a:cubicBezTo>
                  <a:cubicBezTo>
                    <a:pt x="159" y="153"/>
                    <a:pt x="156" y="161"/>
                    <a:pt x="150" y="168"/>
                  </a:cubicBezTo>
                </a:path>
              </a:pathLst>
            </a:custGeom>
            <a:solidFill>
              <a:schemeClr val="bg1"/>
            </a:solidFill>
            <a:ln>
              <a:noFill/>
            </a:ln>
          </p:spPr>
          <p:txBody>
            <a:bodyPr anchor="ctr"/>
            <a:lstStyle/>
            <a:p>
              <a:pPr algn="ctr"/>
              <a:endParaRPr sz="1140">
                <a:solidFill>
                  <a:schemeClr val="tx1">
                    <a:lumMod val="95000"/>
                    <a:lumOff val="5000"/>
                  </a:schemeClr>
                </a:solidFill>
                <a:cs typeface="+mn-ea"/>
                <a:sym typeface="+mn-lt"/>
              </a:endParaRPr>
            </a:p>
          </p:txBody>
        </p:sp>
        <p:grpSp>
          <p:nvGrpSpPr>
            <p:cNvPr id="52" name="组合 51"/>
            <p:cNvGrpSpPr/>
            <p:nvPr/>
          </p:nvGrpSpPr>
          <p:grpSpPr>
            <a:xfrm>
              <a:off x="987591" y="1952261"/>
              <a:ext cx="2444433" cy="885157"/>
              <a:chOff x="5497148" y="1317507"/>
              <a:chExt cx="2444433" cy="885157"/>
            </a:xfrm>
          </p:grpSpPr>
          <p:sp>
            <p:nvSpPr>
              <p:cNvPr id="62" name="TextBox 19"/>
              <p:cNvSpPr txBox="1"/>
              <p:nvPr/>
            </p:nvSpPr>
            <p:spPr>
              <a:xfrm>
                <a:off x="5497148" y="1317507"/>
                <a:ext cx="2444433" cy="282072"/>
              </a:xfrm>
              <a:prstGeom prst="rect">
                <a:avLst/>
              </a:prstGeom>
              <a:noFill/>
            </p:spPr>
            <p:txBody>
              <a:bodyPr wrap="square" rtlCol="0">
                <a:spAutoFit/>
                <a:scene3d>
                  <a:camera prst="orthographicFront"/>
                  <a:lightRig rig="threePt" dir="t"/>
                </a:scene3d>
                <a:sp3d contourW="12700"/>
              </a:bodyPr>
              <a:lstStyle>
                <a:defPPr>
                  <a:defRPr lang="zh-CN"/>
                </a:defPPr>
                <a:lvl1pPr>
                  <a:defRPr sz="1200">
                    <a:solidFill>
                      <a:schemeClr val="tx1">
                        <a:lumMod val="75000"/>
                        <a:lumOff val="25000"/>
                      </a:schemeClr>
                    </a:solidFill>
                    <a:latin typeface="EngraversGothic BT" panose="020B0507020203020204" pitchFamily="34" charset="0"/>
                  </a:defRPr>
                </a:lvl1pPr>
              </a:lstStyle>
              <a:p>
                <a:pPr algn="ctr"/>
                <a:r>
                  <a:rPr lang="zh-CN" altLang="en-US" sz="1140" b="1" dirty="0">
                    <a:solidFill>
                      <a:schemeClr val="tx1">
                        <a:lumMod val="95000"/>
                        <a:lumOff val="5000"/>
                      </a:schemeClr>
                    </a:solidFill>
                    <a:latin typeface="+mn-lt"/>
                    <a:cs typeface="+mn-ea"/>
                    <a:sym typeface="+mn-lt"/>
                  </a:rPr>
                  <a:t>添加标题</a:t>
                </a:r>
                <a:endParaRPr lang="en-US" altLang="zh-CN" sz="1140" b="1" dirty="0">
                  <a:solidFill>
                    <a:schemeClr val="tx1">
                      <a:lumMod val="95000"/>
                      <a:lumOff val="5000"/>
                    </a:schemeClr>
                  </a:solidFill>
                  <a:latin typeface="+mn-lt"/>
                  <a:cs typeface="+mn-ea"/>
                  <a:sym typeface="+mn-lt"/>
                </a:endParaRPr>
              </a:p>
            </p:txBody>
          </p:sp>
          <p:sp>
            <p:nvSpPr>
              <p:cNvPr id="63" name="文本框 67"/>
              <p:cNvSpPr txBox="1"/>
              <p:nvPr/>
            </p:nvSpPr>
            <p:spPr>
              <a:xfrm>
                <a:off x="5497148" y="1662057"/>
                <a:ext cx="2444433" cy="540607"/>
              </a:xfrm>
              <a:prstGeom prst="rect">
                <a:avLst/>
              </a:prstGeom>
              <a:noFill/>
            </p:spPr>
            <p:txBody>
              <a:bodyPr wrap="square" rtlCol="0">
                <a:spAutoFit/>
                <a:scene3d>
                  <a:camera prst="orthographicFront"/>
                  <a:lightRig rig="threePt" dir="t"/>
                </a:scene3d>
                <a:sp3d contourW="12700"/>
              </a:bodyPr>
              <a:lstStyle/>
              <a:p>
                <a:pPr algn="just">
                  <a:lnSpc>
                    <a:spcPct val="120000"/>
                  </a:lnSpc>
                </a:pPr>
                <a:r>
                  <a:rPr lang="zh-CN" altLang="en-US" sz="1140" dirty="0">
                    <a:solidFill>
                      <a:schemeClr val="tx1">
                        <a:lumMod val="95000"/>
                        <a:lumOff val="5000"/>
                      </a:schemeClr>
                    </a:solidFill>
                    <a:cs typeface="+mn-ea"/>
                    <a:sym typeface="+mn-lt"/>
                  </a:rPr>
                  <a:t>请替换文字内容，修改文字内容，也可以直接复制你的内容到此。</a:t>
                </a:r>
                <a:endParaRPr lang="zh-CN" altLang="en-US" sz="1140" dirty="0">
                  <a:solidFill>
                    <a:schemeClr val="tx1">
                      <a:lumMod val="95000"/>
                      <a:lumOff val="5000"/>
                    </a:schemeClr>
                  </a:solidFill>
                  <a:cs typeface="+mn-ea"/>
                  <a:sym typeface="+mn-lt"/>
                </a:endParaRPr>
              </a:p>
            </p:txBody>
          </p:sp>
        </p:grpSp>
        <p:grpSp>
          <p:nvGrpSpPr>
            <p:cNvPr id="53" name="组合 52"/>
            <p:cNvGrpSpPr/>
            <p:nvPr/>
          </p:nvGrpSpPr>
          <p:grpSpPr>
            <a:xfrm>
              <a:off x="8711820" y="1903351"/>
              <a:ext cx="2444433" cy="885157"/>
              <a:chOff x="5497148" y="1317507"/>
              <a:chExt cx="2444433" cy="885157"/>
            </a:xfrm>
          </p:grpSpPr>
          <p:sp>
            <p:nvSpPr>
              <p:cNvPr id="60" name="TextBox 19"/>
              <p:cNvSpPr txBox="1"/>
              <p:nvPr/>
            </p:nvSpPr>
            <p:spPr>
              <a:xfrm>
                <a:off x="5497148" y="1317507"/>
                <a:ext cx="2444433" cy="282072"/>
              </a:xfrm>
              <a:prstGeom prst="rect">
                <a:avLst/>
              </a:prstGeom>
              <a:noFill/>
            </p:spPr>
            <p:txBody>
              <a:bodyPr wrap="square" rtlCol="0">
                <a:spAutoFit/>
                <a:scene3d>
                  <a:camera prst="orthographicFront"/>
                  <a:lightRig rig="threePt" dir="t"/>
                </a:scene3d>
                <a:sp3d contourW="12700"/>
              </a:bodyPr>
              <a:lstStyle>
                <a:defPPr>
                  <a:defRPr lang="zh-CN"/>
                </a:defPPr>
                <a:lvl1pPr>
                  <a:defRPr sz="1200">
                    <a:solidFill>
                      <a:schemeClr val="tx1">
                        <a:lumMod val="75000"/>
                        <a:lumOff val="25000"/>
                      </a:schemeClr>
                    </a:solidFill>
                    <a:latin typeface="EngraversGothic BT" panose="020B0507020203020204" pitchFamily="34" charset="0"/>
                  </a:defRPr>
                </a:lvl1pPr>
              </a:lstStyle>
              <a:p>
                <a:pPr algn="ctr"/>
                <a:r>
                  <a:rPr lang="zh-CN" altLang="en-US" sz="1140" b="1" dirty="0">
                    <a:solidFill>
                      <a:schemeClr val="tx1">
                        <a:lumMod val="95000"/>
                        <a:lumOff val="5000"/>
                      </a:schemeClr>
                    </a:solidFill>
                    <a:latin typeface="+mn-lt"/>
                    <a:cs typeface="+mn-ea"/>
                    <a:sym typeface="+mn-lt"/>
                  </a:rPr>
                  <a:t>添加标题</a:t>
                </a:r>
                <a:endParaRPr lang="en-US" altLang="zh-CN" sz="1140" b="1" dirty="0">
                  <a:solidFill>
                    <a:schemeClr val="tx1">
                      <a:lumMod val="95000"/>
                      <a:lumOff val="5000"/>
                    </a:schemeClr>
                  </a:solidFill>
                  <a:latin typeface="+mn-lt"/>
                  <a:cs typeface="+mn-ea"/>
                  <a:sym typeface="+mn-lt"/>
                </a:endParaRPr>
              </a:p>
            </p:txBody>
          </p:sp>
          <p:sp>
            <p:nvSpPr>
              <p:cNvPr id="61" name="文本框 65"/>
              <p:cNvSpPr txBox="1"/>
              <p:nvPr/>
            </p:nvSpPr>
            <p:spPr>
              <a:xfrm>
                <a:off x="5497148" y="1662057"/>
                <a:ext cx="2444433" cy="540607"/>
              </a:xfrm>
              <a:prstGeom prst="rect">
                <a:avLst/>
              </a:prstGeom>
              <a:noFill/>
            </p:spPr>
            <p:txBody>
              <a:bodyPr wrap="square" rtlCol="0">
                <a:spAutoFit/>
                <a:scene3d>
                  <a:camera prst="orthographicFront"/>
                  <a:lightRig rig="threePt" dir="t"/>
                </a:scene3d>
                <a:sp3d contourW="12700"/>
              </a:bodyPr>
              <a:lstStyle/>
              <a:p>
                <a:pPr algn="just">
                  <a:lnSpc>
                    <a:spcPct val="120000"/>
                  </a:lnSpc>
                </a:pPr>
                <a:r>
                  <a:rPr lang="zh-CN" altLang="en-US" sz="1140" dirty="0">
                    <a:solidFill>
                      <a:schemeClr val="tx1">
                        <a:lumMod val="95000"/>
                        <a:lumOff val="5000"/>
                      </a:schemeClr>
                    </a:solidFill>
                    <a:cs typeface="+mn-ea"/>
                    <a:sym typeface="+mn-lt"/>
                  </a:rPr>
                  <a:t>请替换文字内容，修改文字内容，也可以直接复制你的内容到此。</a:t>
                </a:r>
                <a:endParaRPr lang="zh-CN" altLang="en-US" sz="1140" dirty="0">
                  <a:solidFill>
                    <a:schemeClr val="tx1">
                      <a:lumMod val="95000"/>
                      <a:lumOff val="5000"/>
                    </a:schemeClr>
                  </a:solidFill>
                  <a:cs typeface="+mn-ea"/>
                  <a:sym typeface="+mn-lt"/>
                </a:endParaRPr>
              </a:p>
            </p:txBody>
          </p:sp>
        </p:grpSp>
        <p:grpSp>
          <p:nvGrpSpPr>
            <p:cNvPr id="54" name="组合 53"/>
            <p:cNvGrpSpPr/>
            <p:nvPr/>
          </p:nvGrpSpPr>
          <p:grpSpPr>
            <a:xfrm>
              <a:off x="9503871" y="4355757"/>
              <a:ext cx="2167429" cy="1106772"/>
              <a:chOff x="5497148" y="1317507"/>
              <a:chExt cx="2167429" cy="1106772"/>
            </a:xfrm>
          </p:grpSpPr>
          <p:sp>
            <p:nvSpPr>
              <p:cNvPr id="58" name="TextBox 19"/>
              <p:cNvSpPr txBox="1"/>
              <p:nvPr/>
            </p:nvSpPr>
            <p:spPr>
              <a:xfrm>
                <a:off x="5497148" y="1317507"/>
                <a:ext cx="2167429" cy="282072"/>
              </a:xfrm>
              <a:prstGeom prst="rect">
                <a:avLst/>
              </a:prstGeom>
              <a:noFill/>
            </p:spPr>
            <p:txBody>
              <a:bodyPr wrap="square" rtlCol="0">
                <a:spAutoFit/>
                <a:scene3d>
                  <a:camera prst="orthographicFront"/>
                  <a:lightRig rig="threePt" dir="t"/>
                </a:scene3d>
                <a:sp3d contourW="12700"/>
              </a:bodyPr>
              <a:lstStyle>
                <a:defPPr>
                  <a:defRPr lang="zh-CN"/>
                </a:defPPr>
                <a:lvl1pPr>
                  <a:defRPr sz="1200">
                    <a:solidFill>
                      <a:schemeClr val="tx1">
                        <a:lumMod val="75000"/>
                        <a:lumOff val="25000"/>
                      </a:schemeClr>
                    </a:solidFill>
                    <a:latin typeface="EngraversGothic BT" panose="020B0507020203020204" pitchFamily="34" charset="0"/>
                  </a:defRPr>
                </a:lvl1pPr>
              </a:lstStyle>
              <a:p>
                <a:pPr algn="ctr"/>
                <a:r>
                  <a:rPr lang="zh-CN" altLang="en-US" sz="1140" b="1" dirty="0">
                    <a:solidFill>
                      <a:schemeClr val="tx1">
                        <a:lumMod val="95000"/>
                        <a:lumOff val="5000"/>
                      </a:schemeClr>
                    </a:solidFill>
                    <a:latin typeface="+mn-lt"/>
                    <a:cs typeface="+mn-ea"/>
                    <a:sym typeface="+mn-lt"/>
                  </a:rPr>
                  <a:t>添加标题</a:t>
                </a:r>
                <a:endParaRPr lang="en-US" altLang="zh-CN" sz="1140" b="1" dirty="0">
                  <a:solidFill>
                    <a:schemeClr val="tx1">
                      <a:lumMod val="95000"/>
                      <a:lumOff val="5000"/>
                    </a:schemeClr>
                  </a:solidFill>
                  <a:latin typeface="+mn-lt"/>
                  <a:cs typeface="+mn-ea"/>
                  <a:sym typeface="+mn-lt"/>
                </a:endParaRPr>
              </a:p>
            </p:txBody>
          </p:sp>
          <p:sp>
            <p:nvSpPr>
              <p:cNvPr id="59" name="文本框 63"/>
              <p:cNvSpPr txBox="1"/>
              <p:nvPr/>
            </p:nvSpPr>
            <p:spPr>
              <a:xfrm>
                <a:off x="5497148" y="1662058"/>
                <a:ext cx="1862629" cy="762221"/>
              </a:xfrm>
              <a:prstGeom prst="rect">
                <a:avLst/>
              </a:prstGeom>
              <a:noFill/>
            </p:spPr>
            <p:txBody>
              <a:bodyPr wrap="square" rtlCol="0">
                <a:spAutoFit/>
                <a:scene3d>
                  <a:camera prst="orthographicFront"/>
                  <a:lightRig rig="threePt" dir="t"/>
                </a:scene3d>
                <a:sp3d contourW="12700"/>
              </a:bodyPr>
              <a:lstStyle/>
              <a:p>
                <a:pPr algn="just">
                  <a:lnSpc>
                    <a:spcPct val="120000"/>
                  </a:lnSpc>
                </a:pPr>
                <a:r>
                  <a:rPr lang="zh-CN" altLang="en-US" sz="1140" dirty="0">
                    <a:solidFill>
                      <a:schemeClr val="tx1">
                        <a:lumMod val="95000"/>
                        <a:lumOff val="5000"/>
                      </a:schemeClr>
                    </a:solidFill>
                    <a:cs typeface="+mn-ea"/>
                    <a:sym typeface="+mn-lt"/>
                  </a:rPr>
                  <a:t>请替换文字内容，修改文字内容，也可以直接复制你的内容到此。</a:t>
                </a:r>
                <a:endParaRPr lang="zh-CN" altLang="en-US" sz="1140" dirty="0">
                  <a:solidFill>
                    <a:schemeClr val="tx1">
                      <a:lumMod val="95000"/>
                      <a:lumOff val="5000"/>
                    </a:schemeClr>
                  </a:solidFill>
                  <a:cs typeface="+mn-ea"/>
                  <a:sym typeface="+mn-lt"/>
                </a:endParaRPr>
              </a:p>
            </p:txBody>
          </p:sp>
        </p:grpSp>
        <p:grpSp>
          <p:nvGrpSpPr>
            <p:cNvPr id="55" name="组合 54"/>
            <p:cNvGrpSpPr/>
            <p:nvPr/>
          </p:nvGrpSpPr>
          <p:grpSpPr>
            <a:xfrm>
              <a:off x="1304619" y="4604963"/>
              <a:ext cx="2444433" cy="885157"/>
              <a:chOff x="5497148" y="1317507"/>
              <a:chExt cx="2444433" cy="885157"/>
            </a:xfrm>
          </p:grpSpPr>
          <p:sp>
            <p:nvSpPr>
              <p:cNvPr id="56" name="TextBox 19"/>
              <p:cNvSpPr txBox="1"/>
              <p:nvPr/>
            </p:nvSpPr>
            <p:spPr>
              <a:xfrm>
                <a:off x="5497148" y="1317507"/>
                <a:ext cx="2444433" cy="282072"/>
              </a:xfrm>
              <a:prstGeom prst="rect">
                <a:avLst/>
              </a:prstGeom>
              <a:noFill/>
            </p:spPr>
            <p:txBody>
              <a:bodyPr wrap="square" rtlCol="0">
                <a:spAutoFit/>
                <a:scene3d>
                  <a:camera prst="orthographicFront"/>
                  <a:lightRig rig="threePt" dir="t"/>
                </a:scene3d>
                <a:sp3d contourW="12700"/>
              </a:bodyPr>
              <a:lstStyle>
                <a:defPPr>
                  <a:defRPr lang="zh-CN"/>
                </a:defPPr>
                <a:lvl1pPr>
                  <a:defRPr sz="1200">
                    <a:solidFill>
                      <a:schemeClr val="tx1">
                        <a:lumMod val="75000"/>
                        <a:lumOff val="25000"/>
                      </a:schemeClr>
                    </a:solidFill>
                    <a:latin typeface="EngraversGothic BT" panose="020B0507020203020204" pitchFamily="34" charset="0"/>
                  </a:defRPr>
                </a:lvl1pPr>
              </a:lstStyle>
              <a:p>
                <a:pPr algn="ctr"/>
                <a:r>
                  <a:rPr lang="zh-CN" altLang="en-US" sz="1140" b="1" dirty="0">
                    <a:solidFill>
                      <a:schemeClr val="tx1">
                        <a:lumMod val="95000"/>
                        <a:lumOff val="5000"/>
                      </a:schemeClr>
                    </a:solidFill>
                    <a:latin typeface="+mn-lt"/>
                    <a:cs typeface="+mn-ea"/>
                    <a:sym typeface="+mn-lt"/>
                  </a:rPr>
                  <a:t>添加标题</a:t>
                </a:r>
                <a:endParaRPr lang="en-US" altLang="zh-CN" sz="1140" b="1" dirty="0">
                  <a:solidFill>
                    <a:schemeClr val="tx1">
                      <a:lumMod val="95000"/>
                      <a:lumOff val="5000"/>
                    </a:schemeClr>
                  </a:solidFill>
                  <a:latin typeface="+mn-lt"/>
                  <a:cs typeface="+mn-ea"/>
                  <a:sym typeface="+mn-lt"/>
                </a:endParaRPr>
              </a:p>
            </p:txBody>
          </p:sp>
          <p:sp>
            <p:nvSpPr>
              <p:cNvPr id="57" name="文本框 61"/>
              <p:cNvSpPr txBox="1"/>
              <p:nvPr/>
            </p:nvSpPr>
            <p:spPr>
              <a:xfrm>
                <a:off x="5497148" y="1662057"/>
                <a:ext cx="2444433" cy="540607"/>
              </a:xfrm>
              <a:prstGeom prst="rect">
                <a:avLst/>
              </a:prstGeom>
              <a:noFill/>
            </p:spPr>
            <p:txBody>
              <a:bodyPr wrap="square" rtlCol="0">
                <a:spAutoFit/>
                <a:scene3d>
                  <a:camera prst="orthographicFront"/>
                  <a:lightRig rig="threePt" dir="t"/>
                </a:scene3d>
                <a:sp3d contourW="12700"/>
              </a:bodyPr>
              <a:lstStyle/>
              <a:p>
                <a:pPr algn="just">
                  <a:lnSpc>
                    <a:spcPct val="120000"/>
                  </a:lnSpc>
                </a:pPr>
                <a:r>
                  <a:rPr lang="zh-CN" altLang="en-US" sz="1140" dirty="0">
                    <a:solidFill>
                      <a:schemeClr val="tx1">
                        <a:lumMod val="95000"/>
                        <a:lumOff val="5000"/>
                      </a:schemeClr>
                    </a:solidFill>
                    <a:cs typeface="+mn-ea"/>
                    <a:sym typeface="+mn-lt"/>
                  </a:rPr>
                  <a:t>请替换文字内容，修改文字内容，也可以直接复制你的内容到此。</a:t>
                </a:r>
                <a:endParaRPr lang="zh-CN" altLang="en-US" sz="1140" dirty="0">
                  <a:solidFill>
                    <a:schemeClr val="tx1">
                      <a:lumMod val="95000"/>
                      <a:lumOff val="5000"/>
                    </a:schemeClr>
                  </a:solidFill>
                  <a:cs typeface="+mn-ea"/>
                  <a:sym typeface="+mn-lt"/>
                </a:endParaRPr>
              </a:p>
            </p:txBody>
          </p:sp>
        </p:grpSp>
      </p:grpSp>
      <p:sp>
        <p:nvSpPr>
          <p:cNvPr id="64" name="KSO_GT2"/>
          <p:cNvSpPr txBox="1">
            <a:spLocks noChangeArrowheads="1"/>
          </p:cNvSpPr>
          <p:nvPr/>
        </p:nvSpPr>
        <p:spPr bwMode="auto">
          <a:xfrm>
            <a:off x="5126671" y="306168"/>
            <a:ext cx="1939154"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80000"/>
              </a:lnSpc>
              <a:buFont typeface="Arial" panose="020B0604020202020204" pitchFamily="34" charset="0"/>
              <a:buNone/>
            </a:pPr>
            <a:r>
              <a:rPr lang="zh-CN" altLang="en-US" sz="2400" dirty="0" smtClean="0">
                <a:solidFill>
                  <a:schemeClr val="tx1">
                    <a:lumMod val="65000"/>
                    <a:lumOff val="35000"/>
                  </a:schemeClr>
                </a:solidFill>
                <a:latin typeface="+mn-ea"/>
                <a:ea typeface="+mn-ea"/>
                <a:cs typeface="Segoe UI" panose="020B0502040204020203" pitchFamily="34" charset="0"/>
              </a:rPr>
              <a:t>个人简历介绍</a:t>
            </a:r>
            <a:endParaRPr lang="zh-CN" altLang="en-US" sz="2400" dirty="0">
              <a:solidFill>
                <a:schemeClr val="tx1">
                  <a:lumMod val="65000"/>
                  <a:lumOff val="35000"/>
                </a:schemeClr>
              </a:solidFill>
              <a:latin typeface="+mn-ea"/>
              <a:ea typeface="+mn-ea"/>
              <a:cs typeface="Segoe UI" panose="020B0502040204020203"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100" advClick="0" advTm="3000">
        <p14:switch dir="r"/>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SO_GT2"/>
          <p:cNvSpPr txBox="1">
            <a:spLocks noChangeArrowheads="1"/>
          </p:cNvSpPr>
          <p:nvPr/>
        </p:nvSpPr>
        <p:spPr bwMode="auto">
          <a:xfrm>
            <a:off x="5217842" y="3029656"/>
            <a:ext cx="2471766" cy="517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80000"/>
              </a:lnSpc>
            </a:pPr>
            <a:r>
              <a:rPr lang="zh-CN" altLang="en-US" sz="3200" b="1" dirty="0">
                <a:solidFill>
                  <a:schemeClr val="tx1">
                    <a:lumMod val="65000"/>
                    <a:lumOff val="35000"/>
                  </a:schemeClr>
                </a:solidFill>
                <a:latin typeface="+mn-ea"/>
                <a:ea typeface="+mn-ea"/>
                <a:cs typeface="Segoe UI" panose="020B0502040204020203" pitchFamily="34" charset="0"/>
              </a:rPr>
              <a:t>行业认知概述</a:t>
            </a:r>
            <a:endParaRPr lang="zh-CN" altLang="en-US" sz="3200" b="1" dirty="0">
              <a:solidFill>
                <a:schemeClr val="tx1">
                  <a:lumMod val="65000"/>
                  <a:lumOff val="35000"/>
                </a:schemeClr>
              </a:solidFill>
              <a:latin typeface="+mn-ea"/>
              <a:ea typeface="+mn-ea"/>
              <a:cs typeface="Segoe UI" panose="020B0502040204020203" pitchFamily="34" charset="0"/>
            </a:endParaRPr>
          </a:p>
        </p:txBody>
      </p:sp>
      <p:sp>
        <p:nvSpPr>
          <p:cNvPr id="3" name="TextBox 2"/>
          <p:cNvSpPr txBox="1"/>
          <p:nvPr/>
        </p:nvSpPr>
        <p:spPr>
          <a:xfrm>
            <a:off x="5217842" y="3662593"/>
            <a:ext cx="4194851" cy="307706"/>
          </a:xfrm>
          <a:prstGeom prst="rect">
            <a:avLst/>
          </a:prstGeom>
          <a:noFill/>
        </p:spPr>
        <p:txBody>
          <a:bodyPr wrap="square" rtlCol="0">
            <a:spAutoFit/>
          </a:bodyPr>
          <a:lstStyle/>
          <a:p>
            <a:pPr algn="just">
              <a:defRPr/>
            </a:pPr>
            <a:r>
              <a:rPr lang="zh-CN" altLang="en-US" sz="1400" dirty="0">
                <a:solidFill>
                  <a:schemeClr val="tx1">
                    <a:lumMod val="65000"/>
                    <a:lumOff val="35000"/>
                  </a:schemeClr>
                </a:solidFill>
                <a:latin typeface="+mn-ea"/>
              </a:rPr>
              <a:t>单击此处添加文字阐述，添加简短问题说明文字。</a:t>
            </a:r>
            <a:endParaRPr lang="en-US" altLang="zh-CN" sz="1400" dirty="0">
              <a:solidFill>
                <a:schemeClr val="tx1">
                  <a:lumMod val="65000"/>
                  <a:lumOff val="35000"/>
                </a:schemeClr>
              </a:solidFill>
              <a:latin typeface="+mn-ea"/>
            </a:endParaRPr>
          </a:p>
        </p:txBody>
      </p:sp>
      <p:grpSp>
        <p:nvGrpSpPr>
          <p:cNvPr id="4" name="组合 3"/>
          <p:cNvGrpSpPr/>
          <p:nvPr/>
        </p:nvGrpSpPr>
        <p:grpSpPr bwMode="auto">
          <a:xfrm>
            <a:off x="3275833" y="2097342"/>
            <a:ext cx="1674424" cy="2630690"/>
            <a:chOff x="778084" y="1038958"/>
            <a:chExt cx="1850186" cy="2900945"/>
          </a:xfrm>
        </p:grpSpPr>
        <p:sp>
          <p:nvSpPr>
            <p:cNvPr id="5" name="圆角矩形 4"/>
            <p:cNvSpPr/>
            <p:nvPr/>
          </p:nvSpPr>
          <p:spPr>
            <a:xfrm>
              <a:off x="886816" y="1038958"/>
              <a:ext cx="1632723" cy="1926317"/>
            </a:xfrm>
            <a:prstGeom prst="roundRect">
              <a:avLst>
                <a:gd name="adj" fmla="val 935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p>
          </p:txBody>
        </p:sp>
        <p:sp>
          <p:nvSpPr>
            <p:cNvPr id="6" name="任意多边形 5"/>
            <p:cNvSpPr/>
            <p:nvPr/>
          </p:nvSpPr>
          <p:spPr>
            <a:xfrm>
              <a:off x="778084" y="2765010"/>
              <a:ext cx="1850186" cy="1174893"/>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solidFill>
                  <a:schemeClr val="bg1"/>
                </a:solidFill>
              </a:endParaRPr>
            </a:p>
          </p:txBody>
        </p:sp>
        <p:sp>
          <p:nvSpPr>
            <p:cNvPr id="7" name="椭圆 6"/>
            <p:cNvSpPr/>
            <p:nvPr/>
          </p:nvSpPr>
          <p:spPr>
            <a:xfrm>
              <a:off x="1402412" y="2364778"/>
              <a:ext cx="601529" cy="60049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4" tIns="34282" rIns="68564" bIns="34282" anchor="ctr"/>
            <a:lstStyle/>
            <a:p>
              <a:pPr algn="ctr" fontAlgn="auto"/>
              <a:endParaRPr lang="zh-HK" altLang="en-US" noProof="1">
                <a:latin typeface="Impact" panose="020B0806030902050204" pitchFamily="34" charset="0"/>
              </a:endParaRPr>
            </a:p>
          </p:txBody>
        </p:sp>
        <p:sp>
          <p:nvSpPr>
            <p:cNvPr id="8" name="文本框 11"/>
            <p:cNvSpPr txBox="1">
              <a:spLocks noChangeArrowheads="1"/>
            </p:cNvSpPr>
            <p:nvPr/>
          </p:nvSpPr>
          <p:spPr bwMode="auto">
            <a:xfrm>
              <a:off x="1106531" y="1317295"/>
              <a:ext cx="1193295" cy="1094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4" tIns="34282" rIns="68564" bIns="34282">
              <a:spAutoFit/>
            </a:bodyPr>
            <a:lstStyle/>
            <a:p>
              <a:pPr algn="ctr"/>
              <a:r>
                <a:rPr lang="en-US" altLang="zh-HK" sz="6000" dirty="0">
                  <a:solidFill>
                    <a:schemeClr val="bg1"/>
                  </a:solidFill>
                  <a:latin typeface="Impact" panose="020B0806030902050204" pitchFamily="34" charset="0"/>
                  <a:ea typeface="张海山锐谐体2.0-授权联系：Samtype@QQ.com" pitchFamily="2" charset="-122"/>
                </a:rPr>
                <a:t>02</a:t>
              </a:r>
              <a:endParaRPr lang="zh-HK" altLang="en-US" sz="6000" dirty="0">
                <a:solidFill>
                  <a:schemeClr val="bg1"/>
                </a:solidFill>
                <a:latin typeface="Impact" panose="020B0806030902050204" pitchFamily="34" charset="0"/>
                <a:ea typeface="张海山锐谐体2.0-授权联系：Samtype@QQ.com" pitchFamily="2" charset="-122"/>
              </a:endParaRPr>
            </a:p>
          </p:txBody>
        </p:sp>
      </p:grpSp>
      <p:sp>
        <p:nvSpPr>
          <p:cNvPr id="10" name="矩形 9"/>
          <p:cNvSpPr>
            <a:spLocks noChangeArrowheads="1"/>
          </p:cNvSpPr>
          <p:nvPr/>
        </p:nvSpPr>
        <p:spPr bwMode="auto">
          <a:xfrm>
            <a:off x="-239237" y="693330"/>
            <a:ext cx="910896" cy="257115"/>
          </a:xfrm>
          <a:prstGeom prst="rect">
            <a:avLst/>
          </a:prstGeom>
          <a:solidFill>
            <a:schemeClr val="tx1">
              <a:lumMod val="65000"/>
              <a:lumOff val="35000"/>
            </a:schemeClr>
          </a:solidFill>
          <a:ln>
            <a:no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11" name="矩形 10"/>
          <p:cNvSpPr>
            <a:spLocks noChangeArrowheads="1"/>
          </p:cNvSpPr>
          <p:nvPr/>
        </p:nvSpPr>
        <p:spPr bwMode="auto">
          <a:xfrm>
            <a:off x="11495351" y="5948697"/>
            <a:ext cx="914069" cy="255528"/>
          </a:xfrm>
          <a:prstGeom prst="rect">
            <a:avLst/>
          </a:prstGeom>
          <a:solidFill>
            <a:schemeClr val="tx1">
              <a:lumMod val="65000"/>
              <a:lumOff val="35000"/>
            </a:schemeClr>
          </a:solidFill>
          <a:ln>
            <a:no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par>
    </p:tnLst>
  </p:timing>
</p:sld>
</file>

<file path=ppt/tags/tag1.xml><?xml version="1.0" encoding="utf-8"?>
<p:tagLst xmlns:p="http://schemas.openxmlformats.org/presentationml/2006/main">
  <p:tag name="PA" val="v4.0.0"/>
</p:tagLst>
</file>

<file path=ppt/tags/tag2.xml><?xml version="1.0" encoding="utf-8"?>
<p:tagLst xmlns:p="http://schemas.openxmlformats.org/presentationml/2006/main">
  <p:tag name="ISPRING_PRESENTATION_TITLE" val="16"/>
  <p:tag name="KSO_WPP_MARK_KEY" val="74872d5b-0e20-46c1-ad4a-a1e66efef3ef"/>
  <p:tag name="COMMONDATA" val="eyJoZGlkIjoiOWYwNTBiMzFkMDFjNDliOGExMjZkZDlhYzdiZjg5NGUifQ=="/>
</p:tagLst>
</file>

<file path=ppt/theme/theme1.xml><?xml version="1.0" encoding="utf-8"?>
<a:theme xmlns:a="http://schemas.openxmlformats.org/drawingml/2006/main" name="Office 主题​​">
  <a:themeElements>
    <a:clrScheme name="自定义 20">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95959"/>
      </a:hlink>
      <a:folHlink>
        <a:srgbClr val="954F72"/>
      </a:folHlink>
    </a:clrScheme>
    <a:fontScheme name="fovvp5xm">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0">
      <a:dk1>
        <a:sysClr val="windowText" lastClr="000000"/>
      </a:dk1>
      <a:lt1>
        <a:sysClr val="window" lastClr="FFFFFF"/>
      </a:lt1>
      <a:dk2>
        <a:srgbClr val="44546A"/>
      </a:dk2>
      <a:lt2>
        <a:srgbClr val="E7E6E6"/>
      </a:lt2>
      <a:accent1>
        <a:srgbClr val="191919"/>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ovvp5xm">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5849</Words>
  <Application>WPS 演示</Application>
  <PresentationFormat>自定义</PresentationFormat>
  <Paragraphs>492</Paragraphs>
  <Slides>29</Slides>
  <Notes>28</Notes>
  <HiddenSlides>0</HiddenSlides>
  <MMClips>1</MMClips>
  <ScaleCrop>false</ScaleCrop>
  <HeadingPairs>
    <vt:vector size="6" baseType="variant">
      <vt:variant>
        <vt:lpstr>已用的字体</vt:lpstr>
      </vt:variant>
      <vt:variant>
        <vt:i4>21</vt:i4>
      </vt:variant>
      <vt:variant>
        <vt:lpstr>主题</vt:lpstr>
      </vt:variant>
      <vt:variant>
        <vt:i4>2</vt:i4>
      </vt:variant>
      <vt:variant>
        <vt:lpstr>幻灯片标题</vt:lpstr>
      </vt:variant>
      <vt:variant>
        <vt:i4>29</vt:i4>
      </vt:variant>
    </vt:vector>
  </HeadingPairs>
  <TitlesOfParts>
    <vt:vector size="52" baseType="lpstr">
      <vt:lpstr>Arial</vt:lpstr>
      <vt:lpstr>宋体</vt:lpstr>
      <vt:lpstr>Wingdings</vt:lpstr>
      <vt:lpstr>微软雅黑</vt:lpstr>
      <vt:lpstr>Gill Sans</vt:lpstr>
      <vt:lpstr>Geomanist</vt:lpstr>
      <vt:lpstr>Segoe Print</vt:lpstr>
      <vt:lpstr>Impact</vt:lpstr>
      <vt:lpstr>张海山锐谐体2.0-授权联系：Samtype@QQ.com</vt:lpstr>
      <vt:lpstr>Calibri</vt:lpstr>
      <vt:lpstr>Segoe UI</vt:lpstr>
      <vt:lpstr>Arial</vt:lpstr>
      <vt:lpstr>Rockwell</vt:lpstr>
      <vt:lpstr>EngraversGothic BT</vt:lpstr>
      <vt:lpstr>Yu Gothic UI</vt:lpstr>
      <vt:lpstr>Source Sans Pro Light</vt:lpstr>
      <vt:lpstr>Gill Sans MT</vt:lpstr>
      <vt:lpstr>Arial Unicode MS</vt:lpstr>
      <vt:lpstr>等线</vt:lpstr>
      <vt:lpstr>Lato Light</vt:lpstr>
      <vt:lpstr>MS PGothic</vt:lpstr>
      <vt:lpstr>Office 主题​​</vt:lpstr>
      <vt:lpstr>1_Office 主题​​</vt:lpstr>
      <vt:lpstr>PowerPoint 演示文稿</vt:lpstr>
      <vt:lpstr>PowerPoint 演示文稿</vt:lpstr>
      <vt:lpstr>PowerPoint 演示文稿</vt:lpstr>
      <vt:lpstr>PowerPoint 演示文稿</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清风素材</dc:title>
  <dc:creator>12sc.taobao.com</dc:creator>
  <cp:lastModifiedBy>hdy</cp:lastModifiedBy>
  <cp:revision>15</cp:revision>
  <dcterms:created xsi:type="dcterms:W3CDTF">2017-11-23T11:21:00Z</dcterms:created>
  <dcterms:modified xsi:type="dcterms:W3CDTF">2022-11-09T10:06:07Z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16C3784166C243078A8CE61B8B390C5E</vt:lpwstr>
  </property>
  <property fmtid="{D5CDD505-2E9C-101B-9397-08002B2CF9AE}" pid="3" name="KSOProductBuildVer">
    <vt:lpwstr>2052-11.1.0.12763</vt:lpwstr>
  </property>
</Properties>
</file>