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2.xml" ContentType="application/vnd.openxmlformats-officedocument.drawingml.chart+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72" r:id="rId1"/>
  </p:sldMasterIdLst>
  <p:notesMasterIdLst>
    <p:notesMasterId r:id="rId15"/>
  </p:notesMasterIdLst>
  <p:handoutMasterIdLst>
    <p:handoutMasterId r:id="rId16"/>
  </p:handoutMasterIdLst>
  <p:sldIdLst>
    <p:sldId id="1351" r:id="rId2"/>
    <p:sldId id="1382" r:id="rId3"/>
    <p:sldId id="1393" r:id="rId4"/>
    <p:sldId id="1383" r:id="rId5"/>
    <p:sldId id="1391" r:id="rId6"/>
    <p:sldId id="1402" r:id="rId7"/>
    <p:sldId id="1407" r:id="rId8"/>
    <p:sldId id="1408" r:id="rId9"/>
    <p:sldId id="1409" r:id="rId10"/>
    <p:sldId id="1401" r:id="rId11"/>
    <p:sldId id="1397" r:id="rId12"/>
    <p:sldId id="1410" r:id="rId13"/>
    <p:sldId id="1395" r:id="rId14"/>
  </p:sldIdLst>
  <p:sldSz cx="9906000" cy="6858000" type="A4"/>
  <p:notesSz cx="9144000" cy="6858000"/>
  <p:defaultTextStyle>
    <a:defPPr>
      <a:defRPr lang="de-DE"/>
    </a:defPPr>
    <a:lvl1pPr algn="l" rtl="0" fontAlgn="base">
      <a:spcBef>
        <a:spcPct val="0"/>
      </a:spcBef>
      <a:spcAft>
        <a:spcPct val="0"/>
      </a:spcAft>
      <a:defRPr b="1" kern="1200">
        <a:solidFill>
          <a:schemeClr val="tx1"/>
        </a:solidFill>
        <a:latin typeface="Arial" charset="0"/>
        <a:ea typeface="宋体" charset="-122"/>
        <a:cs typeface="+mn-cs"/>
      </a:defRPr>
    </a:lvl1pPr>
    <a:lvl2pPr marL="457200" algn="l" rtl="0" fontAlgn="base">
      <a:spcBef>
        <a:spcPct val="0"/>
      </a:spcBef>
      <a:spcAft>
        <a:spcPct val="0"/>
      </a:spcAft>
      <a:defRPr b="1" kern="1200">
        <a:solidFill>
          <a:schemeClr val="tx1"/>
        </a:solidFill>
        <a:latin typeface="Arial" charset="0"/>
        <a:ea typeface="宋体" charset="-122"/>
        <a:cs typeface="+mn-cs"/>
      </a:defRPr>
    </a:lvl2pPr>
    <a:lvl3pPr marL="914400" algn="l" rtl="0" fontAlgn="base">
      <a:spcBef>
        <a:spcPct val="0"/>
      </a:spcBef>
      <a:spcAft>
        <a:spcPct val="0"/>
      </a:spcAft>
      <a:defRPr b="1" kern="1200">
        <a:solidFill>
          <a:schemeClr val="tx1"/>
        </a:solidFill>
        <a:latin typeface="Arial" charset="0"/>
        <a:ea typeface="宋体" charset="-122"/>
        <a:cs typeface="+mn-cs"/>
      </a:defRPr>
    </a:lvl3pPr>
    <a:lvl4pPr marL="1371600" algn="l" rtl="0" fontAlgn="base">
      <a:spcBef>
        <a:spcPct val="0"/>
      </a:spcBef>
      <a:spcAft>
        <a:spcPct val="0"/>
      </a:spcAft>
      <a:defRPr b="1" kern="1200">
        <a:solidFill>
          <a:schemeClr val="tx1"/>
        </a:solidFill>
        <a:latin typeface="Arial" charset="0"/>
        <a:ea typeface="宋体" charset="-122"/>
        <a:cs typeface="+mn-cs"/>
      </a:defRPr>
    </a:lvl4pPr>
    <a:lvl5pPr marL="1828800" algn="l" rtl="0" fontAlgn="base">
      <a:spcBef>
        <a:spcPct val="0"/>
      </a:spcBef>
      <a:spcAft>
        <a:spcPct val="0"/>
      </a:spcAft>
      <a:defRPr b="1" kern="1200">
        <a:solidFill>
          <a:schemeClr val="tx1"/>
        </a:solidFill>
        <a:latin typeface="Arial" charset="0"/>
        <a:ea typeface="宋体" charset="-122"/>
        <a:cs typeface="+mn-cs"/>
      </a:defRPr>
    </a:lvl5pPr>
    <a:lvl6pPr marL="2286000" algn="l" defTabSz="914400" rtl="0" eaLnBrk="1" latinLnBrk="0" hangingPunct="1">
      <a:defRPr b="1" kern="1200">
        <a:solidFill>
          <a:schemeClr val="tx1"/>
        </a:solidFill>
        <a:latin typeface="Arial" charset="0"/>
        <a:ea typeface="宋体" charset="-122"/>
        <a:cs typeface="+mn-cs"/>
      </a:defRPr>
    </a:lvl6pPr>
    <a:lvl7pPr marL="2743200" algn="l" defTabSz="914400" rtl="0" eaLnBrk="1" latinLnBrk="0" hangingPunct="1">
      <a:defRPr b="1" kern="1200">
        <a:solidFill>
          <a:schemeClr val="tx1"/>
        </a:solidFill>
        <a:latin typeface="Arial" charset="0"/>
        <a:ea typeface="宋体" charset="-122"/>
        <a:cs typeface="+mn-cs"/>
      </a:defRPr>
    </a:lvl7pPr>
    <a:lvl8pPr marL="3200400" algn="l" defTabSz="914400" rtl="0" eaLnBrk="1" latinLnBrk="0" hangingPunct="1">
      <a:defRPr b="1" kern="1200">
        <a:solidFill>
          <a:schemeClr val="tx1"/>
        </a:solidFill>
        <a:latin typeface="Arial" charset="0"/>
        <a:ea typeface="宋体" charset="-122"/>
        <a:cs typeface="+mn-cs"/>
      </a:defRPr>
    </a:lvl8pPr>
    <a:lvl9pPr marL="3657600" algn="l" defTabSz="914400" rtl="0" eaLnBrk="1" latinLnBrk="0" hangingPunct="1">
      <a:defRPr b="1"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p15:guide id="1" orient="horz" pos="856">
          <p15:clr>
            <a:srgbClr val="A4A3A4"/>
          </p15:clr>
        </p15:guide>
        <p15:guide id="2" orient="horz" pos="2103">
          <p15:clr>
            <a:srgbClr val="A4A3A4"/>
          </p15:clr>
        </p15:guide>
        <p15:guide id="3" orient="horz" pos="4144">
          <p15:clr>
            <a:srgbClr val="A4A3A4"/>
          </p15:clr>
        </p15:guide>
        <p15:guide id="4" pos="3120">
          <p15:clr>
            <a:srgbClr val="A4A3A4"/>
          </p15:clr>
        </p15:guide>
        <p15:guide id="5" pos="228">
          <p15:clr>
            <a:srgbClr val="A4A3A4"/>
          </p15:clr>
        </p15:guide>
        <p15:guide id="6" pos="5983">
          <p15:clr>
            <a:srgbClr val="A4A3A4"/>
          </p15:clr>
        </p15:guide>
      </p15:sldGuideLst>
    </p:ext>
    <p:ext uri="{2D200454-40CA-4A62-9FC3-DE9A4176ACB9}">
      <p15:notesGuideLst xmlns:p15="http://schemas.microsoft.com/office/powerpoint/2012/main">
        <p15:guide id="1" orient="horz" pos="2160">
          <p15:clr>
            <a:srgbClr val="A4A3A4"/>
          </p15:clr>
        </p15:guide>
        <p15:guide id="2"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87EE0"/>
    <a:srgbClr val="66FFCC"/>
    <a:srgbClr val="FF960C"/>
    <a:srgbClr val="00CC66"/>
    <a:srgbClr val="003399"/>
    <a:srgbClr val="FF6600"/>
    <a:srgbClr val="DE0929"/>
    <a:srgbClr val="0062A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浅色样式 1 - 强调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主题样式 1 - 强调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2833802-FEF1-4C79-8D5D-14CF1EAF98D9}" styleName="浅色样式 2 - 强调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627" autoAdjust="0"/>
    <p:restoredTop sz="99310" autoAdjust="0"/>
  </p:normalViewPr>
  <p:slideViewPr>
    <p:cSldViewPr>
      <p:cViewPr varScale="1">
        <p:scale>
          <a:sx n="139" d="100"/>
          <a:sy n="139" d="100"/>
        </p:scale>
        <p:origin x="1520" y="160"/>
      </p:cViewPr>
      <p:guideLst>
        <p:guide orient="horz" pos="856"/>
        <p:guide orient="horz" pos="2103"/>
        <p:guide orient="horz" pos="4144"/>
        <p:guide pos="3120"/>
        <p:guide pos="228"/>
        <p:guide pos="598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4" d="100"/>
        <a:sy n="64" d="100"/>
      </p:scale>
      <p:origin x="0" y="0"/>
    </p:cViewPr>
  </p:sorterViewPr>
  <p:notesViewPr>
    <p:cSldViewPr>
      <p:cViewPr varScale="1">
        <p:scale>
          <a:sx n="77" d="100"/>
          <a:sy n="77" d="100"/>
        </p:scale>
        <p:origin x="-1620" y="-96"/>
      </p:cViewPr>
      <p:guideLst>
        <p:guide orient="horz" pos="2160"/>
        <p:guide pos="2880"/>
      </p:guideLst>
    </p:cSldViewPr>
  </p:notesViewPr>
  <p:gridSpacing cx="45005" cy="450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754160104986865"/>
          <c:y val="4.0781249999999998E-2"/>
          <c:w val="0.84579173228346927"/>
          <c:h val="0.83032824803149663"/>
        </c:manualLayout>
      </c:layout>
      <c:lineChart>
        <c:grouping val="standard"/>
        <c:varyColors val="0"/>
        <c:ser>
          <c:idx val="0"/>
          <c:order val="0"/>
          <c:tx>
            <c:strRef>
              <c:f>Sheet1!$B$1</c:f>
              <c:strCache>
                <c:ptCount val="1"/>
                <c:pt idx="0">
                  <c:v>长安</c:v>
                </c:pt>
              </c:strCache>
            </c:strRef>
          </c:tx>
          <c:spPr>
            <a:ln>
              <a:solidFill>
                <a:srgbClr val="FF0000"/>
              </a:solidFill>
            </a:ln>
          </c:spPr>
          <c:marker>
            <c:symbol val="none"/>
          </c:marker>
          <c:dLbls>
            <c:dLbl>
              <c:idx val="0"/>
              <c:layout>
                <c:manualLayout>
                  <c:x val="-3.7500000000000054E-2"/>
                  <c:y val="7.5000000000000094E-2"/>
                </c:manualLayout>
              </c:layout>
              <c:spPr>
                <a:solidFill>
                  <a:srgbClr val="FF0000"/>
                </a:solidFill>
              </c:spPr>
              <c:txPr>
                <a:bodyPr/>
                <a:lstStyle/>
                <a:p>
                  <a:pPr>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CFC-F948-88AE-7EA7C8713C34}"/>
                </c:ext>
              </c:extLst>
            </c:dLbl>
            <c:dLbl>
              <c:idx val="1"/>
              <c:layout>
                <c:manualLayout>
                  <c:x val="0"/>
                  <c:y val="5.6249999999999946E-2"/>
                </c:manualLayout>
              </c:layout>
              <c:spPr>
                <a:solidFill>
                  <a:srgbClr val="FF0000"/>
                </a:solidFill>
              </c:spPr>
              <c:txPr>
                <a:bodyPr/>
                <a:lstStyle/>
                <a:p>
                  <a:pPr>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CFC-F948-88AE-7EA7C8713C34}"/>
                </c:ext>
              </c:extLst>
            </c:dLbl>
            <c:dLbl>
              <c:idx val="2"/>
              <c:layout>
                <c:manualLayout>
                  <c:x val="-1.0416666666666591E-2"/>
                  <c:y val="7.8125E-2"/>
                </c:manualLayout>
              </c:layout>
              <c:spPr>
                <a:solidFill>
                  <a:srgbClr val="FF0000"/>
                </a:solidFill>
              </c:spPr>
              <c:txPr>
                <a:bodyPr/>
                <a:lstStyle/>
                <a:p>
                  <a:pPr>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CFC-F948-88AE-7EA7C8713C34}"/>
                </c:ext>
              </c:extLst>
            </c:dLbl>
            <c:dLbl>
              <c:idx val="3"/>
              <c:layout>
                <c:manualLayout>
                  <c:x val="-8.333333333333354E-3"/>
                  <c:y val="8.7500000000000064E-2"/>
                </c:manualLayout>
              </c:layout>
              <c:spPr>
                <a:solidFill>
                  <a:srgbClr val="FF0000"/>
                </a:solidFill>
              </c:spPr>
              <c:txPr>
                <a:bodyPr/>
                <a:lstStyle/>
                <a:p>
                  <a:pPr>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CFC-F948-88AE-7EA7C8713C34}"/>
                </c:ext>
              </c:extLst>
            </c:dLbl>
            <c:dLbl>
              <c:idx val="4"/>
              <c:layout>
                <c:manualLayout>
                  <c:x val="-1.4662467191600945E-2"/>
                  <c:y val="-0.11874999999999998"/>
                </c:manualLayout>
              </c:layout>
              <c:spPr>
                <a:solidFill>
                  <a:srgbClr val="FF0000"/>
                </a:solidFill>
              </c:spPr>
              <c:txPr>
                <a:bodyPr/>
                <a:lstStyle/>
                <a:p>
                  <a:pPr>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CFC-F948-88AE-7EA7C8713C34}"/>
                </c:ext>
              </c:extLst>
            </c:dLbl>
            <c:spPr>
              <a:solidFill>
                <a:srgbClr val="FF0000"/>
              </a:solidFill>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1月</c:v>
                </c:pt>
                <c:pt idx="1">
                  <c:v>2月</c:v>
                </c:pt>
                <c:pt idx="2">
                  <c:v>3月</c:v>
                </c:pt>
                <c:pt idx="3">
                  <c:v>4月</c:v>
                </c:pt>
                <c:pt idx="4">
                  <c:v>5月</c:v>
                </c:pt>
                <c:pt idx="5">
                  <c:v>6月</c:v>
                </c:pt>
              </c:strCache>
            </c:strRef>
          </c:cat>
          <c:val>
            <c:numRef>
              <c:f>Sheet1!$B$2:$B$7</c:f>
              <c:numCache>
                <c:formatCode>0.00%</c:formatCode>
                <c:ptCount val="6"/>
                <c:pt idx="0">
                  <c:v>0.16971713810316194</c:v>
                </c:pt>
                <c:pt idx="1">
                  <c:v>0.14399092970521543</c:v>
                </c:pt>
                <c:pt idx="2">
                  <c:v>0.15875912408759152</c:v>
                </c:pt>
                <c:pt idx="3">
                  <c:v>0.16570104287369672</c:v>
                </c:pt>
                <c:pt idx="4">
                  <c:v>0.18620689655172457</c:v>
                </c:pt>
                <c:pt idx="5">
                  <c:v>0.21480000000000019</c:v>
                </c:pt>
              </c:numCache>
            </c:numRef>
          </c:val>
          <c:smooth val="0"/>
          <c:extLst>
            <c:ext xmlns:c16="http://schemas.microsoft.com/office/drawing/2014/chart" uri="{C3380CC4-5D6E-409C-BE32-E72D297353CC}">
              <c16:uniqueId val="{00000005-1CFC-F948-88AE-7EA7C8713C34}"/>
            </c:ext>
          </c:extLst>
        </c:ser>
        <c:ser>
          <c:idx val="1"/>
          <c:order val="1"/>
          <c:tx>
            <c:strRef>
              <c:f>Sheet1!$C$1</c:f>
              <c:strCache>
                <c:ptCount val="1"/>
                <c:pt idx="0">
                  <c:v>五菱</c:v>
                </c:pt>
              </c:strCache>
            </c:strRef>
          </c:tx>
          <c:spPr>
            <a:ln>
              <a:solidFill>
                <a:srgbClr val="00B0F0"/>
              </a:solidFill>
            </a:ln>
          </c:spPr>
          <c:marker>
            <c:symbol val="none"/>
          </c:marker>
          <c:dLbls>
            <c:dLbl>
              <c:idx val="0"/>
              <c:layout>
                <c:manualLayout>
                  <c:x val="-8.3333333333333551E-2"/>
                  <c:y val="-7.1874999999999994E-2"/>
                </c:manualLayout>
              </c:layout>
              <c:spPr>
                <a:solidFill>
                  <a:srgbClr val="00B0F0"/>
                </a:solidFill>
              </c:spPr>
              <c:txPr>
                <a:bodyPr/>
                <a:lstStyle/>
                <a:p>
                  <a:pPr>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CFC-F948-88AE-7EA7C8713C34}"/>
                </c:ext>
              </c:extLst>
            </c:dLbl>
            <c:dLbl>
              <c:idx val="1"/>
              <c:layout>
                <c:manualLayout>
                  <c:x val="-7.0833333333333734E-2"/>
                  <c:y val="-3.7500000000000054E-2"/>
                </c:manualLayout>
              </c:layout>
              <c:spPr>
                <a:solidFill>
                  <a:srgbClr val="00B0F0"/>
                </a:solidFill>
              </c:spPr>
              <c:txPr>
                <a:bodyPr/>
                <a:lstStyle/>
                <a:p>
                  <a:pPr>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CFC-F948-88AE-7EA7C8713C34}"/>
                </c:ext>
              </c:extLst>
            </c:dLbl>
            <c:dLbl>
              <c:idx val="2"/>
              <c:layout>
                <c:manualLayout>
                  <c:x val="-5.8333333333333633E-2"/>
                  <c:y val="4.0624999999999988E-2"/>
                </c:manualLayout>
              </c:layout>
              <c:spPr>
                <a:solidFill>
                  <a:srgbClr val="00B0F0"/>
                </a:solidFill>
              </c:spPr>
              <c:txPr>
                <a:bodyPr/>
                <a:lstStyle/>
                <a:p>
                  <a:pPr>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CFC-F948-88AE-7EA7C8713C34}"/>
                </c:ext>
              </c:extLst>
            </c:dLbl>
            <c:spPr>
              <a:solidFill>
                <a:srgbClr val="00B0F0"/>
              </a:solidFill>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1月</c:v>
                </c:pt>
                <c:pt idx="1">
                  <c:v>2月</c:v>
                </c:pt>
                <c:pt idx="2">
                  <c:v>3月</c:v>
                </c:pt>
                <c:pt idx="3">
                  <c:v>4月</c:v>
                </c:pt>
                <c:pt idx="4">
                  <c:v>5月</c:v>
                </c:pt>
                <c:pt idx="5">
                  <c:v>6月</c:v>
                </c:pt>
              </c:strCache>
            </c:strRef>
          </c:cat>
          <c:val>
            <c:numRef>
              <c:f>Sheet1!$C$2:$C$7</c:f>
              <c:numCache>
                <c:formatCode>0.00%</c:formatCode>
                <c:ptCount val="6"/>
                <c:pt idx="0">
                  <c:v>0.27620632279534107</c:v>
                </c:pt>
                <c:pt idx="1">
                  <c:v>0.41609977324263092</c:v>
                </c:pt>
                <c:pt idx="2">
                  <c:v>0.39872262773722705</c:v>
                </c:pt>
                <c:pt idx="3">
                  <c:v>0.47856315179606035</c:v>
                </c:pt>
                <c:pt idx="4">
                  <c:v>0.41970443349753694</c:v>
                </c:pt>
                <c:pt idx="5">
                  <c:v>0.41650000000000031</c:v>
                </c:pt>
              </c:numCache>
            </c:numRef>
          </c:val>
          <c:smooth val="0"/>
          <c:extLst>
            <c:ext xmlns:c16="http://schemas.microsoft.com/office/drawing/2014/chart" uri="{C3380CC4-5D6E-409C-BE32-E72D297353CC}">
              <c16:uniqueId val="{00000009-1CFC-F948-88AE-7EA7C8713C34}"/>
            </c:ext>
          </c:extLst>
        </c:ser>
        <c:ser>
          <c:idx val="2"/>
          <c:order val="2"/>
          <c:tx>
            <c:strRef>
              <c:f>Sheet1!$D$1</c:f>
              <c:strCache>
                <c:ptCount val="1"/>
                <c:pt idx="0">
                  <c:v>东风</c:v>
                </c:pt>
              </c:strCache>
            </c:strRef>
          </c:tx>
          <c:spPr>
            <a:ln>
              <a:solidFill>
                <a:schemeClr val="accent6">
                  <a:lumMod val="60000"/>
                  <a:lumOff val="40000"/>
                </a:schemeClr>
              </a:solidFill>
            </a:ln>
          </c:spPr>
          <c:marker>
            <c:symbol val="none"/>
          </c:marker>
          <c:dLbls>
            <c:dLbl>
              <c:idx val="0"/>
              <c:layout>
                <c:manualLayout>
                  <c:x val="-7.2916666666666921E-2"/>
                  <c:y val="6.2500000000000083E-2"/>
                </c:manualLayout>
              </c:layout>
              <c:spPr>
                <a:solidFill>
                  <a:schemeClr val="accent6">
                    <a:lumMod val="60000"/>
                    <a:lumOff val="40000"/>
                  </a:schemeClr>
                </a:solidFill>
              </c:spPr>
              <c:txPr>
                <a:bodyPr/>
                <a:lstStyle/>
                <a:p>
                  <a:pPr>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1CFC-F948-88AE-7EA7C8713C34}"/>
                </c:ext>
              </c:extLst>
            </c:dLbl>
            <c:dLbl>
              <c:idx val="1"/>
              <c:layout>
                <c:manualLayout>
                  <c:x val="-5.8333333333333702E-2"/>
                  <c:y val="-5.6249999999999946E-2"/>
                </c:manualLayout>
              </c:layout>
              <c:spPr>
                <a:solidFill>
                  <a:schemeClr val="accent6">
                    <a:lumMod val="60000"/>
                    <a:lumOff val="40000"/>
                  </a:schemeClr>
                </a:solidFill>
              </c:spPr>
              <c:txPr>
                <a:bodyPr/>
                <a:lstStyle/>
                <a:p>
                  <a:pPr>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CFC-F948-88AE-7EA7C8713C34}"/>
                </c:ext>
              </c:extLst>
            </c:dLbl>
            <c:dLbl>
              <c:idx val="3"/>
              <c:layout>
                <c:manualLayout>
                  <c:x val="-2.0833333333333443E-2"/>
                  <c:y val="-4.6874999999999986E-2"/>
                </c:manualLayout>
              </c:layout>
              <c:spPr>
                <a:solidFill>
                  <a:schemeClr val="accent6">
                    <a:lumMod val="60000"/>
                    <a:lumOff val="40000"/>
                  </a:schemeClr>
                </a:solidFill>
              </c:spPr>
              <c:txPr>
                <a:bodyPr/>
                <a:lstStyle/>
                <a:p>
                  <a:pPr>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1CFC-F948-88AE-7EA7C8713C34}"/>
                </c:ext>
              </c:extLst>
            </c:dLbl>
            <c:dLbl>
              <c:idx val="4"/>
              <c:layout>
                <c:manualLayout>
                  <c:x val="-5.0000000000000122E-3"/>
                  <c:y val="6.5625000000000003E-2"/>
                </c:manualLayout>
              </c:layout>
              <c:spPr>
                <a:solidFill>
                  <a:schemeClr val="accent6">
                    <a:lumMod val="60000"/>
                    <a:lumOff val="40000"/>
                  </a:schemeClr>
                </a:solidFill>
              </c:spPr>
              <c:txPr>
                <a:bodyPr/>
                <a:lstStyle/>
                <a:p>
                  <a:pPr>
                    <a:defRPr/>
                  </a:pPr>
                  <a:endParaRPr lang="zh-CN"/>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1CFC-F948-88AE-7EA7C8713C34}"/>
                </c:ext>
              </c:extLst>
            </c:dLbl>
            <c:spPr>
              <a:solidFill>
                <a:schemeClr val="accent6">
                  <a:lumMod val="60000"/>
                  <a:lumOff val="40000"/>
                </a:schemeClr>
              </a:solidFill>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1月</c:v>
                </c:pt>
                <c:pt idx="1">
                  <c:v>2月</c:v>
                </c:pt>
                <c:pt idx="2">
                  <c:v>3月</c:v>
                </c:pt>
                <c:pt idx="3">
                  <c:v>4月</c:v>
                </c:pt>
                <c:pt idx="4">
                  <c:v>5月</c:v>
                </c:pt>
                <c:pt idx="5">
                  <c:v>6月</c:v>
                </c:pt>
              </c:strCache>
            </c:strRef>
          </c:cat>
          <c:val>
            <c:numRef>
              <c:f>Sheet1!$D$2:$D$7</c:f>
              <c:numCache>
                <c:formatCode>0.00%</c:formatCode>
                <c:ptCount val="6"/>
                <c:pt idx="0">
                  <c:v>0.26289517470881862</c:v>
                </c:pt>
                <c:pt idx="1">
                  <c:v>0.20294784580498892</c:v>
                </c:pt>
                <c:pt idx="2">
                  <c:v>0.22536496350364968</c:v>
                </c:pt>
                <c:pt idx="3">
                  <c:v>0.16917728852838954</c:v>
                </c:pt>
                <c:pt idx="4">
                  <c:v>0.18128078817734031</c:v>
                </c:pt>
                <c:pt idx="5">
                  <c:v>0.14530000000000001</c:v>
                </c:pt>
              </c:numCache>
            </c:numRef>
          </c:val>
          <c:smooth val="0"/>
          <c:extLst>
            <c:ext xmlns:c16="http://schemas.microsoft.com/office/drawing/2014/chart" uri="{C3380CC4-5D6E-409C-BE32-E72D297353CC}">
              <c16:uniqueId val="{0000000E-1CFC-F948-88AE-7EA7C8713C34}"/>
            </c:ext>
          </c:extLst>
        </c:ser>
        <c:dLbls>
          <c:showLegendKey val="0"/>
          <c:showVal val="0"/>
          <c:showCatName val="0"/>
          <c:showSerName val="0"/>
          <c:showPercent val="0"/>
          <c:showBubbleSize val="0"/>
        </c:dLbls>
        <c:smooth val="0"/>
        <c:axId val="115059712"/>
        <c:axId val="115074176"/>
      </c:lineChart>
      <c:catAx>
        <c:axId val="115059712"/>
        <c:scaling>
          <c:orientation val="minMax"/>
        </c:scaling>
        <c:delete val="0"/>
        <c:axPos val="b"/>
        <c:numFmt formatCode="General" sourceLinked="1"/>
        <c:majorTickMark val="out"/>
        <c:minorTickMark val="none"/>
        <c:tickLblPos val="nextTo"/>
        <c:txPr>
          <a:bodyPr/>
          <a:lstStyle/>
          <a:p>
            <a:pPr>
              <a:defRPr sz="1399"/>
            </a:pPr>
            <a:endParaRPr lang="zh-CN"/>
          </a:p>
        </c:txPr>
        <c:crossAx val="115074176"/>
        <c:crosses val="autoZero"/>
        <c:auto val="1"/>
        <c:lblAlgn val="ctr"/>
        <c:lblOffset val="100"/>
        <c:noMultiLvlLbl val="0"/>
      </c:catAx>
      <c:valAx>
        <c:axId val="115074176"/>
        <c:scaling>
          <c:orientation val="minMax"/>
        </c:scaling>
        <c:delete val="0"/>
        <c:axPos val="l"/>
        <c:majorGridlines/>
        <c:numFmt formatCode="0.00%" sourceLinked="1"/>
        <c:majorTickMark val="out"/>
        <c:minorTickMark val="none"/>
        <c:tickLblPos val="nextTo"/>
        <c:txPr>
          <a:bodyPr/>
          <a:lstStyle/>
          <a:p>
            <a:pPr>
              <a:defRPr sz="1399"/>
            </a:pPr>
            <a:endParaRPr lang="zh-CN"/>
          </a:p>
        </c:txPr>
        <c:crossAx val="115059712"/>
        <c:crosses val="autoZero"/>
        <c:crossBetween val="between"/>
      </c:valAx>
    </c:plotArea>
    <c:legend>
      <c:legendPos val="r"/>
      <c:layout>
        <c:manualLayout>
          <c:xMode val="edge"/>
          <c:yMode val="edge"/>
          <c:x val="0.27875001750714995"/>
          <c:y val="1.8045406194729267E-2"/>
          <c:w val="0.48750000700286084"/>
          <c:h val="0.20140888863712225"/>
        </c:manualLayout>
      </c:layout>
      <c:overlay val="0"/>
      <c:spPr>
        <a:noFill/>
        <a:ln w="25385">
          <a:noFill/>
        </a:ln>
      </c:spPr>
      <c:txPr>
        <a:bodyPr/>
        <a:lstStyle/>
        <a:p>
          <a:pPr>
            <a:defRPr sz="1399"/>
          </a:pPr>
          <a:endParaRPr lang="zh-CN"/>
        </a:p>
      </c:txPr>
    </c:legend>
    <c:plotVisOnly val="1"/>
    <c:dispBlanksAs val="gap"/>
    <c:showDLblsOverMax val="0"/>
  </c:chart>
  <c:txPr>
    <a:bodyPr/>
    <a:lstStyle/>
    <a:p>
      <a:pPr>
        <a:defRPr sz="1799"/>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1686806016517881E-2"/>
          <c:y val="0.13800701595060683"/>
          <c:w val="0.80924310362734053"/>
          <c:h val="0.76661532732474025"/>
        </c:manualLayout>
      </c:layout>
      <c:barChart>
        <c:barDir val="col"/>
        <c:grouping val="clustered"/>
        <c:varyColors val="0"/>
        <c:ser>
          <c:idx val="0"/>
          <c:order val="0"/>
          <c:tx>
            <c:strRef>
              <c:f>Sheet1!$B$1</c:f>
              <c:strCache>
                <c:ptCount val="1"/>
                <c:pt idx="0">
                  <c:v>10年</c:v>
                </c:pt>
              </c:strCache>
            </c:strRef>
          </c:tx>
          <c:spPr>
            <a:solidFill>
              <a:srgbClr val="FF0000"/>
            </a:solidFill>
          </c:spPr>
          <c:invertIfNegative val="0"/>
          <c:dLbls>
            <c:spPr>
              <a:noFill/>
              <a:ln w="25382">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1月</c:v>
                </c:pt>
                <c:pt idx="1">
                  <c:v>2月</c:v>
                </c:pt>
                <c:pt idx="2">
                  <c:v>3月</c:v>
                </c:pt>
                <c:pt idx="3">
                  <c:v>4月</c:v>
                </c:pt>
                <c:pt idx="4">
                  <c:v>5月</c:v>
                </c:pt>
                <c:pt idx="5">
                  <c:v>6月</c:v>
                </c:pt>
              </c:strCache>
            </c:strRef>
          </c:cat>
          <c:val>
            <c:numRef>
              <c:f>Sheet1!$B$2:$B$7</c:f>
              <c:numCache>
                <c:formatCode>General</c:formatCode>
                <c:ptCount val="6"/>
                <c:pt idx="0">
                  <c:v>1531</c:v>
                </c:pt>
                <c:pt idx="1">
                  <c:v>1018</c:v>
                </c:pt>
                <c:pt idx="2">
                  <c:v>1692</c:v>
                </c:pt>
                <c:pt idx="3">
                  <c:v>901</c:v>
                </c:pt>
                <c:pt idx="4">
                  <c:v>932</c:v>
                </c:pt>
                <c:pt idx="5">
                  <c:v>901</c:v>
                </c:pt>
              </c:numCache>
            </c:numRef>
          </c:val>
          <c:extLst>
            <c:ext xmlns:c16="http://schemas.microsoft.com/office/drawing/2014/chart" uri="{C3380CC4-5D6E-409C-BE32-E72D297353CC}">
              <c16:uniqueId val="{00000000-17E2-D54E-92D2-697B5A41E3A6}"/>
            </c:ext>
          </c:extLst>
        </c:ser>
        <c:ser>
          <c:idx val="1"/>
          <c:order val="1"/>
          <c:tx>
            <c:strRef>
              <c:f>Sheet1!$C$1</c:f>
              <c:strCache>
                <c:ptCount val="1"/>
                <c:pt idx="0">
                  <c:v>11年</c:v>
                </c:pt>
              </c:strCache>
            </c:strRef>
          </c:tx>
          <c:invertIfNegative val="0"/>
          <c:dLbls>
            <c:spPr>
              <a:noFill/>
              <a:ln w="25382">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1月</c:v>
                </c:pt>
                <c:pt idx="1">
                  <c:v>2月</c:v>
                </c:pt>
                <c:pt idx="2">
                  <c:v>3月</c:v>
                </c:pt>
                <c:pt idx="3">
                  <c:v>4月</c:v>
                </c:pt>
                <c:pt idx="4">
                  <c:v>5月</c:v>
                </c:pt>
                <c:pt idx="5">
                  <c:v>6月</c:v>
                </c:pt>
              </c:strCache>
            </c:strRef>
          </c:cat>
          <c:val>
            <c:numRef>
              <c:f>Sheet1!$C$2:$C$7</c:f>
              <c:numCache>
                <c:formatCode>General</c:formatCode>
                <c:ptCount val="6"/>
                <c:pt idx="0">
                  <c:v>1202</c:v>
                </c:pt>
                <c:pt idx="1">
                  <c:v>882</c:v>
                </c:pt>
                <c:pt idx="2">
                  <c:v>1096</c:v>
                </c:pt>
                <c:pt idx="3">
                  <c:v>863</c:v>
                </c:pt>
                <c:pt idx="4">
                  <c:v>1015</c:v>
                </c:pt>
                <c:pt idx="5">
                  <c:v>922</c:v>
                </c:pt>
              </c:numCache>
            </c:numRef>
          </c:val>
          <c:extLst>
            <c:ext xmlns:c16="http://schemas.microsoft.com/office/drawing/2014/chart" uri="{C3380CC4-5D6E-409C-BE32-E72D297353CC}">
              <c16:uniqueId val="{00000001-17E2-D54E-92D2-697B5A41E3A6}"/>
            </c:ext>
          </c:extLst>
        </c:ser>
        <c:dLbls>
          <c:showLegendKey val="0"/>
          <c:showVal val="0"/>
          <c:showCatName val="0"/>
          <c:showSerName val="0"/>
          <c:showPercent val="0"/>
          <c:showBubbleSize val="0"/>
        </c:dLbls>
        <c:gapWidth val="150"/>
        <c:axId val="116413952"/>
        <c:axId val="116415488"/>
      </c:barChart>
      <c:lineChart>
        <c:grouping val="standard"/>
        <c:varyColors val="0"/>
        <c:ser>
          <c:idx val="2"/>
          <c:order val="2"/>
          <c:tx>
            <c:strRef>
              <c:f>Sheet1!$D$1</c:f>
              <c:strCache>
                <c:ptCount val="1"/>
                <c:pt idx="0">
                  <c:v>同比</c:v>
                </c:pt>
              </c:strCache>
            </c:strRef>
          </c:tx>
          <c:spPr>
            <a:ln>
              <a:solidFill>
                <a:srgbClr val="92D050"/>
              </a:solidFill>
            </a:ln>
          </c:spPr>
          <c:marker>
            <c:spPr>
              <a:solidFill>
                <a:srgbClr val="92D050"/>
              </a:solidFill>
              <a:ln>
                <a:solidFill>
                  <a:srgbClr val="92D050"/>
                </a:solidFill>
              </a:ln>
            </c:spPr>
          </c:marker>
          <c:dLbls>
            <c:spPr>
              <a:noFill/>
              <a:ln w="25382">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1月</c:v>
                </c:pt>
                <c:pt idx="1">
                  <c:v>2月</c:v>
                </c:pt>
                <c:pt idx="2">
                  <c:v>3月</c:v>
                </c:pt>
                <c:pt idx="3">
                  <c:v>4月</c:v>
                </c:pt>
                <c:pt idx="4">
                  <c:v>5月</c:v>
                </c:pt>
                <c:pt idx="5">
                  <c:v>6月</c:v>
                </c:pt>
              </c:strCache>
            </c:strRef>
          </c:cat>
          <c:val>
            <c:numRef>
              <c:f>Sheet1!$D$2:$D$7</c:f>
              <c:numCache>
                <c:formatCode>0.00%</c:formatCode>
                <c:ptCount val="6"/>
                <c:pt idx="0">
                  <c:v>-0.21489222730241692</c:v>
                </c:pt>
                <c:pt idx="1">
                  <c:v>-0.13359528487229913</c:v>
                </c:pt>
                <c:pt idx="2">
                  <c:v>-0.35224586288416082</c:v>
                </c:pt>
                <c:pt idx="3">
                  <c:v>-4.2175360710321866E-2</c:v>
                </c:pt>
                <c:pt idx="4">
                  <c:v>8.9055793991416582E-2</c:v>
                </c:pt>
                <c:pt idx="5">
                  <c:v>2.3307436182020001E-2</c:v>
                </c:pt>
              </c:numCache>
            </c:numRef>
          </c:val>
          <c:smooth val="0"/>
          <c:extLst>
            <c:ext xmlns:c16="http://schemas.microsoft.com/office/drawing/2014/chart" uri="{C3380CC4-5D6E-409C-BE32-E72D297353CC}">
              <c16:uniqueId val="{00000002-17E2-D54E-92D2-697B5A41E3A6}"/>
            </c:ext>
          </c:extLst>
        </c:ser>
        <c:dLbls>
          <c:showLegendKey val="0"/>
          <c:showVal val="0"/>
          <c:showCatName val="0"/>
          <c:showSerName val="0"/>
          <c:showPercent val="0"/>
          <c:showBubbleSize val="0"/>
        </c:dLbls>
        <c:marker val="1"/>
        <c:smooth val="0"/>
        <c:axId val="116429568"/>
        <c:axId val="116431104"/>
      </c:lineChart>
      <c:catAx>
        <c:axId val="116413952"/>
        <c:scaling>
          <c:orientation val="minMax"/>
        </c:scaling>
        <c:delete val="0"/>
        <c:axPos val="b"/>
        <c:numFmt formatCode="General" sourceLinked="1"/>
        <c:majorTickMark val="out"/>
        <c:minorTickMark val="none"/>
        <c:tickLblPos val="nextTo"/>
        <c:txPr>
          <a:bodyPr/>
          <a:lstStyle/>
          <a:p>
            <a:pPr>
              <a:defRPr sz="1199"/>
            </a:pPr>
            <a:endParaRPr lang="zh-CN"/>
          </a:p>
        </c:txPr>
        <c:crossAx val="116415488"/>
        <c:crosses val="autoZero"/>
        <c:auto val="1"/>
        <c:lblAlgn val="ctr"/>
        <c:lblOffset val="100"/>
        <c:noMultiLvlLbl val="0"/>
      </c:catAx>
      <c:valAx>
        <c:axId val="116415488"/>
        <c:scaling>
          <c:orientation val="minMax"/>
        </c:scaling>
        <c:delete val="0"/>
        <c:axPos val="l"/>
        <c:majorGridlines/>
        <c:numFmt formatCode="General" sourceLinked="1"/>
        <c:majorTickMark val="out"/>
        <c:minorTickMark val="none"/>
        <c:tickLblPos val="nextTo"/>
        <c:txPr>
          <a:bodyPr/>
          <a:lstStyle/>
          <a:p>
            <a:pPr>
              <a:defRPr sz="1199"/>
            </a:pPr>
            <a:endParaRPr lang="zh-CN"/>
          </a:p>
        </c:txPr>
        <c:crossAx val="116413952"/>
        <c:crosses val="autoZero"/>
        <c:crossBetween val="between"/>
      </c:valAx>
      <c:catAx>
        <c:axId val="116429568"/>
        <c:scaling>
          <c:orientation val="minMax"/>
        </c:scaling>
        <c:delete val="1"/>
        <c:axPos val="b"/>
        <c:numFmt formatCode="General" sourceLinked="1"/>
        <c:majorTickMark val="out"/>
        <c:minorTickMark val="none"/>
        <c:tickLblPos val="nextTo"/>
        <c:crossAx val="116431104"/>
        <c:crosses val="autoZero"/>
        <c:auto val="1"/>
        <c:lblAlgn val="ctr"/>
        <c:lblOffset val="100"/>
        <c:noMultiLvlLbl val="0"/>
      </c:catAx>
      <c:valAx>
        <c:axId val="116431104"/>
        <c:scaling>
          <c:orientation val="minMax"/>
        </c:scaling>
        <c:delete val="0"/>
        <c:axPos val="r"/>
        <c:numFmt formatCode="0.00%" sourceLinked="1"/>
        <c:majorTickMark val="out"/>
        <c:minorTickMark val="none"/>
        <c:tickLblPos val="nextTo"/>
        <c:txPr>
          <a:bodyPr/>
          <a:lstStyle/>
          <a:p>
            <a:pPr>
              <a:defRPr sz="1199"/>
            </a:pPr>
            <a:endParaRPr lang="zh-CN"/>
          </a:p>
        </c:txPr>
        <c:crossAx val="116429568"/>
        <c:crosses val="max"/>
        <c:crossBetween val="between"/>
      </c:valAx>
    </c:plotArea>
    <c:legend>
      <c:legendPos val="r"/>
      <c:layout>
        <c:manualLayout>
          <c:xMode val="edge"/>
          <c:yMode val="edge"/>
          <c:x val="0.28207017709960702"/>
          <c:y val="1.8228297670969567E-3"/>
          <c:w val="0.43894402979186775"/>
          <c:h val="0.14278351823122484"/>
        </c:manualLayout>
      </c:layout>
      <c:overlay val="0"/>
      <c:spPr>
        <a:noFill/>
        <a:ln w="25382">
          <a:noFill/>
        </a:ln>
      </c:spPr>
      <c:txPr>
        <a:bodyPr/>
        <a:lstStyle/>
        <a:p>
          <a:pPr>
            <a:defRPr sz="1399"/>
          </a:pPr>
          <a:endParaRPr lang="zh-CN"/>
        </a:p>
      </c:txPr>
    </c:legend>
    <c:plotVisOnly val="1"/>
    <c:dispBlanksAs val="gap"/>
    <c:showDLblsOverMax val="0"/>
  </c:chart>
  <c:txPr>
    <a:bodyPr/>
    <a:lstStyle/>
    <a:p>
      <a:pPr>
        <a:defRPr sz="1799"/>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2AAA08-7997-4D13-903E-CCCF60882B01}" type="doc">
      <dgm:prSet loTypeId="urn:microsoft.com/office/officeart/2005/8/layout/list1" loCatId="list" qsTypeId="urn:microsoft.com/office/officeart/2005/8/quickstyle/simple2" qsCatId="simple" csTypeId="urn:microsoft.com/office/officeart/2005/8/colors/accent2_4" csCatId="accent2" phldr="1"/>
      <dgm:spPr/>
      <dgm:t>
        <a:bodyPr/>
        <a:lstStyle/>
        <a:p>
          <a:endParaRPr lang="zh-CN" altLang="en-US"/>
        </a:p>
      </dgm:t>
    </dgm:pt>
    <dgm:pt modelId="{175417E0-8B7C-4E8D-8BD9-26AA8AB00AD8}">
      <dgm:prSet phldrT="[文本]" custT="1"/>
      <dgm:spPr>
        <a:solidFill>
          <a:srgbClr val="087EE0"/>
        </a:solidFill>
      </dgm:spPr>
      <dgm:t>
        <a:bodyPr/>
        <a:lstStyle/>
        <a:p>
          <a:r>
            <a:rPr lang="zh-CN" altLang="en-US" sz="18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黑体" pitchFamily="2" charset="-122"/>
            </a:rPr>
            <a:t>一、德州市概况</a:t>
          </a:r>
          <a:endParaRPr lang="en-US" altLang="zh-CN" sz="18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黑体" pitchFamily="2" charset="-122"/>
          </a:endParaRPr>
        </a:p>
      </dgm:t>
    </dgm:pt>
    <dgm:pt modelId="{E5D7D0E9-2E7F-4474-ABC6-7386EC04787C}" type="parTrans" cxnId="{E7E499EC-AE37-43DC-B42C-C7D5A0F8D939}">
      <dgm:prSet/>
      <dgm:spPr/>
      <dgm:t>
        <a:bodyPr/>
        <a:lstStyle/>
        <a:p>
          <a:endParaRPr lang="zh-CN" altLang="en-US" sz="1800" b="1" cap="none" spc="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mj-lt"/>
          </a:endParaRPr>
        </a:p>
      </dgm:t>
    </dgm:pt>
    <dgm:pt modelId="{D03B1676-C890-44D6-A642-4D4D86E46E6E}" type="sibTrans" cxnId="{E7E499EC-AE37-43DC-B42C-C7D5A0F8D939}">
      <dgm:prSet/>
      <dgm:spPr/>
      <dgm:t>
        <a:bodyPr/>
        <a:lstStyle/>
        <a:p>
          <a:endParaRPr lang="zh-CN" altLang="en-US" sz="1800" b="1" cap="none" spc="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mj-lt"/>
          </a:endParaRPr>
        </a:p>
      </dgm:t>
    </dgm:pt>
    <dgm:pt modelId="{0B0E8BD6-9255-42F9-9697-FA97406C7388}" type="pres">
      <dgm:prSet presAssocID="{FE2AAA08-7997-4D13-903E-CCCF60882B01}" presName="linear" presStyleCnt="0">
        <dgm:presLayoutVars>
          <dgm:dir/>
          <dgm:animLvl val="lvl"/>
          <dgm:resizeHandles val="exact"/>
        </dgm:presLayoutVars>
      </dgm:prSet>
      <dgm:spPr/>
    </dgm:pt>
    <dgm:pt modelId="{45DE4B95-A6C1-4DF0-B3C9-EDC957C9E261}" type="pres">
      <dgm:prSet presAssocID="{175417E0-8B7C-4E8D-8BD9-26AA8AB00AD8}" presName="parentLin" presStyleCnt="0"/>
      <dgm:spPr/>
    </dgm:pt>
    <dgm:pt modelId="{D3196AE7-40EC-426E-92E4-6DFA9DF794C8}" type="pres">
      <dgm:prSet presAssocID="{175417E0-8B7C-4E8D-8BD9-26AA8AB00AD8}" presName="parentLeftMargin" presStyleLbl="node1" presStyleIdx="0" presStyleCnt="1"/>
      <dgm:spPr/>
    </dgm:pt>
    <dgm:pt modelId="{5FA9C73B-FFC1-4B5A-B2C6-650B36C67BF2}" type="pres">
      <dgm:prSet presAssocID="{175417E0-8B7C-4E8D-8BD9-26AA8AB00AD8}" presName="parentText" presStyleLbl="node1" presStyleIdx="0" presStyleCnt="1" custScaleX="53167">
        <dgm:presLayoutVars>
          <dgm:chMax val="0"/>
          <dgm:bulletEnabled val="1"/>
        </dgm:presLayoutVars>
      </dgm:prSet>
      <dgm:spPr/>
    </dgm:pt>
    <dgm:pt modelId="{8AF1D250-A429-475E-B4B9-280FC1BE8E93}" type="pres">
      <dgm:prSet presAssocID="{175417E0-8B7C-4E8D-8BD9-26AA8AB00AD8}" presName="negativeSpace" presStyleCnt="0"/>
      <dgm:spPr/>
    </dgm:pt>
    <dgm:pt modelId="{609BF992-7929-4645-A632-008AD5A421B0}" type="pres">
      <dgm:prSet presAssocID="{175417E0-8B7C-4E8D-8BD9-26AA8AB00AD8}" presName="childText" presStyleLbl="conFgAcc1" presStyleIdx="0" presStyleCnt="1">
        <dgm:presLayoutVars>
          <dgm:bulletEnabled val="1"/>
        </dgm:presLayoutVars>
      </dgm:prSet>
      <dgm:spPr>
        <a:noFill/>
        <a:ln>
          <a:solidFill>
            <a:srgbClr val="087EE0"/>
          </a:solidFill>
        </a:ln>
      </dgm:spPr>
    </dgm:pt>
  </dgm:ptLst>
  <dgm:cxnLst>
    <dgm:cxn modelId="{989FCB0B-A368-416D-8F07-F9C2EBE97CE8}" type="presOf" srcId="{175417E0-8B7C-4E8D-8BD9-26AA8AB00AD8}" destId="{D3196AE7-40EC-426E-92E4-6DFA9DF794C8}" srcOrd="0" destOrd="0" presId="urn:microsoft.com/office/officeart/2005/8/layout/list1"/>
    <dgm:cxn modelId="{61A9E22C-4C32-4590-A135-A8A65A755E5A}" type="presOf" srcId="{175417E0-8B7C-4E8D-8BD9-26AA8AB00AD8}" destId="{5FA9C73B-FFC1-4B5A-B2C6-650B36C67BF2}" srcOrd="1" destOrd="0" presId="urn:microsoft.com/office/officeart/2005/8/layout/list1"/>
    <dgm:cxn modelId="{092C1480-51B7-493B-97A0-6B6A49F691CF}" type="presOf" srcId="{FE2AAA08-7997-4D13-903E-CCCF60882B01}" destId="{0B0E8BD6-9255-42F9-9697-FA97406C7388}" srcOrd="0" destOrd="0" presId="urn:microsoft.com/office/officeart/2005/8/layout/list1"/>
    <dgm:cxn modelId="{E7E499EC-AE37-43DC-B42C-C7D5A0F8D939}" srcId="{FE2AAA08-7997-4D13-903E-CCCF60882B01}" destId="{175417E0-8B7C-4E8D-8BD9-26AA8AB00AD8}" srcOrd="0" destOrd="0" parTransId="{E5D7D0E9-2E7F-4474-ABC6-7386EC04787C}" sibTransId="{D03B1676-C890-44D6-A642-4D4D86E46E6E}"/>
    <dgm:cxn modelId="{C9356302-7745-42C1-BE51-240BB1C83B66}" type="presParOf" srcId="{0B0E8BD6-9255-42F9-9697-FA97406C7388}" destId="{45DE4B95-A6C1-4DF0-B3C9-EDC957C9E261}" srcOrd="0" destOrd="0" presId="urn:microsoft.com/office/officeart/2005/8/layout/list1"/>
    <dgm:cxn modelId="{2058F340-ADD1-43F1-A673-38340172EBDA}" type="presParOf" srcId="{45DE4B95-A6C1-4DF0-B3C9-EDC957C9E261}" destId="{D3196AE7-40EC-426E-92E4-6DFA9DF794C8}" srcOrd="0" destOrd="0" presId="urn:microsoft.com/office/officeart/2005/8/layout/list1"/>
    <dgm:cxn modelId="{B4C5E162-2A43-4438-8BE1-4F4C31E5CC5D}" type="presParOf" srcId="{45DE4B95-A6C1-4DF0-B3C9-EDC957C9E261}" destId="{5FA9C73B-FFC1-4B5A-B2C6-650B36C67BF2}" srcOrd="1" destOrd="0" presId="urn:microsoft.com/office/officeart/2005/8/layout/list1"/>
    <dgm:cxn modelId="{12C5A475-25DC-4E26-89F8-9F632759514F}" type="presParOf" srcId="{0B0E8BD6-9255-42F9-9697-FA97406C7388}" destId="{8AF1D250-A429-475E-B4B9-280FC1BE8E93}" srcOrd="1" destOrd="0" presId="urn:microsoft.com/office/officeart/2005/8/layout/list1"/>
    <dgm:cxn modelId="{51F7A3AF-889E-4804-B4C2-BF6A3EB687E3}" type="presParOf" srcId="{0B0E8BD6-9255-42F9-9697-FA97406C7388}" destId="{609BF992-7929-4645-A632-008AD5A421B0}"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E2AAA08-7997-4D13-903E-CCCF60882B01}" type="doc">
      <dgm:prSet loTypeId="urn:microsoft.com/office/officeart/2005/8/layout/list1" loCatId="list" qsTypeId="urn:microsoft.com/office/officeart/2005/8/quickstyle/simple2" qsCatId="simple" csTypeId="urn:microsoft.com/office/officeart/2005/8/colors/accent2_4" csCatId="accent2" phldr="1"/>
      <dgm:spPr/>
      <dgm:t>
        <a:bodyPr/>
        <a:lstStyle/>
        <a:p>
          <a:endParaRPr lang="zh-CN" altLang="en-US"/>
        </a:p>
      </dgm:t>
    </dgm:pt>
    <dgm:pt modelId="{175417E0-8B7C-4E8D-8BD9-26AA8AB00AD8}">
      <dgm:prSet phldrT="[文本]" custT="1"/>
      <dgm:spPr>
        <a:solidFill>
          <a:srgbClr val="087EE0"/>
        </a:solidFill>
      </dgm:spPr>
      <dgm:t>
        <a:bodyPr/>
        <a:lstStyle/>
        <a:p>
          <a:r>
            <a:rPr lang="zh-CN" altLang="en-US" sz="18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黑体" pitchFamily="2" charset="-122"/>
            </a:rPr>
            <a:t>二、市场形势分析</a:t>
          </a:r>
          <a:endParaRPr lang="en-US" altLang="zh-CN" sz="18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黑体" pitchFamily="2" charset="-122"/>
          </a:endParaRPr>
        </a:p>
      </dgm:t>
    </dgm:pt>
    <dgm:pt modelId="{E5D7D0E9-2E7F-4474-ABC6-7386EC04787C}" type="parTrans" cxnId="{E7E499EC-AE37-43DC-B42C-C7D5A0F8D939}">
      <dgm:prSet/>
      <dgm:spPr/>
      <dgm:t>
        <a:bodyPr/>
        <a:lstStyle/>
        <a:p>
          <a:endParaRPr lang="zh-CN" altLang="en-US" sz="1800" b="1" cap="none" spc="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mj-lt"/>
          </a:endParaRPr>
        </a:p>
      </dgm:t>
    </dgm:pt>
    <dgm:pt modelId="{D03B1676-C890-44D6-A642-4D4D86E46E6E}" type="sibTrans" cxnId="{E7E499EC-AE37-43DC-B42C-C7D5A0F8D939}">
      <dgm:prSet/>
      <dgm:spPr/>
      <dgm:t>
        <a:bodyPr/>
        <a:lstStyle/>
        <a:p>
          <a:endParaRPr lang="zh-CN" altLang="en-US" sz="1800" b="1" cap="none" spc="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mj-lt"/>
          </a:endParaRPr>
        </a:p>
      </dgm:t>
    </dgm:pt>
    <dgm:pt modelId="{0B0E8BD6-9255-42F9-9697-FA97406C7388}" type="pres">
      <dgm:prSet presAssocID="{FE2AAA08-7997-4D13-903E-CCCF60882B01}" presName="linear" presStyleCnt="0">
        <dgm:presLayoutVars>
          <dgm:dir/>
          <dgm:animLvl val="lvl"/>
          <dgm:resizeHandles val="exact"/>
        </dgm:presLayoutVars>
      </dgm:prSet>
      <dgm:spPr/>
    </dgm:pt>
    <dgm:pt modelId="{45DE4B95-A6C1-4DF0-B3C9-EDC957C9E261}" type="pres">
      <dgm:prSet presAssocID="{175417E0-8B7C-4E8D-8BD9-26AA8AB00AD8}" presName="parentLin" presStyleCnt="0"/>
      <dgm:spPr/>
    </dgm:pt>
    <dgm:pt modelId="{D3196AE7-40EC-426E-92E4-6DFA9DF794C8}" type="pres">
      <dgm:prSet presAssocID="{175417E0-8B7C-4E8D-8BD9-26AA8AB00AD8}" presName="parentLeftMargin" presStyleLbl="node1" presStyleIdx="0" presStyleCnt="1"/>
      <dgm:spPr/>
    </dgm:pt>
    <dgm:pt modelId="{5FA9C73B-FFC1-4B5A-B2C6-650B36C67BF2}" type="pres">
      <dgm:prSet presAssocID="{175417E0-8B7C-4E8D-8BD9-26AA8AB00AD8}" presName="parentText" presStyleLbl="node1" presStyleIdx="0" presStyleCnt="1" custScaleX="53167">
        <dgm:presLayoutVars>
          <dgm:chMax val="0"/>
          <dgm:bulletEnabled val="1"/>
        </dgm:presLayoutVars>
      </dgm:prSet>
      <dgm:spPr/>
    </dgm:pt>
    <dgm:pt modelId="{8AF1D250-A429-475E-B4B9-280FC1BE8E93}" type="pres">
      <dgm:prSet presAssocID="{175417E0-8B7C-4E8D-8BD9-26AA8AB00AD8}" presName="negativeSpace" presStyleCnt="0"/>
      <dgm:spPr/>
    </dgm:pt>
    <dgm:pt modelId="{609BF992-7929-4645-A632-008AD5A421B0}" type="pres">
      <dgm:prSet presAssocID="{175417E0-8B7C-4E8D-8BD9-26AA8AB00AD8}" presName="childText" presStyleLbl="conFgAcc1" presStyleIdx="0" presStyleCnt="1">
        <dgm:presLayoutVars>
          <dgm:bulletEnabled val="1"/>
        </dgm:presLayoutVars>
      </dgm:prSet>
      <dgm:spPr>
        <a:noFill/>
        <a:ln>
          <a:solidFill>
            <a:srgbClr val="087EE0"/>
          </a:solidFill>
        </a:ln>
      </dgm:spPr>
    </dgm:pt>
  </dgm:ptLst>
  <dgm:cxnLst>
    <dgm:cxn modelId="{7F9B7ABA-8BBF-4AE1-B25C-31EAC771E20A}" type="presOf" srcId="{175417E0-8B7C-4E8D-8BD9-26AA8AB00AD8}" destId="{D3196AE7-40EC-426E-92E4-6DFA9DF794C8}" srcOrd="0" destOrd="0" presId="urn:microsoft.com/office/officeart/2005/8/layout/list1"/>
    <dgm:cxn modelId="{F824B6DA-18A9-4153-BE31-B59606624B97}" type="presOf" srcId="{FE2AAA08-7997-4D13-903E-CCCF60882B01}" destId="{0B0E8BD6-9255-42F9-9697-FA97406C7388}" srcOrd="0" destOrd="0" presId="urn:microsoft.com/office/officeart/2005/8/layout/list1"/>
    <dgm:cxn modelId="{E7E499EC-AE37-43DC-B42C-C7D5A0F8D939}" srcId="{FE2AAA08-7997-4D13-903E-CCCF60882B01}" destId="{175417E0-8B7C-4E8D-8BD9-26AA8AB00AD8}" srcOrd="0" destOrd="0" parTransId="{E5D7D0E9-2E7F-4474-ABC6-7386EC04787C}" sibTransId="{D03B1676-C890-44D6-A642-4D4D86E46E6E}"/>
    <dgm:cxn modelId="{C37A97F3-1865-4D58-88B3-D775274D3C13}" type="presOf" srcId="{175417E0-8B7C-4E8D-8BD9-26AA8AB00AD8}" destId="{5FA9C73B-FFC1-4B5A-B2C6-650B36C67BF2}" srcOrd="1" destOrd="0" presId="urn:microsoft.com/office/officeart/2005/8/layout/list1"/>
    <dgm:cxn modelId="{25EA0771-A84A-4A13-BB07-94617ED16FA2}" type="presParOf" srcId="{0B0E8BD6-9255-42F9-9697-FA97406C7388}" destId="{45DE4B95-A6C1-4DF0-B3C9-EDC957C9E261}" srcOrd="0" destOrd="0" presId="urn:microsoft.com/office/officeart/2005/8/layout/list1"/>
    <dgm:cxn modelId="{F6526F06-14B7-4EEB-8ACB-4CD8B8CF50AF}" type="presParOf" srcId="{45DE4B95-A6C1-4DF0-B3C9-EDC957C9E261}" destId="{D3196AE7-40EC-426E-92E4-6DFA9DF794C8}" srcOrd="0" destOrd="0" presId="urn:microsoft.com/office/officeart/2005/8/layout/list1"/>
    <dgm:cxn modelId="{0B272584-09E7-4C9A-9AC5-AF81E5C8E869}" type="presParOf" srcId="{45DE4B95-A6C1-4DF0-B3C9-EDC957C9E261}" destId="{5FA9C73B-FFC1-4B5A-B2C6-650B36C67BF2}" srcOrd="1" destOrd="0" presId="urn:microsoft.com/office/officeart/2005/8/layout/list1"/>
    <dgm:cxn modelId="{594425B9-ED94-45C3-A82A-6339E63FF9BE}" type="presParOf" srcId="{0B0E8BD6-9255-42F9-9697-FA97406C7388}" destId="{8AF1D250-A429-475E-B4B9-280FC1BE8E93}" srcOrd="1" destOrd="0" presId="urn:microsoft.com/office/officeart/2005/8/layout/list1"/>
    <dgm:cxn modelId="{67E2BFAC-28D5-4EFC-AD39-83E097A07F3B}" type="presParOf" srcId="{0B0E8BD6-9255-42F9-9697-FA97406C7388}" destId="{609BF992-7929-4645-A632-008AD5A421B0}"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E2AAA08-7997-4D13-903E-CCCF60882B01}" type="doc">
      <dgm:prSet loTypeId="urn:microsoft.com/office/officeart/2005/8/layout/list1" loCatId="list" qsTypeId="urn:microsoft.com/office/officeart/2005/8/quickstyle/simple2" qsCatId="simple" csTypeId="urn:microsoft.com/office/officeart/2005/8/colors/accent2_4" csCatId="accent2" phldr="1"/>
      <dgm:spPr/>
      <dgm:t>
        <a:bodyPr/>
        <a:lstStyle/>
        <a:p>
          <a:endParaRPr lang="zh-CN" altLang="en-US"/>
        </a:p>
      </dgm:t>
    </dgm:pt>
    <dgm:pt modelId="{175417E0-8B7C-4E8D-8BD9-26AA8AB00AD8}">
      <dgm:prSet phldrT="[文本]" custT="1"/>
      <dgm:spPr>
        <a:solidFill>
          <a:srgbClr val="087EE0"/>
        </a:solidFill>
      </dgm:spPr>
      <dgm:t>
        <a:bodyPr/>
        <a:lstStyle/>
        <a:p>
          <a:r>
            <a:rPr lang="zh-CN" altLang="en-US" sz="18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黑体" pitchFamily="2" charset="-122"/>
            </a:rPr>
            <a:t>三、广告投放的目的</a:t>
          </a:r>
          <a:endParaRPr lang="en-US" altLang="zh-CN" sz="18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黑体" pitchFamily="2" charset="-122"/>
          </a:endParaRPr>
        </a:p>
      </dgm:t>
    </dgm:pt>
    <dgm:pt modelId="{E5D7D0E9-2E7F-4474-ABC6-7386EC04787C}" type="parTrans" cxnId="{E7E499EC-AE37-43DC-B42C-C7D5A0F8D939}">
      <dgm:prSet/>
      <dgm:spPr/>
      <dgm:t>
        <a:bodyPr/>
        <a:lstStyle/>
        <a:p>
          <a:endParaRPr lang="zh-CN" altLang="en-US" sz="1800" b="1" cap="none" spc="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mj-lt"/>
          </a:endParaRPr>
        </a:p>
      </dgm:t>
    </dgm:pt>
    <dgm:pt modelId="{D03B1676-C890-44D6-A642-4D4D86E46E6E}" type="sibTrans" cxnId="{E7E499EC-AE37-43DC-B42C-C7D5A0F8D939}">
      <dgm:prSet/>
      <dgm:spPr/>
      <dgm:t>
        <a:bodyPr/>
        <a:lstStyle/>
        <a:p>
          <a:endParaRPr lang="zh-CN" altLang="en-US" sz="1800" b="1" cap="none" spc="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mj-lt"/>
          </a:endParaRPr>
        </a:p>
      </dgm:t>
    </dgm:pt>
    <dgm:pt modelId="{0B0E8BD6-9255-42F9-9697-FA97406C7388}" type="pres">
      <dgm:prSet presAssocID="{FE2AAA08-7997-4D13-903E-CCCF60882B01}" presName="linear" presStyleCnt="0">
        <dgm:presLayoutVars>
          <dgm:dir/>
          <dgm:animLvl val="lvl"/>
          <dgm:resizeHandles val="exact"/>
        </dgm:presLayoutVars>
      </dgm:prSet>
      <dgm:spPr/>
    </dgm:pt>
    <dgm:pt modelId="{45DE4B95-A6C1-4DF0-B3C9-EDC957C9E261}" type="pres">
      <dgm:prSet presAssocID="{175417E0-8B7C-4E8D-8BD9-26AA8AB00AD8}" presName="parentLin" presStyleCnt="0"/>
      <dgm:spPr/>
    </dgm:pt>
    <dgm:pt modelId="{D3196AE7-40EC-426E-92E4-6DFA9DF794C8}" type="pres">
      <dgm:prSet presAssocID="{175417E0-8B7C-4E8D-8BD9-26AA8AB00AD8}" presName="parentLeftMargin" presStyleLbl="node1" presStyleIdx="0" presStyleCnt="1"/>
      <dgm:spPr/>
    </dgm:pt>
    <dgm:pt modelId="{5FA9C73B-FFC1-4B5A-B2C6-650B36C67BF2}" type="pres">
      <dgm:prSet presAssocID="{175417E0-8B7C-4E8D-8BD9-26AA8AB00AD8}" presName="parentText" presStyleLbl="node1" presStyleIdx="0" presStyleCnt="1" custScaleX="53167">
        <dgm:presLayoutVars>
          <dgm:chMax val="0"/>
          <dgm:bulletEnabled val="1"/>
        </dgm:presLayoutVars>
      </dgm:prSet>
      <dgm:spPr/>
    </dgm:pt>
    <dgm:pt modelId="{8AF1D250-A429-475E-B4B9-280FC1BE8E93}" type="pres">
      <dgm:prSet presAssocID="{175417E0-8B7C-4E8D-8BD9-26AA8AB00AD8}" presName="negativeSpace" presStyleCnt="0"/>
      <dgm:spPr/>
    </dgm:pt>
    <dgm:pt modelId="{609BF992-7929-4645-A632-008AD5A421B0}" type="pres">
      <dgm:prSet presAssocID="{175417E0-8B7C-4E8D-8BD9-26AA8AB00AD8}" presName="childText" presStyleLbl="conFgAcc1" presStyleIdx="0" presStyleCnt="1">
        <dgm:presLayoutVars>
          <dgm:bulletEnabled val="1"/>
        </dgm:presLayoutVars>
      </dgm:prSet>
      <dgm:spPr>
        <a:noFill/>
        <a:ln>
          <a:solidFill>
            <a:srgbClr val="087EE0"/>
          </a:solidFill>
        </a:ln>
      </dgm:spPr>
    </dgm:pt>
  </dgm:ptLst>
  <dgm:cxnLst>
    <dgm:cxn modelId="{4C17DE44-9570-4628-AC46-A3307A482E07}" type="presOf" srcId="{175417E0-8B7C-4E8D-8BD9-26AA8AB00AD8}" destId="{5FA9C73B-FFC1-4B5A-B2C6-650B36C67BF2}" srcOrd="1" destOrd="0" presId="urn:microsoft.com/office/officeart/2005/8/layout/list1"/>
    <dgm:cxn modelId="{CC2861B9-D7E6-4310-A352-1E0D46D84815}" type="presOf" srcId="{FE2AAA08-7997-4D13-903E-CCCF60882B01}" destId="{0B0E8BD6-9255-42F9-9697-FA97406C7388}" srcOrd="0" destOrd="0" presId="urn:microsoft.com/office/officeart/2005/8/layout/list1"/>
    <dgm:cxn modelId="{297A9DC7-4ADC-4135-96F7-35C198C1CDFB}" type="presOf" srcId="{175417E0-8B7C-4E8D-8BD9-26AA8AB00AD8}" destId="{D3196AE7-40EC-426E-92E4-6DFA9DF794C8}" srcOrd="0" destOrd="0" presId="urn:microsoft.com/office/officeart/2005/8/layout/list1"/>
    <dgm:cxn modelId="{E7E499EC-AE37-43DC-B42C-C7D5A0F8D939}" srcId="{FE2AAA08-7997-4D13-903E-CCCF60882B01}" destId="{175417E0-8B7C-4E8D-8BD9-26AA8AB00AD8}" srcOrd="0" destOrd="0" parTransId="{E5D7D0E9-2E7F-4474-ABC6-7386EC04787C}" sibTransId="{D03B1676-C890-44D6-A642-4D4D86E46E6E}"/>
    <dgm:cxn modelId="{0586DAFC-0F90-4CC3-988F-A120F5B6636F}" type="presParOf" srcId="{0B0E8BD6-9255-42F9-9697-FA97406C7388}" destId="{45DE4B95-A6C1-4DF0-B3C9-EDC957C9E261}" srcOrd="0" destOrd="0" presId="urn:microsoft.com/office/officeart/2005/8/layout/list1"/>
    <dgm:cxn modelId="{0A272DA7-87B8-458B-882F-A4F2C080654B}" type="presParOf" srcId="{45DE4B95-A6C1-4DF0-B3C9-EDC957C9E261}" destId="{D3196AE7-40EC-426E-92E4-6DFA9DF794C8}" srcOrd="0" destOrd="0" presId="urn:microsoft.com/office/officeart/2005/8/layout/list1"/>
    <dgm:cxn modelId="{2E6CA6C1-9C83-4414-B5B8-6E505F799D6D}" type="presParOf" srcId="{45DE4B95-A6C1-4DF0-B3C9-EDC957C9E261}" destId="{5FA9C73B-FFC1-4B5A-B2C6-650B36C67BF2}" srcOrd="1" destOrd="0" presId="urn:microsoft.com/office/officeart/2005/8/layout/list1"/>
    <dgm:cxn modelId="{0FDDC997-3825-4ACD-A622-71E942F99B3F}" type="presParOf" srcId="{0B0E8BD6-9255-42F9-9697-FA97406C7388}" destId="{8AF1D250-A429-475E-B4B9-280FC1BE8E93}" srcOrd="1" destOrd="0" presId="urn:microsoft.com/office/officeart/2005/8/layout/list1"/>
    <dgm:cxn modelId="{B76E6072-FD85-4E49-933A-AC47036633B9}" type="presParOf" srcId="{0B0E8BD6-9255-42F9-9697-FA97406C7388}" destId="{609BF992-7929-4645-A632-008AD5A421B0}"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E2AAA08-7997-4D13-903E-CCCF60882B01}" type="doc">
      <dgm:prSet loTypeId="urn:microsoft.com/office/officeart/2005/8/layout/list1" loCatId="list" qsTypeId="urn:microsoft.com/office/officeart/2005/8/quickstyle/simple2" qsCatId="simple" csTypeId="urn:microsoft.com/office/officeart/2005/8/colors/accent2_4" csCatId="accent2" phldr="1"/>
      <dgm:spPr/>
      <dgm:t>
        <a:bodyPr/>
        <a:lstStyle/>
        <a:p>
          <a:endParaRPr lang="zh-CN" altLang="en-US"/>
        </a:p>
      </dgm:t>
    </dgm:pt>
    <dgm:pt modelId="{175417E0-8B7C-4E8D-8BD9-26AA8AB00AD8}">
      <dgm:prSet phldrT="[文本]" custT="1"/>
      <dgm:spPr>
        <a:solidFill>
          <a:srgbClr val="087EE0"/>
        </a:solidFill>
      </dgm:spPr>
      <dgm:t>
        <a:bodyPr/>
        <a:lstStyle/>
        <a:p>
          <a:r>
            <a:rPr lang="zh-CN" altLang="en-US" sz="18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黑体" pitchFamily="2" charset="-122"/>
            </a:rPr>
            <a:t>四、广告媒体的投放方式</a:t>
          </a:r>
          <a:endParaRPr lang="en-US" altLang="zh-CN" sz="18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黑体" pitchFamily="2" charset="-122"/>
          </a:endParaRPr>
        </a:p>
      </dgm:t>
    </dgm:pt>
    <dgm:pt modelId="{E5D7D0E9-2E7F-4474-ABC6-7386EC04787C}" type="parTrans" cxnId="{E7E499EC-AE37-43DC-B42C-C7D5A0F8D939}">
      <dgm:prSet/>
      <dgm:spPr/>
      <dgm:t>
        <a:bodyPr/>
        <a:lstStyle/>
        <a:p>
          <a:endParaRPr lang="zh-CN" altLang="en-US" sz="1800" b="1" cap="none" spc="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mj-lt"/>
          </a:endParaRPr>
        </a:p>
      </dgm:t>
    </dgm:pt>
    <dgm:pt modelId="{D03B1676-C890-44D6-A642-4D4D86E46E6E}" type="sibTrans" cxnId="{E7E499EC-AE37-43DC-B42C-C7D5A0F8D939}">
      <dgm:prSet/>
      <dgm:spPr/>
      <dgm:t>
        <a:bodyPr/>
        <a:lstStyle/>
        <a:p>
          <a:endParaRPr lang="zh-CN" altLang="en-US" sz="1800" b="1" cap="none" spc="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mj-lt"/>
          </a:endParaRPr>
        </a:p>
      </dgm:t>
    </dgm:pt>
    <dgm:pt modelId="{0B0E8BD6-9255-42F9-9697-FA97406C7388}" type="pres">
      <dgm:prSet presAssocID="{FE2AAA08-7997-4D13-903E-CCCF60882B01}" presName="linear" presStyleCnt="0">
        <dgm:presLayoutVars>
          <dgm:dir/>
          <dgm:animLvl val="lvl"/>
          <dgm:resizeHandles val="exact"/>
        </dgm:presLayoutVars>
      </dgm:prSet>
      <dgm:spPr/>
    </dgm:pt>
    <dgm:pt modelId="{45DE4B95-A6C1-4DF0-B3C9-EDC957C9E261}" type="pres">
      <dgm:prSet presAssocID="{175417E0-8B7C-4E8D-8BD9-26AA8AB00AD8}" presName="parentLin" presStyleCnt="0"/>
      <dgm:spPr/>
    </dgm:pt>
    <dgm:pt modelId="{D3196AE7-40EC-426E-92E4-6DFA9DF794C8}" type="pres">
      <dgm:prSet presAssocID="{175417E0-8B7C-4E8D-8BD9-26AA8AB00AD8}" presName="parentLeftMargin" presStyleLbl="node1" presStyleIdx="0" presStyleCnt="1"/>
      <dgm:spPr/>
    </dgm:pt>
    <dgm:pt modelId="{5FA9C73B-FFC1-4B5A-B2C6-650B36C67BF2}" type="pres">
      <dgm:prSet presAssocID="{175417E0-8B7C-4E8D-8BD9-26AA8AB00AD8}" presName="parentText" presStyleLbl="node1" presStyleIdx="0" presStyleCnt="1" custScaleX="53167">
        <dgm:presLayoutVars>
          <dgm:chMax val="0"/>
          <dgm:bulletEnabled val="1"/>
        </dgm:presLayoutVars>
      </dgm:prSet>
      <dgm:spPr/>
    </dgm:pt>
    <dgm:pt modelId="{8AF1D250-A429-475E-B4B9-280FC1BE8E93}" type="pres">
      <dgm:prSet presAssocID="{175417E0-8B7C-4E8D-8BD9-26AA8AB00AD8}" presName="negativeSpace" presStyleCnt="0"/>
      <dgm:spPr/>
    </dgm:pt>
    <dgm:pt modelId="{609BF992-7929-4645-A632-008AD5A421B0}" type="pres">
      <dgm:prSet presAssocID="{175417E0-8B7C-4E8D-8BD9-26AA8AB00AD8}" presName="childText" presStyleLbl="conFgAcc1" presStyleIdx="0" presStyleCnt="1">
        <dgm:presLayoutVars>
          <dgm:bulletEnabled val="1"/>
        </dgm:presLayoutVars>
      </dgm:prSet>
      <dgm:spPr>
        <a:noFill/>
        <a:ln>
          <a:solidFill>
            <a:srgbClr val="087EE0"/>
          </a:solidFill>
        </a:ln>
      </dgm:spPr>
    </dgm:pt>
  </dgm:ptLst>
  <dgm:cxnLst>
    <dgm:cxn modelId="{ECD5A974-B49E-494D-A9F7-8C891E00BE2A}" type="presOf" srcId="{175417E0-8B7C-4E8D-8BD9-26AA8AB00AD8}" destId="{D3196AE7-40EC-426E-92E4-6DFA9DF794C8}" srcOrd="0" destOrd="0" presId="urn:microsoft.com/office/officeart/2005/8/layout/list1"/>
    <dgm:cxn modelId="{73E5CA98-2B4D-441D-AA18-AC0058F77793}" type="presOf" srcId="{175417E0-8B7C-4E8D-8BD9-26AA8AB00AD8}" destId="{5FA9C73B-FFC1-4B5A-B2C6-650B36C67BF2}" srcOrd="1" destOrd="0" presId="urn:microsoft.com/office/officeart/2005/8/layout/list1"/>
    <dgm:cxn modelId="{73826CA8-BD41-46BE-9ED2-B2224BFE1127}" type="presOf" srcId="{FE2AAA08-7997-4D13-903E-CCCF60882B01}" destId="{0B0E8BD6-9255-42F9-9697-FA97406C7388}" srcOrd="0" destOrd="0" presId="urn:microsoft.com/office/officeart/2005/8/layout/list1"/>
    <dgm:cxn modelId="{E7E499EC-AE37-43DC-B42C-C7D5A0F8D939}" srcId="{FE2AAA08-7997-4D13-903E-CCCF60882B01}" destId="{175417E0-8B7C-4E8D-8BD9-26AA8AB00AD8}" srcOrd="0" destOrd="0" parTransId="{E5D7D0E9-2E7F-4474-ABC6-7386EC04787C}" sibTransId="{D03B1676-C890-44D6-A642-4D4D86E46E6E}"/>
    <dgm:cxn modelId="{57F92F9E-29AA-4FE2-90A2-6B31533AACC5}" type="presParOf" srcId="{0B0E8BD6-9255-42F9-9697-FA97406C7388}" destId="{45DE4B95-A6C1-4DF0-B3C9-EDC957C9E261}" srcOrd="0" destOrd="0" presId="urn:microsoft.com/office/officeart/2005/8/layout/list1"/>
    <dgm:cxn modelId="{844A10A7-0543-451A-9BD3-37678885A97B}" type="presParOf" srcId="{45DE4B95-A6C1-4DF0-B3C9-EDC957C9E261}" destId="{D3196AE7-40EC-426E-92E4-6DFA9DF794C8}" srcOrd="0" destOrd="0" presId="urn:microsoft.com/office/officeart/2005/8/layout/list1"/>
    <dgm:cxn modelId="{EF47A90A-9B3E-461D-910C-E576087211F0}" type="presParOf" srcId="{45DE4B95-A6C1-4DF0-B3C9-EDC957C9E261}" destId="{5FA9C73B-FFC1-4B5A-B2C6-650B36C67BF2}" srcOrd="1" destOrd="0" presId="urn:microsoft.com/office/officeart/2005/8/layout/list1"/>
    <dgm:cxn modelId="{21224D39-8A58-47B7-B123-A440BCE2CB79}" type="presParOf" srcId="{0B0E8BD6-9255-42F9-9697-FA97406C7388}" destId="{8AF1D250-A429-475E-B4B9-280FC1BE8E93}" srcOrd="1" destOrd="0" presId="urn:microsoft.com/office/officeart/2005/8/layout/list1"/>
    <dgm:cxn modelId="{3C946B8A-60AC-4788-8D9E-01483805008D}" type="presParOf" srcId="{0B0E8BD6-9255-42F9-9697-FA97406C7388}" destId="{609BF992-7929-4645-A632-008AD5A421B0}"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E2AAA08-7997-4D13-903E-CCCF60882B01}" type="doc">
      <dgm:prSet loTypeId="urn:microsoft.com/office/officeart/2005/8/layout/list1" loCatId="list" qsTypeId="urn:microsoft.com/office/officeart/2005/8/quickstyle/simple2" qsCatId="simple" csTypeId="urn:microsoft.com/office/officeart/2005/8/colors/accent2_4" csCatId="accent2" phldr="1"/>
      <dgm:spPr/>
      <dgm:t>
        <a:bodyPr/>
        <a:lstStyle/>
        <a:p>
          <a:endParaRPr lang="zh-CN" altLang="en-US"/>
        </a:p>
      </dgm:t>
    </dgm:pt>
    <dgm:pt modelId="{175417E0-8B7C-4E8D-8BD9-26AA8AB00AD8}">
      <dgm:prSet phldrT="[文本]" custT="1"/>
      <dgm:spPr>
        <a:solidFill>
          <a:srgbClr val="087EE0"/>
        </a:solidFill>
      </dgm:spPr>
      <dgm:t>
        <a:bodyPr/>
        <a:lstStyle/>
        <a:p>
          <a:r>
            <a:rPr lang="zh-CN" altLang="en-US" sz="18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黑体" pitchFamily="2" charset="-122"/>
            </a:rPr>
            <a:t>五、费用预算及效果评估</a:t>
          </a:r>
          <a:endParaRPr lang="en-US" altLang="zh-CN" sz="18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黑体" pitchFamily="2" charset="-122"/>
          </a:endParaRPr>
        </a:p>
      </dgm:t>
    </dgm:pt>
    <dgm:pt modelId="{E5D7D0E9-2E7F-4474-ABC6-7386EC04787C}" type="parTrans" cxnId="{E7E499EC-AE37-43DC-B42C-C7D5A0F8D939}">
      <dgm:prSet/>
      <dgm:spPr/>
      <dgm:t>
        <a:bodyPr/>
        <a:lstStyle/>
        <a:p>
          <a:endParaRPr lang="zh-CN" altLang="en-US" sz="1800" b="1" cap="none" spc="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mj-lt"/>
          </a:endParaRPr>
        </a:p>
      </dgm:t>
    </dgm:pt>
    <dgm:pt modelId="{D03B1676-C890-44D6-A642-4D4D86E46E6E}" type="sibTrans" cxnId="{E7E499EC-AE37-43DC-B42C-C7D5A0F8D939}">
      <dgm:prSet/>
      <dgm:spPr/>
      <dgm:t>
        <a:bodyPr/>
        <a:lstStyle/>
        <a:p>
          <a:endParaRPr lang="zh-CN" altLang="en-US" sz="1800" b="1" cap="none" spc="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mj-lt"/>
          </a:endParaRPr>
        </a:p>
      </dgm:t>
    </dgm:pt>
    <dgm:pt modelId="{0B0E8BD6-9255-42F9-9697-FA97406C7388}" type="pres">
      <dgm:prSet presAssocID="{FE2AAA08-7997-4D13-903E-CCCF60882B01}" presName="linear" presStyleCnt="0">
        <dgm:presLayoutVars>
          <dgm:dir/>
          <dgm:animLvl val="lvl"/>
          <dgm:resizeHandles val="exact"/>
        </dgm:presLayoutVars>
      </dgm:prSet>
      <dgm:spPr/>
    </dgm:pt>
    <dgm:pt modelId="{45DE4B95-A6C1-4DF0-B3C9-EDC957C9E261}" type="pres">
      <dgm:prSet presAssocID="{175417E0-8B7C-4E8D-8BD9-26AA8AB00AD8}" presName="parentLin" presStyleCnt="0"/>
      <dgm:spPr/>
    </dgm:pt>
    <dgm:pt modelId="{D3196AE7-40EC-426E-92E4-6DFA9DF794C8}" type="pres">
      <dgm:prSet presAssocID="{175417E0-8B7C-4E8D-8BD9-26AA8AB00AD8}" presName="parentLeftMargin" presStyleLbl="node1" presStyleIdx="0" presStyleCnt="1"/>
      <dgm:spPr/>
    </dgm:pt>
    <dgm:pt modelId="{5FA9C73B-FFC1-4B5A-B2C6-650B36C67BF2}" type="pres">
      <dgm:prSet presAssocID="{175417E0-8B7C-4E8D-8BD9-26AA8AB00AD8}" presName="parentText" presStyleLbl="node1" presStyleIdx="0" presStyleCnt="1" custScaleX="53167">
        <dgm:presLayoutVars>
          <dgm:chMax val="0"/>
          <dgm:bulletEnabled val="1"/>
        </dgm:presLayoutVars>
      </dgm:prSet>
      <dgm:spPr/>
    </dgm:pt>
    <dgm:pt modelId="{8AF1D250-A429-475E-B4B9-280FC1BE8E93}" type="pres">
      <dgm:prSet presAssocID="{175417E0-8B7C-4E8D-8BD9-26AA8AB00AD8}" presName="negativeSpace" presStyleCnt="0"/>
      <dgm:spPr/>
    </dgm:pt>
    <dgm:pt modelId="{609BF992-7929-4645-A632-008AD5A421B0}" type="pres">
      <dgm:prSet presAssocID="{175417E0-8B7C-4E8D-8BD9-26AA8AB00AD8}" presName="childText" presStyleLbl="conFgAcc1" presStyleIdx="0" presStyleCnt="1">
        <dgm:presLayoutVars>
          <dgm:bulletEnabled val="1"/>
        </dgm:presLayoutVars>
      </dgm:prSet>
      <dgm:spPr>
        <a:noFill/>
        <a:ln>
          <a:solidFill>
            <a:srgbClr val="087EE0"/>
          </a:solidFill>
        </a:ln>
      </dgm:spPr>
    </dgm:pt>
  </dgm:ptLst>
  <dgm:cxnLst>
    <dgm:cxn modelId="{5615E222-B3CC-4AB9-B928-6A977349F79B}" type="presOf" srcId="{175417E0-8B7C-4E8D-8BD9-26AA8AB00AD8}" destId="{5FA9C73B-FFC1-4B5A-B2C6-650B36C67BF2}" srcOrd="1" destOrd="0" presId="urn:microsoft.com/office/officeart/2005/8/layout/list1"/>
    <dgm:cxn modelId="{3DC9CC49-91CC-4E53-83E2-D788D06F6821}" type="presOf" srcId="{175417E0-8B7C-4E8D-8BD9-26AA8AB00AD8}" destId="{D3196AE7-40EC-426E-92E4-6DFA9DF794C8}" srcOrd="0" destOrd="0" presId="urn:microsoft.com/office/officeart/2005/8/layout/list1"/>
    <dgm:cxn modelId="{E041EC85-32CC-4F61-9D25-21FFA5DA3CF4}" type="presOf" srcId="{FE2AAA08-7997-4D13-903E-CCCF60882B01}" destId="{0B0E8BD6-9255-42F9-9697-FA97406C7388}" srcOrd="0" destOrd="0" presId="urn:microsoft.com/office/officeart/2005/8/layout/list1"/>
    <dgm:cxn modelId="{E7E499EC-AE37-43DC-B42C-C7D5A0F8D939}" srcId="{FE2AAA08-7997-4D13-903E-CCCF60882B01}" destId="{175417E0-8B7C-4E8D-8BD9-26AA8AB00AD8}" srcOrd="0" destOrd="0" parTransId="{E5D7D0E9-2E7F-4474-ABC6-7386EC04787C}" sibTransId="{D03B1676-C890-44D6-A642-4D4D86E46E6E}"/>
    <dgm:cxn modelId="{9AA4B942-2380-4E9E-91A0-CD3D267AC160}" type="presParOf" srcId="{0B0E8BD6-9255-42F9-9697-FA97406C7388}" destId="{45DE4B95-A6C1-4DF0-B3C9-EDC957C9E261}" srcOrd="0" destOrd="0" presId="urn:microsoft.com/office/officeart/2005/8/layout/list1"/>
    <dgm:cxn modelId="{DC0885A7-A8B9-49B0-B7CD-2E6D3AE7E6D1}" type="presParOf" srcId="{45DE4B95-A6C1-4DF0-B3C9-EDC957C9E261}" destId="{D3196AE7-40EC-426E-92E4-6DFA9DF794C8}" srcOrd="0" destOrd="0" presId="urn:microsoft.com/office/officeart/2005/8/layout/list1"/>
    <dgm:cxn modelId="{F7D325A6-906C-44AA-A790-9C43EBA805A3}" type="presParOf" srcId="{45DE4B95-A6C1-4DF0-B3C9-EDC957C9E261}" destId="{5FA9C73B-FFC1-4B5A-B2C6-650B36C67BF2}" srcOrd="1" destOrd="0" presId="urn:microsoft.com/office/officeart/2005/8/layout/list1"/>
    <dgm:cxn modelId="{F581A325-90B2-4880-AB56-36D97005EE69}" type="presParOf" srcId="{0B0E8BD6-9255-42F9-9697-FA97406C7388}" destId="{8AF1D250-A429-475E-B4B9-280FC1BE8E93}" srcOrd="1" destOrd="0" presId="urn:microsoft.com/office/officeart/2005/8/layout/list1"/>
    <dgm:cxn modelId="{DE32CA0F-52E8-4F65-BDCF-19B32F5A6147}" type="presParOf" srcId="{0B0E8BD6-9255-42F9-9697-FA97406C7388}" destId="{609BF992-7929-4645-A632-008AD5A421B0}"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C02F4E2-CA32-4FCF-BAF4-360E25A4585E}" type="doc">
      <dgm:prSet loTypeId="urn:microsoft.com/office/officeart/2005/8/layout/arrow2" loCatId="process" qsTypeId="urn:microsoft.com/office/officeart/2005/8/quickstyle/3d1" qsCatId="3D" csTypeId="urn:microsoft.com/office/officeart/2005/8/colors/accent1_2" csCatId="accent1" phldr="1"/>
      <dgm:spPr/>
    </dgm:pt>
    <dgm:pt modelId="{DB5FF1AB-92C1-47B4-93FF-0939E6303A72}">
      <dgm:prSet phldrT="[文本]"/>
      <dgm:spPr/>
      <dgm:t>
        <a:bodyPr/>
        <a:lstStyle/>
        <a:p>
          <a:r>
            <a:rPr lang="en-US" altLang="zh-CN" dirty="0"/>
            <a:t>12</a:t>
          </a:r>
          <a:r>
            <a:rPr lang="zh-CN" altLang="en-US" dirty="0"/>
            <a:t>月</a:t>
          </a:r>
          <a:endParaRPr lang="en-US" altLang="zh-CN" dirty="0"/>
        </a:p>
      </dgm:t>
    </dgm:pt>
    <dgm:pt modelId="{BB719C48-F597-4A11-AED0-8BCB36BDB1CF}" type="parTrans" cxnId="{E2377007-80B1-44E0-AD4C-41557CAE9CC2}">
      <dgm:prSet/>
      <dgm:spPr/>
      <dgm:t>
        <a:bodyPr/>
        <a:lstStyle/>
        <a:p>
          <a:endParaRPr lang="zh-CN" altLang="en-US"/>
        </a:p>
      </dgm:t>
    </dgm:pt>
    <dgm:pt modelId="{3220031B-D8A2-4E3F-AAC6-AAF4FC420715}" type="sibTrans" cxnId="{E2377007-80B1-44E0-AD4C-41557CAE9CC2}">
      <dgm:prSet/>
      <dgm:spPr/>
      <dgm:t>
        <a:bodyPr/>
        <a:lstStyle/>
        <a:p>
          <a:endParaRPr lang="zh-CN" altLang="en-US"/>
        </a:p>
      </dgm:t>
    </dgm:pt>
    <dgm:pt modelId="{A7C2053C-B6DB-4591-86D8-78DC6450C6F0}">
      <dgm:prSet phldrT="[文本]"/>
      <dgm:spPr/>
      <dgm:t>
        <a:bodyPr/>
        <a:lstStyle/>
        <a:p>
          <a:endParaRPr lang="zh-CN" altLang="en-US" dirty="0"/>
        </a:p>
      </dgm:t>
    </dgm:pt>
    <dgm:pt modelId="{DD2AE430-BC03-46A9-8C96-FE51792EBC2D}" type="parTrans" cxnId="{8CA4B5DC-DD0E-4FCE-B242-F3BBC5CFAE53}">
      <dgm:prSet/>
      <dgm:spPr/>
      <dgm:t>
        <a:bodyPr/>
        <a:lstStyle/>
        <a:p>
          <a:endParaRPr lang="zh-CN" altLang="en-US"/>
        </a:p>
      </dgm:t>
    </dgm:pt>
    <dgm:pt modelId="{8E4D5B6B-FE0C-4C03-BDFF-EDF9E2D6BB89}" type="sibTrans" cxnId="{8CA4B5DC-DD0E-4FCE-B242-F3BBC5CFAE53}">
      <dgm:prSet/>
      <dgm:spPr/>
      <dgm:t>
        <a:bodyPr/>
        <a:lstStyle/>
        <a:p>
          <a:endParaRPr lang="zh-CN" altLang="en-US"/>
        </a:p>
      </dgm:t>
    </dgm:pt>
    <dgm:pt modelId="{47B1702D-7DCB-4355-8B6F-4651FD66F787}">
      <dgm:prSet phldrT="[文本]"/>
      <dgm:spPr/>
      <dgm:t>
        <a:bodyPr/>
        <a:lstStyle/>
        <a:p>
          <a:r>
            <a:rPr lang="en-US" altLang="zh-CN" dirty="0"/>
            <a:t>11</a:t>
          </a:r>
          <a:r>
            <a:rPr lang="zh-CN" altLang="en-US" dirty="0"/>
            <a:t>月</a:t>
          </a:r>
          <a:endParaRPr lang="en-US" altLang="zh-CN" dirty="0"/>
        </a:p>
      </dgm:t>
    </dgm:pt>
    <dgm:pt modelId="{386F7EE0-FB8D-4722-BB91-42B4DFCAA4BA}" type="sibTrans" cxnId="{3F95B694-9415-42A1-8E82-09FA448BF3FB}">
      <dgm:prSet/>
      <dgm:spPr/>
      <dgm:t>
        <a:bodyPr/>
        <a:lstStyle/>
        <a:p>
          <a:endParaRPr lang="zh-CN" altLang="en-US"/>
        </a:p>
      </dgm:t>
    </dgm:pt>
    <dgm:pt modelId="{A471A323-0AFD-4ABC-808A-6ED50ECFCF0C}" type="parTrans" cxnId="{3F95B694-9415-42A1-8E82-09FA448BF3FB}">
      <dgm:prSet/>
      <dgm:spPr/>
      <dgm:t>
        <a:bodyPr/>
        <a:lstStyle/>
        <a:p>
          <a:endParaRPr lang="zh-CN" altLang="en-US"/>
        </a:p>
      </dgm:t>
    </dgm:pt>
    <dgm:pt modelId="{116A97F2-7677-4BB9-B584-F3EBF63A70A4}">
      <dgm:prSet phldrT="[文本]"/>
      <dgm:spPr/>
      <dgm:t>
        <a:bodyPr/>
        <a:lstStyle/>
        <a:p>
          <a:r>
            <a:rPr lang="en-US" altLang="zh-CN" dirty="0"/>
            <a:t>12</a:t>
          </a:r>
          <a:r>
            <a:rPr lang="zh-CN" altLang="en-US" dirty="0"/>
            <a:t>年</a:t>
          </a:r>
          <a:r>
            <a:rPr lang="en-US" altLang="zh-CN" dirty="0"/>
            <a:t>1</a:t>
          </a:r>
          <a:r>
            <a:rPr lang="zh-CN" altLang="en-US" dirty="0"/>
            <a:t>月</a:t>
          </a:r>
        </a:p>
      </dgm:t>
    </dgm:pt>
    <dgm:pt modelId="{105F669B-FABE-4A52-91FD-87C6050C89DD}" type="sibTrans" cxnId="{577AA343-DC7D-4309-AE9B-60574520E861}">
      <dgm:prSet/>
      <dgm:spPr/>
      <dgm:t>
        <a:bodyPr/>
        <a:lstStyle/>
        <a:p>
          <a:endParaRPr lang="zh-CN" altLang="en-US"/>
        </a:p>
      </dgm:t>
    </dgm:pt>
    <dgm:pt modelId="{16ED93CD-70F6-4A82-9578-1AA0E28B086C}" type="parTrans" cxnId="{577AA343-DC7D-4309-AE9B-60574520E861}">
      <dgm:prSet/>
      <dgm:spPr/>
      <dgm:t>
        <a:bodyPr/>
        <a:lstStyle/>
        <a:p>
          <a:endParaRPr lang="zh-CN" altLang="en-US"/>
        </a:p>
      </dgm:t>
    </dgm:pt>
    <dgm:pt modelId="{1F46413E-378F-4129-93C6-0D0F6B34AC56}" type="pres">
      <dgm:prSet presAssocID="{1C02F4E2-CA32-4FCF-BAF4-360E25A4585E}" presName="arrowDiagram" presStyleCnt="0">
        <dgm:presLayoutVars>
          <dgm:chMax val="5"/>
          <dgm:dir/>
          <dgm:resizeHandles val="exact"/>
        </dgm:presLayoutVars>
      </dgm:prSet>
      <dgm:spPr/>
    </dgm:pt>
    <dgm:pt modelId="{5B150E34-F0BD-493A-B06E-A9A6DF58BE68}" type="pres">
      <dgm:prSet presAssocID="{1C02F4E2-CA32-4FCF-BAF4-360E25A4585E}" presName="arrow" presStyleLbl="bgShp" presStyleIdx="0" presStyleCnt="1"/>
      <dgm:spPr>
        <a:solidFill>
          <a:srgbClr val="92D050"/>
        </a:solidFill>
      </dgm:spPr>
    </dgm:pt>
    <dgm:pt modelId="{71314629-588B-45C3-B0A5-C5826B377803}" type="pres">
      <dgm:prSet presAssocID="{1C02F4E2-CA32-4FCF-BAF4-360E25A4585E}" presName="arrowDiagram4" presStyleCnt="0"/>
      <dgm:spPr/>
    </dgm:pt>
    <dgm:pt modelId="{8320FF2F-DD82-4962-AE9E-6015F23B2EB0}" type="pres">
      <dgm:prSet presAssocID="{47B1702D-7DCB-4355-8B6F-4651FD66F787}" presName="bullet4a" presStyleLbl="node1" presStyleIdx="0" presStyleCnt="4"/>
      <dgm:spPr/>
    </dgm:pt>
    <dgm:pt modelId="{5ADE750F-25BD-4878-860F-1994AF061E7D}" type="pres">
      <dgm:prSet presAssocID="{47B1702D-7DCB-4355-8B6F-4651FD66F787}" presName="textBox4a" presStyleLbl="revTx" presStyleIdx="0" presStyleCnt="4" custLinFactY="-388" custLinFactNeighborX="-72762" custLinFactNeighborY="-100000">
        <dgm:presLayoutVars>
          <dgm:bulletEnabled val="1"/>
        </dgm:presLayoutVars>
      </dgm:prSet>
      <dgm:spPr/>
    </dgm:pt>
    <dgm:pt modelId="{3D9CDE18-EE1C-4C65-B21C-779CDC0A2BE8}" type="pres">
      <dgm:prSet presAssocID="{DB5FF1AB-92C1-47B4-93FF-0939E6303A72}" presName="bullet4b" presStyleLbl="node1" presStyleIdx="1" presStyleCnt="4"/>
      <dgm:spPr/>
    </dgm:pt>
    <dgm:pt modelId="{91086847-8910-403B-B1AF-5FA97266EECF}" type="pres">
      <dgm:prSet presAssocID="{DB5FF1AB-92C1-47B4-93FF-0939E6303A72}" presName="textBox4b" presStyleLbl="revTx" presStyleIdx="1" presStyleCnt="4" custScaleY="75056" custLinFactNeighborX="-49102" custLinFactNeighborY="-74061">
        <dgm:presLayoutVars>
          <dgm:bulletEnabled val="1"/>
        </dgm:presLayoutVars>
      </dgm:prSet>
      <dgm:spPr/>
    </dgm:pt>
    <dgm:pt modelId="{F17664D7-E0A2-4876-9B24-E7BA931DD527}" type="pres">
      <dgm:prSet presAssocID="{116A97F2-7677-4BB9-B584-F3EBF63A70A4}" presName="bullet4c" presStyleLbl="node1" presStyleIdx="2" presStyleCnt="4"/>
      <dgm:spPr/>
    </dgm:pt>
    <dgm:pt modelId="{EA638720-E1A1-4BEC-91A2-7CC4121F3EBA}" type="pres">
      <dgm:prSet presAssocID="{116A97F2-7677-4BB9-B584-F3EBF63A70A4}" presName="textBox4c" presStyleLbl="revTx" presStyleIdx="2" presStyleCnt="4" custScaleX="136740" custScaleY="34368" custLinFactNeighborX="-41117" custLinFactNeighborY="-69281">
        <dgm:presLayoutVars>
          <dgm:bulletEnabled val="1"/>
        </dgm:presLayoutVars>
      </dgm:prSet>
      <dgm:spPr/>
    </dgm:pt>
    <dgm:pt modelId="{8EB1DC5B-EE7C-4B4C-B201-60EAC4C90A40}" type="pres">
      <dgm:prSet presAssocID="{A7C2053C-B6DB-4591-86D8-78DC6450C6F0}" presName="bullet4d" presStyleLbl="node1" presStyleIdx="3" presStyleCnt="4"/>
      <dgm:spPr/>
    </dgm:pt>
    <dgm:pt modelId="{18381BFA-2940-41D8-8F1B-BA03FF62CC36}" type="pres">
      <dgm:prSet presAssocID="{A7C2053C-B6DB-4591-86D8-78DC6450C6F0}" presName="textBox4d" presStyleLbl="revTx" presStyleIdx="3" presStyleCnt="4">
        <dgm:presLayoutVars>
          <dgm:bulletEnabled val="1"/>
        </dgm:presLayoutVars>
      </dgm:prSet>
      <dgm:spPr/>
    </dgm:pt>
  </dgm:ptLst>
  <dgm:cxnLst>
    <dgm:cxn modelId="{1E62C000-7B4F-4093-A41B-8A6F1167FB5D}" type="presOf" srcId="{A7C2053C-B6DB-4591-86D8-78DC6450C6F0}" destId="{18381BFA-2940-41D8-8F1B-BA03FF62CC36}" srcOrd="0" destOrd="0" presId="urn:microsoft.com/office/officeart/2005/8/layout/arrow2"/>
    <dgm:cxn modelId="{E2377007-80B1-44E0-AD4C-41557CAE9CC2}" srcId="{1C02F4E2-CA32-4FCF-BAF4-360E25A4585E}" destId="{DB5FF1AB-92C1-47B4-93FF-0939E6303A72}" srcOrd="1" destOrd="0" parTransId="{BB719C48-F597-4A11-AED0-8BCB36BDB1CF}" sibTransId="{3220031B-D8A2-4E3F-AAC6-AAF4FC420715}"/>
    <dgm:cxn modelId="{CACD390A-EC75-4ECA-BFC1-2B740C0D7538}" type="presOf" srcId="{116A97F2-7677-4BB9-B584-F3EBF63A70A4}" destId="{EA638720-E1A1-4BEC-91A2-7CC4121F3EBA}" srcOrd="0" destOrd="0" presId="urn:microsoft.com/office/officeart/2005/8/layout/arrow2"/>
    <dgm:cxn modelId="{577AA343-DC7D-4309-AE9B-60574520E861}" srcId="{1C02F4E2-CA32-4FCF-BAF4-360E25A4585E}" destId="{116A97F2-7677-4BB9-B584-F3EBF63A70A4}" srcOrd="2" destOrd="0" parTransId="{16ED93CD-70F6-4A82-9578-1AA0E28B086C}" sibTransId="{105F669B-FABE-4A52-91FD-87C6050C89DD}"/>
    <dgm:cxn modelId="{3F95B694-9415-42A1-8E82-09FA448BF3FB}" srcId="{1C02F4E2-CA32-4FCF-BAF4-360E25A4585E}" destId="{47B1702D-7DCB-4355-8B6F-4651FD66F787}" srcOrd="0" destOrd="0" parTransId="{A471A323-0AFD-4ABC-808A-6ED50ECFCF0C}" sibTransId="{386F7EE0-FB8D-4722-BB91-42B4DFCAA4BA}"/>
    <dgm:cxn modelId="{A9D2E2A2-0C36-4BA3-8D2E-64B740784A4D}" type="presOf" srcId="{47B1702D-7DCB-4355-8B6F-4651FD66F787}" destId="{5ADE750F-25BD-4878-860F-1994AF061E7D}" srcOrd="0" destOrd="0" presId="urn:microsoft.com/office/officeart/2005/8/layout/arrow2"/>
    <dgm:cxn modelId="{EBEBAFBE-0626-4CCF-854E-E8DA9F4A7212}" type="presOf" srcId="{1C02F4E2-CA32-4FCF-BAF4-360E25A4585E}" destId="{1F46413E-378F-4129-93C6-0D0F6B34AC56}" srcOrd="0" destOrd="0" presId="urn:microsoft.com/office/officeart/2005/8/layout/arrow2"/>
    <dgm:cxn modelId="{8CA4B5DC-DD0E-4FCE-B242-F3BBC5CFAE53}" srcId="{1C02F4E2-CA32-4FCF-BAF4-360E25A4585E}" destId="{A7C2053C-B6DB-4591-86D8-78DC6450C6F0}" srcOrd="3" destOrd="0" parTransId="{DD2AE430-BC03-46A9-8C96-FE51792EBC2D}" sibTransId="{8E4D5B6B-FE0C-4C03-BDFF-EDF9E2D6BB89}"/>
    <dgm:cxn modelId="{E4821EF9-BF03-46A9-87E3-C00D0EFA57A5}" type="presOf" srcId="{DB5FF1AB-92C1-47B4-93FF-0939E6303A72}" destId="{91086847-8910-403B-B1AF-5FA97266EECF}" srcOrd="0" destOrd="0" presId="urn:microsoft.com/office/officeart/2005/8/layout/arrow2"/>
    <dgm:cxn modelId="{282DEADD-AEC9-48DC-8715-D35DE3E0CE64}" type="presParOf" srcId="{1F46413E-378F-4129-93C6-0D0F6B34AC56}" destId="{5B150E34-F0BD-493A-B06E-A9A6DF58BE68}" srcOrd="0" destOrd="0" presId="urn:microsoft.com/office/officeart/2005/8/layout/arrow2"/>
    <dgm:cxn modelId="{588E9896-9EA2-4281-AEF4-B600773C43D6}" type="presParOf" srcId="{1F46413E-378F-4129-93C6-0D0F6B34AC56}" destId="{71314629-588B-45C3-B0A5-C5826B377803}" srcOrd="1" destOrd="0" presId="urn:microsoft.com/office/officeart/2005/8/layout/arrow2"/>
    <dgm:cxn modelId="{009B253A-6554-45D6-891D-E24EC6F2B749}" type="presParOf" srcId="{71314629-588B-45C3-B0A5-C5826B377803}" destId="{8320FF2F-DD82-4962-AE9E-6015F23B2EB0}" srcOrd="0" destOrd="0" presId="urn:microsoft.com/office/officeart/2005/8/layout/arrow2"/>
    <dgm:cxn modelId="{9A83BBBF-1C6D-48B6-8084-C840E893ECF0}" type="presParOf" srcId="{71314629-588B-45C3-B0A5-C5826B377803}" destId="{5ADE750F-25BD-4878-860F-1994AF061E7D}" srcOrd="1" destOrd="0" presId="urn:microsoft.com/office/officeart/2005/8/layout/arrow2"/>
    <dgm:cxn modelId="{E9ADBCA1-6D3D-485D-9ECB-9C5D27DF4190}" type="presParOf" srcId="{71314629-588B-45C3-B0A5-C5826B377803}" destId="{3D9CDE18-EE1C-4C65-B21C-779CDC0A2BE8}" srcOrd="2" destOrd="0" presId="urn:microsoft.com/office/officeart/2005/8/layout/arrow2"/>
    <dgm:cxn modelId="{2557CCBC-F416-4711-AC1E-892F4540BFB5}" type="presParOf" srcId="{71314629-588B-45C3-B0A5-C5826B377803}" destId="{91086847-8910-403B-B1AF-5FA97266EECF}" srcOrd="3" destOrd="0" presId="urn:microsoft.com/office/officeart/2005/8/layout/arrow2"/>
    <dgm:cxn modelId="{36E7EA87-6B19-4538-A536-A31A5CA10E53}" type="presParOf" srcId="{71314629-588B-45C3-B0A5-C5826B377803}" destId="{F17664D7-E0A2-4876-9B24-E7BA931DD527}" srcOrd="4" destOrd="0" presId="urn:microsoft.com/office/officeart/2005/8/layout/arrow2"/>
    <dgm:cxn modelId="{8BD240D0-4822-4B64-B065-142FDB237A32}" type="presParOf" srcId="{71314629-588B-45C3-B0A5-C5826B377803}" destId="{EA638720-E1A1-4BEC-91A2-7CC4121F3EBA}" srcOrd="5" destOrd="0" presId="urn:microsoft.com/office/officeart/2005/8/layout/arrow2"/>
    <dgm:cxn modelId="{3727F923-83F7-4BDC-8DB9-A699F9E04573}" type="presParOf" srcId="{71314629-588B-45C3-B0A5-C5826B377803}" destId="{8EB1DC5B-EE7C-4B4C-B201-60EAC4C90A40}" srcOrd="6" destOrd="0" presId="urn:microsoft.com/office/officeart/2005/8/layout/arrow2"/>
    <dgm:cxn modelId="{8534FD5A-3492-42DA-A7D3-CEF2ECB0912F}" type="presParOf" srcId="{71314629-588B-45C3-B0A5-C5826B377803}" destId="{18381BFA-2940-41D8-8F1B-BA03FF62CC36}" srcOrd="7"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9BF992-7929-4645-A632-008AD5A421B0}">
      <dsp:nvSpPr>
        <dsp:cNvPr id="0" name=""/>
        <dsp:cNvSpPr/>
      </dsp:nvSpPr>
      <dsp:spPr>
        <a:xfrm>
          <a:off x="0" y="181834"/>
          <a:ext cx="9201150" cy="302400"/>
        </a:xfrm>
        <a:prstGeom prst="rect">
          <a:avLst/>
        </a:prstGeom>
        <a:noFill/>
        <a:ln w="25400" cap="flat" cmpd="sng" algn="ctr">
          <a:solidFill>
            <a:srgbClr val="087EE0"/>
          </a:solidFill>
          <a:prstDash val="solid"/>
        </a:ln>
        <a:effectLst/>
      </dsp:spPr>
      <dsp:style>
        <a:lnRef idx="2">
          <a:scrgbClr r="0" g="0" b="0"/>
        </a:lnRef>
        <a:fillRef idx="1">
          <a:scrgbClr r="0" g="0" b="0"/>
        </a:fillRef>
        <a:effectRef idx="0">
          <a:scrgbClr r="0" g="0" b="0"/>
        </a:effectRef>
        <a:fontRef idx="minor"/>
      </dsp:style>
    </dsp:sp>
    <dsp:sp modelId="{5FA9C73B-FFC1-4B5A-B2C6-650B36C67BF2}">
      <dsp:nvSpPr>
        <dsp:cNvPr id="0" name=""/>
        <dsp:cNvSpPr/>
      </dsp:nvSpPr>
      <dsp:spPr>
        <a:xfrm>
          <a:off x="459608" y="4714"/>
          <a:ext cx="3421038" cy="354240"/>
        </a:xfrm>
        <a:prstGeom prst="roundRect">
          <a:avLst/>
        </a:prstGeom>
        <a:solidFill>
          <a:srgbClr val="087EE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43447" tIns="0" rIns="243447" bIns="0" numCol="1" spcCol="1270" anchor="ctr" anchorCtr="0">
          <a:noAutofit/>
        </a:bodyPr>
        <a:lstStyle/>
        <a:p>
          <a:pPr marL="0" lvl="0" indent="0" algn="l" defTabSz="800100">
            <a:lnSpc>
              <a:spcPct val="90000"/>
            </a:lnSpc>
            <a:spcBef>
              <a:spcPct val="0"/>
            </a:spcBef>
            <a:spcAft>
              <a:spcPct val="35000"/>
            </a:spcAft>
            <a:buNone/>
          </a:pPr>
          <a:r>
            <a:rPr lang="zh-CN" altLang="en-US" sz="1800" b="0" kern="120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黑体" pitchFamily="2" charset="-122"/>
            </a:rPr>
            <a:t>一、德州市概况</a:t>
          </a:r>
          <a:endParaRPr lang="en-US" altLang="zh-CN" sz="1800" b="0" kern="120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黑体" pitchFamily="2" charset="-122"/>
          </a:endParaRPr>
        </a:p>
      </dsp:txBody>
      <dsp:txXfrm>
        <a:off x="476901" y="22007"/>
        <a:ext cx="3386452" cy="3196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9BF992-7929-4645-A632-008AD5A421B0}">
      <dsp:nvSpPr>
        <dsp:cNvPr id="0" name=""/>
        <dsp:cNvSpPr/>
      </dsp:nvSpPr>
      <dsp:spPr>
        <a:xfrm>
          <a:off x="0" y="181834"/>
          <a:ext cx="9201150" cy="302400"/>
        </a:xfrm>
        <a:prstGeom prst="rect">
          <a:avLst/>
        </a:prstGeom>
        <a:noFill/>
        <a:ln w="25400" cap="flat" cmpd="sng" algn="ctr">
          <a:solidFill>
            <a:srgbClr val="087EE0"/>
          </a:solidFill>
          <a:prstDash val="solid"/>
        </a:ln>
        <a:effectLst/>
      </dsp:spPr>
      <dsp:style>
        <a:lnRef idx="2">
          <a:scrgbClr r="0" g="0" b="0"/>
        </a:lnRef>
        <a:fillRef idx="1">
          <a:scrgbClr r="0" g="0" b="0"/>
        </a:fillRef>
        <a:effectRef idx="0">
          <a:scrgbClr r="0" g="0" b="0"/>
        </a:effectRef>
        <a:fontRef idx="minor"/>
      </dsp:style>
    </dsp:sp>
    <dsp:sp modelId="{5FA9C73B-FFC1-4B5A-B2C6-650B36C67BF2}">
      <dsp:nvSpPr>
        <dsp:cNvPr id="0" name=""/>
        <dsp:cNvSpPr/>
      </dsp:nvSpPr>
      <dsp:spPr>
        <a:xfrm>
          <a:off x="459608" y="4714"/>
          <a:ext cx="3421038" cy="354240"/>
        </a:xfrm>
        <a:prstGeom prst="roundRect">
          <a:avLst/>
        </a:prstGeom>
        <a:solidFill>
          <a:srgbClr val="087EE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43447" tIns="0" rIns="243447" bIns="0" numCol="1" spcCol="1270" anchor="ctr" anchorCtr="0">
          <a:noAutofit/>
        </a:bodyPr>
        <a:lstStyle/>
        <a:p>
          <a:pPr marL="0" lvl="0" indent="0" algn="l" defTabSz="800100">
            <a:lnSpc>
              <a:spcPct val="90000"/>
            </a:lnSpc>
            <a:spcBef>
              <a:spcPct val="0"/>
            </a:spcBef>
            <a:spcAft>
              <a:spcPct val="35000"/>
            </a:spcAft>
            <a:buNone/>
          </a:pPr>
          <a:r>
            <a:rPr lang="zh-CN" altLang="en-US" sz="1800" b="0" kern="120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黑体" pitchFamily="2" charset="-122"/>
            </a:rPr>
            <a:t>二、市场形势分析</a:t>
          </a:r>
          <a:endParaRPr lang="en-US" altLang="zh-CN" sz="1800" b="0" kern="120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黑体" pitchFamily="2" charset="-122"/>
          </a:endParaRPr>
        </a:p>
      </dsp:txBody>
      <dsp:txXfrm>
        <a:off x="476901" y="22007"/>
        <a:ext cx="3386452" cy="3196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9BF992-7929-4645-A632-008AD5A421B0}">
      <dsp:nvSpPr>
        <dsp:cNvPr id="0" name=""/>
        <dsp:cNvSpPr/>
      </dsp:nvSpPr>
      <dsp:spPr>
        <a:xfrm>
          <a:off x="0" y="181834"/>
          <a:ext cx="9201150" cy="302400"/>
        </a:xfrm>
        <a:prstGeom prst="rect">
          <a:avLst/>
        </a:prstGeom>
        <a:noFill/>
        <a:ln w="25400" cap="flat" cmpd="sng" algn="ctr">
          <a:solidFill>
            <a:srgbClr val="087EE0"/>
          </a:solidFill>
          <a:prstDash val="solid"/>
        </a:ln>
        <a:effectLst/>
      </dsp:spPr>
      <dsp:style>
        <a:lnRef idx="2">
          <a:scrgbClr r="0" g="0" b="0"/>
        </a:lnRef>
        <a:fillRef idx="1">
          <a:scrgbClr r="0" g="0" b="0"/>
        </a:fillRef>
        <a:effectRef idx="0">
          <a:scrgbClr r="0" g="0" b="0"/>
        </a:effectRef>
        <a:fontRef idx="minor"/>
      </dsp:style>
    </dsp:sp>
    <dsp:sp modelId="{5FA9C73B-FFC1-4B5A-B2C6-650B36C67BF2}">
      <dsp:nvSpPr>
        <dsp:cNvPr id="0" name=""/>
        <dsp:cNvSpPr/>
      </dsp:nvSpPr>
      <dsp:spPr>
        <a:xfrm>
          <a:off x="459608" y="4714"/>
          <a:ext cx="3421038" cy="354240"/>
        </a:xfrm>
        <a:prstGeom prst="roundRect">
          <a:avLst/>
        </a:prstGeom>
        <a:solidFill>
          <a:srgbClr val="087EE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43447" tIns="0" rIns="243447" bIns="0" numCol="1" spcCol="1270" anchor="ctr" anchorCtr="0">
          <a:noAutofit/>
        </a:bodyPr>
        <a:lstStyle/>
        <a:p>
          <a:pPr marL="0" lvl="0" indent="0" algn="l" defTabSz="800100">
            <a:lnSpc>
              <a:spcPct val="90000"/>
            </a:lnSpc>
            <a:spcBef>
              <a:spcPct val="0"/>
            </a:spcBef>
            <a:spcAft>
              <a:spcPct val="35000"/>
            </a:spcAft>
            <a:buNone/>
          </a:pPr>
          <a:r>
            <a:rPr lang="zh-CN" altLang="en-US" sz="1800" b="0" kern="120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黑体" pitchFamily="2" charset="-122"/>
            </a:rPr>
            <a:t>三、广告投放的目的</a:t>
          </a:r>
          <a:endParaRPr lang="en-US" altLang="zh-CN" sz="1800" b="0" kern="120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黑体" pitchFamily="2" charset="-122"/>
          </a:endParaRPr>
        </a:p>
      </dsp:txBody>
      <dsp:txXfrm>
        <a:off x="476901" y="22007"/>
        <a:ext cx="3386452" cy="3196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9BF992-7929-4645-A632-008AD5A421B0}">
      <dsp:nvSpPr>
        <dsp:cNvPr id="0" name=""/>
        <dsp:cNvSpPr/>
      </dsp:nvSpPr>
      <dsp:spPr>
        <a:xfrm>
          <a:off x="0" y="181834"/>
          <a:ext cx="9201150" cy="302400"/>
        </a:xfrm>
        <a:prstGeom prst="rect">
          <a:avLst/>
        </a:prstGeom>
        <a:noFill/>
        <a:ln w="25400" cap="flat" cmpd="sng" algn="ctr">
          <a:solidFill>
            <a:srgbClr val="087EE0"/>
          </a:solidFill>
          <a:prstDash val="solid"/>
        </a:ln>
        <a:effectLst/>
      </dsp:spPr>
      <dsp:style>
        <a:lnRef idx="2">
          <a:scrgbClr r="0" g="0" b="0"/>
        </a:lnRef>
        <a:fillRef idx="1">
          <a:scrgbClr r="0" g="0" b="0"/>
        </a:fillRef>
        <a:effectRef idx="0">
          <a:scrgbClr r="0" g="0" b="0"/>
        </a:effectRef>
        <a:fontRef idx="minor"/>
      </dsp:style>
    </dsp:sp>
    <dsp:sp modelId="{5FA9C73B-FFC1-4B5A-B2C6-650B36C67BF2}">
      <dsp:nvSpPr>
        <dsp:cNvPr id="0" name=""/>
        <dsp:cNvSpPr/>
      </dsp:nvSpPr>
      <dsp:spPr>
        <a:xfrm>
          <a:off x="459608" y="4714"/>
          <a:ext cx="3421038" cy="354240"/>
        </a:xfrm>
        <a:prstGeom prst="roundRect">
          <a:avLst/>
        </a:prstGeom>
        <a:solidFill>
          <a:srgbClr val="087EE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43447" tIns="0" rIns="243447" bIns="0" numCol="1" spcCol="1270" anchor="ctr" anchorCtr="0">
          <a:noAutofit/>
        </a:bodyPr>
        <a:lstStyle/>
        <a:p>
          <a:pPr marL="0" lvl="0" indent="0" algn="l" defTabSz="800100">
            <a:lnSpc>
              <a:spcPct val="90000"/>
            </a:lnSpc>
            <a:spcBef>
              <a:spcPct val="0"/>
            </a:spcBef>
            <a:spcAft>
              <a:spcPct val="35000"/>
            </a:spcAft>
            <a:buNone/>
          </a:pPr>
          <a:r>
            <a:rPr lang="zh-CN" altLang="en-US" sz="1800" b="0" kern="120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黑体" pitchFamily="2" charset="-122"/>
            </a:rPr>
            <a:t>四、广告媒体的投放方式</a:t>
          </a:r>
          <a:endParaRPr lang="en-US" altLang="zh-CN" sz="1800" b="0" kern="120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黑体" pitchFamily="2" charset="-122"/>
          </a:endParaRPr>
        </a:p>
      </dsp:txBody>
      <dsp:txXfrm>
        <a:off x="476901" y="22007"/>
        <a:ext cx="3386452" cy="31965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9BF992-7929-4645-A632-008AD5A421B0}">
      <dsp:nvSpPr>
        <dsp:cNvPr id="0" name=""/>
        <dsp:cNvSpPr/>
      </dsp:nvSpPr>
      <dsp:spPr>
        <a:xfrm>
          <a:off x="0" y="181834"/>
          <a:ext cx="9201150" cy="302400"/>
        </a:xfrm>
        <a:prstGeom prst="rect">
          <a:avLst/>
        </a:prstGeom>
        <a:noFill/>
        <a:ln w="25400" cap="flat" cmpd="sng" algn="ctr">
          <a:solidFill>
            <a:srgbClr val="087EE0"/>
          </a:solidFill>
          <a:prstDash val="solid"/>
        </a:ln>
        <a:effectLst/>
      </dsp:spPr>
      <dsp:style>
        <a:lnRef idx="2">
          <a:scrgbClr r="0" g="0" b="0"/>
        </a:lnRef>
        <a:fillRef idx="1">
          <a:scrgbClr r="0" g="0" b="0"/>
        </a:fillRef>
        <a:effectRef idx="0">
          <a:scrgbClr r="0" g="0" b="0"/>
        </a:effectRef>
        <a:fontRef idx="minor"/>
      </dsp:style>
    </dsp:sp>
    <dsp:sp modelId="{5FA9C73B-FFC1-4B5A-B2C6-650B36C67BF2}">
      <dsp:nvSpPr>
        <dsp:cNvPr id="0" name=""/>
        <dsp:cNvSpPr/>
      </dsp:nvSpPr>
      <dsp:spPr>
        <a:xfrm>
          <a:off x="459608" y="4714"/>
          <a:ext cx="3421038" cy="354240"/>
        </a:xfrm>
        <a:prstGeom prst="roundRect">
          <a:avLst/>
        </a:prstGeom>
        <a:solidFill>
          <a:srgbClr val="087EE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43447" tIns="0" rIns="243447" bIns="0" numCol="1" spcCol="1270" anchor="ctr" anchorCtr="0">
          <a:noAutofit/>
        </a:bodyPr>
        <a:lstStyle/>
        <a:p>
          <a:pPr marL="0" lvl="0" indent="0" algn="l" defTabSz="800100">
            <a:lnSpc>
              <a:spcPct val="90000"/>
            </a:lnSpc>
            <a:spcBef>
              <a:spcPct val="0"/>
            </a:spcBef>
            <a:spcAft>
              <a:spcPct val="35000"/>
            </a:spcAft>
            <a:buNone/>
          </a:pPr>
          <a:r>
            <a:rPr lang="zh-CN" altLang="en-US" sz="1800" b="0" kern="120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黑体" pitchFamily="2" charset="-122"/>
            </a:rPr>
            <a:t>五、费用预算及效果评估</a:t>
          </a:r>
          <a:endParaRPr lang="en-US" altLang="zh-CN" sz="1800" b="0" kern="120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黑体" pitchFamily="2" charset="-122"/>
          </a:endParaRPr>
        </a:p>
      </dsp:txBody>
      <dsp:txXfrm>
        <a:off x="476901" y="22007"/>
        <a:ext cx="3386452" cy="31965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150E34-F0BD-493A-B06E-A9A6DF58BE68}">
      <dsp:nvSpPr>
        <dsp:cNvPr id="0" name=""/>
        <dsp:cNvSpPr/>
      </dsp:nvSpPr>
      <dsp:spPr>
        <a:xfrm>
          <a:off x="832591" y="0"/>
          <a:ext cx="4680521" cy="2925326"/>
        </a:xfrm>
        <a:prstGeom prst="swooshArrow">
          <a:avLst>
            <a:gd name="adj1" fmla="val 25000"/>
            <a:gd name="adj2" fmla="val 25000"/>
          </a:avLst>
        </a:prstGeom>
        <a:solidFill>
          <a:srgbClr val="92D050"/>
        </a:soli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8320FF2F-DD82-4962-AE9E-6015F23B2EB0}">
      <dsp:nvSpPr>
        <dsp:cNvPr id="0" name=""/>
        <dsp:cNvSpPr/>
      </dsp:nvSpPr>
      <dsp:spPr>
        <a:xfrm>
          <a:off x="1293623" y="2175272"/>
          <a:ext cx="107651" cy="107651"/>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5ADE750F-25BD-4878-860F-1994AF061E7D}">
      <dsp:nvSpPr>
        <dsp:cNvPr id="0" name=""/>
        <dsp:cNvSpPr/>
      </dsp:nvSpPr>
      <dsp:spPr>
        <a:xfrm>
          <a:off x="765084" y="1530169"/>
          <a:ext cx="800369" cy="696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043" tIns="0" rIns="0" bIns="0" numCol="1" spcCol="1270" anchor="t" anchorCtr="0">
          <a:noAutofit/>
        </a:bodyPr>
        <a:lstStyle/>
        <a:p>
          <a:pPr marL="0" lvl="0" indent="0" algn="l" defTabSz="1200150">
            <a:lnSpc>
              <a:spcPct val="90000"/>
            </a:lnSpc>
            <a:spcBef>
              <a:spcPct val="0"/>
            </a:spcBef>
            <a:spcAft>
              <a:spcPct val="35000"/>
            </a:spcAft>
            <a:buNone/>
          </a:pPr>
          <a:r>
            <a:rPr lang="en-US" altLang="zh-CN" sz="2700" kern="1200" dirty="0"/>
            <a:t>11</a:t>
          </a:r>
          <a:r>
            <a:rPr lang="zh-CN" altLang="en-US" sz="2700" kern="1200" dirty="0"/>
            <a:t>月</a:t>
          </a:r>
          <a:endParaRPr lang="en-US" altLang="zh-CN" sz="2700" kern="1200" dirty="0"/>
        </a:p>
      </dsp:txBody>
      <dsp:txXfrm>
        <a:off x="765084" y="1530169"/>
        <a:ext cx="800369" cy="696227"/>
      </dsp:txXfrm>
    </dsp:sp>
    <dsp:sp modelId="{3D9CDE18-EE1C-4C65-B21C-779CDC0A2BE8}">
      <dsp:nvSpPr>
        <dsp:cNvPr id="0" name=""/>
        <dsp:cNvSpPr/>
      </dsp:nvSpPr>
      <dsp:spPr>
        <a:xfrm>
          <a:off x="2054207" y="1494841"/>
          <a:ext cx="187220" cy="187220"/>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91086847-8910-403B-B1AF-5FA97266EECF}">
      <dsp:nvSpPr>
        <dsp:cNvPr id="0" name=""/>
        <dsp:cNvSpPr/>
      </dsp:nvSpPr>
      <dsp:spPr>
        <a:xfrm>
          <a:off x="1665190" y="765084"/>
          <a:ext cx="982909" cy="10034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204" tIns="0" rIns="0" bIns="0" numCol="1" spcCol="1270" anchor="t" anchorCtr="0">
          <a:noAutofit/>
        </a:bodyPr>
        <a:lstStyle/>
        <a:p>
          <a:pPr marL="0" lvl="0" indent="0" algn="l" defTabSz="1200150">
            <a:lnSpc>
              <a:spcPct val="90000"/>
            </a:lnSpc>
            <a:spcBef>
              <a:spcPct val="0"/>
            </a:spcBef>
            <a:spcAft>
              <a:spcPct val="35000"/>
            </a:spcAft>
            <a:buNone/>
          </a:pPr>
          <a:r>
            <a:rPr lang="en-US" altLang="zh-CN" sz="2700" kern="1200" dirty="0"/>
            <a:t>12</a:t>
          </a:r>
          <a:r>
            <a:rPr lang="zh-CN" altLang="en-US" sz="2700" kern="1200" dirty="0"/>
            <a:t>月</a:t>
          </a:r>
          <a:endParaRPr lang="en-US" altLang="zh-CN" sz="2700" kern="1200" dirty="0"/>
        </a:p>
      </dsp:txBody>
      <dsp:txXfrm>
        <a:off x="1665190" y="765084"/>
        <a:ext cx="982909" cy="1003404"/>
      </dsp:txXfrm>
    </dsp:sp>
    <dsp:sp modelId="{F17664D7-E0A2-4876-9B24-E7BA931DD527}">
      <dsp:nvSpPr>
        <dsp:cNvPr id="0" name=""/>
        <dsp:cNvSpPr/>
      </dsp:nvSpPr>
      <dsp:spPr>
        <a:xfrm>
          <a:off x="3025416" y="993440"/>
          <a:ext cx="248067" cy="248067"/>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EA638720-E1A1-4BEC-91A2-7CC4121F3EBA}">
      <dsp:nvSpPr>
        <dsp:cNvPr id="0" name=""/>
        <dsp:cNvSpPr/>
      </dsp:nvSpPr>
      <dsp:spPr>
        <a:xfrm>
          <a:off x="2564746" y="458241"/>
          <a:ext cx="1344030" cy="621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446" tIns="0" rIns="0" bIns="0" numCol="1" spcCol="1270" anchor="t" anchorCtr="0">
          <a:noAutofit/>
        </a:bodyPr>
        <a:lstStyle/>
        <a:p>
          <a:pPr marL="0" lvl="0" indent="0" algn="l" defTabSz="1200150">
            <a:lnSpc>
              <a:spcPct val="90000"/>
            </a:lnSpc>
            <a:spcBef>
              <a:spcPct val="0"/>
            </a:spcBef>
            <a:spcAft>
              <a:spcPct val="35000"/>
            </a:spcAft>
            <a:buNone/>
          </a:pPr>
          <a:r>
            <a:rPr lang="en-US" altLang="zh-CN" sz="2700" kern="1200" dirty="0"/>
            <a:t>12</a:t>
          </a:r>
          <a:r>
            <a:rPr lang="zh-CN" altLang="en-US" sz="2700" kern="1200" dirty="0"/>
            <a:t>年</a:t>
          </a:r>
          <a:r>
            <a:rPr lang="en-US" altLang="zh-CN" sz="2700" kern="1200" dirty="0"/>
            <a:t>1</a:t>
          </a:r>
          <a:r>
            <a:rPr lang="zh-CN" altLang="en-US" sz="2700" kern="1200" dirty="0"/>
            <a:t>月</a:t>
          </a:r>
        </a:p>
      </dsp:txBody>
      <dsp:txXfrm>
        <a:off x="2564746" y="458241"/>
        <a:ext cx="1344030" cy="621322"/>
      </dsp:txXfrm>
    </dsp:sp>
    <dsp:sp modelId="{8EB1DC5B-EE7C-4B4C-B201-60EAC4C90A40}">
      <dsp:nvSpPr>
        <dsp:cNvPr id="0" name=""/>
        <dsp:cNvSpPr/>
      </dsp:nvSpPr>
      <dsp:spPr>
        <a:xfrm>
          <a:off x="4083213" y="661708"/>
          <a:ext cx="332317" cy="332317"/>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18381BFA-2940-41D8-8F1B-BA03FF62CC36}">
      <dsp:nvSpPr>
        <dsp:cNvPr id="0" name=""/>
        <dsp:cNvSpPr/>
      </dsp:nvSpPr>
      <dsp:spPr>
        <a:xfrm>
          <a:off x="4249372" y="827867"/>
          <a:ext cx="982909" cy="20974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6088" tIns="0" rIns="0" bIns="0" numCol="1" spcCol="1270" anchor="t" anchorCtr="0">
          <a:noAutofit/>
        </a:bodyPr>
        <a:lstStyle/>
        <a:p>
          <a:pPr marL="0" lvl="0" indent="0" algn="l" defTabSz="1200150">
            <a:lnSpc>
              <a:spcPct val="90000"/>
            </a:lnSpc>
            <a:spcBef>
              <a:spcPct val="0"/>
            </a:spcBef>
            <a:spcAft>
              <a:spcPct val="35000"/>
            </a:spcAft>
            <a:buNone/>
          </a:pPr>
          <a:endParaRPr lang="zh-CN" altLang="en-US" sz="2700" kern="1200" dirty="0"/>
        </a:p>
      </dsp:txBody>
      <dsp:txXfrm>
        <a:off x="4249372" y="827867"/>
        <a:ext cx="982909" cy="209745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200" b="1">
                <a:latin typeface="Arial" pitchFamily="34" charset="0"/>
                <a:ea typeface="宋体" pitchFamily="2" charset="-122"/>
              </a:defRPr>
            </a:lvl1pPr>
          </a:lstStyle>
          <a:p>
            <a:pPr>
              <a:defRPr/>
            </a:pPr>
            <a:endParaRPr lang="en-GB" dirty="0"/>
          </a:p>
        </p:txBody>
      </p:sp>
      <p:sp>
        <p:nvSpPr>
          <p:cNvPr id="26628" name="Rectangle 4"/>
          <p:cNvSpPr>
            <a:spLocks noGrp="1" noChangeArrowheads="1"/>
          </p:cNvSpPr>
          <p:nvPr>
            <p:ph type="ftr" sz="quarter" idx="2"/>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defRPr sz="1200" b="1">
                <a:latin typeface="Arial" pitchFamily="34" charset="0"/>
                <a:ea typeface="宋体" pitchFamily="2" charset="-122"/>
              </a:defRPr>
            </a:lvl1pPr>
          </a:lstStyle>
          <a:p>
            <a:pPr>
              <a:defRPr/>
            </a:pPr>
            <a:endParaRPr lang="en-GB"/>
          </a:p>
        </p:txBody>
      </p:sp>
      <p:sp>
        <p:nvSpPr>
          <p:cNvPr id="26629" name="Rectangle 5"/>
          <p:cNvSpPr>
            <a:spLocks noGrp="1" noChangeArrowheads="1"/>
          </p:cNvSpPr>
          <p:nvPr>
            <p:ph type="sldNum" sz="quarter" idx="3"/>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defRPr sz="1200" b="1">
                <a:latin typeface="Arial" pitchFamily="34" charset="0"/>
                <a:ea typeface="宋体" pitchFamily="2" charset="-122"/>
              </a:defRPr>
            </a:lvl1pPr>
          </a:lstStyle>
          <a:p>
            <a:pPr>
              <a:defRPr/>
            </a:pPr>
            <a:fld id="{65CBDCB2-F8DB-479E-9375-DD5E4FF85153}" type="slidenum">
              <a:rPr lang="en-GB"/>
              <a:pPr>
                <a:defRPr/>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200" b="0">
                <a:latin typeface="Times New Roman" pitchFamily="18" charset="0"/>
                <a:ea typeface="黑体" pitchFamily="2" charset="-122"/>
              </a:defRPr>
            </a:lvl1pPr>
          </a:lstStyle>
          <a:p>
            <a:pPr>
              <a:defRPr/>
            </a:pPr>
            <a:endParaRPr lang="zh-CN" altLang="de-DE"/>
          </a:p>
        </p:txBody>
      </p:sp>
      <p:sp>
        <p:nvSpPr>
          <p:cNvPr id="5123" name="Rectangle 3"/>
          <p:cNvSpPr>
            <a:spLocks noGrp="1" noChangeArrowheads="1"/>
          </p:cNvSpPr>
          <p:nvPr>
            <p:ph type="dt" idx="1"/>
          </p:nvPr>
        </p:nvSpPr>
        <p:spPr bwMode="auto">
          <a:xfrm>
            <a:off x="5181600" y="0"/>
            <a:ext cx="396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200" b="0">
                <a:latin typeface="Times New Roman" pitchFamily="18" charset="0"/>
                <a:ea typeface="黑体" pitchFamily="2" charset="-122"/>
              </a:defRPr>
            </a:lvl1pPr>
          </a:lstStyle>
          <a:p>
            <a:pPr>
              <a:defRPr/>
            </a:pPr>
            <a:fld id="{3429FFE5-9948-44C5-8868-688C98068DFB}" type="datetime1">
              <a:rPr lang="zh-CN" altLang="en-US"/>
              <a:pPr>
                <a:defRPr/>
              </a:pPr>
              <a:t>2021/5/14</a:t>
            </a:fld>
            <a:endParaRPr lang="de-DE" altLang="zh-CN"/>
          </a:p>
        </p:txBody>
      </p:sp>
      <p:sp>
        <p:nvSpPr>
          <p:cNvPr id="36868" name="Rectangle 4"/>
          <p:cNvSpPr>
            <a:spLocks noGrp="1" noRot="1" noChangeAspect="1" noChangeArrowheads="1" noTextEdit="1"/>
          </p:cNvSpPr>
          <p:nvPr>
            <p:ph type="sldImg" idx="2"/>
          </p:nvPr>
        </p:nvSpPr>
        <p:spPr bwMode="auto">
          <a:xfrm>
            <a:off x="2701925" y="533400"/>
            <a:ext cx="3740150" cy="25908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1219200" y="3276600"/>
            <a:ext cx="6705600"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altLang="zh-CN" noProof="0"/>
              <a:t>Click to edit Master text styles</a:t>
            </a:r>
          </a:p>
          <a:p>
            <a:pPr lvl="1"/>
            <a:r>
              <a:rPr lang="de-DE" altLang="zh-CN" noProof="0"/>
              <a:t>Second level</a:t>
            </a:r>
          </a:p>
          <a:p>
            <a:pPr lvl="2"/>
            <a:r>
              <a:rPr lang="de-DE" altLang="zh-CN" noProof="0"/>
              <a:t>Third level</a:t>
            </a:r>
          </a:p>
          <a:p>
            <a:pPr lvl="3"/>
            <a:r>
              <a:rPr lang="de-DE" altLang="zh-CN" noProof="0"/>
              <a:t>Fourth level</a:t>
            </a:r>
          </a:p>
          <a:p>
            <a:pPr lvl="4"/>
            <a:r>
              <a:rPr lang="de-DE" altLang="zh-CN" noProof="0"/>
              <a:t>Fifth level</a:t>
            </a:r>
          </a:p>
        </p:txBody>
      </p:sp>
      <p:sp>
        <p:nvSpPr>
          <p:cNvPr id="5126" name="Rectangle 6"/>
          <p:cNvSpPr>
            <a:spLocks noGrp="1" noChangeArrowheads="1"/>
          </p:cNvSpPr>
          <p:nvPr>
            <p:ph type="ftr" sz="quarter" idx="4"/>
          </p:nvPr>
        </p:nvSpPr>
        <p:spPr bwMode="auto">
          <a:xfrm>
            <a:off x="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defRPr sz="1200" b="0">
                <a:latin typeface="Times New Roman" pitchFamily="18" charset="0"/>
                <a:ea typeface="黑体" pitchFamily="2" charset="-122"/>
              </a:defRPr>
            </a:lvl1pPr>
          </a:lstStyle>
          <a:p>
            <a:pPr>
              <a:defRPr/>
            </a:pPr>
            <a:endParaRPr lang="de-DE" altLang="zh-CN"/>
          </a:p>
        </p:txBody>
      </p:sp>
      <p:sp>
        <p:nvSpPr>
          <p:cNvPr id="5127" name="Rectangle 7"/>
          <p:cNvSpPr>
            <a:spLocks noGrp="1" noChangeArrowheads="1"/>
          </p:cNvSpPr>
          <p:nvPr>
            <p:ph type="sldNum" sz="quarter" idx="5"/>
          </p:nvPr>
        </p:nvSpPr>
        <p:spPr bwMode="auto">
          <a:xfrm>
            <a:off x="5181600" y="6477000"/>
            <a:ext cx="3962400" cy="381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defRPr sz="1200" b="0">
                <a:latin typeface="Times New Roman" pitchFamily="18" charset="0"/>
                <a:ea typeface="黑体" pitchFamily="2" charset="-122"/>
              </a:defRPr>
            </a:lvl1pPr>
          </a:lstStyle>
          <a:p>
            <a:pPr>
              <a:defRPr/>
            </a:pPr>
            <a:fld id="{74420777-D042-44D6-AF86-052CF9C6624D}" type="slidenum">
              <a:rPr lang="zh-CN" altLang="de-DE"/>
              <a:pPr>
                <a:defRPr/>
              </a:pPr>
              <a:t>‹#›</a:t>
            </a:fld>
            <a:endParaRPr lang="de-DE" altLang="zh-CN"/>
          </a:p>
        </p:txBody>
      </p:sp>
    </p:spTree>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Times New Roman" pitchFamily="18" charset="0"/>
        <a:ea typeface="黑体"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黑体"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黑体"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黑体"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黑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742950" y="2130426"/>
            <a:ext cx="8420100" cy="1470025"/>
          </a:xfrm>
        </p:spPr>
        <p:txBody>
          <a:bodyPr/>
          <a:lstStyle/>
          <a:p>
            <a:r>
              <a:rPr lang="zh-CN" altLang="en-US"/>
              <a:t>单击此处编辑母版标题样式</a:t>
            </a:r>
          </a:p>
        </p:txBody>
      </p:sp>
      <p:sp>
        <p:nvSpPr>
          <p:cNvPr id="3" name="副标题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EA5F126-C22D-4635-AAA8-230961DB90FC}" type="datetimeFigureOut">
              <a:rPr lang="zh-CN" altLang="en-US" smtClean="0"/>
              <a:t>2021/5/14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28E2AC4-3269-4178-A98B-A324B56F947C}" type="slidenum">
              <a:rPr lang="zh-CN" altLang="en-US" smtClean="0"/>
              <a:t>‹#›</a:t>
            </a:fld>
            <a:endParaRPr lang="zh-CN" altLang="en-US"/>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EA5F126-C22D-4635-AAA8-230961DB90FC}" type="datetimeFigureOut">
              <a:rPr lang="zh-CN" altLang="en-US" smtClean="0"/>
              <a:t>2021/5/14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pPr>
              <a:defRPr/>
            </a:pPr>
            <a:fld id="{9A285CA5-B8BB-4DF6-8A91-AF83F06FA6A9}" type="slidenum">
              <a:rPr lang="zh-CN" altLang="en-US" smtClean="0"/>
              <a:pPr>
                <a:defRPr/>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82506" y="4406901"/>
            <a:ext cx="84201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EA5F126-C22D-4635-AAA8-230961DB90FC}" type="datetimeFigureOut">
              <a:rPr lang="zh-CN" altLang="en-US" smtClean="0"/>
              <a:t>2021/5/14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pPr>
              <a:defRPr/>
            </a:pPr>
            <a:fld id="{6CB7D817-C609-47E2-A7CC-EAF833A8F037}" type="slidenum">
              <a:rPr lang="zh-CN" altLang="en-US" smtClean="0"/>
              <a:pPr>
                <a:defRPr/>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EA5F126-C22D-4635-AAA8-230961DB90FC}" type="datetimeFigureOut">
              <a:rPr lang="zh-CN" altLang="en-US" smtClean="0"/>
              <a:t>2021/5/14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pPr>
              <a:defRPr/>
            </a:pPr>
            <a:fld id="{56C4AC8F-161A-42F5-8B07-4726F0CCF02E}" type="slidenum">
              <a:rPr lang="zh-CN" altLang="en-US" smtClean="0"/>
              <a:pPr>
                <a:defRPr/>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EA5F126-C22D-4635-AAA8-230961DB90FC}" type="datetimeFigureOut">
              <a:rPr lang="zh-CN" altLang="en-US" smtClean="0"/>
              <a:t>2021/5/14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pPr>
              <a:defRPr/>
            </a:pPr>
            <a:fld id="{BB0A6789-10C1-4B16-A17F-DC33311F36C6}" type="slidenum">
              <a:rPr lang="zh-CN" altLang="en-US" smtClean="0"/>
              <a:pPr>
                <a:defRPr/>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EA5F126-C22D-4635-AAA8-230961DB90FC}" type="datetimeFigureOut">
              <a:rPr lang="zh-CN" altLang="en-US" smtClean="0"/>
              <a:t>2021/5/14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pPr>
              <a:defRPr/>
            </a:pPr>
            <a:fld id="{EA8FB7D8-8D6C-4BF6-88E9-57B62C58208F}" type="slidenum">
              <a:rPr lang="zh-CN" altLang="en-US" smtClean="0"/>
              <a:pPr>
                <a:defRPr/>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EA5F126-C22D-4635-AAA8-230961DB90FC}" type="datetimeFigureOut">
              <a:rPr lang="zh-CN" altLang="en-US" smtClean="0"/>
              <a:t>2021/5/14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pPr>
              <a:defRPr/>
            </a:pPr>
            <a:fld id="{8BA4D307-B5F3-4F31-A42B-7BA9852A9612}" type="slidenum">
              <a:rPr lang="zh-CN" altLang="en-US" smtClean="0"/>
              <a:pPr>
                <a:defRPr/>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95300" y="273050"/>
            <a:ext cx="3259006"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EA5F126-C22D-4635-AAA8-230961DB90FC}" type="datetimeFigureOut">
              <a:rPr lang="zh-CN" altLang="en-US" smtClean="0"/>
              <a:t>2021/5/14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pPr>
              <a:defRPr/>
            </a:pPr>
            <a:fld id="{30BB765B-47D7-4511-83A9-866CAD958140}" type="slidenum">
              <a:rPr lang="zh-CN" altLang="en-US" smtClean="0"/>
              <a:pPr>
                <a:defRPr/>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41645" y="4800600"/>
            <a:ext cx="59436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EA5F126-C22D-4635-AAA8-230961DB90FC}" type="datetimeFigureOut">
              <a:rPr lang="zh-CN" altLang="en-US" smtClean="0"/>
              <a:t>2021/5/14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pPr>
              <a:defRPr/>
            </a:pPr>
            <a:fld id="{16563EF2-BFA2-4574-84A7-BC30B9633D21}" type="slidenum">
              <a:rPr lang="zh-CN" altLang="en-US" smtClean="0"/>
              <a:pPr>
                <a:defRPr/>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EA5F126-C22D-4635-AAA8-230961DB90FC}" type="datetimeFigureOut">
              <a:rPr lang="zh-CN" altLang="en-US" smtClean="0"/>
              <a:t>2021/5/14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28E2AC4-3269-4178-A98B-A324B56F947C}" type="slidenum">
              <a:rPr lang="zh-CN" altLang="en-US" smtClean="0"/>
              <a:t>‹#›</a:t>
            </a:fld>
            <a:endParaRPr lang="zh-CN" altLang="en-US"/>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181850" y="274639"/>
            <a:ext cx="222885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95300" y="274639"/>
            <a:ext cx="652145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EA5F126-C22D-4635-AAA8-230961DB90FC}" type="datetimeFigureOut">
              <a:rPr lang="zh-CN" altLang="en-US" smtClean="0"/>
              <a:t>2021/5/14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pPr>
              <a:defRPr/>
            </a:pPr>
            <a:fld id="{D91D6762-A7F3-4D08-90F0-61A7D8764256}" type="slidenum">
              <a:rPr lang="zh-CN" altLang="en-US" smtClean="0"/>
              <a:pPr>
                <a:defRPr/>
              </a:pPr>
              <a:t>‹#›</a:t>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标题和竖排文字">
    <p:spTree>
      <p:nvGrpSpPr>
        <p:cNvPr id="1" name=""/>
        <p:cNvGrpSpPr/>
        <p:nvPr/>
      </p:nvGrpSpPr>
      <p:grpSpPr>
        <a:xfrm>
          <a:off x="0" y="0"/>
          <a:ext cx="0" cy="0"/>
          <a:chOff x="0" y="0"/>
          <a:chExt cx="0" cy="0"/>
        </a:xfrm>
      </p:grpSpPr>
      <p:sp>
        <p:nvSpPr>
          <p:cNvPr id="3" name="竖排文字占位符 2"/>
          <p:cNvSpPr>
            <a:spLocks noGrp="1"/>
          </p:cNvSpPr>
          <p:nvPr>
            <p:ph type="body" orient="vert" idx="1"/>
          </p:nvPr>
        </p:nvSpPr>
        <p:spPr>
          <a:xfrm>
            <a:off x="495300" y="1600200"/>
            <a:ext cx="89154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sldNum" sz="quarter" idx="10"/>
          </p:nvPr>
        </p:nvSpPr>
        <p:spPr>
          <a:xfrm>
            <a:off x="9359900" y="6678613"/>
            <a:ext cx="546100" cy="188912"/>
          </a:xfrm>
          <a:prstGeom prst="rect">
            <a:avLst/>
          </a:prstGeom>
        </p:spPr>
        <p:txBody>
          <a:bodyPr/>
          <a:lstStyle>
            <a:lvl1pPr>
              <a:defRPr/>
            </a:lvl1pPr>
          </a:lstStyle>
          <a:p>
            <a:pPr>
              <a:defRPr/>
            </a:pPr>
            <a:fld id="{8CBF8324-0159-439D-A2B3-698590A6711A}" type="slidenum">
              <a:rPr lang="zh-CN" altLang="en-US"/>
              <a:pPr>
                <a:defRPr/>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A5F126-C22D-4635-AAA8-230961DB90FC}" type="datetimeFigureOut">
              <a:rPr lang="zh-CN" altLang="en-US" smtClean="0"/>
              <a:t>2021/5/14</a:t>
            </a:fld>
            <a:endParaRPr lang="zh-CN" altLang="en-US"/>
          </a:p>
        </p:txBody>
      </p:sp>
      <p:sp>
        <p:nvSpPr>
          <p:cNvPr id="5" name="页脚占位符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8E2AC4-3269-4178-A98B-A324B56F947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4073" r:id="rId1"/>
    <p:sldLayoutId id="2147484074" r:id="rId2"/>
    <p:sldLayoutId id="2147484075" r:id="rId3"/>
    <p:sldLayoutId id="2147484076" r:id="rId4"/>
    <p:sldLayoutId id="2147484077" r:id="rId5"/>
    <p:sldLayoutId id="2147484078" r:id="rId6"/>
    <p:sldLayoutId id="2147484079" r:id="rId7"/>
    <p:sldLayoutId id="2147484080" r:id="rId8"/>
    <p:sldLayoutId id="2147484081" r:id="rId9"/>
    <p:sldLayoutId id="2147484082" r:id="rId10"/>
    <p:sldLayoutId id="2147484083" r:id="rId11"/>
    <p:sldLayoutId id="2147484066"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chart" Target="../charts/chart1.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3.xml"/><Relationship Id="rId7" Type="http://schemas.openxmlformats.org/officeDocument/2006/relationships/image" Target="../media/image2.png"/><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pPr>
              <a:defRPr/>
            </a:pPr>
            <a:fld id="{06A4EB4B-2B22-4E78-8A0E-8A2BA25899E2}" type="slidenum">
              <a:rPr lang="zh-CN" altLang="en-US" smtClean="0"/>
              <a:pPr>
                <a:defRPr/>
              </a:pPr>
              <a:t>1</a:t>
            </a:fld>
            <a:endParaRPr lang="en-US" altLang="zh-CN"/>
          </a:p>
        </p:txBody>
      </p:sp>
      <p:sp>
        <p:nvSpPr>
          <p:cNvPr id="5" name="TextBox 4"/>
          <p:cNvSpPr txBox="1"/>
          <p:nvPr/>
        </p:nvSpPr>
        <p:spPr>
          <a:xfrm>
            <a:off x="2463800" y="2762250"/>
            <a:ext cx="6311850" cy="707886"/>
          </a:xfrm>
          <a:prstGeom prst="rect">
            <a:avLst/>
          </a:prstGeom>
          <a:noFill/>
        </p:spPr>
        <p:txBody>
          <a:bodyPr wrap="square" rtlCol="0">
            <a:spAutoFit/>
          </a:bodyPr>
          <a:lstStyle/>
          <a:p>
            <a:r>
              <a:rPr lang="zh-CN" altLang="en-US" sz="4000" dirty="0"/>
              <a:t>广 告 投 放 方 案</a:t>
            </a:r>
          </a:p>
        </p:txBody>
      </p:sp>
      <p:cxnSp>
        <p:nvCxnSpPr>
          <p:cNvPr id="7" name="直接连接符 6"/>
          <p:cNvCxnSpPr/>
          <p:nvPr/>
        </p:nvCxnSpPr>
        <p:spPr bwMode="auto">
          <a:xfrm>
            <a:off x="1622630" y="3699030"/>
            <a:ext cx="6750750" cy="1588"/>
          </a:xfrm>
          <a:prstGeom prst="line">
            <a:avLst/>
          </a:prstGeom>
          <a:solidFill>
            <a:srgbClr val="FFFFFF"/>
          </a:solidFill>
          <a:ln w="25400" cap="flat" cmpd="sng" algn="ctr">
            <a:solidFill>
              <a:srgbClr val="000000"/>
            </a:solidFill>
            <a:prstDash val="sysDash"/>
            <a:round/>
            <a:headEnd type="none" w="med" len="med"/>
            <a:tailEnd type="none" w="med" len="med"/>
          </a:ln>
          <a:effectLst/>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658088" y="1219200"/>
            <a:ext cx="9296400" cy="4430713"/>
            <a:chOff x="-658088" y="1219200"/>
            <a:chExt cx="9296400" cy="4430713"/>
          </a:xfrm>
        </p:grpSpPr>
        <p:sp>
          <p:nvSpPr>
            <p:cNvPr id="104" name="AutoShape 2"/>
            <p:cNvSpPr>
              <a:spLocks noChangeArrowheads="1"/>
            </p:cNvSpPr>
            <p:nvPr/>
          </p:nvSpPr>
          <p:spPr bwMode="ltGray">
            <a:xfrm rot="5400000">
              <a:off x="-281850" y="1633537"/>
              <a:ext cx="3505200" cy="3590925"/>
            </a:xfrm>
            <a:custGeom>
              <a:avLst/>
              <a:gdLst>
                <a:gd name="G0" fmla="+- 64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64"/>
                <a:gd name="G18" fmla="*/ 64 1 2"/>
                <a:gd name="G19" fmla="+- G18 5400 0"/>
                <a:gd name="G20" fmla="cos G19 11796480"/>
                <a:gd name="G21" fmla="sin G19 11796480"/>
                <a:gd name="G22" fmla="+- G20 10800 0"/>
                <a:gd name="G23" fmla="+- G21 10800 0"/>
                <a:gd name="G24" fmla="+- 10800 0 G20"/>
                <a:gd name="G25" fmla="+- 64 10800 0"/>
                <a:gd name="G26" fmla="?: G9 G17 G25"/>
                <a:gd name="G27" fmla="?: G9 0 21600"/>
                <a:gd name="G28" fmla="cos 10800 11796480"/>
                <a:gd name="G29" fmla="sin 10800 11796480"/>
                <a:gd name="G30" fmla="sin 64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5368 w 21600"/>
                <a:gd name="T15" fmla="*/ 10800 h 21600"/>
                <a:gd name="T16" fmla="*/ 10800 w 21600"/>
                <a:gd name="T17" fmla="*/ 10736 h 21600"/>
                <a:gd name="T18" fmla="*/ 16232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0736" y="10800"/>
                  </a:moveTo>
                  <a:cubicBezTo>
                    <a:pt x="10736" y="10764"/>
                    <a:pt x="10764" y="10736"/>
                    <a:pt x="10800" y="10736"/>
                  </a:cubicBezTo>
                  <a:cubicBezTo>
                    <a:pt x="10835" y="10735"/>
                    <a:pt x="10863" y="10764"/>
                    <a:pt x="10864" y="10799"/>
                  </a:cubicBezTo>
                  <a:lnTo>
                    <a:pt x="21600" y="10800"/>
                  </a:lnTo>
                  <a:cubicBezTo>
                    <a:pt x="21600" y="4835"/>
                    <a:pt x="16764" y="0"/>
                    <a:pt x="10800" y="0"/>
                  </a:cubicBezTo>
                  <a:cubicBezTo>
                    <a:pt x="4835" y="0"/>
                    <a:pt x="0" y="4835"/>
                    <a:pt x="0" y="10800"/>
                  </a:cubicBezTo>
                  <a:close/>
                </a:path>
              </a:pathLst>
            </a:custGeom>
            <a:gradFill rotWithShape="1">
              <a:gsLst>
                <a:gs pos="0">
                  <a:schemeClr val="accent1"/>
                </a:gs>
                <a:gs pos="100000">
                  <a:schemeClr val="accent1">
                    <a:gamma/>
                    <a:tint val="45490"/>
                    <a:invGamma/>
                  </a:schemeClr>
                </a:gs>
              </a:gsLst>
              <a:lin ang="5400000" scaled="1"/>
            </a:gradFill>
            <a:ln w="9525" algn="ctr">
              <a:noFill/>
              <a:miter lim="800000"/>
              <a:headEnd/>
              <a:tailEnd/>
            </a:ln>
            <a:effectLst/>
          </p:spPr>
          <p:txBody>
            <a:bodyPr wrap="none" anchor="ctr"/>
            <a:lstStyle/>
            <a:p>
              <a:pPr>
                <a:defRPr/>
              </a:pPr>
              <a:endParaRPr lang="zh-CN" altLang="en-US"/>
            </a:p>
          </p:txBody>
        </p:sp>
        <p:sp>
          <p:nvSpPr>
            <p:cNvPr id="105" name="AutoShape 3"/>
            <p:cNvSpPr>
              <a:spLocks noChangeArrowheads="1"/>
            </p:cNvSpPr>
            <p:nvPr/>
          </p:nvSpPr>
          <p:spPr bwMode="gray">
            <a:xfrm rot="5400000">
              <a:off x="-658088" y="1219200"/>
              <a:ext cx="4430713" cy="4430713"/>
            </a:xfrm>
            <a:custGeom>
              <a:avLst/>
              <a:gdLst>
                <a:gd name="G0" fmla="+- 10478 0 0"/>
                <a:gd name="G1" fmla="+- -11739500 0 0"/>
                <a:gd name="G2" fmla="+- 0 0 -11739500"/>
                <a:gd name="T0" fmla="*/ 0 256 1"/>
                <a:gd name="T1" fmla="*/ 180 256 1"/>
                <a:gd name="G3" fmla="+- -11739500 T0 T1"/>
                <a:gd name="T2" fmla="*/ 0 256 1"/>
                <a:gd name="T3" fmla="*/ 90 256 1"/>
                <a:gd name="G4" fmla="+- -11739500 T2 T3"/>
                <a:gd name="G5" fmla="*/ G4 2 1"/>
                <a:gd name="T4" fmla="*/ 90 256 1"/>
                <a:gd name="T5" fmla="*/ 0 256 1"/>
                <a:gd name="G6" fmla="+- -11739500 T4 T5"/>
                <a:gd name="G7" fmla="*/ G6 2 1"/>
                <a:gd name="G8" fmla="abs -1173950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478"/>
                <a:gd name="G18" fmla="*/ 10478 1 2"/>
                <a:gd name="G19" fmla="+- G18 5400 0"/>
                <a:gd name="G20" fmla="cos G19 -11739500"/>
                <a:gd name="G21" fmla="sin G19 -11739500"/>
                <a:gd name="G22" fmla="+- G20 10800 0"/>
                <a:gd name="G23" fmla="+- G21 10800 0"/>
                <a:gd name="G24" fmla="+- 10800 0 G20"/>
                <a:gd name="G25" fmla="+- 10478 10800 0"/>
                <a:gd name="G26" fmla="?: G9 G17 G25"/>
                <a:gd name="G27" fmla="?: G9 0 21600"/>
                <a:gd name="G28" fmla="cos 10800 -11739500"/>
                <a:gd name="G29" fmla="sin 10800 -11739500"/>
                <a:gd name="G30" fmla="sin 10478 -11739500"/>
                <a:gd name="G31" fmla="+- G28 10800 0"/>
                <a:gd name="G32" fmla="+- G29 10800 0"/>
                <a:gd name="G33" fmla="+- G30 10800 0"/>
                <a:gd name="G34" fmla="?: G4 0 G31"/>
                <a:gd name="G35" fmla="?: -11739500 G34 0"/>
                <a:gd name="G36" fmla="?: G6 G35 G31"/>
                <a:gd name="G37" fmla="+- 21600 0 G36"/>
                <a:gd name="G38" fmla="?: G4 0 G33"/>
                <a:gd name="G39" fmla="?: -11739500 G38 G32"/>
                <a:gd name="G40" fmla="?: G6 G39 0"/>
                <a:gd name="G41" fmla="?: G4 G32 21600"/>
                <a:gd name="G42" fmla="?: G6 G41 G33"/>
                <a:gd name="T12" fmla="*/ 10800 w 21600"/>
                <a:gd name="T13" fmla="*/ 0 h 21600"/>
                <a:gd name="T14" fmla="*/ 162 w 21600"/>
                <a:gd name="T15" fmla="*/ 10638 h 21600"/>
                <a:gd name="T16" fmla="*/ 10800 w 21600"/>
                <a:gd name="T17" fmla="*/ 322 h 21600"/>
                <a:gd name="T18" fmla="*/ 21438 w 21600"/>
                <a:gd name="T19" fmla="*/ 10638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3" y="10641"/>
                  </a:moveTo>
                  <a:cubicBezTo>
                    <a:pt x="410" y="4916"/>
                    <a:pt x="5075" y="321"/>
                    <a:pt x="10800" y="322"/>
                  </a:cubicBezTo>
                  <a:cubicBezTo>
                    <a:pt x="16524" y="322"/>
                    <a:pt x="21189" y="4916"/>
                    <a:pt x="21276" y="10641"/>
                  </a:cubicBezTo>
                  <a:lnTo>
                    <a:pt x="21598" y="10636"/>
                  </a:lnTo>
                  <a:cubicBezTo>
                    <a:pt x="21509" y="4736"/>
                    <a:pt x="16700" y="-1"/>
                    <a:pt x="10799" y="0"/>
                  </a:cubicBezTo>
                  <a:cubicBezTo>
                    <a:pt x="4899" y="0"/>
                    <a:pt x="90" y="4736"/>
                    <a:pt x="1" y="10636"/>
                  </a:cubicBezTo>
                  <a:close/>
                </a:path>
              </a:pathLst>
            </a:custGeom>
            <a:gradFill rotWithShape="1">
              <a:gsLst>
                <a:gs pos="0">
                  <a:srgbClr val="00CCFF"/>
                </a:gs>
                <a:gs pos="50000">
                  <a:schemeClr val="bg1">
                    <a:alpha val="0"/>
                  </a:schemeClr>
                </a:gs>
                <a:gs pos="100000">
                  <a:srgbClr val="00CCFF"/>
                </a:gs>
              </a:gsLst>
              <a:lin ang="5400000" scaled="1"/>
            </a:gradFill>
            <a:ln w="9525" algn="ctr">
              <a:noFill/>
              <a:miter lim="800000"/>
              <a:headEnd/>
              <a:tailEnd/>
            </a:ln>
            <a:effectLst/>
          </p:spPr>
          <p:txBody>
            <a:bodyPr wrap="none" anchor="ctr"/>
            <a:lstStyle/>
            <a:p>
              <a:pPr>
                <a:defRPr/>
              </a:pPr>
              <a:endParaRPr lang="zh-CN" altLang="en-US"/>
            </a:p>
          </p:txBody>
        </p:sp>
        <p:sp>
          <p:nvSpPr>
            <p:cNvPr id="106" name="AutoShape 4"/>
            <p:cNvSpPr>
              <a:spLocks noChangeArrowheads="1"/>
            </p:cNvSpPr>
            <p:nvPr/>
          </p:nvSpPr>
          <p:spPr bwMode="ltGray">
            <a:xfrm>
              <a:off x="3812312" y="3203575"/>
              <a:ext cx="4826000" cy="528638"/>
            </a:xfrm>
            <a:prstGeom prst="roundRect">
              <a:avLst>
                <a:gd name="adj" fmla="val 50000"/>
              </a:avLst>
            </a:prstGeom>
            <a:gradFill rotWithShape="1">
              <a:gsLst>
                <a:gs pos="0">
                  <a:schemeClr val="accent1"/>
                </a:gs>
                <a:gs pos="100000">
                  <a:schemeClr val="bg1">
                    <a:alpha val="0"/>
                  </a:schemeClr>
                </a:gs>
              </a:gsLst>
              <a:lin ang="0" scaled="1"/>
            </a:gradFill>
            <a:ln w="9525" algn="ctr">
              <a:noFill/>
              <a:round/>
              <a:headEnd/>
              <a:tailEnd/>
            </a:ln>
          </p:spPr>
          <p:txBody>
            <a:bodyPr wrap="none" anchor="ctr"/>
            <a:lstStyle/>
            <a:p>
              <a:endParaRPr lang="zh-CN" altLang="zh-CN"/>
            </a:p>
          </p:txBody>
        </p:sp>
        <p:grpSp>
          <p:nvGrpSpPr>
            <p:cNvPr id="107" name="Group 5"/>
            <p:cNvGrpSpPr>
              <a:grpSpLocks/>
            </p:cNvGrpSpPr>
            <p:nvPr/>
          </p:nvGrpSpPr>
          <p:grpSpPr bwMode="auto">
            <a:xfrm>
              <a:off x="3440837" y="3219450"/>
              <a:ext cx="501650" cy="501650"/>
              <a:chOff x="1583" y="1494"/>
              <a:chExt cx="526" cy="526"/>
            </a:xfrm>
          </p:grpSpPr>
          <p:sp>
            <p:nvSpPr>
              <p:cNvPr id="108" name="Oval 6"/>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zh-CN"/>
              </a:p>
            </p:txBody>
          </p:sp>
          <p:sp>
            <p:nvSpPr>
              <p:cNvPr id="109" name="Oval 7"/>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zh-CN"/>
              </a:p>
            </p:txBody>
          </p:sp>
          <p:sp>
            <p:nvSpPr>
              <p:cNvPr id="110" name="Oval 8"/>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zh-CN"/>
              </a:p>
            </p:txBody>
          </p:sp>
          <p:sp>
            <p:nvSpPr>
              <p:cNvPr id="111" name="Oval 9"/>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zh-CN"/>
              </a:p>
            </p:txBody>
          </p:sp>
          <p:sp>
            <p:nvSpPr>
              <p:cNvPr id="112" name="Oval 10"/>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zh-CN"/>
              </a:p>
            </p:txBody>
          </p:sp>
        </p:grpSp>
        <p:sp>
          <p:nvSpPr>
            <p:cNvPr id="113" name="AutoShape 11"/>
            <p:cNvSpPr>
              <a:spLocks noChangeArrowheads="1"/>
            </p:cNvSpPr>
            <p:nvPr/>
          </p:nvSpPr>
          <p:spPr bwMode="ltGray">
            <a:xfrm>
              <a:off x="3725000" y="2476500"/>
              <a:ext cx="4827587" cy="528638"/>
            </a:xfrm>
            <a:prstGeom prst="roundRect">
              <a:avLst>
                <a:gd name="adj" fmla="val 50000"/>
              </a:avLst>
            </a:prstGeom>
            <a:gradFill rotWithShape="1">
              <a:gsLst>
                <a:gs pos="0">
                  <a:schemeClr val="accent1"/>
                </a:gs>
                <a:gs pos="100000">
                  <a:schemeClr val="bg1">
                    <a:alpha val="0"/>
                  </a:schemeClr>
                </a:gs>
              </a:gsLst>
              <a:lin ang="0" scaled="1"/>
            </a:gradFill>
            <a:ln w="9525" algn="ctr">
              <a:noFill/>
              <a:round/>
              <a:headEnd/>
              <a:tailEnd/>
            </a:ln>
          </p:spPr>
          <p:txBody>
            <a:bodyPr wrap="none" anchor="ctr"/>
            <a:lstStyle/>
            <a:p>
              <a:r>
                <a:rPr lang="zh-CN" altLang="en-US" dirty="0"/>
                <a:t>市场形势分析</a:t>
              </a:r>
              <a:endParaRPr lang="zh-CN" altLang="zh-CN" dirty="0"/>
            </a:p>
          </p:txBody>
        </p:sp>
        <p:grpSp>
          <p:nvGrpSpPr>
            <p:cNvPr id="114" name="Group 12"/>
            <p:cNvGrpSpPr>
              <a:grpSpLocks/>
            </p:cNvGrpSpPr>
            <p:nvPr/>
          </p:nvGrpSpPr>
          <p:grpSpPr bwMode="auto">
            <a:xfrm>
              <a:off x="3355112" y="2492375"/>
              <a:ext cx="501650" cy="501650"/>
              <a:chOff x="1583" y="1494"/>
              <a:chExt cx="526" cy="526"/>
            </a:xfrm>
          </p:grpSpPr>
          <p:sp>
            <p:nvSpPr>
              <p:cNvPr id="115" name="Oval 13"/>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zh-CN"/>
              </a:p>
            </p:txBody>
          </p:sp>
          <p:sp>
            <p:nvSpPr>
              <p:cNvPr id="116" name="Oval 14"/>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zh-CN"/>
              </a:p>
            </p:txBody>
          </p:sp>
          <p:sp>
            <p:nvSpPr>
              <p:cNvPr id="117" name="Oval 15"/>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zh-CN"/>
              </a:p>
            </p:txBody>
          </p:sp>
          <p:sp>
            <p:nvSpPr>
              <p:cNvPr id="118" name="Oval 16"/>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zh-CN"/>
              </a:p>
            </p:txBody>
          </p:sp>
          <p:sp>
            <p:nvSpPr>
              <p:cNvPr id="119" name="Oval 17"/>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zh-CN"/>
              </a:p>
            </p:txBody>
          </p:sp>
        </p:grpSp>
        <p:sp>
          <p:nvSpPr>
            <p:cNvPr id="120" name="AutoShape 18"/>
            <p:cNvSpPr>
              <a:spLocks noChangeArrowheads="1"/>
            </p:cNvSpPr>
            <p:nvPr/>
          </p:nvSpPr>
          <p:spPr bwMode="ltGray">
            <a:xfrm>
              <a:off x="3321775" y="1747838"/>
              <a:ext cx="4826000" cy="530225"/>
            </a:xfrm>
            <a:prstGeom prst="roundRect">
              <a:avLst>
                <a:gd name="adj" fmla="val 50000"/>
              </a:avLst>
            </a:prstGeom>
            <a:gradFill rotWithShape="1">
              <a:gsLst>
                <a:gs pos="0">
                  <a:schemeClr val="accent1"/>
                </a:gs>
                <a:gs pos="100000">
                  <a:schemeClr val="bg1">
                    <a:alpha val="0"/>
                  </a:schemeClr>
                </a:gs>
              </a:gsLst>
              <a:lin ang="0" scaled="1"/>
            </a:gradFill>
            <a:ln w="9525" algn="ctr">
              <a:noFill/>
              <a:round/>
              <a:headEnd/>
              <a:tailEnd/>
            </a:ln>
          </p:spPr>
          <p:txBody>
            <a:bodyPr wrap="none" anchor="ctr"/>
            <a:lstStyle/>
            <a:p>
              <a:endParaRPr lang="zh-CN" altLang="zh-CN"/>
            </a:p>
          </p:txBody>
        </p:sp>
        <p:grpSp>
          <p:nvGrpSpPr>
            <p:cNvPr id="121" name="Group 19"/>
            <p:cNvGrpSpPr>
              <a:grpSpLocks/>
            </p:cNvGrpSpPr>
            <p:nvPr/>
          </p:nvGrpSpPr>
          <p:grpSpPr bwMode="auto">
            <a:xfrm>
              <a:off x="2951887" y="1763713"/>
              <a:ext cx="501650" cy="501650"/>
              <a:chOff x="1583" y="1494"/>
              <a:chExt cx="526" cy="526"/>
            </a:xfrm>
          </p:grpSpPr>
          <p:sp>
            <p:nvSpPr>
              <p:cNvPr id="122" name="Oval 20"/>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zh-CN"/>
              </a:p>
            </p:txBody>
          </p:sp>
          <p:sp>
            <p:nvSpPr>
              <p:cNvPr id="123" name="Oval 21"/>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zh-CN"/>
              </a:p>
            </p:txBody>
          </p:sp>
          <p:sp>
            <p:nvSpPr>
              <p:cNvPr id="124" name="Oval 22"/>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zh-CN"/>
              </a:p>
            </p:txBody>
          </p:sp>
          <p:sp>
            <p:nvSpPr>
              <p:cNvPr id="125" name="Oval 23"/>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zh-CN"/>
              </a:p>
            </p:txBody>
          </p:sp>
          <p:sp>
            <p:nvSpPr>
              <p:cNvPr id="126" name="Oval 24"/>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zh-CN"/>
              </a:p>
            </p:txBody>
          </p:sp>
        </p:grpSp>
        <p:sp>
          <p:nvSpPr>
            <p:cNvPr id="127" name="AutoShape 25"/>
            <p:cNvSpPr>
              <a:spLocks noChangeArrowheads="1"/>
            </p:cNvSpPr>
            <p:nvPr/>
          </p:nvSpPr>
          <p:spPr bwMode="ltGray">
            <a:xfrm>
              <a:off x="3725000" y="3930650"/>
              <a:ext cx="4827587" cy="530225"/>
            </a:xfrm>
            <a:prstGeom prst="roundRect">
              <a:avLst>
                <a:gd name="adj" fmla="val 50000"/>
              </a:avLst>
            </a:prstGeom>
            <a:gradFill rotWithShape="1">
              <a:gsLst>
                <a:gs pos="0">
                  <a:schemeClr val="accent1"/>
                </a:gs>
                <a:gs pos="100000">
                  <a:schemeClr val="bg1">
                    <a:alpha val="0"/>
                  </a:schemeClr>
                </a:gs>
              </a:gsLst>
              <a:lin ang="0" scaled="1"/>
            </a:gradFill>
            <a:ln w="9525" algn="ctr">
              <a:noFill/>
              <a:round/>
              <a:headEnd/>
              <a:tailEnd/>
            </a:ln>
          </p:spPr>
          <p:txBody>
            <a:bodyPr wrap="none" anchor="ctr"/>
            <a:lstStyle/>
            <a:p>
              <a:endParaRPr lang="zh-CN" altLang="zh-CN"/>
            </a:p>
          </p:txBody>
        </p:sp>
        <p:grpSp>
          <p:nvGrpSpPr>
            <p:cNvPr id="128" name="Group 26"/>
            <p:cNvGrpSpPr>
              <a:grpSpLocks/>
            </p:cNvGrpSpPr>
            <p:nvPr/>
          </p:nvGrpSpPr>
          <p:grpSpPr bwMode="auto">
            <a:xfrm>
              <a:off x="3355112" y="3946525"/>
              <a:ext cx="501650" cy="501650"/>
              <a:chOff x="1583" y="1494"/>
              <a:chExt cx="526" cy="526"/>
            </a:xfrm>
          </p:grpSpPr>
          <p:sp>
            <p:nvSpPr>
              <p:cNvPr id="129" name="Oval 27"/>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zh-CN"/>
              </a:p>
            </p:txBody>
          </p:sp>
          <p:sp>
            <p:nvSpPr>
              <p:cNvPr id="130" name="Oval 28"/>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zh-CN"/>
              </a:p>
            </p:txBody>
          </p:sp>
          <p:sp>
            <p:nvSpPr>
              <p:cNvPr id="131" name="Oval 29"/>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zh-CN"/>
              </a:p>
            </p:txBody>
          </p:sp>
          <p:sp>
            <p:nvSpPr>
              <p:cNvPr id="132" name="Oval 30"/>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zh-CN"/>
              </a:p>
            </p:txBody>
          </p:sp>
          <p:sp>
            <p:nvSpPr>
              <p:cNvPr id="133" name="Oval 31"/>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zh-CN"/>
              </a:p>
            </p:txBody>
          </p:sp>
        </p:grpSp>
        <p:sp>
          <p:nvSpPr>
            <p:cNvPr id="134" name="AutoShape 32"/>
            <p:cNvSpPr>
              <a:spLocks noChangeArrowheads="1"/>
            </p:cNvSpPr>
            <p:nvPr/>
          </p:nvSpPr>
          <p:spPr bwMode="ltGray">
            <a:xfrm>
              <a:off x="3275737" y="4657725"/>
              <a:ext cx="4827588" cy="530225"/>
            </a:xfrm>
            <a:prstGeom prst="roundRect">
              <a:avLst>
                <a:gd name="adj" fmla="val 50000"/>
              </a:avLst>
            </a:prstGeom>
            <a:gradFill rotWithShape="1">
              <a:gsLst>
                <a:gs pos="0">
                  <a:schemeClr val="accent1"/>
                </a:gs>
                <a:gs pos="100000">
                  <a:schemeClr val="bg1">
                    <a:alpha val="0"/>
                  </a:schemeClr>
                </a:gs>
              </a:gsLst>
              <a:lin ang="0" scaled="1"/>
            </a:gradFill>
            <a:ln w="9525" algn="ctr">
              <a:noFill/>
              <a:round/>
              <a:headEnd/>
              <a:tailEnd/>
            </a:ln>
          </p:spPr>
          <p:txBody>
            <a:bodyPr wrap="none" anchor="ctr"/>
            <a:lstStyle/>
            <a:p>
              <a:endParaRPr lang="zh-CN" altLang="zh-CN"/>
            </a:p>
          </p:txBody>
        </p:sp>
        <p:grpSp>
          <p:nvGrpSpPr>
            <p:cNvPr id="135" name="Group 33"/>
            <p:cNvGrpSpPr>
              <a:grpSpLocks/>
            </p:cNvGrpSpPr>
            <p:nvPr/>
          </p:nvGrpSpPr>
          <p:grpSpPr bwMode="auto">
            <a:xfrm>
              <a:off x="2905850" y="4675188"/>
              <a:ext cx="501650" cy="501650"/>
              <a:chOff x="1583" y="1494"/>
              <a:chExt cx="526" cy="526"/>
            </a:xfrm>
          </p:grpSpPr>
          <p:sp>
            <p:nvSpPr>
              <p:cNvPr id="136" name="Oval 34"/>
              <p:cNvSpPr>
                <a:spLocks noChangeArrowheads="1"/>
              </p:cNvSpPr>
              <p:nvPr/>
            </p:nvSpPr>
            <p:spPr bwMode="gray">
              <a:xfrm>
                <a:off x="1583" y="1494"/>
                <a:ext cx="526" cy="526"/>
              </a:xfrm>
              <a:prstGeom prst="ellipse">
                <a:avLst/>
              </a:prstGeom>
              <a:solidFill>
                <a:schemeClr val="accent1"/>
              </a:solidFill>
              <a:ln w="9525" algn="ctr">
                <a:noFill/>
                <a:round/>
                <a:headEnd/>
                <a:tailEnd/>
              </a:ln>
            </p:spPr>
            <p:txBody>
              <a:bodyPr wrap="none" anchor="ctr"/>
              <a:lstStyle/>
              <a:p>
                <a:endParaRPr lang="zh-CN" altLang="zh-CN"/>
              </a:p>
            </p:txBody>
          </p:sp>
          <p:sp>
            <p:nvSpPr>
              <p:cNvPr id="137" name="Oval 35"/>
              <p:cNvSpPr>
                <a:spLocks noChangeArrowheads="1"/>
              </p:cNvSpPr>
              <p:nvPr/>
            </p:nvSpPr>
            <p:spPr bwMode="gray">
              <a:xfrm>
                <a:off x="1634" y="1547"/>
                <a:ext cx="425" cy="425"/>
              </a:xfrm>
              <a:prstGeom prst="ellipse">
                <a:avLst/>
              </a:prstGeom>
              <a:gradFill rotWithShape="1">
                <a:gsLst>
                  <a:gs pos="0">
                    <a:srgbClr val="10E470"/>
                  </a:gs>
                  <a:gs pos="100000">
                    <a:srgbClr val="098340"/>
                  </a:gs>
                </a:gsLst>
                <a:path path="rect">
                  <a:fillToRect l="100000" t="100000"/>
                </a:path>
              </a:gradFill>
              <a:ln w="9525" algn="ctr">
                <a:noFill/>
                <a:round/>
                <a:headEnd/>
                <a:tailEnd/>
              </a:ln>
            </p:spPr>
            <p:txBody>
              <a:bodyPr wrap="none" anchor="ctr"/>
              <a:lstStyle/>
              <a:p>
                <a:endParaRPr lang="zh-CN" altLang="zh-CN"/>
              </a:p>
            </p:txBody>
          </p:sp>
          <p:sp>
            <p:nvSpPr>
              <p:cNvPr id="138" name="Oval 36"/>
              <p:cNvSpPr>
                <a:spLocks noChangeArrowheads="1"/>
              </p:cNvSpPr>
              <p:nvPr/>
            </p:nvSpPr>
            <p:spPr bwMode="gray">
              <a:xfrm>
                <a:off x="1642" y="1557"/>
                <a:ext cx="406" cy="406"/>
              </a:xfrm>
              <a:prstGeom prst="ellipse">
                <a:avLst/>
              </a:prstGeom>
              <a:gradFill rotWithShape="1">
                <a:gsLst>
                  <a:gs pos="0">
                    <a:srgbClr val="FFFF00">
                      <a:alpha val="85001"/>
                    </a:srgbClr>
                  </a:gs>
                  <a:gs pos="100000">
                    <a:srgbClr val="A2A200"/>
                  </a:gs>
                </a:gsLst>
                <a:lin ang="2700000" scaled="1"/>
              </a:gradFill>
              <a:ln w="9525" algn="ctr">
                <a:noFill/>
                <a:round/>
                <a:headEnd/>
                <a:tailEnd/>
              </a:ln>
            </p:spPr>
            <p:txBody>
              <a:bodyPr wrap="none" anchor="ctr"/>
              <a:lstStyle/>
              <a:p>
                <a:endParaRPr lang="zh-CN" altLang="zh-CN"/>
              </a:p>
            </p:txBody>
          </p:sp>
          <p:sp>
            <p:nvSpPr>
              <p:cNvPr id="139" name="Oval 37"/>
              <p:cNvSpPr>
                <a:spLocks noChangeArrowheads="1"/>
              </p:cNvSpPr>
              <p:nvPr/>
            </p:nvSpPr>
            <p:spPr bwMode="gray">
              <a:xfrm>
                <a:off x="1652" y="1582"/>
                <a:ext cx="265" cy="266"/>
              </a:xfrm>
              <a:prstGeom prst="ellipse">
                <a:avLst/>
              </a:prstGeom>
              <a:gradFill rotWithShape="1">
                <a:gsLst>
                  <a:gs pos="0">
                    <a:srgbClr val="FFFFFF"/>
                  </a:gs>
                  <a:gs pos="100000">
                    <a:srgbClr val="E9940B">
                      <a:alpha val="0"/>
                    </a:srgbClr>
                  </a:gs>
                </a:gsLst>
                <a:path path="shape">
                  <a:fillToRect l="50000" t="50000" r="50000" b="50000"/>
                </a:path>
              </a:gradFill>
              <a:ln w="9525" algn="ctr">
                <a:noFill/>
                <a:round/>
                <a:headEnd/>
                <a:tailEnd/>
              </a:ln>
            </p:spPr>
            <p:txBody>
              <a:bodyPr wrap="none" anchor="ctr"/>
              <a:lstStyle/>
              <a:p>
                <a:endParaRPr lang="zh-CN" altLang="zh-CN"/>
              </a:p>
            </p:txBody>
          </p:sp>
          <p:sp>
            <p:nvSpPr>
              <p:cNvPr id="140" name="Oval 38"/>
              <p:cNvSpPr>
                <a:spLocks noChangeArrowheads="1"/>
              </p:cNvSpPr>
              <p:nvPr/>
            </p:nvSpPr>
            <p:spPr bwMode="gray">
              <a:xfrm>
                <a:off x="1659" y="1571"/>
                <a:ext cx="366" cy="366"/>
              </a:xfrm>
              <a:prstGeom prst="ellipse">
                <a:avLst/>
              </a:prstGeom>
              <a:gradFill rotWithShape="1">
                <a:gsLst>
                  <a:gs pos="0">
                    <a:srgbClr val="FFFF00">
                      <a:alpha val="0"/>
                    </a:srgbClr>
                  </a:gs>
                  <a:gs pos="100000">
                    <a:srgbClr val="C2C200"/>
                  </a:gs>
                </a:gsLst>
                <a:lin ang="2700000" scaled="1"/>
              </a:gradFill>
              <a:ln w="9525" algn="ctr">
                <a:noFill/>
                <a:round/>
                <a:headEnd/>
                <a:tailEnd/>
              </a:ln>
            </p:spPr>
            <p:txBody>
              <a:bodyPr wrap="none" anchor="ctr"/>
              <a:lstStyle/>
              <a:p>
                <a:endParaRPr lang="zh-CN" altLang="zh-CN"/>
              </a:p>
            </p:txBody>
          </p:sp>
        </p:grpSp>
        <p:sp>
          <p:nvSpPr>
            <p:cNvPr id="141" name="Text Box 39"/>
            <p:cNvSpPr txBox="1">
              <a:spLocks noChangeArrowheads="1"/>
            </p:cNvSpPr>
            <p:nvPr/>
          </p:nvSpPr>
          <p:spPr bwMode="white">
            <a:xfrm>
              <a:off x="1751728" y="2854095"/>
              <a:ext cx="906017" cy="1384995"/>
            </a:xfrm>
            <a:prstGeom prst="rect">
              <a:avLst/>
            </a:prstGeom>
            <a:noFill/>
            <a:ln w="9525" algn="ctr">
              <a:noFill/>
              <a:miter lim="800000"/>
              <a:headEnd/>
              <a:tailEnd/>
            </a:ln>
            <a:effectLst/>
          </p:spPr>
          <p:txBody>
            <a:bodyPr wrap="none">
              <a:spAutoFit/>
            </a:bodyPr>
            <a:lstStyle/>
            <a:p>
              <a:pPr algn="ctr" eaLnBrk="0" hangingPunct="0">
                <a:defRPr/>
              </a:pPr>
              <a:r>
                <a:rPr lang="zh-CN" altLang="en-US" sz="2800" dirty="0">
                  <a:solidFill>
                    <a:srgbClr val="FFFFFF"/>
                  </a:solidFill>
                  <a:effectLst>
                    <a:outerShdw blurRad="38100" dist="38100" dir="2700000" algn="tl">
                      <a:srgbClr val="C0C0C0"/>
                    </a:outerShdw>
                  </a:effectLst>
                </a:rPr>
                <a:t>投放</a:t>
              </a:r>
              <a:endParaRPr lang="en-US" altLang="zh-CN" sz="2800" dirty="0">
                <a:solidFill>
                  <a:srgbClr val="FFFFFF"/>
                </a:solidFill>
                <a:effectLst>
                  <a:outerShdw blurRad="38100" dist="38100" dir="2700000" algn="tl">
                    <a:srgbClr val="C0C0C0"/>
                  </a:outerShdw>
                </a:effectLst>
              </a:endParaRPr>
            </a:p>
            <a:p>
              <a:pPr algn="ctr" eaLnBrk="0" hangingPunct="0">
                <a:defRPr/>
              </a:pPr>
              <a:r>
                <a:rPr lang="zh-CN" altLang="en-US" sz="2800" b="1" dirty="0">
                  <a:solidFill>
                    <a:srgbClr val="FFFFFF"/>
                  </a:solidFill>
                  <a:effectLst>
                    <a:outerShdw blurRad="38100" dist="38100" dir="2700000" algn="tl">
                      <a:srgbClr val="C0C0C0"/>
                    </a:outerShdw>
                  </a:effectLst>
                </a:rPr>
                <a:t>分析</a:t>
              </a:r>
              <a:endParaRPr lang="en-US" altLang="zh-CN" sz="2800" b="1" dirty="0">
                <a:solidFill>
                  <a:srgbClr val="FFFFFF"/>
                </a:solidFill>
                <a:effectLst>
                  <a:outerShdw blurRad="38100" dist="38100" dir="2700000" algn="tl">
                    <a:srgbClr val="C0C0C0"/>
                  </a:outerShdw>
                </a:effectLst>
              </a:endParaRPr>
            </a:p>
            <a:p>
              <a:pPr algn="ctr" eaLnBrk="0" hangingPunct="0">
                <a:defRPr/>
              </a:pPr>
              <a:r>
                <a:rPr lang="zh-CN" altLang="en-US" sz="2800" b="1" dirty="0">
                  <a:solidFill>
                    <a:srgbClr val="FFFFFF"/>
                  </a:solidFill>
                  <a:effectLst>
                    <a:outerShdw blurRad="38100" dist="38100" dir="2700000" algn="tl">
                      <a:srgbClr val="C0C0C0"/>
                    </a:outerShdw>
                  </a:effectLst>
                </a:rPr>
                <a:t>报告</a:t>
              </a:r>
              <a:endParaRPr lang="en-US" altLang="zh-CN" sz="2800" b="1" dirty="0">
                <a:solidFill>
                  <a:srgbClr val="FFFFFF"/>
                </a:solidFill>
                <a:effectLst>
                  <a:outerShdw blurRad="38100" dist="38100" dir="2700000" algn="tl">
                    <a:srgbClr val="C0C0C0"/>
                  </a:outerShdw>
                </a:effectLst>
              </a:endParaRPr>
            </a:p>
          </p:txBody>
        </p:sp>
        <p:sp>
          <p:nvSpPr>
            <p:cNvPr id="142" name="Text Box 40"/>
            <p:cNvSpPr txBox="1">
              <a:spLocks noChangeArrowheads="1"/>
            </p:cNvSpPr>
            <p:nvPr/>
          </p:nvSpPr>
          <p:spPr bwMode="auto">
            <a:xfrm>
              <a:off x="3031262" y="1817688"/>
              <a:ext cx="311150" cy="366712"/>
            </a:xfrm>
            <a:prstGeom prst="rect">
              <a:avLst/>
            </a:prstGeom>
            <a:noFill/>
            <a:ln w="9525" algn="ctr">
              <a:noFill/>
              <a:miter lim="800000"/>
              <a:headEnd/>
              <a:tailEnd/>
            </a:ln>
          </p:spPr>
          <p:txBody>
            <a:bodyPr wrap="none">
              <a:spAutoFit/>
            </a:bodyPr>
            <a:lstStyle/>
            <a:p>
              <a:pPr algn="ctr" eaLnBrk="0" hangingPunct="0"/>
              <a:r>
                <a:rPr lang="en-US" altLang="zh-CN" b="1">
                  <a:solidFill>
                    <a:srgbClr val="000000"/>
                  </a:solidFill>
                </a:rPr>
                <a:t>1</a:t>
              </a:r>
            </a:p>
          </p:txBody>
        </p:sp>
        <p:sp>
          <p:nvSpPr>
            <p:cNvPr id="143" name="Text Box 41"/>
            <p:cNvSpPr txBox="1">
              <a:spLocks noChangeArrowheads="1"/>
            </p:cNvSpPr>
            <p:nvPr/>
          </p:nvSpPr>
          <p:spPr bwMode="auto">
            <a:xfrm>
              <a:off x="3447187" y="2562225"/>
              <a:ext cx="311150" cy="366713"/>
            </a:xfrm>
            <a:prstGeom prst="rect">
              <a:avLst/>
            </a:prstGeom>
            <a:noFill/>
            <a:ln w="9525" algn="ctr">
              <a:noFill/>
              <a:miter lim="800000"/>
              <a:headEnd/>
              <a:tailEnd/>
            </a:ln>
          </p:spPr>
          <p:txBody>
            <a:bodyPr wrap="none">
              <a:spAutoFit/>
            </a:bodyPr>
            <a:lstStyle/>
            <a:p>
              <a:pPr algn="ctr" eaLnBrk="0" hangingPunct="0"/>
              <a:r>
                <a:rPr lang="en-US" altLang="zh-CN" b="1">
                  <a:solidFill>
                    <a:srgbClr val="000000"/>
                  </a:solidFill>
                </a:rPr>
                <a:t>2</a:t>
              </a:r>
            </a:p>
          </p:txBody>
        </p:sp>
        <p:sp>
          <p:nvSpPr>
            <p:cNvPr id="144" name="Text Box 42"/>
            <p:cNvSpPr txBox="1">
              <a:spLocks noChangeArrowheads="1"/>
            </p:cNvSpPr>
            <p:nvPr/>
          </p:nvSpPr>
          <p:spPr bwMode="auto">
            <a:xfrm>
              <a:off x="3532912" y="3287713"/>
              <a:ext cx="311150" cy="366712"/>
            </a:xfrm>
            <a:prstGeom prst="rect">
              <a:avLst/>
            </a:prstGeom>
            <a:noFill/>
            <a:ln w="9525" algn="ctr">
              <a:noFill/>
              <a:miter lim="800000"/>
              <a:headEnd/>
              <a:tailEnd/>
            </a:ln>
          </p:spPr>
          <p:txBody>
            <a:bodyPr wrap="none">
              <a:spAutoFit/>
            </a:bodyPr>
            <a:lstStyle/>
            <a:p>
              <a:pPr algn="ctr" eaLnBrk="0" hangingPunct="0"/>
              <a:r>
                <a:rPr lang="en-US" altLang="zh-CN" b="1">
                  <a:solidFill>
                    <a:srgbClr val="000000"/>
                  </a:solidFill>
                </a:rPr>
                <a:t>3</a:t>
              </a:r>
            </a:p>
          </p:txBody>
        </p:sp>
        <p:sp>
          <p:nvSpPr>
            <p:cNvPr id="145" name="Text Box 43"/>
            <p:cNvSpPr txBox="1">
              <a:spLocks noChangeArrowheads="1"/>
            </p:cNvSpPr>
            <p:nvPr/>
          </p:nvSpPr>
          <p:spPr bwMode="auto">
            <a:xfrm>
              <a:off x="3447187" y="4016375"/>
              <a:ext cx="311150" cy="366713"/>
            </a:xfrm>
            <a:prstGeom prst="rect">
              <a:avLst/>
            </a:prstGeom>
            <a:noFill/>
            <a:ln w="9525" algn="ctr">
              <a:noFill/>
              <a:miter lim="800000"/>
              <a:headEnd/>
              <a:tailEnd/>
            </a:ln>
          </p:spPr>
          <p:txBody>
            <a:bodyPr wrap="none">
              <a:spAutoFit/>
            </a:bodyPr>
            <a:lstStyle/>
            <a:p>
              <a:pPr algn="ctr" eaLnBrk="0" hangingPunct="0"/>
              <a:r>
                <a:rPr lang="en-US" altLang="zh-CN" b="1">
                  <a:solidFill>
                    <a:srgbClr val="000000"/>
                  </a:solidFill>
                </a:rPr>
                <a:t>4</a:t>
              </a:r>
            </a:p>
          </p:txBody>
        </p:sp>
        <p:sp>
          <p:nvSpPr>
            <p:cNvPr id="146" name="Text Box 44"/>
            <p:cNvSpPr txBox="1">
              <a:spLocks noChangeArrowheads="1"/>
            </p:cNvSpPr>
            <p:nvPr/>
          </p:nvSpPr>
          <p:spPr bwMode="auto">
            <a:xfrm>
              <a:off x="2989987" y="4746625"/>
              <a:ext cx="311150" cy="366713"/>
            </a:xfrm>
            <a:prstGeom prst="rect">
              <a:avLst/>
            </a:prstGeom>
            <a:noFill/>
            <a:ln w="9525" algn="ctr">
              <a:noFill/>
              <a:miter lim="800000"/>
              <a:headEnd/>
              <a:tailEnd/>
            </a:ln>
          </p:spPr>
          <p:txBody>
            <a:bodyPr wrap="none">
              <a:spAutoFit/>
            </a:bodyPr>
            <a:lstStyle/>
            <a:p>
              <a:pPr algn="ctr" eaLnBrk="0" hangingPunct="0"/>
              <a:r>
                <a:rPr lang="en-US" altLang="zh-CN" b="1">
                  <a:solidFill>
                    <a:srgbClr val="000000"/>
                  </a:solidFill>
                </a:rPr>
                <a:t>5</a:t>
              </a:r>
            </a:p>
          </p:txBody>
        </p:sp>
        <p:sp>
          <p:nvSpPr>
            <p:cNvPr id="147" name="Text Box 45"/>
            <p:cNvSpPr txBox="1">
              <a:spLocks noChangeArrowheads="1"/>
            </p:cNvSpPr>
            <p:nvPr/>
          </p:nvSpPr>
          <p:spPr bwMode="black">
            <a:xfrm>
              <a:off x="3532912" y="1833563"/>
              <a:ext cx="3733800" cy="366712"/>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pPr eaLnBrk="0" hangingPunct="0">
                <a:defRPr/>
              </a:pPr>
              <a:r>
                <a:rPr lang="zh-CN" altLang="en-US" b="1" dirty="0"/>
                <a:t>德州市概况</a:t>
              </a:r>
              <a:endParaRPr lang="en-US" altLang="zh-CN" b="1" dirty="0"/>
            </a:p>
          </p:txBody>
        </p:sp>
        <p:sp>
          <p:nvSpPr>
            <p:cNvPr id="148" name="Text Box 46"/>
            <p:cNvSpPr txBox="1">
              <a:spLocks noChangeArrowheads="1"/>
            </p:cNvSpPr>
            <p:nvPr/>
          </p:nvSpPr>
          <p:spPr bwMode="black">
            <a:xfrm>
              <a:off x="3913912" y="2562225"/>
              <a:ext cx="3733800" cy="366713"/>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pPr eaLnBrk="0" hangingPunct="0">
                <a:defRPr/>
              </a:pPr>
              <a:endParaRPr lang="en-US" altLang="zh-CN" b="1" dirty="0"/>
            </a:p>
          </p:txBody>
        </p:sp>
        <p:sp>
          <p:nvSpPr>
            <p:cNvPr id="149" name="Text Box 47"/>
            <p:cNvSpPr txBox="1">
              <a:spLocks noChangeArrowheads="1"/>
            </p:cNvSpPr>
            <p:nvPr/>
          </p:nvSpPr>
          <p:spPr bwMode="black">
            <a:xfrm>
              <a:off x="3990112" y="3302000"/>
              <a:ext cx="3733800" cy="366713"/>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pPr eaLnBrk="0" hangingPunct="0">
                <a:defRPr/>
              </a:pPr>
              <a:r>
                <a:rPr lang="zh-CN" altLang="en-US" dirty="0"/>
                <a:t>广告投放的目的</a:t>
              </a:r>
              <a:endParaRPr lang="en-US" altLang="zh-CN" b="1" dirty="0"/>
            </a:p>
          </p:txBody>
        </p:sp>
        <p:sp>
          <p:nvSpPr>
            <p:cNvPr id="150" name="Text Box 48"/>
            <p:cNvSpPr txBox="1">
              <a:spLocks noChangeArrowheads="1"/>
            </p:cNvSpPr>
            <p:nvPr/>
          </p:nvSpPr>
          <p:spPr bwMode="black">
            <a:xfrm>
              <a:off x="3456712" y="4749800"/>
              <a:ext cx="3733800" cy="366713"/>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pPr eaLnBrk="0" hangingPunct="0">
                <a:defRPr/>
              </a:pPr>
              <a:r>
                <a:rPr lang="zh-CN" altLang="en-US" dirty="0"/>
                <a:t>费用预算及效果评估</a:t>
              </a:r>
              <a:endParaRPr lang="en-US" altLang="zh-CN" b="1" dirty="0"/>
            </a:p>
          </p:txBody>
        </p:sp>
        <p:sp>
          <p:nvSpPr>
            <p:cNvPr id="151" name="Text Box 49"/>
            <p:cNvSpPr txBox="1">
              <a:spLocks noChangeArrowheads="1"/>
            </p:cNvSpPr>
            <p:nvPr/>
          </p:nvSpPr>
          <p:spPr bwMode="black">
            <a:xfrm>
              <a:off x="3913912" y="3976688"/>
              <a:ext cx="3733800" cy="366712"/>
            </a:xfrm>
            <a:prstGeom prst="rect">
              <a:avLst/>
            </a:prstGeom>
            <a:noFill/>
            <a:ln w="9525">
              <a:noFill/>
              <a:miter lim="800000"/>
              <a:headEnd/>
              <a:tailEnd/>
            </a:ln>
            <a:effectLst>
              <a:outerShdw dist="35921" dir="2700000" algn="ctr" rotWithShape="0">
                <a:schemeClr val="bg2">
                  <a:alpha val="50000"/>
                </a:schemeClr>
              </a:outerShdw>
            </a:effectLst>
          </p:spPr>
          <p:txBody>
            <a:bodyPr>
              <a:spAutoFit/>
            </a:bodyPr>
            <a:lstStyle/>
            <a:p>
              <a:pPr eaLnBrk="0" hangingPunct="0">
                <a:defRPr/>
              </a:pPr>
              <a:r>
                <a:rPr lang="zh-CN" altLang="en-US" dirty="0"/>
                <a:t>广告媒体的投放方式</a:t>
              </a:r>
              <a:endParaRPr lang="en-US" altLang="zh-CN" b="1" dirty="0"/>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pPr>
              <a:defRPr/>
            </a:pPr>
            <a:fld id="{06A4EB4B-2B22-4E78-8A0E-8A2BA25899E2}" type="slidenum">
              <a:rPr lang="zh-CN" altLang="en-US" smtClean="0"/>
              <a:pPr>
                <a:defRPr/>
              </a:pPr>
              <a:t>3</a:t>
            </a:fld>
            <a:endParaRPr lang="en-US" altLang="zh-CN"/>
          </a:p>
        </p:txBody>
      </p:sp>
      <p:sp>
        <p:nvSpPr>
          <p:cNvPr id="7" name="Rectangle 1"/>
          <p:cNvSpPr>
            <a:spLocks noChangeArrowheads="1"/>
          </p:cNvSpPr>
          <p:nvPr/>
        </p:nvSpPr>
        <p:spPr bwMode="auto">
          <a:xfrm>
            <a:off x="428596" y="1428736"/>
            <a:ext cx="3714776" cy="2789674"/>
          </a:xfrm>
          <a:prstGeom prst="rect">
            <a:avLst/>
          </a:prstGeom>
          <a:noFill/>
          <a:ln w="9525">
            <a:noFill/>
            <a:miter lim="800000"/>
            <a:headEnd/>
            <a:tailEnd/>
          </a:ln>
          <a:effectLst/>
        </p:spPr>
        <p:txBody>
          <a:bodyPr anchor="ctr">
            <a:spAutoFit/>
          </a:bodyPr>
          <a:lstStyle/>
          <a:p>
            <a:pPr marL="216000" indent="-216000" eaLnBrk="0" hangingPunct="0">
              <a:lnSpc>
                <a:spcPct val="150000"/>
              </a:lnSpc>
              <a:spcBef>
                <a:spcPts val="1200"/>
              </a:spcBef>
              <a:buFont typeface="Wingdings" pitchFamily="2" charset="2"/>
              <a:buChar char="n"/>
              <a:defRPr/>
            </a:pPr>
            <a:r>
              <a:rPr lang="zh-CN" altLang="en-US" sz="1400" b="0" cap="all" dirty="0">
                <a:ln w="9000" cmpd="sng">
                  <a:solidFill>
                    <a:schemeClr val="tx1"/>
                  </a:solidFill>
                  <a:prstDash val="solid"/>
                </a:ln>
                <a:solidFill>
                  <a:srgbClr val="000000"/>
                </a:solidFill>
                <a:latin typeface="Arial" pitchFamily="34" charset="0"/>
                <a:ea typeface="黑体" pitchFamily="2" charset="-122"/>
                <a:cs typeface="Arial" pitchFamily="34" charset="0"/>
              </a:rPr>
              <a:t>德州市地处鲁东北，临河北，位于华北、华东两大经济区连结带和环渤海经济圈、黄河三角洲以及“大京九”经济开发带交汇区内。总面积</a:t>
            </a:r>
            <a:r>
              <a:rPr lang="en-US" altLang="zh-CN" sz="1400" b="0" cap="all" dirty="0">
                <a:ln w="9000" cmpd="sng">
                  <a:solidFill>
                    <a:schemeClr val="tx1"/>
                  </a:solidFill>
                  <a:prstDash val="solid"/>
                </a:ln>
                <a:solidFill>
                  <a:srgbClr val="000000"/>
                </a:solidFill>
                <a:latin typeface="Arial" pitchFamily="34" charset="0"/>
                <a:ea typeface="黑体" pitchFamily="2" charset="-122"/>
                <a:cs typeface="Arial" pitchFamily="34" charset="0"/>
              </a:rPr>
              <a:t>10356</a:t>
            </a:r>
            <a:r>
              <a:rPr lang="zh-CN" altLang="en-US" sz="1400" b="0" cap="all" dirty="0">
                <a:ln w="9000" cmpd="sng">
                  <a:solidFill>
                    <a:schemeClr val="tx1"/>
                  </a:solidFill>
                  <a:prstDash val="solid"/>
                </a:ln>
                <a:solidFill>
                  <a:srgbClr val="000000"/>
                </a:solidFill>
                <a:latin typeface="Arial" pitchFamily="34" charset="0"/>
                <a:ea typeface="黑体" pitchFamily="2" charset="-122"/>
                <a:cs typeface="Arial" pitchFamily="34" charset="0"/>
              </a:rPr>
              <a:t>平方公里，</a:t>
            </a:r>
            <a:r>
              <a:rPr lang="en-US" altLang="zh-CN" sz="1400" b="0" cap="all" dirty="0">
                <a:ln w="9000" cmpd="sng">
                  <a:solidFill>
                    <a:schemeClr val="tx1"/>
                  </a:solidFill>
                  <a:prstDash val="solid"/>
                </a:ln>
                <a:solidFill>
                  <a:srgbClr val="000000"/>
                </a:solidFill>
                <a:latin typeface="Arial" pitchFamily="34" charset="0"/>
                <a:ea typeface="黑体" pitchFamily="2" charset="-122"/>
                <a:cs typeface="Arial" pitchFamily="34" charset="0"/>
              </a:rPr>
              <a:t>2008</a:t>
            </a:r>
            <a:r>
              <a:rPr lang="zh-CN" altLang="en-US" sz="1400" b="0" cap="all" dirty="0">
                <a:ln w="9000" cmpd="sng">
                  <a:solidFill>
                    <a:schemeClr val="tx1"/>
                  </a:solidFill>
                  <a:prstDash val="solid"/>
                </a:ln>
                <a:solidFill>
                  <a:srgbClr val="000000"/>
                </a:solidFill>
                <a:latin typeface="Arial" pitchFamily="34" charset="0"/>
                <a:ea typeface="黑体" pitchFamily="2" charset="-122"/>
                <a:cs typeface="Arial" pitchFamily="34" charset="0"/>
              </a:rPr>
              <a:t>年末全市户籍总人口</a:t>
            </a:r>
            <a:r>
              <a:rPr lang="en-US" altLang="zh-CN" sz="1400" b="0" cap="all" dirty="0">
                <a:ln w="9000" cmpd="sng">
                  <a:solidFill>
                    <a:schemeClr val="tx1"/>
                  </a:solidFill>
                  <a:prstDash val="solid"/>
                </a:ln>
                <a:solidFill>
                  <a:srgbClr val="000000"/>
                </a:solidFill>
                <a:latin typeface="Arial" pitchFamily="34" charset="0"/>
                <a:ea typeface="黑体" pitchFamily="2" charset="-122"/>
                <a:cs typeface="Arial" pitchFamily="34" charset="0"/>
              </a:rPr>
              <a:t>564.19</a:t>
            </a:r>
            <a:r>
              <a:rPr lang="zh-CN" altLang="en-US" sz="1400" b="0" cap="all" dirty="0">
                <a:ln w="9000" cmpd="sng">
                  <a:solidFill>
                    <a:schemeClr val="tx1"/>
                  </a:solidFill>
                  <a:prstDash val="solid"/>
                </a:ln>
                <a:solidFill>
                  <a:srgbClr val="000000"/>
                </a:solidFill>
                <a:latin typeface="Arial" pitchFamily="34" charset="0"/>
                <a:ea typeface="黑体" pitchFamily="2" charset="-122"/>
                <a:cs typeface="Arial" pitchFamily="34" charset="0"/>
              </a:rPr>
              <a:t>万人。</a:t>
            </a:r>
            <a:endParaRPr lang="en-US" altLang="zh-CN" sz="1400" b="0" cap="all" dirty="0">
              <a:ln w="9000" cmpd="sng">
                <a:solidFill>
                  <a:schemeClr val="tx1"/>
                </a:solidFill>
                <a:prstDash val="solid"/>
              </a:ln>
              <a:solidFill>
                <a:srgbClr val="000000"/>
              </a:solidFill>
              <a:latin typeface="Arial" pitchFamily="34" charset="0"/>
              <a:ea typeface="黑体" pitchFamily="2" charset="-122"/>
              <a:cs typeface="Arial" pitchFamily="34" charset="0"/>
            </a:endParaRPr>
          </a:p>
          <a:p>
            <a:pPr marL="216000" indent="-216000" eaLnBrk="0" hangingPunct="0">
              <a:lnSpc>
                <a:spcPct val="150000"/>
              </a:lnSpc>
              <a:spcBef>
                <a:spcPts val="1200"/>
              </a:spcBef>
              <a:buFont typeface="Wingdings" pitchFamily="2" charset="2"/>
              <a:buChar char="n"/>
              <a:defRPr/>
            </a:pPr>
            <a:r>
              <a:rPr lang="zh-CN" altLang="en-US" sz="1400" b="0" cap="all" dirty="0">
                <a:ln w="9000" cmpd="sng">
                  <a:solidFill>
                    <a:schemeClr val="tx1"/>
                  </a:solidFill>
                  <a:prstDash val="solid"/>
                </a:ln>
                <a:solidFill>
                  <a:srgbClr val="000000"/>
                </a:solidFill>
                <a:latin typeface="Arial" pitchFamily="34" charset="0"/>
                <a:ea typeface="黑体" pitchFamily="2" charset="-122"/>
                <a:cs typeface="Arial" pitchFamily="34" charset="0"/>
              </a:rPr>
              <a:t>德州市辖德城区、乐陵市、禹城市和齐河、平原、夏津、武城、陵县、临邑、宁津、庆云，下辖</a:t>
            </a:r>
            <a:r>
              <a:rPr lang="en-US" altLang="zh-CN" sz="1400" b="0" cap="all" dirty="0">
                <a:ln w="9000" cmpd="sng">
                  <a:solidFill>
                    <a:schemeClr val="tx1"/>
                  </a:solidFill>
                  <a:prstDash val="solid"/>
                </a:ln>
                <a:solidFill>
                  <a:srgbClr val="000000"/>
                </a:solidFill>
                <a:latin typeface="Arial" pitchFamily="34" charset="0"/>
                <a:ea typeface="黑体" pitchFamily="2" charset="-122"/>
                <a:cs typeface="Arial" pitchFamily="34" charset="0"/>
              </a:rPr>
              <a:t>131</a:t>
            </a:r>
            <a:r>
              <a:rPr lang="zh-CN" altLang="en-US" sz="1400" b="0" cap="all" dirty="0">
                <a:ln w="9000" cmpd="sng">
                  <a:solidFill>
                    <a:schemeClr val="tx1"/>
                  </a:solidFill>
                  <a:prstDash val="solid"/>
                </a:ln>
                <a:solidFill>
                  <a:srgbClr val="000000"/>
                </a:solidFill>
                <a:latin typeface="Arial" pitchFamily="34" charset="0"/>
                <a:ea typeface="黑体" pitchFamily="2" charset="-122"/>
                <a:cs typeface="Arial" pitchFamily="34" charset="0"/>
              </a:rPr>
              <a:t>个乡、镇、办事处。</a:t>
            </a:r>
          </a:p>
        </p:txBody>
      </p:sp>
      <p:pic>
        <p:nvPicPr>
          <p:cNvPr id="8" name="图片 7" descr="map070720007.jpg"/>
          <p:cNvPicPr>
            <a:picLocks noChangeAspect="1"/>
          </p:cNvPicPr>
          <p:nvPr/>
        </p:nvPicPr>
        <p:blipFill>
          <a:blip r:embed="rId2"/>
          <a:stretch>
            <a:fillRect/>
          </a:stretch>
        </p:blipFill>
        <p:spPr bwMode="auto">
          <a:xfrm>
            <a:off x="4143375" y="2043113"/>
            <a:ext cx="4724400" cy="3297237"/>
          </a:xfrm>
          <a:prstGeom prst="rect">
            <a:avLst/>
          </a:prstGeom>
          <a:ln w="28575">
            <a:solidFill>
              <a:schemeClr val="accent6">
                <a:lumMod val="75000"/>
              </a:schemeClr>
            </a:solidFill>
          </a:ln>
          <a:effectLst>
            <a:outerShdw blurRad="292100" dist="139700" dir="2700000" algn="tl" rotWithShape="0">
              <a:srgbClr val="333333">
                <a:alpha val="65000"/>
              </a:srgbClr>
            </a:outerShdw>
          </a:effectLst>
        </p:spPr>
      </p:pic>
      <p:sp>
        <p:nvSpPr>
          <p:cNvPr id="9" name="菱形 8"/>
          <p:cNvSpPr/>
          <p:nvPr/>
        </p:nvSpPr>
        <p:spPr>
          <a:xfrm rot="2000841">
            <a:off x="5010534" y="1973164"/>
            <a:ext cx="1071563" cy="1824038"/>
          </a:xfrm>
          <a:prstGeom prst="diamond">
            <a:avLst/>
          </a:prstGeom>
          <a:solidFill>
            <a:srgbClr val="C00000">
              <a:alpha val="13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0"/>
          </a:p>
        </p:txBody>
      </p:sp>
      <p:graphicFrame>
        <p:nvGraphicFramePr>
          <p:cNvPr id="13" name="图示 12"/>
          <p:cNvGraphicFramePr/>
          <p:nvPr/>
        </p:nvGraphicFramePr>
        <p:xfrm>
          <a:off x="374650" y="762000"/>
          <a:ext cx="9201150" cy="4889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pPr>
              <a:defRPr/>
            </a:pPr>
            <a:fld id="{06A4EB4B-2B22-4E78-8A0E-8A2BA25899E2}" type="slidenum">
              <a:rPr lang="zh-CN" altLang="en-US" smtClean="0"/>
              <a:pPr>
                <a:defRPr/>
              </a:pPr>
              <a:t>4</a:t>
            </a:fld>
            <a:endParaRPr lang="en-US" altLang="zh-CN"/>
          </a:p>
        </p:txBody>
      </p:sp>
      <p:sp>
        <p:nvSpPr>
          <p:cNvPr id="5" name="TextBox 4"/>
          <p:cNvSpPr txBox="1">
            <a:spLocks noChangeArrowheads="1"/>
          </p:cNvSpPr>
          <p:nvPr/>
        </p:nvSpPr>
        <p:spPr bwMode="auto">
          <a:xfrm>
            <a:off x="374650" y="5494119"/>
            <a:ext cx="9067800" cy="646331"/>
          </a:xfrm>
          <a:prstGeom prst="rect">
            <a:avLst/>
          </a:prstGeom>
          <a:noFill/>
          <a:ln w="9525">
            <a:noFill/>
            <a:miter lim="800000"/>
            <a:headEnd/>
            <a:tailEnd/>
          </a:ln>
        </p:spPr>
        <p:txBody>
          <a:bodyPr wrap="square">
            <a:spAutoFit/>
          </a:bodyPr>
          <a:lstStyle/>
          <a:p>
            <a:r>
              <a:rPr lang="en-US" altLang="zh-CN" dirty="0"/>
              <a:t>        2011</a:t>
            </a:r>
            <a:r>
              <a:rPr lang="zh-CN" altLang="en-US" dirty="0"/>
              <a:t>年德州市场小康上量迅速，市场占有率上升。连续好几个月超越长安，自</a:t>
            </a:r>
            <a:r>
              <a:rPr lang="en-US" altLang="zh-CN" dirty="0"/>
              <a:t>4</a:t>
            </a:r>
            <a:r>
              <a:rPr lang="zh-CN" altLang="en-US" dirty="0"/>
              <a:t>月份开始长安占有率才逐步好转，在</a:t>
            </a:r>
            <a:r>
              <a:rPr lang="en-US" altLang="zh-CN" dirty="0"/>
              <a:t>5</a:t>
            </a:r>
            <a:r>
              <a:rPr lang="zh-CN" altLang="en-US" dirty="0"/>
              <a:t>月份从新回到第二位，但与五菱差距仍然较大。</a:t>
            </a:r>
          </a:p>
        </p:txBody>
      </p:sp>
      <p:graphicFrame>
        <p:nvGraphicFramePr>
          <p:cNvPr id="12" name="图表 6"/>
          <p:cNvGraphicFramePr>
            <a:graphicFrameLocks/>
          </p:cNvGraphicFramePr>
          <p:nvPr/>
        </p:nvGraphicFramePr>
        <p:xfrm>
          <a:off x="374650" y="1739900"/>
          <a:ext cx="8801100" cy="37528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图示 9"/>
          <p:cNvGraphicFramePr/>
          <p:nvPr/>
        </p:nvGraphicFramePr>
        <p:xfrm>
          <a:off x="374650" y="762000"/>
          <a:ext cx="9201150" cy="4889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p:cNvSpPr txBox="1">
            <a:spLocks noChangeArrowheads="1"/>
          </p:cNvSpPr>
          <p:nvPr/>
        </p:nvSpPr>
        <p:spPr bwMode="auto">
          <a:xfrm>
            <a:off x="3175000" y="6157496"/>
            <a:ext cx="6534150" cy="338554"/>
          </a:xfrm>
          <a:prstGeom prst="rect">
            <a:avLst/>
          </a:prstGeom>
          <a:noFill/>
          <a:ln w="9525">
            <a:noFill/>
            <a:miter lim="800000"/>
            <a:headEnd/>
            <a:tailEnd/>
          </a:ln>
        </p:spPr>
        <p:txBody>
          <a:bodyPr wrap="square">
            <a:spAutoFit/>
          </a:bodyPr>
          <a:lstStyle/>
          <a:p>
            <a:r>
              <a:rPr lang="zh-CN" altLang="en-US" sz="1600" dirty="0">
                <a:solidFill>
                  <a:srgbClr val="FF0000"/>
                </a:solidFill>
              </a:rPr>
              <a:t>七月份开始，公安部车辆登记系统升级，无法获取上户基础数据。</a:t>
            </a:r>
          </a:p>
        </p:txBody>
      </p:sp>
      <p:sp>
        <p:nvSpPr>
          <p:cNvPr id="13" name="TextBox 2"/>
          <p:cNvSpPr txBox="1">
            <a:spLocks noChangeArrowheads="1"/>
          </p:cNvSpPr>
          <p:nvPr/>
        </p:nvSpPr>
        <p:spPr bwMode="auto">
          <a:xfrm>
            <a:off x="673100" y="1250950"/>
            <a:ext cx="2389187" cy="369888"/>
          </a:xfrm>
          <a:prstGeom prst="rect">
            <a:avLst/>
          </a:prstGeom>
          <a:noFill/>
          <a:ln w="9525">
            <a:noFill/>
            <a:miter lim="800000"/>
            <a:headEnd/>
            <a:tailEnd/>
          </a:ln>
        </p:spPr>
        <p:txBody>
          <a:bodyPr>
            <a:spAutoFit/>
          </a:bodyPr>
          <a:lstStyle/>
          <a:p>
            <a:r>
              <a:rPr lang="zh-CN" altLang="en-US" dirty="0"/>
              <a:t>占有率分析</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pPr>
              <a:defRPr/>
            </a:pPr>
            <a:fld id="{06A4EB4B-2B22-4E78-8A0E-8A2BA25899E2}" type="slidenum">
              <a:rPr lang="zh-CN" altLang="en-US" smtClean="0"/>
              <a:pPr>
                <a:defRPr/>
              </a:pPr>
              <a:t>5</a:t>
            </a:fld>
            <a:endParaRPr lang="en-US" altLang="zh-CN"/>
          </a:p>
        </p:txBody>
      </p:sp>
      <p:graphicFrame>
        <p:nvGraphicFramePr>
          <p:cNvPr id="7" name="图表 1"/>
          <p:cNvGraphicFramePr>
            <a:graphicFrameLocks/>
          </p:cNvGraphicFramePr>
          <p:nvPr/>
        </p:nvGraphicFramePr>
        <p:xfrm>
          <a:off x="309563" y="1028700"/>
          <a:ext cx="9596437" cy="5214937"/>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2"/>
          <p:cNvSpPr txBox="1">
            <a:spLocks noChangeArrowheads="1"/>
          </p:cNvSpPr>
          <p:nvPr/>
        </p:nvSpPr>
        <p:spPr bwMode="auto">
          <a:xfrm>
            <a:off x="673100" y="762000"/>
            <a:ext cx="2389187" cy="369888"/>
          </a:xfrm>
          <a:prstGeom prst="rect">
            <a:avLst/>
          </a:prstGeom>
          <a:noFill/>
          <a:ln w="9525">
            <a:noFill/>
            <a:miter lim="800000"/>
            <a:headEnd/>
            <a:tailEnd/>
          </a:ln>
        </p:spPr>
        <p:txBody>
          <a:bodyPr>
            <a:spAutoFit/>
          </a:bodyPr>
          <a:lstStyle/>
          <a:p>
            <a:r>
              <a:rPr lang="zh-CN" altLang="en-US" dirty="0"/>
              <a:t>德州市容量分析</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pPr>
              <a:defRPr/>
            </a:pPr>
            <a:fld id="{06A4EB4B-2B22-4E78-8A0E-8A2BA25899E2}" type="slidenum">
              <a:rPr lang="zh-CN" altLang="en-US" smtClean="0"/>
              <a:pPr>
                <a:defRPr/>
              </a:pPr>
              <a:t>6</a:t>
            </a:fld>
            <a:endParaRPr lang="en-US" altLang="zh-CN"/>
          </a:p>
        </p:txBody>
      </p:sp>
      <p:graphicFrame>
        <p:nvGraphicFramePr>
          <p:cNvPr id="5" name="图示 4"/>
          <p:cNvGraphicFramePr/>
          <p:nvPr/>
        </p:nvGraphicFramePr>
        <p:xfrm>
          <a:off x="374650" y="762000"/>
          <a:ext cx="9201150" cy="488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 Box 3"/>
          <p:cNvSpPr txBox="1">
            <a:spLocks noChangeArrowheads="1"/>
          </p:cNvSpPr>
          <p:nvPr/>
        </p:nvSpPr>
        <p:spPr bwMode="auto">
          <a:xfrm>
            <a:off x="730250" y="1784350"/>
            <a:ext cx="8223250" cy="2456313"/>
          </a:xfrm>
          <a:prstGeom prst="rect">
            <a:avLst/>
          </a:prstGeom>
          <a:noFill/>
          <a:ln w="9525">
            <a:noFill/>
            <a:miter lim="800000"/>
            <a:headEnd/>
            <a:tailEnd/>
          </a:ln>
        </p:spPr>
        <p:txBody>
          <a:bodyPr wrap="square">
            <a:spAutoFit/>
          </a:bodyPr>
          <a:lstStyle/>
          <a:p>
            <a:pPr marL="452438" indent="-452438">
              <a:lnSpc>
                <a:spcPct val="200000"/>
              </a:lnSpc>
              <a:buSzPct val="100000"/>
              <a:buFont typeface="Wingdings" pitchFamily="2" charset="2"/>
              <a:buBlip>
                <a:blip r:embed="rId7"/>
              </a:buBlip>
            </a:pPr>
            <a:r>
              <a:rPr lang="zh-CN" altLang="en-US" sz="2000" dirty="0">
                <a:solidFill>
                  <a:srgbClr val="000066"/>
                </a:solidFill>
                <a:ea typeface="汉仪大宋简" pitchFamily="49" charset="-122"/>
              </a:rPr>
              <a:t>在提高长安知名度及美誉度的同时，改变消费者态度，提升市场店有率</a:t>
            </a:r>
          </a:p>
          <a:p>
            <a:pPr marL="452438" indent="-452438">
              <a:lnSpc>
                <a:spcPct val="200000"/>
              </a:lnSpc>
              <a:buSzPct val="100000"/>
              <a:buFont typeface="Wingdings" pitchFamily="2" charset="2"/>
              <a:buBlip>
                <a:blip r:embed="rId7"/>
              </a:buBlip>
            </a:pPr>
            <a:r>
              <a:rPr lang="zh-CN" altLang="en-US" sz="2000" dirty="0">
                <a:solidFill>
                  <a:srgbClr val="000066"/>
                </a:solidFill>
                <a:ea typeface="汉仪大宋简" pitchFamily="49" charset="-122"/>
              </a:rPr>
              <a:t>以沟通为目的，向目标消费者进行告知、诱导和说服，向消费者提供汽车购买的刺激，促成购买</a:t>
            </a:r>
          </a:p>
        </p:txBody>
      </p:sp>
      <p:pic>
        <p:nvPicPr>
          <p:cNvPr id="7" name="Picture 4" descr="Aqua%20Hour%20Glass"/>
          <p:cNvPicPr>
            <a:picLocks noChangeAspect="1" noChangeArrowheads="1"/>
          </p:cNvPicPr>
          <p:nvPr/>
        </p:nvPicPr>
        <p:blipFill>
          <a:blip r:embed="rId8"/>
          <a:srcRect/>
          <a:stretch>
            <a:fillRect/>
          </a:stretch>
        </p:blipFill>
        <p:spPr bwMode="auto">
          <a:xfrm>
            <a:off x="6953250" y="4140200"/>
            <a:ext cx="1930400" cy="19304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pPr>
              <a:defRPr/>
            </a:pPr>
            <a:fld id="{06A4EB4B-2B22-4E78-8A0E-8A2BA25899E2}" type="slidenum">
              <a:rPr lang="zh-CN" altLang="en-US" smtClean="0"/>
              <a:pPr>
                <a:defRPr/>
              </a:pPr>
              <a:t>7</a:t>
            </a:fld>
            <a:endParaRPr lang="en-US" altLang="zh-CN"/>
          </a:p>
        </p:txBody>
      </p:sp>
      <p:sp>
        <p:nvSpPr>
          <p:cNvPr id="5" name="Rectangle 6"/>
          <p:cNvSpPr>
            <a:spLocks noChangeArrowheads="1"/>
          </p:cNvSpPr>
          <p:nvPr/>
        </p:nvSpPr>
        <p:spPr bwMode="auto">
          <a:xfrm>
            <a:off x="685800" y="1384240"/>
            <a:ext cx="8623300" cy="400110"/>
          </a:xfrm>
          <a:prstGeom prst="rect">
            <a:avLst/>
          </a:prstGeom>
          <a:noFill/>
          <a:ln w="9525" algn="ctr">
            <a:noFill/>
            <a:miter lim="800000"/>
            <a:headEnd/>
            <a:tailEnd/>
          </a:ln>
          <a:effectLst/>
        </p:spPr>
        <p:txBody>
          <a:bodyPr wrap="square">
            <a:spAutoFit/>
          </a:bodyPr>
          <a:lstStyle/>
          <a:p>
            <a:pPr>
              <a:defRPr/>
            </a:pPr>
            <a:r>
              <a:rPr lang="zh-CN" altLang="en-US" sz="2000" b="1" dirty="0">
                <a:solidFill>
                  <a:srgbClr val="CC3300"/>
                </a:solidFill>
                <a:effectLst>
                  <a:outerShdw blurRad="38100" dist="38100" dir="2700000" algn="tl">
                    <a:srgbClr val="C0C0C0"/>
                  </a:outerShdw>
                </a:effectLst>
                <a:ea typeface="汉仪大宋简" pitchFamily="49" charset="-122"/>
              </a:rPr>
              <a:t>    </a:t>
            </a:r>
            <a:r>
              <a:rPr lang="zh-CN" altLang="en-US" sz="2000" b="1" dirty="0">
                <a:solidFill>
                  <a:srgbClr val="C00000"/>
                </a:solidFill>
                <a:effectLst>
                  <a:outerShdw blurRad="38100" dist="38100" dir="2700000" algn="tl">
                    <a:srgbClr val="C0C0C0"/>
                  </a:outerShdw>
                </a:effectLst>
                <a:latin typeface="方正黑体简体" pitchFamily="2" charset="-122"/>
                <a:ea typeface="方正黑体简体" pitchFamily="2" charset="-122"/>
              </a:rPr>
              <a:t>为了使广告效果最大化，决定采用媒体组合的方式进行投放。</a:t>
            </a:r>
          </a:p>
        </p:txBody>
      </p:sp>
      <p:graphicFrame>
        <p:nvGraphicFramePr>
          <p:cNvPr id="6" name="图示 5"/>
          <p:cNvGraphicFramePr/>
          <p:nvPr/>
        </p:nvGraphicFramePr>
        <p:xfrm>
          <a:off x="374650" y="762000"/>
          <a:ext cx="9201150" cy="488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矩形 6"/>
          <p:cNvSpPr/>
          <p:nvPr/>
        </p:nvSpPr>
        <p:spPr>
          <a:xfrm>
            <a:off x="500034" y="1873190"/>
            <a:ext cx="3539752" cy="400110"/>
          </a:xfrm>
          <a:prstGeom prst="rect">
            <a:avLst/>
          </a:prstGeom>
        </p:spPr>
        <p:txBody>
          <a:bodyPr wrap="none">
            <a:spAutoFit/>
          </a:bodyPr>
          <a:lstStyle/>
          <a:p>
            <a:pPr lvl="0"/>
            <a:r>
              <a:rPr lang="en-US" altLang="zh-CN" sz="2000" dirty="0">
                <a:latin typeface="方正细黑一简体" pitchFamily="65" charset="-122"/>
                <a:ea typeface="方正细黑一简体" pitchFamily="65" charset="-122"/>
              </a:rPr>
              <a:t>★</a:t>
            </a:r>
            <a:r>
              <a:rPr lang="zh-CN" altLang="en-US" sz="2000" dirty="0"/>
              <a:t>瞬间媒体与长效媒体的组合</a:t>
            </a:r>
            <a:endParaRPr lang="zh-CN" altLang="en-US" sz="2000" dirty="0">
              <a:latin typeface="方正细黑一简体" pitchFamily="65" charset="-122"/>
              <a:ea typeface="方正细黑一简体" pitchFamily="65" charset="-122"/>
            </a:endParaRPr>
          </a:p>
        </p:txBody>
      </p:sp>
      <p:grpSp>
        <p:nvGrpSpPr>
          <p:cNvPr id="8" name="Group 50"/>
          <p:cNvGrpSpPr>
            <a:grpSpLocks/>
          </p:cNvGrpSpPr>
          <p:nvPr/>
        </p:nvGrpSpPr>
        <p:grpSpPr bwMode="auto">
          <a:xfrm flipV="1">
            <a:off x="1266774" y="3613132"/>
            <a:ext cx="7286676" cy="2571768"/>
            <a:chOff x="2161" y="1538"/>
            <a:chExt cx="2851" cy="2348"/>
          </a:xfrm>
        </p:grpSpPr>
        <p:sp>
          <p:nvSpPr>
            <p:cNvPr id="9" name="AutoShape 18"/>
            <p:cNvSpPr>
              <a:spLocks noChangeArrowheads="1"/>
            </p:cNvSpPr>
            <p:nvPr/>
          </p:nvSpPr>
          <p:spPr bwMode="gray">
            <a:xfrm>
              <a:off x="2161" y="1538"/>
              <a:ext cx="1363" cy="1800"/>
            </a:xfrm>
            <a:prstGeom prst="roundRect">
              <a:avLst>
                <a:gd name="adj" fmla="val 17509"/>
              </a:avLst>
            </a:prstGeom>
            <a:gradFill rotWithShape="1">
              <a:gsLst>
                <a:gs pos="0">
                  <a:srgbClr val="34B034"/>
                </a:gs>
                <a:gs pos="100000">
                  <a:srgbClr val="3F8B4A"/>
                </a:gs>
              </a:gsLst>
              <a:lin ang="2700000" scaled="1"/>
            </a:gradFill>
            <a:ln w="9525">
              <a:noFill/>
              <a:round/>
              <a:headEnd/>
              <a:tailEnd/>
            </a:ln>
          </p:spPr>
          <p:txBody>
            <a:bodyPr wrap="none" anchor="ctr"/>
            <a:lstStyle/>
            <a:p>
              <a:endParaRPr lang="zh-CN" altLang="en-US"/>
            </a:p>
          </p:txBody>
        </p:sp>
        <p:sp>
          <p:nvSpPr>
            <p:cNvPr id="10" name="AutoShape 19"/>
            <p:cNvSpPr>
              <a:spLocks noChangeArrowheads="1"/>
            </p:cNvSpPr>
            <p:nvPr/>
          </p:nvSpPr>
          <p:spPr bwMode="gray">
            <a:xfrm>
              <a:off x="2177" y="1543"/>
              <a:ext cx="1322" cy="1766"/>
            </a:xfrm>
            <a:prstGeom prst="roundRect">
              <a:avLst>
                <a:gd name="adj" fmla="val 16667"/>
              </a:avLst>
            </a:prstGeom>
            <a:solidFill>
              <a:srgbClr val="73E77E"/>
            </a:solidFill>
            <a:ln w="9525">
              <a:noFill/>
              <a:round/>
              <a:headEnd/>
              <a:tailEnd/>
            </a:ln>
          </p:spPr>
          <p:txBody>
            <a:bodyPr wrap="none" anchor="ctr"/>
            <a:lstStyle/>
            <a:p>
              <a:endParaRPr lang="zh-CN" altLang="en-US"/>
            </a:p>
          </p:txBody>
        </p:sp>
        <p:sp>
          <p:nvSpPr>
            <p:cNvPr id="11" name="AutoShape 20"/>
            <p:cNvSpPr>
              <a:spLocks noChangeArrowheads="1"/>
            </p:cNvSpPr>
            <p:nvPr/>
          </p:nvSpPr>
          <p:spPr bwMode="gray">
            <a:xfrm>
              <a:off x="2193" y="2843"/>
              <a:ext cx="1304" cy="447"/>
            </a:xfrm>
            <a:prstGeom prst="roundRect">
              <a:avLst>
                <a:gd name="adj" fmla="val 50000"/>
              </a:avLst>
            </a:prstGeom>
            <a:gradFill rotWithShape="1">
              <a:gsLst>
                <a:gs pos="0">
                  <a:srgbClr val="73E77E"/>
                </a:gs>
                <a:gs pos="100000">
                  <a:srgbClr val="B3F2B9"/>
                </a:gs>
              </a:gsLst>
              <a:lin ang="5400000" scaled="1"/>
            </a:gradFill>
            <a:ln w="9525">
              <a:noFill/>
              <a:round/>
              <a:headEnd/>
              <a:tailEnd/>
            </a:ln>
          </p:spPr>
          <p:txBody>
            <a:bodyPr wrap="none" anchor="ctr"/>
            <a:lstStyle/>
            <a:p>
              <a:endParaRPr lang="zh-CN" altLang="en-US"/>
            </a:p>
          </p:txBody>
        </p:sp>
        <p:sp>
          <p:nvSpPr>
            <p:cNvPr id="12" name="AutoShape 21"/>
            <p:cNvSpPr>
              <a:spLocks noChangeArrowheads="1"/>
            </p:cNvSpPr>
            <p:nvPr/>
          </p:nvSpPr>
          <p:spPr bwMode="gray">
            <a:xfrm>
              <a:off x="2193" y="1557"/>
              <a:ext cx="1304" cy="446"/>
            </a:xfrm>
            <a:prstGeom prst="roundRect">
              <a:avLst>
                <a:gd name="adj" fmla="val 50000"/>
              </a:avLst>
            </a:prstGeom>
            <a:gradFill rotWithShape="1">
              <a:gsLst>
                <a:gs pos="0">
                  <a:srgbClr val="D0F7D4"/>
                </a:gs>
                <a:gs pos="100000">
                  <a:srgbClr val="73E77E"/>
                </a:gs>
              </a:gsLst>
              <a:lin ang="5400000" scaled="1"/>
            </a:gradFill>
            <a:ln w="9525">
              <a:noFill/>
              <a:round/>
              <a:headEnd/>
              <a:tailEnd/>
            </a:ln>
          </p:spPr>
          <p:txBody>
            <a:bodyPr wrap="none" anchor="ctr"/>
            <a:lstStyle/>
            <a:p>
              <a:endParaRPr lang="zh-CN" altLang="en-US"/>
            </a:p>
          </p:txBody>
        </p:sp>
        <p:sp>
          <p:nvSpPr>
            <p:cNvPr id="13" name="AutoShape 28"/>
            <p:cNvSpPr>
              <a:spLocks noChangeArrowheads="1"/>
            </p:cNvSpPr>
            <p:nvPr/>
          </p:nvSpPr>
          <p:spPr bwMode="gray">
            <a:xfrm>
              <a:off x="2163" y="3338"/>
              <a:ext cx="1363" cy="548"/>
            </a:xfrm>
            <a:prstGeom prst="roundRect">
              <a:avLst>
                <a:gd name="adj" fmla="val 40389"/>
              </a:avLst>
            </a:prstGeom>
            <a:gradFill rotWithShape="1">
              <a:gsLst>
                <a:gs pos="0">
                  <a:srgbClr val="58A4AE"/>
                </a:gs>
                <a:gs pos="100000">
                  <a:schemeClr val="bg1"/>
                </a:gs>
              </a:gsLst>
              <a:lin ang="5400000" scaled="1"/>
            </a:gradFill>
            <a:ln w="9525">
              <a:noFill/>
              <a:round/>
              <a:headEnd/>
              <a:tailEnd/>
            </a:ln>
          </p:spPr>
          <p:txBody>
            <a:bodyPr wrap="none" anchor="ctr"/>
            <a:lstStyle/>
            <a:p>
              <a:endParaRPr lang="zh-CN" altLang="en-US"/>
            </a:p>
          </p:txBody>
        </p:sp>
        <p:sp>
          <p:nvSpPr>
            <p:cNvPr id="14" name="AutoShape 29"/>
            <p:cNvSpPr>
              <a:spLocks noChangeArrowheads="1"/>
            </p:cNvSpPr>
            <p:nvPr/>
          </p:nvSpPr>
          <p:spPr bwMode="gray">
            <a:xfrm>
              <a:off x="2191" y="3353"/>
              <a:ext cx="1304" cy="487"/>
            </a:xfrm>
            <a:prstGeom prst="roundRect">
              <a:avLst>
                <a:gd name="adj" fmla="val 50000"/>
              </a:avLst>
            </a:prstGeom>
            <a:gradFill rotWithShape="1">
              <a:gsLst>
                <a:gs pos="0">
                  <a:srgbClr val="72B2BB"/>
                </a:gs>
                <a:gs pos="100000">
                  <a:schemeClr val="bg1"/>
                </a:gs>
              </a:gsLst>
              <a:lin ang="5400000" scaled="1"/>
            </a:gradFill>
            <a:ln w="9525">
              <a:noFill/>
              <a:round/>
              <a:headEnd/>
              <a:tailEnd/>
            </a:ln>
          </p:spPr>
          <p:txBody>
            <a:bodyPr wrap="none" anchor="ctr"/>
            <a:lstStyle/>
            <a:p>
              <a:endParaRPr lang="zh-CN" altLang="en-US"/>
            </a:p>
          </p:txBody>
        </p:sp>
        <p:sp>
          <p:nvSpPr>
            <p:cNvPr id="15" name="AutoShape 30"/>
            <p:cNvSpPr>
              <a:spLocks noChangeArrowheads="1"/>
            </p:cNvSpPr>
            <p:nvPr/>
          </p:nvSpPr>
          <p:spPr bwMode="gray">
            <a:xfrm>
              <a:off x="3649" y="1538"/>
              <a:ext cx="1363" cy="1800"/>
            </a:xfrm>
            <a:prstGeom prst="roundRect">
              <a:avLst>
                <a:gd name="adj" fmla="val 17509"/>
              </a:avLst>
            </a:prstGeom>
            <a:gradFill rotWithShape="1">
              <a:gsLst>
                <a:gs pos="0">
                  <a:srgbClr val="B59F43"/>
                </a:gs>
                <a:gs pos="100000">
                  <a:srgbClr val="8F8849"/>
                </a:gs>
              </a:gsLst>
              <a:lin ang="2700000" scaled="1"/>
            </a:gradFill>
            <a:ln w="9525">
              <a:noFill/>
              <a:round/>
              <a:headEnd/>
              <a:tailEnd/>
            </a:ln>
          </p:spPr>
          <p:txBody>
            <a:bodyPr wrap="none" anchor="ctr"/>
            <a:lstStyle/>
            <a:p>
              <a:endParaRPr lang="zh-CN" altLang="en-US"/>
            </a:p>
          </p:txBody>
        </p:sp>
        <p:sp>
          <p:nvSpPr>
            <p:cNvPr id="16" name="AutoShape 31"/>
            <p:cNvSpPr>
              <a:spLocks noChangeArrowheads="1"/>
            </p:cNvSpPr>
            <p:nvPr/>
          </p:nvSpPr>
          <p:spPr bwMode="gray">
            <a:xfrm>
              <a:off x="3670" y="1543"/>
              <a:ext cx="1322" cy="1766"/>
            </a:xfrm>
            <a:prstGeom prst="roundRect">
              <a:avLst>
                <a:gd name="adj" fmla="val 16667"/>
              </a:avLst>
            </a:prstGeom>
            <a:solidFill>
              <a:srgbClr val="E9E065"/>
            </a:solidFill>
            <a:ln w="9525">
              <a:noFill/>
              <a:round/>
              <a:headEnd/>
              <a:tailEnd/>
            </a:ln>
          </p:spPr>
          <p:txBody>
            <a:bodyPr wrap="none" anchor="ctr"/>
            <a:lstStyle/>
            <a:p>
              <a:endParaRPr lang="zh-CN" altLang="en-US"/>
            </a:p>
          </p:txBody>
        </p:sp>
        <p:sp>
          <p:nvSpPr>
            <p:cNvPr id="17" name="AutoShape 32"/>
            <p:cNvSpPr>
              <a:spLocks noChangeArrowheads="1"/>
            </p:cNvSpPr>
            <p:nvPr/>
          </p:nvSpPr>
          <p:spPr bwMode="gray">
            <a:xfrm>
              <a:off x="3681" y="2843"/>
              <a:ext cx="1304" cy="447"/>
            </a:xfrm>
            <a:prstGeom prst="roundRect">
              <a:avLst>
                <a:gd name="adj" fmla="val 50000"/>
              </a:avLst>
            </a:prstGeom>
            <a:gradFill rotWithShape="1">
              <a:gsLst>
                <a:gs pos="0">
                  <a:srgbClr val="E9E065"/>
                </a:gs>
                <a:gs pos="100000">
                  <a:srgbClr val="F2EDA6"/>
                </a:gs>
              </a:gsLst>
              <a:lin ang="5400000" scaled="1"/>
            </a:gradFill>
            <a:ln w="9525">
              <a:noFill/>
              <a:round/>
              <a:headEnd/>
              <a:tailEnd/>
            </a:ln>
          </p:spPr>
          <p:txBody>
            <a:bodyPr wrap="none" anchor="ctr"/>
            <a:lstStyle/>
            <a:p>
              <a:endParaRPr lang="zh-CN" altLang="en-US"/>
            </a:p>
          </p:txBody>
        </p:sp>
        <p:sp>
          <p:nvSpPr>
            <p:cNvPr id="18" name="AutoShape 33"/>
            <p:cNvSpPr>
              <a:spLocks noChangeArrowheads="1"/>
            </p:cNvSpPr>
            <p:nvPr/>
          </p:nvSpPr>
          <p:spPr bwMode="gray">
            <a:xfrm>
              <a:off x="3681" y="1557"/>
              <a:ext cx="1304" cy="446"/>
            </a:xfrm>
            <a:prstGeom prst="roundRect">
              <a:avLst>
                <a:gd name="adj" fmla="val 50000"/>
              </a:avLst>
            </a:prstGeom>
            <a:gradFill rotWithShape="1">
              <a:gsLst>
                <a:gs pos="0">
                  <a:srgbClr val="F8F5CC"/>
                </a:gs>
                <a:gs pos="100000">
                  <a:srgbClr val="E9E065"/>
                </a:gs>
              </a:gsLst>
              <a:lin ang="5400000" scaled="1"/>
            </a:gradFill>
            <a:ln w="9525">
              <a:noFill/>
              <a:round/>
              <a:headEnd/>
              <a:tailEnd/>
            </a:ln>
          </p:spPr>
          <p:txBody>
            <a:bodyPr wrap="none" anchor="ctr"/>
            <a:lstStyle/>
            <a:p>
              <a:endParaRPr lang="zh-CN" altLang="en-US"/>
            </a:p>
          </p:txBody>
        </p:sp>
        <p:sp>
          <p:nvSpPr>
            <p:cNvPr id="19" name="AutoShape 41"/>
            <p:cNvSpPr>
              <a:spLocks noChangeArrowheads="1"/>
            </p:cNvSpPr>
            <p:nvPr/>
          </p:nvSpPr>
          <p:spPr bwMode="gray">
            <a:xfrm>
              <a:off x="3645" y="3338"/>
              <a:ext cx="1363" cy="548"/>
            </a:xfrm>
            <a:prstGeom prst="roundRect">
              <a:avLst>
                <a:gd name="adj" fmla="val 40389"/>
              </a:avLst>
            </a:prstGeom>
            <a:gradFill rotWithShape="1">
              <a:gsLst>
                <a:gs pos="0">
                  <a:srgbClr val="99BACC"/>
                </a:gs>
                <a:gs pos="100000">
                  <a:schemeClr val="bg1"/>
                </a:gs>
              </a:gsLst>
              <a:lin ang="5400000" scaled="1"/>
            </a:gradFill>
            <a:ln w="9525">
              <a:noFill/>
              <a:round/>
              <a:headEnd/>
              <a:tailEnd/>
            </a:ln>
          </p:spPr>
          <p:txBody>
            <a:bodyPr wrap="none" anchor="ctr"/>
            <a:lstStyle/>
            <a:p>
              <a:endParaRPr lang="zh-CN" altLang="en-US"/>
            </a:p>
          </p:txBody>
        </p:sp>
        <p:sp>
          <p:nvSpPr>
            <p:cNvPr id="20" name="AutoShape 42"/>
            <p:cNvSpPr>
              <a:spLocks noChangeArrowheads="1"/>
            </p:cNvSpPr>
            <p:nvPr/>
          </p:nvSpPr>
          <p:spPr bwMode="gray">
            <a:xfrm>
              <a:off x="3673" y="3353"/>
              <a:ext cx="1304" cy="487"/>
            </a:xfrm>
            <a:prstGeom prst="roundRect">
              <a:avLst>
                <a:gd name="adj" fmla="val 50000"/>
              </a:avLst>
            </a:prstGeom>
            <a:gradFill rotWithShape="1">
              <a:gsLst>
                <a:gs pos="0">
                  <a:srgbClr val="C8DAD4"/>
                </a:gs>
                <a:gs pos="100000">
                  <a:srgbClr val="FFFFFF"/>
                </a:gs>
              </a:gsLst>
              <a:lin ang="5400000" scaled="1"/>
            </a:gradFill>
            <a:ln w="9525">
              <a:noFill/>
              <a:round/>
              <a:headEnd/>
              <a:tailEnd/>
            </a:ln>
          </p:spPr>
          <p:txBody>
            <a:bodyPr wrap="none" anchor="ctr"/>
            <a:lstStyle/>
            <a:p>
              <a:endParaRPr lang="zh-CN" altLang="en-US"/>
            </a:p>
          </p:txBody>
        </p:sp>
      </p:grpSp>
      <p:sp>
        <p:nvSpPr>
          <p:cNvPr id="21" name="TextBox 20"/>
          <p:cNvSpPr txBox="1"/>
          <p:nvPr/>
        </p:nvSpPr>
        <p:spPr>
          <a:xfrm>
            <a:off x="908050" y="2362200"/>
            <a:ext cx="8223250" cy="1034129"/>
          </a:xfrm>
          <a:prstGeom prst="rect">
            <a:avLst/>
          </a:prstGeom>
          <a:noFill/>
        </p:spPr>
        <p:txBody>
          <a:bodyPr wrap="square" rtlCol="0">
            <a:spAutoFit/>
          </a:bodyPr>
          <a:lstStyle/>
          <a:p>
            <a:pPr marL="542925" lvl="0" indent="-542925">
              <a:spcAft>
                <a:spcPct val="20000"/>
              </a:spcAft>
            </a:pPr>
            <a:r>
              <a:rPr lang="zh-CN" altLang="en-US" dirty="0"/>
              <a:t>       使广告能有效停留在潜在顾客的记忆里，广告投放期的安排除了瞬间媒 体</a:t>
            </a:r>
            <a:endParaRPr lang="en-US" altLang="zh-CN" dirty="0"/>
          </a:p>
          <a:p>
            <a:pPr marL="542925" lvl="0" indent="-542925">
              <a:spcAft>
                <a:spcPct val="20000"/>
              </a:spcAft>
            </a:pPr>
            <a:r>
              <a:rPr lang="zh-CN" altLang="en-US" dirty="0"/>
              <a:t>外还要搭配长效媒体，以长效媒体串联整个投放计划，使广告在潜在顾客的记</a:t>
            </a:r>
            <a:endParaRPr lang="en-US" altLang="zh-CN" dirty="0"/>
          </a:p>
          <a:p>
            <a:pPr marL="542925" lvl="0" indent="-542925">
              <a:spcAft>
                <a:spcPct val="20000"/>
              </a:spcAft>
            </a:pPr>
            <a:r>
              <a:rPr lang="zh-CN" altLang="en-US" dirty="0"/>
              <a:t>忆中不致于中断</a:t>
            </a:r>
          </a:p>
        </p:txBody>
      </p:sp>
      <p:sp>
        <p:nvSpPr>
          <p:cNvPr id="22" name="TextBox 21"/>
          <p:cNvSpPr txBox="1"/>
          <p:nvPr/>
        </p:nvSpPr>
        <p:spPr>
          <a:xfrm>
            <a:off x="1766840" y="3756008"/>
            <a:ext cx="2428892" cy="461665"/>
          </a:xfrm>
          <a:prstGeom prst="rect">
            <a:avLst/>
          </a:prstGeom>
          <a:noFill/>
        </p:spPr>
        <p:txBody>
          <a:bodyPr wrap="square" rtlCol="0">
            <a:spAutoFit/>
          </a:bodyPr>
          <a:lstStyle/>
          <a:p>
            <a:pPr algn="ctr"/>
            <a:r>
              <a:rPr lang="zh-CN" altLang="en-US" sz="2400" dirty="0"/>
              <a:t>瞬间媒体</a:t>
            </a:r>
          </a:p>
        </p:txBody>
      </p:sp>
      <p:sp>
        <p:nvSpPr>
          <p:cNvPr id="23" name="TextBox 22"/>
          <p:cNvSpPr txBox="1"/>
          <p:nvPr/>
        </p:nvSpPr>
        <p:spPr>
          <a:xfrm>
            <a:off x="5624492" y="3756008"/>
            <a:ext cx="2428892" cy="461665"/>
          </a:xfrm>
          <a:prstGeom prst="rect">
            <a:avLst/>
          </a:prstGeom>
          <a:noFill/>
        </p:spPr>
        <p:txBody>
          <a:bodyPr wrap="square" rtlCol="0">
            <a:spAutoFit/>
          </a:bodyPr>
          <a:lstStyle/>
          <a:p>
            <a:pPr algn="ctr"/>
            <a:r>
              <a:rPr lang="zh-CN" altLang="en-US" sz="2400" dirty="0"/>
              <a:t>长效媒体</a:t>
            </a:r>
          </a:p>
        </p:txBody>
      </p:sp>
      <p:sp>
        <p:nvSpPr>
          <p:cNvPr id="24" name="TextBox 23"/>
          <p:cNvSpPr txBox="1"/>
          <p:nvPr/>
        </p:nvSpPr>
        <p:spPr>
          <a:xfrm>
            <a:off x="1552526" y="4684702"/>
            <a:ext cx="2857520" cy="955903"/>
          </a:xfrm>
          <a:prstGeom prst="rect">
            <a:avLst/>
          </a:prstGeom>
          <a:noFill/>
        </p:spPr>
        <p:txBody>
          <a:bodyPr wrap="square" rtlCol="0">
            <a:spAutoFit/>
          </a:bodyPr>
          <a:lstStyle/>
          <a:p>
            <a:pPr>
              <a:lnSpc>
                <a:spcPct val="150000"/>
              </a:lnSpc>
            </a:pPr>
            <a:r>
              <a:rPr lang="zh-CN" altLang="en-US" sz="2000" dirty="0"/>
              <a:t>电视广告、游走字幕及电台广告宣传</a:t>
            </a:r>
          </a:p>
        </p:txBody>
      </p:sp>
      <p:sp>
        <p:nvSpPr>
          <p:cNvPr id="25" name="TextBox 24"/>
          <p:cNvSpPr txBox="1"/>
          <p:nvPr/>
        </p:nvSpPr>
        <p:spPr>
          <a:xfrm>
            <a:off x="5338740" y="4684702"/>
            <a:ext cx="2857520" cy="955903"/>
          </a:xfrm>
          <a:prstGeom prst="rect">
            <a:avLst/>
          </a:prstGeom>
          <a:noFill/>
        </p:spPr>
        <p:txBody>
          <a:bodyPr wrap="square" rtlCol="0">
            <a:spAutoFit/>
          </a:bodyPr>
          <a:lstStyle/>
          <a:p>
            <a:pPr>
              <a:lnSpc>
                <a:spcPct val="150000"/>
              </a:lnSpc>
            </a:pPr>
            <a:r>
              <a:rPr lang="zh-CN" altLang="en-US" sz="2000" dirty="0"/>
              <a:t>报纸、杂志、车厢、楼宇、广告牌等</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灯片编号占位符 3"/>
          <p:cNvSpPr>
            <a:spLocks noGrp="1"/>
          </p:cNvSpPr>
          <p:nvPr>
            <p:ph type="sldNum" sz="quarter" idx="12"/>
          </p:nvPr>
        </p:nvSpPr>
        <p:spPr/>
        <p:txBody>
          <a:bodyPr/>
          <a:lstStyle/>
          <a:p>
            <a:pPr>
              <a:defRPr/>
            </a:pPr>
            <a:fld id="{06A4EB4B-2B22-4E78-8A0E-8A2BA25899E2}" type="slidenum">
              <a:rPr lang="zh-CN" altLang="en-US" smtClean="0"/>
              <a:pPr>
                <a:defRPr/>
              </a:pPr>
              <a:t>8</a:t>
            </a:fld>
            <a:endParaRPr lang="en-US" altLang="zh-CN"/>
          </a:p>
        </p:txBody>
      </p:sp>
      <p:sp>
        <p:nvSpPr>
          <p:cNvPr id="50" name="灯片编号占位符 4"/>
          <p:cNvSpPr txBox="1">
            <a:spLocks noGrp="1"/>
          </p:cNvSpPr>
          <p:nvPr/>
        </p:nvSpPr>
        <p:spPr bwMode="auto">
          <a:xfrm>
            <a:off x="8666163" y="6716713"/>
            <a:ext cx="477837" cy="141287"/>
          </a:xfrm>
          <a:prstGeom prst="rect">
            <a:avLst/>
          </a:prstGeom>
          <a:noFill/>
          <a:ln w="9525">
            <a:noFill/>
            <a:miter lim="800000"/>
            <a:headEnd/>
            <a:tailEnd/>
          </a:ln>
        </p:spPr>
        <p:txBody>
          <a:bodyPr lIns="0" tIns="0" rIns="0" bIns="0"/>
          <a:lstStyle/>
          <a:p>
            <a:pPr eaLnBrk="0" hangingPunct="0"/>
            <a:fld id="{90AACBC0-2D09-4C69-A57A-3B9628BE0A60}" type="slidenum">
              <a:rPr kumimoji="1" lang="en-GB" altLang="zh-CN" sz="1100" b="1">
                <a:solidFill>
                  <a:schemeClr val="accent1"/>
                </a:solidFill>
              </a:rPr>
              <a:pPr eaLnBrk="0" hangingPunct="0"/>
              <a:t>8</a:t>
            </a:fld>
            <a:endParaRPr kumimoji="1" lang="en-GB" altLang="zh-CN" sz="1100" b="1">
              <a:solidFill>
                <a:schemeClr val="accent1"/>
              </a:solidFill>
            </a:endParaRPr>
          </a:p>
        </p:txBody>
      </p:sp>
      <p:sp>
        <p:nvSpPr>
          <p:cNvPr id="51" name="AutoShape 11"/>
          <p:cNvSpPr>
            <a:spLocks noChangeArrowheads="1"/>
          </p:cNvSpPr>
          <p:nvPr/>
        </p:nvSpPr>
        <p:spPr bwMode="gray">
          <a:xfrm>
            <a:off x="1412875" y="3478213"/>
            <a:ext cx="2997200" cy="863600"/>
          </a:xfrm>
          <a:prstGeom prst="can">
            <a:avLst>
              <a:gd name="adj" fmla="val 16176"/>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round/>
            <a:headEnd/>
            <a:tailEnd/>
          </a:ln>
          <a:effectLst/>
        </p:spPr>
        <p:txBody>
          <a:bodyPr wrap="none" anchor="ctr"/>
          <a:lstStyle/>
          <a:p>
            <a:pPr>
              <a:defRPr/>
            </a:pPr>
            <a:endParaRPr lang="zh-CN" altLang="en-US">
              <a:latin typeface="Arial" charset="0"/>
              <a:ea typeface="宋体" charset="-122"/>
            </a:endParaRPr>
          </a:p>
        </p:txBody>
      </p:sp>
      <p:sp>
        <p:nvSpPr>
          <p:cNvPr id="52" name="AutoShape 12"/>
          <p:cNvSpPr>
            <a:spLocks noChangeArrowheads="1"/>
          </p:cNvSpPr>
          <p:nvPr/>
        </p:nvSpPr>
        <p:spPr bwMode="gray">
          <a:xfrm>
            <a:off x="1412875" y="4364038"/>
            <a:ext cx="2997200" cy="1020762"/>
          </a:xfrm>
          <a:prstGeom prst="can">
            <a:avLst>
              <a:gd name="adj" fmla="val 17648"/>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round/>
            <a:headEnd/>
            <a:tailEnd/>
          </a:ln>
          <a:effectLst/>
        </p:spPr>
        <p:txBody>
          <a:bodyPr wrap="none" anchor="ctr"/>
          <a:lstStyle/>
          <a:p>
            <a:pPr>
              <a:defRPr/>
            </a:pPr>
            <a:endParaRPr lang="zh-CN" altLang="en-US">
              <a:latin typeface="Arial" charset="0"/>
              <a:ea typeface="宋体" charset="-122"/>
            </a:endParaRPr>
          </a:p>
        </p:txBody>
      </p:sp>
      <p:sp>
        <p:nvSpPr>
          <p:cNvPr id="53" name="Text Box 15"/>
          <p:cNvSpPr txBox="1">
            <a:spLocks noChangeArrowheads="1"/>
          </p:cNvSpPr>
          <p:nvPr/>
        </p:nvSpPr>
        <p:spPr bwMode="gray">
          <a:xfrm>
            <a:off x="1397000" y="3690943"/>
            <a:ext cx="2925763" cy="523220"/>
          </a:xfrm>
          <a:prstGeom prst="rect">
            <a:avLst/>
          </a:prstGeom>
          <a:noFill/>
          <a:ln w="9525">
            <a:noFill/>
            <a:miter lim="800000"/>
            <a:headEnd/>
            <a:tailEnd/>
          </a:ln>
        </p:spPr>
        <p:txBody>
          <a:bodyPr>
            <a:spAutoFit/>
          </a:bodyPr>
          <a:lstStyle/>
          <a:p>
            <a:pPr algn="ctr" eaLnBrk="0" hangingPunct="0"/>
            <a:r>
              <a:rPr kumimoji="1" lang="zh-CN" altLang="en-US" sz="1400" dirty="0">
                <a:solidFill>
                  <a:schemeClr val="bg1"/>
                </a:solidFill>
                <a:latin typeface="黑体" pitchFamily="2" charset="-122"/>
                <a:ea typeface="黑体" pitchFamily="2" charset="-122"/>
              </a:rPr>
              <a:t>围绕“金牛进万家及四季度促销活动”制作平面广告创意</a:t>
            </a:r>
          </a:p>
        </p:txBody>
      </p:sp>
      <p:sp>
        <p:nvSpPr>
          <p:cNvPr id="54" name="Text Box 16"/>
          <p:cNvSpPr txBox="1">
            <a:spLocks noChangeArrowheads="1"/>
          </p:cNvSpPr>
          <p:nvPr/>
        </p:nvSpPr>
        <p:spPr bwMode="gray">
          <a:xfrm>
            <a:off x="1468438" y="4500563"/>
            <a:ext cx="2925762" cy="867930"/>
          </a:xfrm>
          <a:prstGeom prst="rect">
            <a:avLst/>
          </a:prstGeom>
          <a:noFill/>
          <a:ln w="9525">
            <a:noFill/>
            <a:miter lim="800000"/>
            <a:headEnd/>
            <a:tailEnd/>
          </a:ln>
        </p:spPr>
        <p:txBody>
          <a:bodyPr>
            <a:spAutoFit/>
          </a:bodyPr>
          <a:lstStyle/>
          <a:p>
            <a:pPr algn="ctr" eaLnBrk="0" hangingPunct="0">
              <a:lnSpc>
                <a:spcPct val="120000"/>
              </a:lnSpc>
            </a:pPr>
            <a:r>
              <a:rPr kumimoji="1" lang="zh-CN" altLang="en-US" sz="1400" dirty="0">
                <a:solidFill>
                  <a:schemeClr val="bg1"/>
                </a:solidFill>
                <a:latin typeface="黑体" pitchFamily="2" charset="-122"/>
                <a:ea typeface="黑体" pitchFamily="2" charset="-122"/>
              </a:rPr>
              <a:t>选择齐鲁晚报的</a:t>
            </a:r>
            <a:r>
              <a:rPr kumimoji="1" lang="en-US" altLang="zh-CN" sz="1400" dirty="0">
                <a:solidFill>
                  <a:schemeClr val="bg1"/>
                </a:solidFill>
                <a:latin typeface="黑体" pitchFamily="2" charset="-122"/>
                <a:ea typeface="黑体" pitchFamily="2" charset="-122"/>
              </a:rPr>
              <a:t>1/4</a:t>
            </a:r>
            <a:r>
              <a:rPr kumimoji="1" lang="zh-CN" altLang="en-US" sz="1400" dirty="0">
                <a:solidFill>
                  <a:schemeClr val="bg1"/>
                </a:solidFill>
                <a:latin typeface="黑体" pitchFamily="2" charset="-122"/>
                <a:ea typeface="黑体" pitchFamily="2" charset="-122"/>
              </a:rPr>
              <a:t>版及县乡小报，同时产品宣传软文配合投放，每月两期</a:t>
            </a:r>
          </a:p>
        </p:txBody>
      </p:sp>
      <p:sp>
        <p:nvSpPr>
          <p:cNvPr id="55" name="AutoShape 25"/>
          <p:cNvSpPr>
            <a:spLocks noChangeArrowheads="1"/>
          </p:cNvSpPr>
          <p:nvPr/>
        </p:nvSpPr>
        <p:spPr bwMode="gray">
          <a:xfrm>
            <a:off x="1817688" y="2781300"/>
            <a:ext cx="2051050" cy="381000"/>
          </a:xfrm>
          <a:prstGeom prst="upArrow">
            <a:avLst>
              <a:gd name="adj1" fmla="val 65583"/>
              <a:gd name="adj2" fmla="val 49167"/>
            </a:avLst>
          </a:prstGeom>
          <a:gradFill rotWithShape="1">
            <a:gsLst>
              <a:gs pos="0">
                <a:schemeClr val="accent2"/>
              </a:gs>
              <a:gs pos="100000">
                <a:schemeClr val="accent2">
                  <a:gamma/>
                  <a:tint val="54510"/>
                  <a:invGamma/>
                  <a:alpha val="12000"/>
                </a:schemeClr>
              </a:gs>
            </a:gsLst>
            <a:lin ang="5400000" scaled="1"/>
          </a:gradFill>
          <a:ln w="9525">
            <a:noFill/>
            <a:miter lim="800000"/>
            <a:headEnd/>
            <a:tailEnd/>
          </a:ln>
          <a:effectLst/>
        </p:spPr>
        <p:txBody>
          <a:bodyPr wrap="none" anchor="ctr"/>
          <a:lstStyle/>
          <a:p>
            <a:pPr>
              <a:defRPr/>
            </a:pPr>
            <a:endParaRPr lang="zh-CN" altLang="en-US">
              <a:latin typeface="Arial" charset="0"/>
              <a:ea typeface="宋体" charset="-122"/>
            </a:endParaRPr>
          </a:p>
        </p:txBody>
      </p:sp>
      <p:sp>
        <p:nvSpPr>
          <p:cNvPr id="56" name="AutoShape 26"/>
          <p:cNvSpPr>
            <a:spLocks noChangeArrowheads="1"/>
          </p:cNvSpPr>
          <p:nvPr/>
        </p:nvSpPr>
        <p:spPr bwMode="gray">
          <a:xfrm>
            <a:off x="5286375" y="2852738"/>
            <a:ext cx="2051050" cy="381000"/>
          </a:xfrm>
          <a:prstGeom prst="upArrow">
            <a:avLst>
              <a:gd name="adj1" fmla="val 65583"/>
              <a:gd name="adj2" fmla="val 49167"/>
            </a:avLst>
          </a:prstGeom>
          <a:gradFill rotWithShape="1">
            <a:gsLst>
              <a:gs pos="0">
                <a:schemeClr val="accent2"/>
              </a:gs>
              <a:gs pos="100000">
                <a:schemeClr val="accent2">
                  <a:gamma/>
                  <a:tint val="54510"/>
                  <a:invGamma/>
                  <a:alpha val="12000"/>
                </a:schemeClr>
              </a:gs>
            </a:gsLst>
            <a:lin ang="5400000" scaled="1"/>
          </a:gradFill>
          <a:ln w="9525">
            <a:noFill/>
            <a:miter lim="800000"/>
            <a:headEnd/>
            <a:tailEnd/>
          </a:ln>
          <a:effectLst/>
        </p:spPr>
        <p:txBody>
          <a:bodyPr wrap="none" anchor="ctr"/>
          <a:lstStyle/>
          <a:p>
            <a:pPr>
              <a:defRPr/>
            </a:pPr>
            <a:endParaRPr lang="zh-CN" altLang="en-US">
              <a:latin typeface="Arial" charset="0"/>
              <a:ea typeface="宋体" charset="-122"/>
            </a:endParaRPr>
          </a:p>
        </p:txBody>
      </p:sp>
      <p:grpSp>
        <p:nvGrpSpPr>
          <p:cNvPr id="57" name="Group 34"/>
          <p:cNvGrpSpPr>
            <a:grpSpLocks/>
          </p:cNvGrpSpPr>
          <p:nvPr/>
        </p:nvGrpSpPr>
        <p:grpSpPr bwMode="auto">
          <a:xfrm>
            <a:off x="2105025" y="1628775"/>
            <a:ext cx="1519238" cy="935038"/>
            <a:chOff x="3897" y="968"/>
            <a:chExt cx="1691" cy="845"/>
          </a:xfrm>
        </p:grpSpPr>
        <p:sp>
          <p:nvSpPr>
            <p:cNvPr id="58" name="Oval 35"/>
            <p:cNvSpPr>
              <a:spLocks noChangeArrowheads="1"/>
            </p:cNvSpPr>
            <p:nvPr/>
          </p:nvSpPr>
          <p:spPr bwMode="gray">
            <a:xfrm>
              <a:off x="3897" y="968"/>
              <a:ext cx="1691" cy="845"/>
            </a:xfrm>
            <a:prstGeom prst="ellipse">
              <a:avLst/>
            </a:prstGeom>
            <a:gradFill rotWithShape="1">
              <a:gsLst>
                <a:gs pos="0">
                  <a:srgbClr val="3E592A"/>
                </a:gs>
                <a:gs pos="100000">
                  <a:srgbClr val="86C05A"/>
                </a:gs>
              </a:gsLst>
              <a:lin ang="2700000" scaled="1"/>
            </a:gradFill>
            <a:ln w="9525" algn="ctr">
              <a:noFill/>
              <a:round/>
              <a:headEnd/>
              <a:tailEnd/>
            </a:ln>
          </p:spPr>
          <p:txBody>
            <a:bodyPr vert="eaVert" wrap="none" anchor="ctr"/>
            <a:lstStyle/>
            <a:p>
              <a:endParaRPr lang="zh-CN" altLang="en-US"/>
            </a:p>
          </p:txBody>
        </p:sp>
        <p:sp>
          <p:nvSpPr>
            <p:cNvPr id="59" name="Oval 36"/>
            <p:cNvSpPr>
              <a:spLocks noChangeArrowheads="1"/>
            </p:cNvSpPr>
            <p:nvPr/>
          </p:nvSpPr>
          <p:spPr bwMode="gray">
            <a:xfrm>
              <a:off x="3919" y="973"/>
              <a:ext cx="1650" cy="824"/>
            </a:xfrm>
            <a:prstGeom prst="ellipse">
              <a:avLst/>
            </a:prstGeom>
            <a:gradFill rotWithShape="1">
              <a:gsLst>
                <a:gs pos="0">
                  <a:srgbClr val="86C05A">
                    <a:alpha val="0"/>
                  </a:srgbClr>
                </a:gs>
                <a:gs pos="100000">
                  <a:srgbClr val="D5E9C5"/>
                </a:gs>
              </a:gsLst>
              <a:lin ang="2700000" scaled="1"/>
            </a:gradFill>
            <a:ln w="9525" algn="ctr">
              <a:noFill/>
              <a:round/>
              <a:headEnd/>
              <a:tailEnd/>
            </a:ln>
          </p:spPr>
          <p:txBody>
            <a:bodyPr vert="eaVert" wrap="none" anchor="ctr"/>
            <a:lstStyle/>
            <a:p>
              <a:endParaRPr lang="zh-CN" altLang="en-US"/>
            </a:p>
          </p:txBody>
        </p:sp>
        <p:sp>
          <p:nvSpPr>
            <p:cNvPr id="60" name="Oval 37"/>
            <p:cNvSpPr>
              <a:spLocks noChangeArrowheads="1"/>
            </p:cNvSpPr>
            <p:nvPr/>
          </p:nvSpPr>
          <p:spPr bwMode="gray">
            <a:xfrm>
              <a:off x="3936" y="981"/>
              <a:ext cx="1570" cy="770"/>
            </a:xfrm>
            <a:prstGeom prst="ellipse">
              <a:avLst/>
            </a:prstGeom>
            <a:gradFill rotWithShape="1">
              <a:gsLst>
                <a:gs pos="0">
                  <a:srgbClr val="6A9847"/>
                </a:gs>
                <a:gs pos="100000">
                  <a:srgbClr val="86C05A">
                    <a:alpha val="48000"/>
                  </a:srgbClr>
                </a:gs>
              </a:gsLst>
              <a:lin ang="2700000" scaled="1"/>
            </a:gradFill>
            <a:ln w="9525" algn="ctr">
              <a:noFill/>
              <a:round/>
              <a:headEnd/>
              <a:tailEnd/>
            </a:ln>
          </p:spPr>
          <p:txBody>
            <a:bodyPr vert="eaVert" wrap="none" anchor="ctr"/>
            <a:lstStyle/>
            <a:p>
              <a:endParaRPr lang="zh-CN" altLang="en-US"/>
            </a:p>
          </p:txBody>
        </p:sp>
        <p:sp>
          <p:nvSpPr>
            <p:cNvPr id="61" name="Oval 38"/>
            <p:cNvSpPr>
              <a:spLocks noChangeArrowheads="1"/>
            </p:cNvSpPr>
            <p:nvPr/>
          </p:nvSpPr>
          <p:spPr bwMode="gray">
            <a:xfrm>
              <a:off x="4019" y="998"/>
              <a:ext cx="1382" cy="624"/>
            </a:xfrm>
            <a:prstGeom prst="ellipse">
              <a:avLst/>
            </a:prstGeom>
            <a:gradFill rotWithShape="1">
              <a:gsLst>
                <a:gs pos="0">
                  <a:srgbClr val="FFFFFF"/>
                </a:gs>
                <a:gs pos="100000">
                  <a:srgbClr val="86C05A">
                    <a:alpha val="37999"/>
                  </a:srgbClr>
                </a:gs>
              </a:gsLst>
              <a:lin ang="2700000" scaled="1"/>
            </a:gradFill>
            <a:ln w="9525" algn="ctr">
              <a:noFill/>
              <a:round/>
              <a:headEnd/>
              <a:tailEnd/>
            </a:ln>
          </p:spPr>
          <p:txBody>
            <a:bodyPr vert="eaVert" wrap="none" anchor="ctr"/>
            <a:lstStyle/>
            <a:p>
              <a:endParaRPr lang="zh-CN" altLang="en-US"/>
            </a:p>
          </p:txBody>
        </p:sp>
        <p:sp>
          <p:nvSpPr>
            <p:cNvPr id="62" name="Text Box 39"/>
            <p:cNvSpPr txBox="1">
              <a:spLocks noChangeArrowheads="1"/>
            </p:cNvSpPr>
            <p:nvPr/>
          </p:nvSpPr>
          <p:spPr bwMode="auto">
            <a:xfrm>
              <a:off x="4054" y="1139"/>
              <a:ext cx="1336" cy="358"/>
            </a:xfrm>
            <a:prstGeom prst="rect">
              <a:avLst/>
            </a:prstGeom>
            <a:noFill/>
            <a:ln w="9525" algn="ctr">
              <a:noFill/>
              <a:miter lim="800000"/>
              <a:headEnd/>
              <a:tailEnd/>
            </a:ln>
          </p:spPr>
          <p:txBody>
            <a:bodyPr wrap="none">
              <a:spAutoFit/>
            </a:bodyPr>
            <a:lstStyle/>
            <a:p>
              <a:pPr algn="ctr" eaLnBrk="0" hangingPunct="0"/>
              <a:r>
                <a:rPr lang="zh-CN" altLang="en-US" sz="2000" b="1">
                  <a:solidFill>
                    <a:srgbClr val="000000"/>
                  </a:solidFill>
                  <a:ea typeface="华文细黑" pitchFamily="2" charset="-122"/>
                </a:rPr>
                <a:t>报纸广告</a:t>
              </a:r>
              <a:endParaRPr lang="zh-CN" altLang="en-US" sz="2000">
                <a:solidFill>
                  <a:srgbClr val="000000"/>
                </a:solidFill>
                <a:ea typeface="华文细黑" pitchFamily="2" charset="-122"/>
              </a:endParaRPr>
            </a:p>
          </p:txBody>
        </p:sp>
      </p:grpSp>
      <p:grpSp>
        <p:nvGrpSpPr>
          <p:cNvPr id="63" name="Group 40"/>
          <p:cNvGrpSpPr>
            <a:grpSpLocks/>
          </p:cNvGrpSpPr>
          <p:nvPr/>
        </p:nvGrpSpPr>
        <p:grpSpPr bwMode="auto">
          <a:xfrm>
            <a:off x="5502275" y="1700213"/>
            <a:ext cx="1519238" cy="935037"/>
            <a:chOff x="3897" y="968"/>
            <a:chExt cx="1691" cy="845"/>
          </a:xfrm>
        </p:grpSpPr>
        <p:sp>
          <p:nvSpPr>
            <p:cNvPr id="64" name="Oval 41"/>
            <p:cNvSpPr>
              <a:spLocks noChangeArrowheads="1"/>
            </p:cNvSpPr>
            <p:nvPr/>
          </p:nvSpPr>
          <p:spPr bwMode="gray">
            <a:xfrm>
              <a:off x="3897" y="968"/>
              <a:ext cx="1691" cy="845"/>
            </a:xfrm>
            <a:prstGeom prst="ellipse">
              <a:avLst/>
            </a:prstGeom>
            <a:gradFill rotWithShape="1">
              <a:gsLst>
                <a:gs pos="0">
                  <a:srgbClr val="3E592A"/>
                </a:gs>
                <a:gs pos="100000">
                  <a:srgbClr val="86C05A"/>
                </a:gs>
              </a:gsLst>
              <a:lin ang="2700000" scaled="1"/>
            </a:gradFill>
            <a:ln w="9525" algn="ctr">
              <a:noFill/>
              <a:round/>
              <a:headEnd/>
              <a:tailEnd/>
            </a:ln>
          </p:spPr>
          <p:txBody>
            <a:bodyPr vert="eaVert" wrap="none" anchor="ctr"/>
            <a:lstStyle/>
            <a:p>
              <a:endParaRPr lang="zh-CN" altLang="en-US"/>
            </a:p>
          </p:txBody>
        </p:sp>
        <p:sp>
          <p:nvSpPr>
            <p:cNvPr id="65" name="Oval 42"/>
            <p:cNvSpPr>
              <a:spLocks noChangeArrowheads="1"/>
            </p:cNvSpPr>
            <p:nvPr/>
          </p:nvSpPr>
          <p:spPr bwMode="gray">
            <a:xfrm>
              <a:off x="3919" y="973"/>
              <a:ext cx="1650" cy="824"/>
            </a:xfrm>
            <a:prstGeom prst="ellipse">
              <a:avLst/>
            </a:prstGeom>
            <a:gradFill rotWithShape="1">
              <a:gsLst>
                <a:gs pos="0">
                  <a:srgbClr val="86C05A">
                    <a:alpha val="0"/>
                  </a:srgbClr>
                </a:gs>
                <a:gs pos="100000">
                  <a:srgbClr val="D5E9C5"/>
                </a:gs>
              </a:gsLst>
              <a:lin ang="2700000" scaled="1"/>
            </a:gradFill>
            <a:ln w="9525" algn="ctr">
              <a:noFill/>
              <a:round/>
              <a:headEnd/>
              <a:tailEnd/>
            </a:ln>
          </p:spPr>
          <p:txBody>
            <a:bodyPr vert="eaVert" wrap="none" anchor="ctr"/>
            <a:lstStyle/>
            <a:p>
              <a:endParaRPr lang="zh-CN" altLang="en-US"/>
            </a:p>
          </p:txBody>
        </p:sp>
        <p:sp>
          <p:nvSpPr>
            <p:cNvPr id="66" name="Oval 43"/>
            <p:cNvSpPr>
              <a:spLocks noChangeArrowheads="1"/>
            </p:cNvSpPr>
            <p:nvPr/>
          </p:nvSpPr>
          <p:spPr bwMode="gray">
            <a:xfrm>
              <a:off x="3936" y="981"/>
              <a:ext cx="1570" cy="770"/>
            </a:xfrm>
            <a:prstGeom prst="ellipse">
              <a:avLst/>
            </a:prstGeom>
            <a:gradFill rotWithShape="1">
              <a:gsLst>
                <a:gs pos="0">
                  <a:srgbClr val="6A9847"/>
                </a:gs>
                <a:gs pos="100000">
                  <a:srgbClr val="86C05A">
                    <a:alpha val="48000"/>
                  </a:srgbClr>
                </a:gs>
              </a:gsLst>
              <a:lin ang="2700000" scaled="1"/>
            </a:gradFill>
            <a:ln w="9525" algn="ctr">
              <a:noFill/>
              <a:round/>
              <a:headEnd/>
              <a:tailEnd/>
            </a:ln>
          </p:spPr>
          <p:txBody>
            <a:bodyPr vert="eaVert" wrap="none" anchor="ctr"/>
            <a:lstStyle/>
            <a:p>
              <a:endParaRPr lang="zh-CN" altLang="en-US"/>
            </a:p>
          </p:txBody>
        </p:sp>
        <p:sp>
          <p:nvSpPr>
            <p:cNvPr id="67" name="Oval 44"/>
            <p:cNvSpPr>
              <a:spLocks noChangeArrowheads="1"/>
            </p:cNvSpPr>
            <p:nvPr/>
          </p:nvSpPr>
          <p:spPr bwMode="gray">
            <a:xfrm>
              <a:off x="4019" y="998"/>
              <a:ext cx="1382" cy="624"/>
            </a:xfrm>
            <a:prstGeom prst="ellipse">
              <a:avLst/>
            </a:prstGeom>
            <a:gradFill rotWithShape="1">
              <a:gsLst>
                <a:gs pos="0">
                  <a:srgbClr val="FFFFFF"/>
                </a:gs>
                <a:gs pos="100000">
                  <a:srgbClr val="86C05A">
                    <a:alpha val="37999"/>
                  </a:srgbClr>
                </a:gs>
              </a:gsLst>
              <a:lin ang="2700000" scaled="1"/>
            </a:gradFill>
            <a:ln w="9525" algn="ctr">
              <a:noFill/>
              <a:round/>
              <a:headEnd/>
              <a:tailEnd/>
            </a:ln>
          </p:spPr>
          <p:txBody>
            <a:bodyPr vert="eaVert" wrap="none" anchor="ctr"/>
            <a:lstStyle/>
            <a:p>
              <a:endParaRPr lang="zh-CN" altLang="en-US"/>
            </a:p>
          </p:txBody>
        </p:sp>
        <p:sp>
          <p:nvSpPr>
            <p:cNvPr id="68" name="Text Box 45"/>
            <p:cNvSpPr txBox="1">
              <a:spLocks noChangeArrowheads="1"/>
            </p:cNvSpPr>
            <p:nvPr/>
          </p:nvSpPr>
          <p:spPr bwMode="auto">
            <a:xfrm>
              <a:off x="4054" y="1139"/>
              <a:ext cx="1336" cy="358"/>
            </a:xfrm>
            <a:prstGeom prst="rect">
              <a:avLst/>
            </a:prstGeom>
            <a:noFill/>
            <a:ln w="9525" algn="ctr">
              <a:noFill/>
              <a:miter lim="800000"/>
              <a:headEnd/>
              <a:tailEnd/>
            </a:ln>
          </p:spPr>
          <p:txBody>
            <a:bodyPr wrap="none">
              <a:spAutoFit/>
            </a:bodyPr>
            <a:lstStyle/>
            <a:p>
              <a:pPr algn="ctr" eaLnBrk="0" hangingPunct="0"/>
              <a:r>
                <a:rPr lang="zh-CN" altLang="en-US" sz="2000" b="1">
                  <a:solidFill>
                    <a:srgbClr val="000000"/>
                  </a:solidFill>
                  <a:ea typeface="华文细黑" pitchFamily="2" charset="-122"/>
                </a:rPr>
                <a:t>广播广告</a:t>
              </a:r>
              <a:endParaRPr lang="zh-CN" altLang="en-US" sz="2000">
                <a:solidFill>
                  <a:srgbClr val="000000"/>
                </a:solidFill>
                <a:ea typeface="华文细黑" pitchFamily="2" charset="-122"/>
              </a:endParaRPr>
            </a:p>
          </p:txBody>
        </p:sp>
      </p:grpSp>
      <p:grpSp>
        <p:nvGrpSpPr>
          <p:cNvPr id="69" name="组合 45"/>
          <p:cNvGrpSpPr>
            <a:grpSpLocks/>
          </p:cNvGrpSpPr>
          <p:nvPr/>
        </p:nvGrpSpPr>
        <p:grpSpPr bwMode="auto">
          <a:xfrm>
            <a:off x="1397000" y="5514975"/>
            <a:ext cx="3071813" cy="758825"/>
            <a:chOff x="714348" y="5143512"/>
            <a:chExt cx="2016125" cy="758812"/>
          </a:xfrm>
        </p:grpSpPr>
        <p:sp>
          <p:nvSpPr>
            <p:cNvPr id="70" name="AutoShape 4"/>
            <p:cNvSpPr>
              <a:spLocks noChangeArrowheads="1"/>
            </p:cNvSpPr>
            <p:nvPr/>
          </p:nvSpPr>
          <p:spPr bwMode="gray">
            <a:xfrm>
              <a:off x="714348" y="5143512"/>
              <a:ext cx="2000496" cy="758812"/>
            </a:xfrm>
            <a:prstGeom prst="can">
              <a:avLst>
                <a:gd name="adj" fmla="val 25958"/>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round/>
              <a:headEnd/>
              <a:tailEnd/>
            </a:ln>
            <a:effectLst/>
          </p:spPr>
          <p:txBody>
            <a:bodyPr wrap="none" anchor="ctr"/>
            <a:lstStyle/>
            <a:p>
              <a:pPr>
                <a:defRPr/>
              </a:pPr>
              <a:endParaRPr lang="zh-CN" altLang="en-US">
                <a:latin typeface="Arial" charset="0"/>
                <a:ea typeface="宋体" charset="-122"/>
              </a:endParaRPr>
            </a:p>
          </p:txBody>
        </p:sp>
        <p:sp>
          <p:nvSpPr>
            <p:cNvPr id="71" name="Text Box 9"/>
            <p:cNvSpPr txBox="1">
              <a:spLocks noChangeArrowheads="1"/>
            </p:cNvSpPr>
            <p:nvPr/>
          </p:nvSpPr>
          <p:spPr bwMode="gray">
            <a:xfrm>
              <a:off x="714348" y="5429264"/>
              <a:ext cx="2016125" cy="307777"/>
            </a:xfrm>
            <a:prstGeom prst="rect">
              <a:avLst/>
            </a:prstGeom>
            <a:noFill/>
            <a:ln w="9525">
              <a:noFill/>
              <a:miter lim="800000"/>
              <a:headEnd/>
              <a:tailEnd/>
            </a:ln>
          </p:spPr>
          <p:txBody>
            <a:bodyPr>
              <a:spAutoFit/>
            </a:bodyPr>
            <a:lstStyle/>
            <a:p>
              <a:pPr algn="ctr" eaLnBrk="0" hangingPunct="0"/>
              <a:r>
                <a:rPr kumimoji="1" lang="zh-CN" altLang="en-US" sz="1400" dirty="0">
                  <a:solidFill>
                    <a:schemeClr val="bg1"/>
                  </a:solidFill>
                  <a:latin typeface="黑体" pitchFamily="2" charset="-122"/>
                  <a:ea typeface="黑体" pitchFamily="2" charset="-122"/>
                </a:rPr>
                <a:t>投放期限一季度</a:t>
              </a:r>
            </a:p>
          </p:txBody>
        </p:sp>
      </p:grpSp>
      <p:sp>
        <p:nvSpPr>
          <p:cNvPr id="72" name="矩形 47"/>
          <p:cNvSpPr>
            <a:spLocks noChangeArrowheads="1"/>
          </p:cNvSpPr>
          <p:nvPr/>
        </p:nvSpPr>
        <p:spPr bwMode="auto">
          <a:xfrm>
            <a:off x="642938" y="916528"/>
            <a:ext cx="1811714" cy="369332"/>
          </a:xfrm>
          <a:prstGeom prst="rect">
            <a:avLst/>
          </a:prstGeom>
          <a:noFill/>
          <a:ln w="9525">
            <a:noFill/>
            <a:miter lim="800000"/>
            <a:headEnd/>
            <a:tailEnd/>
          </a:ln>
        </p:spPr>
        <p:txBody>
          <a:bodyPr wrap="none">
            <a:spAutoFit/>
          </a:bodyPr>
          <a:lstStyle/>
          <a:p>
            <a:r>
              <a:rPr lang="zh-CN" altLang="en-US" b="1" dirty="0"/>
              <a:t>广告组合（上）</a:t>
            </a:r>
            <a:endParaRPr lang="zh-CN" altLang="en-US" dirty="0"/>
          </a:p>
        </p:txBody>
      </p:sp>
      <p:sp>
        <p:nvSpPr>
          <p:cNvPr id="73" name="AutoShape 11"/>
          <p:cNvSpPr>
            <a:spLocks noChangeArrowheads="1"/>
          </p:cNvSpPr>
          <p:nvPr/>
        </p:nvSpPr>
        <p:spPr bwMode="gray">
          <a:xfrm>
            <a:off x="4830762" y="3429000"/>
            <a:ext cx="2997200" cy="863600"/>
          </a:xfrm>
          <a:prstGeom prst="can">
            <a:avLst>
              <a:gd name="adj" fmla="val 16176"/>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round/>
            <a:headEnd/>
            <a:tailEnd/>
          </a:ln>
          <a:effectLst/>
        </p:spPr>
        <p:txBody>
          <a:bodyPr wrap="none" anchor="ctr"/>
          <a:lstStyle/>
          <a:p>
            <a:pPr>
              <a:defRPr/>
            </a:pPr>
            <a:endParaRPr lang="zh-CN" altLang="en-US">
              <a:latin typeface="Arial" charset="0"/>
              <a:ea typeface="宋体" charset="-122"/>
            </a:endParaRPr>
          </a:p>
        </p:txBody>
      </p:sp>
      <p:sp>
        <p:nvSpPr>
          <p:cNvPr id="74" name="AutoShape 12"/>
          <p:cNvSpPr>
            <a:spLocks noChangeArrowheads="1"/>
          </p:cNvSpPr>
          <p:nvPr/>
        </p:nvSpPr>
        <p:spPr bwMode="gray">
          <a:xfrm>
            <a:off x="4830762" y="4314825"/>
            <a:ext cx="2997200" cy="1020762"/>
          </a:xfrm>
          <a:prstGeom prst="can">
            <a:avLst>
              <a:gd name="adj" fmla="val 17648"/>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round/>
            <a:headEnd/>
            <a:tailEnd/>
          </a:ln>
          <a:effectLst/>
        </p:spPr>
        <p:txBody>
          <a:bodyPr wrap="none" anchor="ctr"/>
          <a:lstStyle/>
          <a:p>
            <a:pPr>
              <a:defRPr/>
            </a:pPr>
            <a:endParaRPr lang="zh-CN" altLang="en-US">
              <a:latin typeface="Arial" charset="0"/>
              <a:ea typeface="宋体" charset="-122"/>
            </a:endParaRPr>
          </a:p>
        </p:txBody>
      </p:sp>
      <p:sp>
        <p:nvSpPr>
          <p:cNvPr id="75" name="Text Box 15"/>
          <p:cNvSpPr txBox="1">
            <a:spLocks noChangeArrowheads="1"/>
          </p:cNvSpPr>
          <p:nvPr/>
        </p:nvSpPr>
        <p:spPr bwMode="gray">
          <a:xfrm>
            <a:off x="4814887" y="3641730"/>
            <a:ext cx="2925763" cy="523220"/>
          </a:xfrm>
          <a:prstGeom prst="rect">
            <a:avLst/>
          </a:prstGeom>
          <a:noFill/>
          <a:ln w="9525">
            <a:noFill/>
            <a:miter lim="800000"/>
            <a:headEnd/>
            <a:tailEnd/>
          </a:ln>
        </p:spPr>
        <p:txBody>
          <a:bodyPr>
            <a:spAutoFit/>
          </a:bodyPr>
          <a:lstStyle/>
          <a:p>
            <a:pPr algn="ctr" eaLnBrk="0" hangingPunct="0"/>
            <a:r>
              <a:rPr kumimoji="1" lang="zh-CN" altLang="en-US" sz="1400" dirty="0">
                <a:solidFill>
                  <a:schemeClr val="bg1"/>
                </a:solidFill>
                <a:latin typeface="黑体" pitchFamily="2" charset="-122"/>
                <a:ea typeface="黑体" pitchFamily="2" charset="-122"/>
              </a:rPr>
              <a:t>围绕“金牛进万家及四季度促销活动”</a:t>
            </a:r>
            <a:r>
              <a:rPr kumimoji="1" lang="en-US" altLang="zh-CN" sz="1400" dirty="0">
                <a:solidFill>
                  <a:schemeClr val="bg1"/>
                </a:solidFill>
                <a:latin typeface="黑体" pitchFamily="2" charset="-122"/>
                <a:ea typeface="黑体" pitchFamily="2" charset="-122"/>
              </a:rPr>
              <a:t>20</a:t>
            </a:r>
            <a:r>
              <a:rPr kumimoji="1" lang="zh-CN" altLang="en-US" sz="1400" dirty="0">
                <a:solidFill>
                  <a:schemeClr val="bg1"/>
                </a:solidFill>
                <a:latin typeface="黑体" pitchFamily="2" charset="-122"/>
                <a:ea typeface="黑体" pitchFamily="2" charset="-122"/>
              </a:rPr>
              <a:t>秒广播广告创意</a:t>
            </a:r>
          </a:p>
        </p:txBody>
      </p:sp>
      <p:sp>
        <p:nvSpPr>
          <p:cNvPr id="76" name="Text Box 16"/>
          <p:cNvSpPr txBox="1">
            <a:spLocks noChangeArrowheads="1"/>
          </p:cNvSpPr>
          <p:nvPr/>
        </p:nvSpPr>
        <p:spPr bwMode="gray">
          <a:xfrm>
            <a:off x="4886325" y="4594880"/>
            <a:ext cx="2925762" cy="523220"/>
          </a:xfrm>
          <a:prstGeom prst="rect">
            <a:avLst/>
          </a:prstGeom>
          <a:noFill/>
          <a:ln w="9525">
            <a:noFill/>
            <a:miter lim="800000"/>
            <a:headEnd/>
            <a:tailEnd/>
          </a:ln>
        </p:spPr>
        <p:txBody>
          <a:bodyPr>
            <a:spAutoFit/>
          </a:bodyPr>
          <a:lstStyle/>
          <a:p>
            <a:pPr algn="ctr" eaLnBrk="0" hangingPunct="0"/>
            <a:r>
              <a:rPr kumimoji="1" lang="zh-CN" altLang="en-US" sz="1400" dirty="0">
                <a:solidFill>
                  <a:schemeClr val="bg1"/>
                </a:solidFill>
                <a:latin typeface="黑体" pitchFamily="2" charset="-122"/>
                <a:ea typeface="黑体" pitchFamily="2" charset="-122"/>
              </a:rPr>
              <a:t>选择德州广播电台覆盖全市，每天</a:t>
            </a:r>
            <a:r>
              <a:rPr kumimoji="1" lang="en-US" altLang="zh-CN" sz="1400" dirty="0">
                <a:solidFill>
                  <a:schemeClr val="bg1"/>
                </a:solidFill>
                <a:latin typeface="黑体" pitchFamily="2" charset="-122"/>
                <a:ea typeface="黑体" pitchFamily="2" charset="-122"/>
              </a:rPr>
              <a:t>10</a:t>
            </a:r>
            <a:r>
              <a:rPr kumimoji="1" lang="zh-CN" altLang="en-US" sz="1400" dirty="0">
                <a:solidFill>
                  <a:schemeClr val="bg1"/>
                </a:solidFill>
                <a:latin typeface="黑体" pitchFamily="2" charset="-122"/>
                <a:ea typeface="黑体" pitchFamily="2" charset="-122"/>
              </a:rPr>
              <a:t>次广告播放</a:t>
            </a:r>
          </a:p>
        </p:txBody>
      </p:sp>
      <p:grpSp>
        <p:nvGrpSpPr>
          <p:cNvPr id="77" name="组合 45"/>
          <p:cNvGrpSpPr>
            <a:grpSpLocks/>
          </p:cNvGrpSpPr>
          <p:nvPr/>
        </p:nvGrpSpPr>
        <p:grpSpPr bwMode="auto">
          <a:xfrm>
            <a:off x="4814887" y="5465762"/>
            <a:ext cx="3071813" cy="758825"/>
            <a:chOff x="714348" y="5143512"/>
            <a:chExt cx="2016125" cy="758812"/>
          </a:xfrm>
        </p:grpSpPr>
        <p:sp>
          <p:nvSpPr>
            <p:cNvPr id="78" name="AutoShape 4"/>
            <p:cNvSpPr>
              <a:spLocks noChangeArrowheads="1"/>
            </p:cNvSpPr>
            <p:nvPr/>
          </p:nvSpPr>
          <p:spPr bwMode="gray">
            <a:xfrm>
              <a:off x="714348" y="5143512"/>
              <a:ext cx="2000496" cy="758812"/>
            </a:xfrm>
            <a:prstGeom prst="can">
              <a:avLst>
                <a:gd name="adj" fmla="val 25958"/>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round/>
              <a:headEnd/>
              <a:tailEnd/>
            </a:ln>
            <a:effectLst/>
          </p:spPr>
          <p:txBody>
            <a:bodyPr wrap="none" anchor="ctr"/>
            <a:lstStyle/>
            <a:p>
              <a:pPr>
                <a:defRPr/>
              </a:pPr>
              <a:endParaRPr lang="zh-CN" altLang="en-US">
                <a:latin typeface="Arial" charset="0"/>
                <a:ea typeface="宋体" charset="-122"/>
              </a:endParaRPr>
            </a:p>
          </p:txBody>
        </p:sp>
        <p:sp>
          <p:nvSpPr>
            <p:cNvPr id="79" name="Text Box 9"/>
            <p:cNvSpPr txBox="1">
              <a:spLocks noChangeArrowheads="1"/>
            </p:cNvSpPr>
            <p:nvPr/>
          </p:nvSpPr>
          <p:spPr bwMode="gray">
            <a:xfrm>
              <a:off x="714348" y="5429264"/>
              <a:ext cx="2016125" cy="307777"/>
            </a:xfrm>
            <a:prstGeom prst="rect">
              <a:avLst/>
            </a:prstGeom>
            <a:noFill/>
            <a:ln w="9525">
              <a:noFill/>
              <a:miter lim="800000"/>
              <a:headEnd/>
              <a:tailEnd/>
            </a:ln>
          </p:spPr>
          <p:txBody>
            <a:bodyPr>
              <a:spAutoFit/>
            </a:bodyPr>
            <a:lstStyle/>
            <a:p>
              <a:pPr algn="ctr" eaLnBrk="0" hangingPunct="0"/>
              <a:r>
                <a:rPr kumimoji="1" lang="zh-CN" altLang="en-US" sz="1400" dirty="0">
                  <a:solidFill>
                    <a:schemeClr val="bg1"/>
                  </a:solidFill>
                  <a:latin typeface="黑体" pitchFamily="2" charset="-122"/>
                  <a:ea typeface="黑体" pitchFamily="2" charset="-122"/>
                </a:rPr>
                <a:t>投放期限一个月</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灯片编号占位符 3"/>
          <p:cNvSpPr>
            <a:spLocks noGrp="1"/>
          </p:cNvSpPr>
          <p:nvPr>
            <p:ph type="sldNum" sz="quarter" idx="12"/>
          </p:nvPr>
        </p:nvSpPr>
        <p:spPr/>
        <p:txBody>
          <a:bodyPr/>
          <a:lstStyle/>
          <a:p>
            <a:pPr>
              <a:defRPr/>
            </a:pPr>
            <a:fld id="{06A4EB4B-2B22-4E78-8A0E-8A2BA25899E2}" type="slidenum">
              <a:rPr lang="zh-CN" altLang="en-US" smtClean="0"/>
              <a:pPr>
                <a:defRPr/>
              </a:pPr>
              <a:t>9</a:t>
            </a:fld>
            <a:endParaRPr lang="en-US" altLang="zh-CN"/>
          </a:p>
        </p:txBody>
      </p:sp>
      <p:sp>
        <p:nvSpPr>
          <p:cNvPr id="37" name="灯片编号占位符 4"/>
          <p:cNvSpPr txBox="1">
            <a:spLocks noGrp="1"/>
          </p:cNvSpPr>
          <p:nvPr/>
        </p:nvSpPr>
        <p:spPr bwMode="auto">
          <a:xfrm>
            <a:off x="8666163" y="6716713"/>
            <a:ext cx="477837" cy="141287"/>
          </a:xfrm>
          <a:prstGeom prst="rect">
            <a:avLst/>
          </a:prstGeom>
          <a:noFill/>
          <a:ln w="9525">
            <a:noFill/>
            <a:miter lim="800000"/>
            <a:headEnd/>
            <a:tailEnd/>
          </a:ln>
        </p:spPr>
        <p:txBody>
          <a:bodyPr lIns="0" tIns="0" rIns="0" bIns="0"/>
          <a:lstStyle/>
          <a:p>
            <a:pPr eaLnBrk="0" hangingPunct="0"/>
            <a:fld id="{DD92AB85-56EF-4C99-9AC7-2CDCDA94AD00}" type="slidenum">
              <a:rPr kumimoji="1" lang="en-GB" altLang="zh-CN" sz="1100" b="1">
                <a:solidFill>
                  <a:schemeClr val="accent1"/>
                </a:solidFill>
              </a:rPr>
              <a:pPr eaLnBrk="0" hangingPunct="0"/>
              <a:t>9</a:t>
            </a:fld>
            <a:endParaRPr kumimoji="1" lang="en-GB" altLang="zh-CN" sz="1100" b="1">
              <a:solidFill>
                <a:schemeClr val="accent1"/>
              </a:solidFill>
            </a:endParaRPr>
          </a:p>
        </p:txBody>
      </p:sp>
      <p:sp>
        <p:nvSpPr>
          <p:cNvPr id="38" name="AutoShape 11"/>
          <p:cNvSpPr>
            <a:spLocks noChangeArrowheads="1"/>
          </p:cNvSpPr>
          <p:nvPr/>
        </p:nvSpPr>
        <p:spPr bwMode="gray">
          <a:xfrm>
            <a:off x="1470043" y="3135298"/>
            <a:ext cx="2997200" cy="863600"/>
          </a:xfrm>
          <a:prstGeom prst="can">
            <a:avLst>
              <a:gd name="adj" fmla="val 16176"/>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round/>
            <a:headEnd/>
            <a:tailEnd/>
          </a:ln>
          <a:effectLst/>
        </p:spPr>
        <p:txBody>
          <a:bodyPr wrap="none" anchor="ctr"/>
          <a:lstStyle/>
          <a:p>
            <a:pPr>
              <a:defRPr/>
            </a:pPr>
            <a:endParaRPr lang="zh-CN" altLang="en-US">
              <a:latin typeface="Arial" charset="0"/>
              <a:ea typeface="宋体" charset="-122"/>
            </a:endParaRPr>
          </a:p>
        </p:txBody>
      </p:sp>
      <p:sp>
        <p:nvSpPr>
          <p:cNvPr id="39" name="AutoShape 12"/>
          <p:cNvSpPr>
            <a:spLocks noChangeArrowheads="1"/>
          </p:cNvSpPr>
          <p:nvPr/>
        </p:nvSpPr>
        <p:spPr bwMode="gray">
          <a:xfrm>
            <a:off x="1470043" y="4021123"/>
            <a:ext cx="2997200" cy="863600"/>
          </a:xfrm>
          <a:prstGeom prst="can">
            <a:avLst>
              <a:gd name="adj" fmla="val 17648"/>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round/>
            <a:headEnd/>
            <a:tailEnd/>
          </a:ln>
          <a:effectLst/>
        </p:spPr>
        <p:txBody>
          <a:bodyPr wrap="none" anchor="ctr"/>
          <a:lstStyle/>
          <a:p>
            <a:pPr>
              <a:defRPr/>
            </a:pPr>
            <a:endParaRPr lang="zh-CN" altLang="en-US">
              <a:latin typeface="Arial" charset="0"/>
              <a:ea typeface="宋体" charset="-122"/>
            </a:endParaRPr>
          </a:p>
        </p:txBody>
      </p:sp>
      <p:sp>
        <p:nvSpPr>
          <p:cNvPr id="40" name="Text Box 16"/>
          <p:cNvSpPr txBox="1">
            <a:spLocks noChangeArrowheads="1"/>
          </p:cNvSpPr>
          <p:nvPr/>
        </p:nvSpPr>
        <p:spPr bwMode="gray">
          <a:xfrm>
            <a:off x="1525606" y="4157648"/>
            <a:ext cx="2925762" cy="609398"/>
          </a:xfrm>
          <a:prstGeom prst="rect">
            <a:avLst/>
          </a:prstGeom>
          <a:noFill/>
          <a:ln w="9525">
            <a:noFill/>
            <a:miter lim="800000"/>
            <a:headEnd/>
            <a:tailEnd/>
          </a:ln>
        </p:spPr>
        <p:txBody>
          <a:bodyPr>
            <a:spAutoFit/>
          </a:bodyPr>
          <a:lstStyle/>
          <a:p>
            <a:pPr algn="ctr" eaLnBrk="0" hangingPunct="0">
              <a:lnSpc>
                <a:spcPct val="120000"/>
              </a:lnSpc>
            </a:pPr>
            <a:r>
              <a:rPr kumimoji="1" lang="zh-CN" altLang="en-US" sz="1400" dirty="0">
                <a:solidFill>
                  <a:schemeClr val="bg1"/>
                </a:solidFill>
                <a:latin typeface="黑体" pitchFamily="2" charset="-122"/>
                <a:ea typeface="黑体" pitchFamily="2" charset="-122"/>
              </a:rPr>
              <a:t>选择德州县、乡级交通干道为广告投放媒介</a:t>
            </a:r>
          </a:p>
        </p:txBody>
      </p:sp>
      <p:sp>
        <p:nvSpPr>
          <p:cNvPr id="41" name="AutoShape 19"/>
          <p:cNvSpPr>
            <a:spLocks noChangeArrowheads="1"/>
          </p:cNvSpPr>
          <p:nvPr/>
        </p:nvSpPr>
        <p:spPr bwMode="gray">
          <a:xfrm>
            <a:off x="5303860" y="3135298"/>
            <a:ext cx="2392362" cy="792162"/>
          </a:xfrm>
          <a:prstGeom prst="can">
            <a:avLst>
              <a:gd name="adj" fmla="val 19116"/>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round/>
            <a:headEnd/>
            <a:tailEnd/>
          </a:ln>
          <a:effectLst/>
        </p:spPr>
        <p:txBody>
          <a:bodyPr wrap="none" anchor="ctr"/>
          <a:lstStyle/>
          <a:p>
            <a:pPr>
              <a:defRPr/>
            </a:pPr>
            <a:endParaRPr lang="zh-CN" altLang="en-US">
              <a:latin typeface="Arial" charset="0"/>
              <a:ea typeface="宋体" charset="-122"/>
            </a:endParaRPr>
          </a:p>
        </p:txBody>
      </p:sp>
      <p:sp>
        <p:nvSpPr>
          <p:cNvPr id="42" name="Text Box 20"/>
          <p:cNvSpPr txBox="1">
            <a:spLocks noChangeArrowheads="1"/>
          </p:cNvSpPr>
          <p:nvPr/>
        </p:nvSpPr>
        <p:spPr bwMode="gray">
          <a:xfrm>
            <a:off x="5399110" y="3230548"/>
            <a:ext cx="2232025" cy="738664"/>
          </a:xfrm>
          <a:prstGeom prst="rect">
            <a:avLst/>
          </a:prstGeom>
          <a:noFill/>
          <a:ln w="9525">
            <a:noFill/>
            <a:miter lim="800000"/>
            <a:headEnd/>
            <a:tailEnd/>
          </a:ln>
        </p:spPr>
        <p:txBody>
          <a:bodyPr>
            <a:spAutoFit/>
          </a:bodyPr>
          <a:lstStyle/>
          <a:p>
            <a:pPr algn="ctr" eaLnBrk="0" hangingPunct="0"/>
            <a:r>
              <a:rPr kumimoji="1" lang="zh-CN" altLang="en-US" sz="1400" dirty="0">
                <a:solidFill>
                  <a:schemeClr val="bg1"/>
                </a:solidFill>
                <a:latin typeface="黑体" pitchFamily="2" charset="-122"/>
                <a:ea typeface="黑体" pitchFamily="2" charset="-122"/>
              </a:rPr>
              <a:t>围绕“好长安  亲情服务进万家”制作公交车身广告创意</a:t>
            </a:r>
          </a:p>
        </p:txBody>
      </p:sp>
      <p:sp>
        <p:nvSpPr>
          <p:cNvPr id="43" name="AutoShape 21"/>
          <p:cNvSpPr>
            <a:spLocks noChangeArrowheads="1"/>
          </p:cNvSpPr>
          <p:nvPr/>
        </p:nvSpPr>
        <p:spPr bwMode="gray">
          <a:xfrm>
            <a:off x="5313385" y="4000485"/>
            <a:ext cx="2393950" cy="792163"/>
          </a:xfrm>
          <a:prstGeom prst="can">
            <a:avLst>
              <a:gd name="adj" fmla="val 19116"/>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round/>
            <a:headEnd/>
            <a:tailEnd/>
          </a:ln>
          <a:effectLst/>
        </p:spPr>
        <p:txBody>
          <a:bodyPr wrap="none" anchor="ctr"/>
          <a:lstStyle/>
          <a:p>
            <a:pPr>
              <a:defRPr/>
            </a:pPr>
            <a:endParaRPr lang="zh-CN" altLang="en-US">
              <a:latin typeface="Arial" charset="0"/>
              <a:ea typeface="宋体" charset="-122"/>
            </a:endParaRPr>
          </a:p>
        </p:txBody>
      </p:sp>
      <p:sp>
        <p:nvSpPr>
          <p:cNvPr id="44" name="Text Box 22"/>
          <p:cNvSpPr txBox="1">
            <a:spLocks noChangeArrowheads="1"/>
          </p:cNvSpPr>
          <p:nvPr/>
        </p:nvSpPr>
        <p:spPr bwMode="gray">
          <a:xfrm>
            <a:off x="5326085" y="4205273"/>
            <a:ext cx="2389187" cy="523875"/>
          </a:xfrm>
          <a:prstGeom prst="rect">
            <a:avLst/>
          </a:prstGeom>
          <a:noFill/>
          <a:ln w="9525">
            <a:noFill/>
            <a:miter lim="800000"/>
            <a:headEnd/>
            <a:tailEnd/>
          </a:ln>
        </p:spPr>
        <p:txBody>
          <a:bodyPr>
            <a:spAutoFit/>
          </a:bodyPr>
          <a:lstStyle/>
          <a:p>
            <a:pPr algn="ctr" eaLnBrk="0" hangingPunct="0"/>
            <a:r>
              <a:rPr kumimoji="1" lang="zh-CN" altLang="en-US" sz="1400">
                <a:solidFill>
                  <a:schemeClr val="bg1"/>
                </a:solidFill>
                <a:latin typeface="黑体" pitchFamily="2" charset="-122"/>
                <a:ea typeface="黑体" pitchFamily="2" charset="-122"/>
              </a:rPr>
              <a:t>选择县</a:t>
            </a:r>
            <a:r>
              <a:rPr kumimoji="1" lang="en-US" altLang="zh-CN" sz="1400">
                <a:solidFill>
                  <a:schemeClr val="bg1"/>
                </a:solidFill>
                <a:latin typeface="黑体" pitchFamily="2" charset="-122"/>
                <a:ea typeface="黑体" pitchFamily="2" charset="-122"/>
              </a:rPr>
              <a:t>-</a:t>
            </a:r>
            <a:r>
              <a:rPr kumimoji="1" lang="zh-CN" altLang="en-US" sz="1400">
                <a:solidFill>
                  <a:schemeClr val="bg1"/>
                </a:solidFill>
                <a:latin typeface="黑体" pitchFamily="2" charset="-122"/>
                <a:ea typeface="黑体" pitchFamily="2" charset="-122"/>
              </a:rPr>
              <a:t>乡公交线路为广告投放媒体</a:t>
            </a:r>
          </a:p>
        </p:txBody>
      </p:sp>
      <p:sp>
        <p:nvSpPr>
          <p:cNvPr id="45" name="AutoShape 23"/>
          <p:cNvSpPr>
            <a:spLocks noChangeArrowheads="1"/>
          </p:cNvSpPr>
          <p:nvPr/>
        </p:nvSpPr>
        <p:spPr bwMode="gray">
          <a:xfrm>
            <a:off x="5313385" y="4864085"/>
            <a:ext cx="2393950" cy="792163"/>
          </a:xfrm>
          <a:prstGeom prst="can">
            <a:avLst>
              <a:gd name="adj" fmla="val 19116"/>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round/>
            <a:headEnd/>
            <a:tailEnd/>
          </a:ln>
          <a:effectLst/>
        </p:spPr>
        <p:txBody>
          <a:bodyPr wrap="none" anchor="ctr"/>
          <a:lstStyle/>
          <a:p>
            <a:pPr>
              <a:defRPr/>
            </a:pPr>
            <a:endParaRPr lang="zh-CN" altLang="en-US">
              <a:latin typeface="Arial" charset="0"/>
              <a:ea typeface="宋体" charset="-122"/>
            </a:endParaRPr>
          </a:p>
        </p:txBody>
      </p:sp>
      <p:sp>
        <p:nvSpPr>
          <p:cNvPr id="46" name="AutoShape 25"/>
          <p:cNvSpPr>
            <a:spLocks noChangeArrowheads="1"/>
          </p:cNvSpPr>
          <p:nvPr/>
        </p:nvSpPr>
        <p:spPr bwMode="gray">
          <a:xfrm>
            <a:off x="1874856" y="2438385"/>
            <a:ext cx="2051050" cy="381000"/>
          </a:xfrm>
          <a:prstGeom prst="upArrow">
            <a:avLst>
              <a:gd name="adj1" fmla="val 65583"/>
              <a:gd name="adj2" fmla="val 49167"/>
            </a:avLst>
          </a:prstGeom>
          <a:gradFill rotWithShape="1">
            <a:gsLst>
              <a:gs pos="0">
                <a:schemeClr val="accent2"/>
              </a:gs>
              <a:gs pos="100000">
                <a:schemeClr val="accent2">
                  <a:gamma/>
                  <a:tint val="54510"/>
                  <a:invGamma/>
                  <a:alpha val="12000"/>
                </a:schemeClr>
              </a:gs>
            </a:gsLst>
            <a:lin ang="5400000" scaled="1"/>
          </a:gradFill>
          <a:ln w="9525">
            <a:noFill/>
            <a:miter lim="800000"/>
            <a:headEnd/>
            <a:tailEnd/>
          </a:ln>
          <a:effectLst/>
        </p:spPr>
        <p:txBody>
          <a:bodyPr wrap="none" anchor="ctr"/>
          <a:lstStyle/>
          <a:p>
            <a:pPr>
              <a:defRPr/>
            </a:pPr>
            <a:endParaRPr lang="zh-CN" altLang="en-US">
              <a:latin typeface="Arial" charset="0"/>
              <a:ea typeface="宋体" charset="-122"/>
            </a:endParaRPr>
          </a:p>
        </p:txBody>
      </p:sp>
      <p:sp>
        <p:nvSpPr>
          <p:cNvPr id="47" name="AutoShape 26"/>
          <p:cNvSpPr>
            <a:spLocks noChangeArrowheads="1"/>
          </p:cNvSpPr>
          <p:nvPr/>
        </p:nvSpPr>
        <p:spPr bwMode="gray">
          <a:xfrm>
            <a:off x="5470547" y="2509823"/>
            <a:ext cx="2051050" cy="381000"/>
          </a:xfrm>
          <a:prstGeom prst="upArrow">
            <a:avLst>
              <a:gd name="adj1" fmla="val 65583"/>
              <a:gd name="adj2" fmla="val 49167"/>
            </a:avLst>
          </a:prstGeom>
          <a:gradFill rotWithShape="1">
            <a:gsLst>
              <a:gs pos="0">
                <a:schemeClr val="accent2"/>
              </a:gs>
              <a:gs pos="100000">
                <a:schemeClr val="accent2">
                  <a:gamma/>
                  <a:tint val="54510"/>
                  <a:invGamma/>
                  <a:alpha val="12000"/>
                </a:schemeClr>
              </a:gs>
            </a:gsLst>
            <a:lin ang="5400000" scaled="1"/>
          </a:gradFill>
          <a:ln w="9525">
            <a:noFill/>
            <a:miter lim="800000"/>
            <a:headEnd/>
            <a:tailEnd/>
          </a:ln>
          <a:effectLst/>
        </p:spPr>
        <p:txBody>
          <a:bodyPr wrap="none" anchor="ctr"/>
          <a:lstStyle/>
          <a:p>
            <a:pPr>
              <a:defRPr/>
            </a:pPr>
            <a:endParaRPr lang="zh-CN" altLang="en-US">
              <a:latin typeface="Arial" charset="0"/>
              <a:ea typeface="宋体" charset="-122"/>
            </a:endParaRPr>
          </a:p>
        </p:txBody>
      </p:sp>
      <p:grpSp>
        <p:nvGrpSpPr>
          <p:cNvPr id="48" name="Group 34"/>
          <p:cNvGrpSpPr>
            <a:grpSpLocks/>
          </p:cNvGrpSpPr>
          <p:nvPr/>
        </p:nvGrpSpPr>
        <p:grpSpPr bwMode="auto">
          <a:xfrm>
            <a:off x="2162193" y="1285860"/>
            <a:ext cx="1519238" cy="935038"/>
            <a:chOff x="3897" y="968"/>
            <a:chExt cx="1691" cy="845"/>
          </a:xfrm>
        </p:grpSpPr>
        <p:sp>
          <p:nvSpPr>
            <p:cNvPr id="49" name="Oval 35"/>
            <p:cNvSpPr>
              <a:spLocks noChangeArrowheads="1"/>
            </p:cNvSpPr>
            <p:nvPr/>
          </p:nvSpPr>
          <p:spPr bwMode="gray">
            <a:xfrm>
              <a:off x="3897" y="968"/>
              <a:ext cx="1691" cy="845"/>
            </a:xfrm>
            <a:prstGeom prst="ellipse">
              <a:avLst/>
            </a:prstGeom>
            <a:gradFill rotWithShape="1">
              <a:gsLst>
                <a:gs pos="0">
                  <a:srgbClr val="3E592A"/>
                </a:gs>
                <a:gs pos="100000">
                  <a:srgbClr val="86C05A"/>
                </a:gs>
              </a:gsLst>
              <a:lin ang="2700000" scaled="1"/>
            </a:gradFill>
            <a:ln w="9525" algn="ctr">
              <a:noFill/>
              <a:round/>
              <a:headEnd/>
              <a:tailEnd/>
            </a:ln>
          </p:spPr>
          <p:txBody>
            <a:bodyPr vert="eaVert" wrap="none" anchor="ctr"/>
            <a:lstStyle/>
            <a:p>
              <a:endParaRPr lang="zh-CN" altLang="en-US"/>
            </a:p>
          </p:txBody>
        </p:sp>
        <p:sp>
          <p:nvSpPr>
            <p:cNvPr id="50" name="Oval 36"/>
            <p:cNvSpPr>
              <a:spLocks noChangeArrowheads="1"/>
            </p:cNvSpPr>
            <p:nvPr/>
          </p:nvSpPr>
          <p:spPr bwMode="gray">
            <a:xfrm>
              <a:off x="3919" y="973"/>
              <a:ext cx="1650" cy="824"/>
            </a:xfrm>
            <a:prstGeom prst="ellipse">
              <a:avLst/>
            </a:prstGeom>
            <a:gradFill rotWithShape="1">
              <a:gsLst>
                <a:gs pos="0">
                  <a:srgbClr val="86C05A">
                    <a:alpha val="0"/>
                  </a:srgbClr>
                </a:gs>
                <a:gs pos="100000">
                  <a:srgbClr val="D5E9C5"/>
                </a:gs>
              </a:gsLst>
              <a:lin ang="2700000" scaled="1"/>
            </a:gradFill>
            <a:ln w="9525" algn="ctr">
              <a:noFill/>
              <a:round/>
              <a:headEnd/>
              <a:tailEnd/>
            </a:ln>
          </p:spPr>
          <p:txBody>
            <a:bodyPr vert="eaVert" wrap="none" anchor="ctr"/>
            <a:lstStyle/>
            <a:p>
              <a:endParaRPr lang="zh-CN" altLang="en-US"/>
            </a:p>
          </p:txBody>
        </p:sp>
        <p:sp>
          <p:nvSpPr>
            <p:cNvPr id="51" name="Oval 37"/>
            <p:cNvSpPr>
              <a:spLocks noChangeArrowheads="1"/>
            </p:cNvSpPr>
            <p:nvPr/>
          </p:nvSpPr>
          <p:spPr bwMode="gray">
            <a:xfrm>
              <a:off x="3936" y="981"/>
              <a:ext cx="1570" cy="770"/>
            </a:xfrm>
            <a:prstGeom prst="ellipse">
              <a:avLst/>
            </a:prstGeom>
            <a:gradFill rotWithShape="1">
              <a:gsLst>
                <a:gs pos="0">
                  <a:srgbClr val="6A9847"/>
                </a:gs>
                <a:gs pos="100000">
                  <a:srgbClr val="86C05A">
                    <a:alpha val="48000"/>
                  </a:srgbClr>
                </a:gs>
              </a:gsLst>
              <a:lin ang="2700000" scaled="1"/>
            </a:gradFill>
            <a:ln w="9525" algn="ctr">
              <a:noFill/>
              <a:round/>
              <a:headEnd/>
              <a:tailEnd/>
            </a:ln>
          </p:spPr>
          <p:txBody>
            <a:bodyPr vert="eaVert" wrap="none" anchor="ctr"/>
            <a:lstStyle/>
            <a:p>
              <a:endParaRPr lang="zh-CN" altLang="en-US"/>
            </a:p>
          </p:txBody>
        </p:sp>
        <p:sp>
          <p:nvSpPr>
            <p:cNvPr id="52" name="Oval 38"/>
            <p:cNvSpPr>
              <a:spLocks noChangeArrowheads="1"/>
            </p:cNvSpPr>
            <p:nvPr/>
          </p:nvSpPr>
          <p:spPr bwMode="gray">
            <a:xfrm>
              <a:off x="4019" y="998"/>
              <a:ext cx="1382" cy="624"/>
            </a:xfrm>
            <a:prstGeom prst="ellipse">
              <a:avLst/>
            </a:prstGeom>
            <a:gradFill rotWithShape="1">
              <a:gsLst>
                <a:gs pos="0">
                  <a:srgbClr val="FFFFFF"/>
                </a:gs>
                <a:gs pos="100000">
                  <a:srgbClr val="86C05A">
                    <a:alpha val="37999"/>
                  </a:srgbClr>
                </a:gs>
              </a:gsLst>
              <a:lin ang="2700000" scaled="1"/>
            </a:gradFill>
            <a:ln w="9525" algn="ctr">
              <a:noFill/>
              <a:round/>
              <a:headEnd/>
              <a:tailEnd/>
            </a:ln>
          </p:spPr>
          <p:txBody>
            <a:bodyPr vert="eaVert" wrap="none" anchor="ctr"/>
            <a:lstStyle/>
            <a:p>
              <a:endParaRPr lang="zh-CN" altLang="en-US"/>
            </a:p>
          </p:txBody>
        </p:sp>
        <p:sp>
          <p:nvSpPr>
            <p:cNvPr id="53" name="Text Box 39"/>
            <p:cNvSpPr txBox="1">
              <a:spLocks noChangeArrowheads="1"/>
            </p:cNvSpPr>
            <p:nvPr/>
          </p:nvSpPr>
          <p:spPr bwMode="auto">
            <a:xfrm>
              <a:off x="4054" y="1139"/>
              <a:ext cx="1347" cy="362"/>
            </a:xfrm>
            <a:prstGeom prst="rect">
              <a:avLst/>
            </a:prstGeom>
            <a:noFill/>
            <a:ln w="9525" algn="ctr">
              <a:noFill/>
              <a:miter lim="800000"/>
              <a:headEnd/>
              <a:tailEnd/>
            </a:ln>
          </p:spPr>
          <p:txBody>
            <a:bodyPr wrap="none">
              <a:spAutoFit/>
            </a:bodyPr>
            <a:lstStyle/>
            <a:p>
              <a:pPr algn="ctr" eaLnBrk="0" hangingPunct="0"/>
              <a:r>
                <a:rPr lang="zh-CN" altLang="en-US" sz="2000" b="1">
                  <a:solidFill>
                    <a:srgbClr val="000000"/>
                  </a:solidFill>
                  <a:ea typeface="华文细黑" pitchFamily="2" charset="-122"/>
                </a:rPr>
                <a:t>墙体广告</a:t>
              </a:r>
              <a:endParaRPr lang="zh-CN" altLang="en-US" sz="2000">
                <a:solidFill>
                  <a:srgbClr val="000000"/>
                </a:solidFill>
                <a:ea typeface="华文细黑" pitchFamily="2" charset="-122"/>
              </a:endParaRPr>
            </a:p>
          </p:txBody>
        </p:sp>
      </p:grpSp>
      <p:grpSp>
        <p:nvGrpSpPr>
          <p:cNvPr id="54" name="Group 40"/>
          <p:cNvGrpSpPr>
            <a:grpSpLocks/>
          </p:cNvGrpSpPr>
          <p:nvPr/>
        </p:nvGrpSpPr>
        <p:grpSpPr bwMode="auto">
          <a:xfrm>
            <a:off x="5686447" y="1357298"/>
            <a:ext cx="1519238" cy="935037"/>
            <a:chOff x="3897" y="968"/>
            <a:chExt cx="1691" cy="845"/>
          </a:xfrm>
        </p:grpSpPr>
        <p:sp>
          <p:nvSpPr>
            <p:cNvPr id="55" name="Oval 41"/>
            <p:cNvSpPr>
              <a:spLocks noChangeArrowheads="1"/>
            </p:cNvSpPr>
            <p:nvPr/>
          </p:nvSpPr>
          <p:spPr bwMode="gray">
            <a:xfrm>
              <a:off x="3897" y="968"/>
              <a:ext cx="1691" cy="845"/>
            </a:xfrm>
            <a:prstGeom prst="ellipse">
              <a:avLst/>
            </a:prstGeom>
            <a:gradFill rotWithShape="1">
              <a:gsLst>
                <a:gs pos="0">
                  <a:srgbClr val="3E592A"/>
                </a:gs>
                <a:gs pos="100000">
                  <a:srgbClr val="86C05A"/>
                </a:gs>
              </a:gsLst>
              <a:lin ang="2700000" scaled="1"/>
            </a:gradFill>
            <a:ln w="9525" algn="ctr">
              <a:noFill/>
              <a:round/>
              <a:headEnd/>
              <a:tailEnd/>
            </a:ln>
          </p:spPr>
          <p:txBody>
            <a:bodyPr vert="eaVert" wrap="none" anchor="ctr"/>
            <a:lstStyle/>
            <a:p>
              <a:endParaRPr lang="zh-CN" altLang="en-US"/>
            </a:p>
          </p:txBody>
        </p:sp>
        <p:sp>
          <p:nvSpPr>
            <p:cNvPr id="56" name="Oval 42"/>
            <p:cNvSpPr>
              <a:spLocks noChangeArrowheads="1"/>
            </p:cNvSpPr>
            <p:nvPr/>
          </p:nvSpPr>
          <p:spPr bwMode="gray">
            <a:xfrm>
              <a:off x="3919" y="973"/>
              <a:ext cx="1650" cy="824"/>
            </a:xfrm>
            <a:prstGeom prst="ellipse">
              <a:avLst/>
            </a:prstGeom>
            <a:gradFill rotWithShape="1">
              <a:gsLst>
                <a:gs pos="0">
                  <a:srgbClr val="86C05A">
                    <a:alpha val="0"/>
                  </a:srgbClr>
                </a:gs>
                <a:gs pos="100000">
                  <a:srgbClr val="D5E9C5"/>
                </a:gs>
              </a:gsLst>
              <a:lin ang="2700000" scaled="1"/>
            </a:gradFill>
            <a:ln w="9525" algn="ctr">
              <a:noFill/>
              <a:round/>
              <a:headEnd/>
              <a:tailEnd/>
            </a:ln>
          </p:spPr>
          <p:txBody>
            <a:bodyPr vert="eaVert" wrap="none" anchor="ctr"/>
            <a:lstStyle/>
            <a:p>
              <a:endParaRPr lang="zh-CN" altLang="en-US"/>
            </a:p>
          </p:txBody>
        </p:sp>
        <p:sp>
          <p:nvSpPr>
            <p:cNvPr id="57" name="Oval 43"/>
            <p:cNvSpPr>
              <a:spLocks noChangeArrowheads="1"/>
            </p:cNvSpPr>
            <p:nvPr/>
          </p:nvSpPr>
          <p:spPr bwMode="gray">
            <a:xfrm>
              <a:off x="3936" y="981"/>
              <a:ext cx="1570" cy="770"/>
            </a:xfrm>
            <a:prstGeom prst="ellipse">
              <a:avLst/>
            </a:prstGeom>
            <a:gradFill rotWithShape="1">
              <a:gsLst>
                <a:gs pos="0">
                  <a:srgbClr val="6A9847"/>
                </a:gs>
                <a:gs pos="100000">
                  <a:srgbClr val="86C05A">
                    <a:alpha val="48000"/>
                  </a:srgbClr>
                </a:gs>
              </a:gsLst>
              <a:lin ang="2700000" scaled="1"/>
            </a:gradFill>
            <a:ln w="9525" algn="ctr">
              <a:noFill/>
              <a:round/>
              <a:headEnd/>
              <a:tailEnd/>
            </a:ln>
          </p:spPr>
          <p:txBody>
            <a:bodyPr vert="eaVert" wrap="none" anchor="ctr"/>
            <a:lstStyle/>
            <a:p>
              <a:endParaRPr lang="zh-CN" altLang="en-US"/>
            </a:p>
          </p:txBody>
        </p:sp>
        <p:sp>
          <p:nvSpPr>
            <p:cNvPr id="58" name="Oval 44"/>
            <p:cNvSpPr>
              <a:spLocks noChangeArrowheads="1"/>
            </p:cNvSpPr>
            <p:nvPr/>
          </p:nvSpPr>
          <p:spPr bwMode="gray">
            <a:xfrm>
              <a:off x="4019" y="998"/>
              <a:ext cx="1382" cy="624"/>
            </a:xfrm>
            <a:prstGeom prst="ellipse">
              <a:avLst/>
            </a:prstGeom>
            <a:gradFill rotWithShape="1">
              <a:gsLst>
                <a:gs pos="0">
                  <a:srgbClr val="FFFFFF"/>
                </a:gs>
                <a:gs pos="100000">
                  <a:srgbClr val="86C05A">
                    <a:alpha val="37999"/>
                  </a:srgbClr>
                </a:gs>
              </a:gsLst>
              <a:lin ang="2700000" scaled="1"/>
            </a:gradFill>
            <a:ln w="9525" algn="ctr">
              <a:noFill/>
              <a:round/>
              <a:headEnd/>
              <a:tailEnd/>
            </a:ln>
          </p:spPr>
          <p:txBody>
            <a:bodyPr vert="eaVert" wrap="none" anchor="ctr"/>
            <a:lstStyle/>
            <a:p>
              <a:endParaRPr lang="zh-CN" altLang="en-US"/>
            </a:p>
          </p:txBody>
        </p:sp>
        <p:sp>
          <p:nvSpPr>
            <p:cNvPr id="59" name="Text Box 45"/>
            <p:cNvSpPr txBox="1">
              <a:spLocks noChangeArrowheads="1"/>
            </p:cNvSpPr>
            <p:nvPr/>
          </p:nvSpPr>
          <p:spPr bwMode="auto">
            <a:xfrm>
              <a:off x="4054" y="1139"/>
              <a:ext cx="1347" cy="362"/>
            </a:xfrm>
            <a:prstGeom prst="rect">
              <a:avLst/>
            </a:prstGeom>
            <a:noFill/>
            <a:ln w="9525" algn="ctr">
              <a:noFill/>
              <a:miter lim="800000"/>
              <a:headEnd/>
              <a:tailEnd/>
            </a:ln>
          </p:spPr>
          <p:txBody>
            <a:bodyPr wrap="none">
              <a:spAutoFit/>
            </a:bodyPr>
            <a:lstStyle/>
            <a:p>
              <a:pPr algn="ctr" eaLnBrk="0" hangingPunct="0"/>
              <a:r>
                <a:rPr lang="zh-CN" altLang="en-US" sz="2000" b="1">
                  <a:solidFill>
                    <a:srgbClr val="000000"/>
                  </a:solidFill>
                  <a:ea typeface="华文细黑" pitchFamily="2" charset="-122"/>
                </a:rPr>
                <a:t>公交广告</a:t>
              </a:r>
              <a:endParaRPr lang="zh-CN" altLang="en-US" sz="2000">
                <a:solidFill>
                  <a:srgbClr val="000000"/>
                </a:solidFill>
                <a:ea typeface="华文细黑" pitchFamily="2" charset="-122"/>
              </a:endParaRPr>
            </a:p>
          </p:txBody>
        </p:sp>
      </p:grpSp>
      <p:grpSp>
        <p:nvGrpSpPr>
          <p:cNvPr id="60" name="组合 45"/>
          <p:cNvGrpSpPr>
            <a:grpSpLocks/>
          </p:cNvGrpSpPr>
          <p:nvPr/>
        </p:nvGrpSpPr>
        <p:grpSpPr bwMode="auto">
          <a:xfrm>
            <a:off x="1454168" y="4872023"/>
            <a:ext cx="3071813" cy="758825"/>
            <a:chOff x="714348" y="5143512"/>
            <a:chExt cx="2016125" cy="758812"/>
          </a:xfrm>
        </p:grpSpPr>
        <p:sp>
          <p:nvSpPr>
            <p:cNvPr id="61" name="AutoShape 4"/>
            <p:cNvSpPr>
              <a:spLocks noChangeArrowheads="1"/>
            </p:cNvSpPr>
            <p:nvPr/>
          </p:nvSpPr>
          <p:spPr bwMode="gray">
            <a:xfrm>
              <a:off x="714348" y="5143512"/>
              <a:ext cx="2000496" cy="758812"/>
            </a:xfrm>
            <a:prstGeom prst="can">
              <a:avLst>
                <a:gd name="adj" fmla="val 25958"/>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round/>
              <a:headEnd/>
              <a:tailEnd/>
            </a:ln>
            <a:effectLst/>
          </p:spPr>
          <p:txBody>
            <a:bodyPr wrap="none" anchor="ctr"/>
            <a:lstStyle/>
            <a:p>
              <a:pPr>
                <a:defRPr/>
              </a:pPr>
              <a:endParaRPr lang="zh-CN" altLang="en-US">
                <a:latin typeface="Arial" charset="0"/>
                <a:ea typeface="宋体" charset="-122"/>
              </a:endParaRPr>
            </a:p>
          </p:txBody>
        </p:sp>
        <p:sp>
          <p:nvSpPr>
            <p:cNvPr id="62" name="Text Box 9"/>
            <p:cNvSpPr txBox="1">
              <a:spLocks noChangeArrowheads="1"/>
            </p:cNvSpPr>
            <p:nvPr/>
          </p:nvSpPr>
          <p:spPr bwMode="gray">
            <a:xfrm>
              <a:off x="714348" y="5429264"/>
              <a:ext cx="2016125" cy="307777"/>
            </a:xfrm>
            <a:prstGeom prst="rect">
              <a:avLst/>
            </a:prstGeom>
            <a:noFill/>
            <a:ln w="9525">
              <a:noFill/>
              <a:miter lim="800000"/>
              <a:headEnd/>
              <a:tailEnd/>
            </a:ln>
          </p:spPr>
          <p:txBody>
            <a:bodyPr>
              <a:spAutoFit/>
            </a:bodyPr>
            <a:lstStyle/>
            <a:p>
              <a:pPr algn="ctr" eaLnBrk="0" hangingPunct="0"/>
              <a:r>
                <a:rPr kumimoji="1" lang="zh-CN" altLang="en-US" sz="1400" dirty="0">
                  <a:solidFill>
                    <a:schemeClr val="bg1"/>
                  </a:solidFill>
                  <a:latin typeface="黑体" pitchFamily="2" charset="-122"/>
                  <a:ea typeface="黑体" pitchFamily="2" charset="-122"/>
                </a:rPr>
                <a:t>投放期限建议为半年</a:t>
              </a:r>
            </a:p>
          </p:txBody>
        </p:sp>
      </p:grpSp>
      <p:sp>
        <p:nvSpPr>
          <p:cNvPr id="63" name="Text Box 9"/>
          <p:cNvSpPr txBox="1">
            <a:spLocks noChangeArrowheads="1"/>
          </p:cNvSpPr>
          <p:nvPr/>
        </p:nvSpPr>
        <p:spPr bwMode="gray">
          <a:xfrm>
            <a:off x="5526110" y="5157773"/>
            <a:ext cx="2016125" cy="307975"/>
          </a:xfrm>
          <a:prstGeom prst="rect">
            <a:avLst/>
          </a:prstGeom>
          <a:noFill/>
          <a:ln w="9525">
            <a:noFill/>
            <a:miter lim="800000"/>
            <a:headEnd/>
            <a:tailEnd/>
          </a:ln>
        </p:spPr>
        <p:txBody>
          <a:bodyPr>
            <a:spAutoFit/>
          </a:bodyPr>
          <a:lstStyle/>
          <a:p>
            <a:pPr algn="ctr" eaLnBrk="0" hangingPunct="0"/>
            <a:r>
              <a:rPr kumimoji="1" lang="zh-CN" altLang="en-US" sz="1400" dirty="0">
                <a:solidFill>
                  <a:schemeClr val="bg1"/>
                </a:solidFill>
                <a:latin typeface="黑体" pitchFamily="2" charset="-122"/>
                <a:ea typeface="黑体" pitchFamily="2" charset="-122"/>
              </a:rPr>
              <a:t>投放期限建议为半年</a:t>
            </a:r>
          </a:p>
        </p:txBody>
      </p:sp>
      <p:sp>
        <p:nvSpPr>
          <p:cNvPr id="64" name="矩形 47"/>
          <p:cNvSpPr>
            <a:spLocks noChangeArrowheads="1"/>
          </p:cNvSpPr>
          <p:nvPr/>
        </p:nvSpPr>
        <p:spPr bwMode="auto">
          <a:xfrm>
            <a:off x="642938" y="785813"/>
            <a:ext cx="1811714" cy="369332"/>
          </a:xfrm>
          <a:prstGeom prst="rect">
            <a:avLst/>
          </a:prstGeom>
          <a:noFill/>
          <a:ln w="9525">
            <a:noFill/>
            <a:miter lim="800000"/>
            <a:headEnd/>
            <a:tailEnd/>
          </a:ln>
        </p:spPr>
        <p:txBody>
          <a:bodyPr wrap="none">
            <a:spAutoFit/>
          </a:bodyPr>
          <a:lstStyle/>
          <a:p>
            <a:r>
              <a:rPr lang="zh-CN" altLang="en-US" b="1" dirty="0"/>
              <a:t>广告组合（下）</a:t>
            </a:r>
            <a:endParaRPr lang="zh-CN" altLang="en-US" dirty="0"/>
          </a:p>
        </p:txBody>
      </p:sp>
      <p:sp>
        <p:nvSpPr>
          <p:cNvPr id="65" name="TextBox 64"/>
          <p:cNvSpPr txBox="1"/>
          <p:nvPr/>
        </p:nvSpPr>
        <p:spPr>
          <a:xfrm>
            <a:off x="785786" y="5786454"/>
            <a:ext cx="7572375" cy="646113"/>
          </a:xfrm>
          <a:prstGeom prst="rect">
            <a:avLst/>
          </a:prstGeom>
          <a:noFill/>
        </p:spPr>
        <p:txBody>
          <a:bodyPr>
            <a:spAutoFit/>
          </a:bodyPr>
          <a:lstStyle/>
          <a:p>
            <a:pPr>
              <a:defRPr/>
            </a:pPr>
            <a:r>
              <a:rPr lang="en-US" altLang="zh-CN" dirty="0">
                <a:solidFill>
                  <a:srgbClr val="050581"/>
                </a:solidFill>
                <a:latin typeface="+mn-ea"/>
                <a:ea typeface="+mn-ea"/>
              </a:rPr>
              <a:t>---</a:t>
            </a:r>
            <a:r>
              <a:rPr lang="zh-CN" altLang="en-US" dirty="0">
                <a:solidFill>
                  <a:srgbClr val="050581"/>
                </a:solidFill>
                <a:latin typeface="+mn-ea"/>
                <a:ea typeface="+mn-ea"/>
              </a:rPr>
              <a:t>长达半年的多媒体、高密度广告投放对提升长安品牌形象和产品宣传将起到聚焦轰炸效果。</a:t>
            </a:r>
            <a:endParaRPr lang="en-US" altLang="zh-CN" dirty="0">
              <a:solidFill>
                <a:srgbClr val="050581"/>
              </a:solidFill>
              <a:latin typeface="+mn-ea"/>
              <a:ea typeface="+mn-ea"/>
            </a:endParaRPr>
          </a:p>
        </p:txBody>
      </p:sp>
      <p:sp>
        <p:nvSpPr>
          <p:cNvPr id="66" name="Text Box 15"/>
          <p:cNvSpPr txBox="1">
            <a:spLocks noChangeArrowheads="1"/>
          </p:cNvSpPr>
          <p:nvPr/>
        </p:nvSpPr>
        <p:spPr bwMode="gray">
          <a:xfrm>
            <a:off x="1397000" y="3384550"/>
            <a:ext cx="2925763" cy="523220"/>
          </a:xfrm>
          <a:prstGeom prst="rect">
            <a:avLst/>
          </a:prstGeom>
          <a:noFill/>
          <a:ln w="9525">
            <a:noFill/>
            <a:miter lim="800000"/>
            <a:headEnd/>
            <a:tailEnd/>
          </a:ln>
        </p:spPr>
        <p:txBody>
          <a:bodyPr>
            <a:spAutoFit/>
          </a:bodyPr>
          <a:lstStyle/>
          <a:p>
            <a:pPr algn="ctr" eaLnBrk="0" hangingPunct="0"/>
            <a:r>
              <a:rPr kumimoji="1" lang="zh-CN" altLang="en-US" sz="1400" dirty="0">
                <a:solidFill>
                  <a:schemeClr val="bg1"/>
                </a:solidFill>
                <a:latin typeface="黑体" pitchFamily="2" charset="-122"/>
                <a:ea typeface="黑体" pitchFamily="2" charset="-122"/>
              </a:rPr>
              <a:t>围绕“金牛进万家及四季度促销活动”制作平面广告创意</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pPr>
              <a:defRPr/>
            </a:pPr>
            <a:fld id="{06A4EB4B-2B22-4E78-8A0E-8A2BA25899E2}" type="slidenum">
              <a:rPr lang="zh-CN" altLang="en-US" smtClean="0"/>
              <a:pPr>
                <a:defRPr/>
              </a:pPr>
              <a:t>10</a:t>
            </a:fld>
            <a:endParaRPr lang="en-US" altLang="zh-CN"/>
          </a:p>
        </p:txBody>
      </p:sp>
      <p:sp>
        <p:nvSpPr>
          <p:cNvPr id="5" name="Text Box 2"/>
          <p:cNvSpPr txBox="1">
            <a:spLocks noChangeArrowheads="1"/>
          </p:cNvSpPr>
          <p:nvPr/>
        </p:nvSpPr>
        <p:spPr bwMode="auto">
          <a:xfrm>
            <a:off x="730250" y="1917700"/>
            <a:ext cx="8089900" cy="2585323"/>
          </a:xfrm>
          <a:prstGeom prst="rect">
            <a:avLst/>
          </a:prstGeom>
          <a:noFill/>
          <a:ln w="9525">
            <a:noFill/>
            <a:miter lim="800000"/>
            <a:headEnd/>
            <a:tailEnd/>
          </a:ln>
        </p:spPr>
        <p:txBody>
          <a:bodyPr wrap="square">
            <a:spAutoFit/>
          </a:bodyPr>
          <a:lstStyle/>
          <a:p>
            <a:pPr marL="452438" indent="-452438">
              <a:lnSpc>
                <a:spcPct val="180000"/>
              </a:lnSpc>
              <a:buSzPct val="100000"/>
              <a:buFont typeface="Wingdings" pitchFamily="2" charset="2"/>
              <a:buBlip>
                <a:blip r:embed="rId2"/>
              </a:buBlip>
            </a:pPr>
            <a:r>
              <a:rPr lang="zh-CN" altLang="en-US" b="1" dirty="0">
                <a:solidFill>
                  <a:srgbClr val="C00000"/>
                </a:solidFill>
                <a:ea typeface="汉仪大宋简" pitchFamily="49" charset="-122"/>
              </a:rPr>
              <a:t>重复效应</a:t>
            </a:r>
            <a:r>
              <a:rPr lang="zh-CN" altLang="en-US" dirty="0">
                <a:solidFill>
                  <a:srgbClr val="C00000"/>
                </a:solidFill>
                <a:ea typeface="汉仪大宋简" pitchFamily="49" charset="-122"/>
              </a:rPr>
              <a:t>：</a:t>
            </a:r>
            <a:r>
              <a:rPr lang="zh-CN" altLang="en-US" dirty="0">
                <a:solidFill>
                  <a:srgbClr val="000066"/>
                </a:solidFill>
                <a:ea typeface="汉仪大宋简" pitchFamily="49" charset="-122"/>
              </a:rPr>
              <a:t>消费者接触广告次数越多，对产品的注意度、记忆度、认知度就越高，产品知名度也越高</a:t>
            </a:r>
          </a:p>
          <a:p>
            <a:pPr marL="452438" indent="-452438">
              <a:lnSpc>
                <a:spcPct val="180000"/>
              </a:lnSpc>
              <a:buSzPct val="100000"/>
              <a:buFont typeface="Wingdings" pitchFamily="2" charset="2"/>
              <a:buBlip>
                <a:blip r:embed="rId2"/>
              </a:buBlip>
            </a:pPr>
            <a:r>
              <a:rPr lang="zh-CN" altLang="en-US" b="1" dirty="0">
                <a:solidFill>
                  <a:srgbClr val="C00000"/>
                </a:solidFill>
                <a:ea typeface="汉仪大宋简" pitchFamily="49" charset="-122"/>
              </a:rPr>
              <a:t>覆盖效应</a:t>
            </a:r>
            <a:r>
              <a:rPr lang="zh-CN" altLang="en-US" dirty="0">
                <a:solidFill>
                  <a:srgbClr val="C00000"/>
                </a:solidFill>
                <a:ea typeface="汉仪大宋简" pitchFamily="49" charset="-122"/>
              </a:rPr>
              <a:t>：</a:t>
            </a:r>
            <a:r>
              <a:rPr lang="zh-CN" altLang="en-US" dirty="0">
                <a:solidFill>
                  <a:srgbClr val="000066"/>
                </a:solidFill>
                <a:ea typeface="汉仪大宋简" pitchFamily="49" charset="-122"/>
              </a:rPr>
              <a:t>媒体组合运用可增加广告传播的广度，广告覆盖面越大，产品知名度就越高</a:t>
            </a:r>
          </a:p>
          <a:p>
            <a:pPr marL="452438" indent="-452438">
              <a:lnSpc>
                <a:spcPct val="180000"/>
              </a:lnSpc>
              <a:buSzPct val="100000"/>
              <a:buFont typeface="Wingdings" pitchFamily="2" charset="2"/>
              <a:buBlip>
                <a:blip r:embed="rId2"/>
              </a:buBlip>
            </a:pPr>
            <a:r>
              <a:rPr lang="zh-CN" altLang="en-US" b="1" dirty="0">
                <a:solidFill>
                  <a:srgbClr val="C00000"/>
                </a:solidFill>
                <a:ea typeface="汉仪大宋简" pitchFamily="49" charset="-122"/>
              </a:rPr>
              <a:t>互补效应</a:t>
            </a:r>
            <a:r>
              <a:rPr lang="zh-CN" altLang="en-US" dirty="0">
                <a:solidFill>
                  <a:srgbClr val="C00000"/>
                </a:solidFill>
                <a:ea typeface="汉仪大宋简" pitchFamily="49" charset="-122"/>
              </a:rPr>
              <a:t>：</a:t>
            </a:r>
            <a:r>
              <a:rPr lang="zh-CN" altLang="en-US" dirty="0">
                <a:solidFill>
                  <a:srgbClr val="000066"/>
                </a:solidFill>
                <a:ea typeface="汉仪大宋简" pitchFamily="49" charset="-122"/>
              </a:rPr>
              <a:t>由于不同媒体各有利弊，因此媒体组合能取长补短，相得益彰</a:t>
            </a:r>
          </a:p>
        </p:txBody>
      </p:sp>
      <p:sp>
        <p:nvSpPr>
          <p:cNvPr id="6" name="Rectangle 6"/>
          <p:cNvSpPr>
            <a:spLocks noChangeArrowheads="1"/>
          </p:cNvSpPr>
          <p:nvPr/>
        </p:nvSpPr>
        <p:spPr bwMode="auto">
          <a:xfrm>
            <a:off x="552450" y="1117600"/>
            <a:ext cx="4716462" cy="519112"/>
          </a:xfrm>
          <a:prstGeom prst="rect">
            <a:avLst/>
          </a:prstGeom>
          <a:noFill/>
          <a:ln w="9525" algn="ctr">
            <a:noFill/>
            <a:miter lim="800000"/>
            <a:headEnd/>
            <a:tailEnd/>
          </a:ln>
          <a:effectLst/>
        </p:spPr>
        <p:txBody>
          <a:bodyPr>
            <a:spAutoFit/>
          </a:bodyPr>
          <a:lstStyle/>
          <a:p>
            <a:pPr>
              <a:defRPr/>
            </a:pPr>
            <a:r>
              <a:rPr lang="zh-CN" altLang="en-US" sz="2800" b="1" dirty="0">
                <a:solidFill>
                  <a:srgbClr val="CC3300"/>
                </a:solidFill>
                <a:effectLst>
                  <a:outerShdw blurRad="38100" dist="38100" dir="2700000" algn="tl">
                    <a:srgbClr val="C0C0C0"/>
                  </a:outerShdw>
                </a:effectLst>
                <a:ea typeface="汉仪大宋简" pitchFamily="49" charset="-122"/>
              </a:rPr>
              <a:t>广告媒体组合的优势</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pPr>
              <a:defRPr/>
            </a:pPr>
            <a:fld id="{06A4EB4B-2B22-4E78-8A0E-8A2BA25899E2}" type="slidenum">
              <a:rPr lang="zh-CN" altLang="en-US" smtClean="0"/>
              <a:pPr>
                <a:defRPr/>
              </a:pPr>
              <a:t>11</a:t>
            </a:fld>
            <a:endParaRPr lang="en-US" altLang="zh-CN"/>
          </a:p>
        </p:txBody>
      </p:sp>
      <p:graphicFrame>
        <p:nvGraphicFramePr>
          <p:cNvPr id="3" name="图示 2"/>
          <p:cNvGraphicFramePr/>
          <p:nvPr/>
        </p:nvGraphicFramePr>
        <p:xfrm>
          <a:off x="374650" y="762000"/>
          <a:ext cx="9201150" cy="488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785813" y="1295400"/>
            <a:ext cx="7856537" cy="646331"/>
          </a:xfrm>
          <a:prstGeom prst="rect">
            <a:avLst/>
          </a:prstGeom>
          <a:noFill/>
        </p:spPr>
        <p:txBody>
          <a:bodyPr wrap="square">
            <a:spAutoFit/>
          </a:bodyPr>
          <a:lstStyle/>
          <a:p>
            <a:pPr>
              <a:defRPr/>
            </a:pPr>
            <a:r>
              <a:rPr lang="en-US" altLang="zh-CN" dirty="0">
                <a:solidFill>
                  <a:srgbClr val="050581"/>
                </a:solidFill>
                <a:latin typeface="+mn-ea"/>
                <a:ea typeface="+mn-ea"/>
              </a:rPr>
              <a:t>---</a:t>
            </a:r>
            <a:r>
              <a:rPr lang="zh-CN" altLang="en-US" dirty="0">
                <a:solidFill>
                  <a:srgbClr val="050581"/>
                </a:solidFill>
                <a:latin typeface="+mn-ea"/>
                <a:ea typeface="+mn-ea"/>
              </a:rPr>
              <a:t>长达半年的多媒体、高密度广告投放对提升长安品牌形象和产品宣传将起到聚焦轰炸效果，预计费用</a:t>
            </a:r>
            <a:r>
              <a:rPr lang="en-US" altLang="zh-CN" dirty="0">
                <a:solidFill>
                  <a:srgbClr val="050581"/>
                </a:solidFill>
                <a:latin typeface="+mn-ea"/>
                <a:ea typeface="+mn-ea"/>
              </a:rPr>
              <a:t>12.84</a:t>
            </a:r>
            <a:r>
              <a:rPr lang="zh-CN" altLang="en-US" dirty="0">
                <a:solidFill>
                  <a:srgbClr val="050581"/>
                </a:solidFill>
                <a:latin typeface="+mn-ea"/>
                <a:ea typeface="+mn-ea"/>
              </a:rPr>
              <a:t>万元。</a:t>
            </a:r>
            <a:endParaRPr lang="en-US" altLang="zh-CN" dirty="0">
              <a:solidFill>
                <a:srgbClr val="050581"/>
              </a:solidFill>
              <a:latin typeface="+mn-ea"/>
              <a:ea typeface="+mn-ea"/>
            </a:endParaRPr>
          </a:p>
        </p:txBody>
      </p:sp>
      <p:graphicFrame>
        <p:nvGraphicFramePr>
          <p:cNvPr id="7" name="表格 6"/>
          <p:cNvGraphicFramePr>
            <a:graphicFrameLocks noGrp="1"/>
          </p:cNvGraphicFramePr>
          <p:nvPr/>
        </p:nvGraphicFramePr>
        <p:xfrm>
          <a:off x="463551" y="2006600"/>
          <a:ext cx="9023349" cy="4343135"/>
        </p:xfrm>
        <a:graphic>
          <a:graphicData uri="http://schemas.openxmlformats.org/drawingml/2006/table">
            <a:tbl>
              <a:tblPr/>
              <a:tblGrid>
                <a:gridCol w="355600">
                  <a:extLst>
                    <a:ext uri="{9D8B030D-6E8A-4147-A177-3AD203B41FA5}">
                      <a16:colId xmlns:a16="http://schemas.microsoft.com/office/drawing/2014/main" val="20000"/>
                    </a:ext>
                  </a:extLst>
                </a:gridCol>
                <a:gridCol w="311150">
                  <a:extLst>
                    <a:ext uri="{9D8B030D-6E8A-4147-A177-3AD203B41FA5}">
                      <a16:colId xmlns:a16="http://schemas.microsoft.com/office/drawing/2014/main" val="20001"/>
                    </a:ext>
                  </a:extLst>
                </a:gridCol>
                <a:gridCol w="1244375">
                  <a:extLst>
                    <a:ext uri="{9D8B030D-6E8A-4147-A177-3AD203B41FA5}">
                      <a16:colId xmlns:a16="http://schemas.microsoft.com/office/drawing/2014/main" val="20002"/>
                    </a:ext>
                  </a:extLst>
                </a:gridCol>
                <a:gridCol w="933675">
                  <a:extLst>
                    <a:ext uri="{9D8B030D-6E8A-4147-A177-3AD203B41FA5}">
                      <a16:colId xmlns:a16="http://schemas.microsoft.com/office/drawing/2014/main" val="20003"/>
                    </a:ext>
                  </a:extLst>
                </a:gridCol>
                <a:gridCol w="571365">
                  <a:extLst>
                    <a:ext uri="{9D8B030D-6E8A-4147-A177-3AD203B41FA5}">
                      <a16:colId xmlns:a16="http://schemas.microsoft.com/office/drawing/2014/main" val="20004"/>
                    </a:ext>
                  </a:extLst>
                </a:gridCol>
                <a:gridCol w="734165">
                  <a:extLst>
                    <a:ext uri="{9D8B030D-6E8A-4147-A177-3AD203B41FA5}">
                      <a16:colId xmlns:a16="http://schemas.microsoft.com/office/drawing/2014/main" val="20005"/>
                    </a:ext>
                  </a:extLst>
                </a:gridCol>
                <a:gridCol w="1110425">
                  <a:extLst>
                    <a:ext uri="{9D8B030D-6E8A-4147-A177-3AD203B41FA5}">
                      <a16:colId xmlns:a16="http://schemas.microsoft.com/office/drawing/2014/main" val="20006"/>
                    </a:ext>
                  </a:extLst>
                </a:gridCol>
                <a:gridCol w="1110425">
                  <a:extLst>
                    <a:ext uri="{9D8B030D-6E8A-4147-A177-3AD203B41FA5}">
                      <a16:colId xmlns:a16="http://schemas.microsoft.com/office/drawing/2014/main" val="20007"/>
                    </a:ext>
                  </a:extLst>
                </a:gridCol>
                <a:gridCol w="568978">
                  <a:extLst>
                    <a:ext uri="{9D8B030D-6E8A-4147-A177-3AD203B41FA5}">
                      <a16:colId xmlns:a16="http://schemas.microsoft.com/office/drawing/2014/main" val="20008"/>
                    </a:ext>
                  </a:extLst>
                </a:gridCol>
                <a:gridCol w="688279">
                  <a:extLst>
                    <a:ext uri="{9D8B030D-6E8A-4147-A177-3AD203B41FA5}">
                      <a16:colId xmlns:a16="http://schemas.microsoft.com/office/drawing/2014/main" val="20009"/>
                    </a:ext>
                  </a:extLst>
                </a:gridCol>
                <a:gridCol w="688279">
                  <a:extLst>
                    <a:ext uri="{9D8B030D-6E8A-4147-A177-3AD203B41FA5}">
                      <a16:colId xmlns:a16="http://schemas.microsoft.com/office/drawing/2014/main" val="20010"/>
                    </a:ext>
                  </a:extLst>
                </a:gridCol>
                <a:gridCol w="504738">
                  <a:extLst>
                    <a:ext uri="{9D8B030D-6E8A-4147-A177-3AD203B41FA5}">
                      <a16:colId xmlns:a16="http://schemas.microsoft.com/office/drawing/2014/main" val="20011"/>
                    </a:ext>
                  </a:extLst>
                </a:gridCol>
                <a:gridCol w="201895">
                  <a:extLst>
                    <a:ext uri="{9D8B030D-6E8A-4147-A177-3AD203B41FA5}">
                      <a16:colId xmlns:a16="http://schemas.microsoft.com/office/drawing/2014/main" val="20012"/>
                    </a:ext>
                  </a:extLst>
                </a:gridCol>
              </a:tblGrid>
              <a:tr h="306631">
                <a:tc>
                  <a:txBody>
                    <a:bodyPr/>
                    <a:lstStyle/>
                    <a:p>
                      <a:pPr algn="ctr" fontAlgn="ctr"/>
                      <a:r>
                        <a:rPr lang="zh-CN" altLang="en-US" sz="1200" b="0" i="0" u="none" strike="noStrike" dirty="0">
                          <a:latin typeface="宋体"/>
                        </a:rPr>
                        <a:t>类别</a:t>
                      </a:r>
                    </a:p>
                  </a:txBody>
                  <a:tcPr marL="5827" marR="5827" marT="582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dirty="0">
                          <a:latin typeface="宋体"/>
                        </a:rPr>
                        <a:t>用途</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dirty="0">
                          <a:solidFill>
                            <a:srgbClr val="000000"/>
                          </a:solidFill>
                          <a:latin typeface="宋体"/>
                        </a:rPr>
                        <a:t>日</a:t>
                      </a:r>
                      <a:r>
                        <a:rPr lang="zh-CN" altLang="en-US" sz="1200" b="0" i="0" u="none" strike="noStrike" dirty="0">
                          <a:solidFill>
                            <a:srgbClr val="000000"/>
                          </a:solidFill>
                          <a:latin typeface="Arial"/>
                        </a:rPr>
                        <a:t>  </a:t>
                      </a:r>
                      <a:r>
                        <a:rPr lang="zh-CN" altLang="en-US" sz="1200" b="0" i="0" u="none" strike="noStrike" dirty="0">
                          <a:solidFill>
                            <a:srgbClr val="000000"/>
                          </a:solidFill>
                          <a:latin typeface="宋体"/>
                        </a:rPr>
                        <a:t>期</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a:rPr>
                        <a:t>主题</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a:rPr>
                        <a:t>名称</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a:rPr>
                        <a:t>覆盖范围</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a:rPr>
                        <a:t>规格</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a:rPr>
                        <a:t>位置</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a:rPr>
                        <a:t>折扣</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a:rPr>
                        <a:t>结算单价</a:t>
                      </a:r>
                      <a:r>
                        <a:rPr lang="en-US" altLang="zh-CN" sz="1200" b="0" i="0" u="none" strike="noStrike">
                          <a:latin typeface="Arial"/>
                        </a:rPr>
                        <a:t>(</a:t>
                      </a:r>
                      <a:r>
                        <a:rPr lang="zh-CN" altLang="en-US" sz="1200" b="0" i="0" u="none" strike="noStrike">
                          <a:latin typeface="宋体"/>
                        </a:rPr>
                        <a:t>元</a:t>
                      </a:r>
                      <a:r>
                        <a:rPr lang="en-US" altLang="zh-CN" sz="1200" b="0" i="0" u="none" strike="noStrike">
                          <a:latin typeface="Arial"/>
                        </a:rPr>
                        <a:t>)</a:t>
                      </a:r>
                      <a:endParaRPr lang="zh-CN" altLang="en-US" sz="1200" b="0" i="0" u="none" strike="noStrike">
                        <a:latin typeface="宋体"/>
                      </a:endParaRP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a:rPr>
                        <a:t>数量</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a:rPr>
                        <a:t>总额（元）</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600" b="0" i="0" u="none" strike="noStrike">
                          <a:latin typeface="宋体"/>
                        </a:rPr>
                        <a:t>备注</a:t>
                      </a:r>
                    </a:p>
                  </a:txBody>
                  <a:tcPr marL="5827" marR="5827" marT="582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69458">
                <a:tc rowSpan="5">
                  <a:txBody>
                    <a:bodyPr/>
                    <a:lstStyle/>
                    <a:p>
                      <a:pPr algn="ctr" fontAlgn="ctr"/>
                      <a:r>
                        <a:rPr lang="zh-CN" altLang="en-US" sz="1200" b="0" i="0" u="none" strike="noStrike">
                          <a:latin typeface="宋体"/>
                        </a:rPr>
                        <a:t>媒体发布</a:t>
                      </a:r>
                    </a:p>
                  </a:txBody>
                  <a:tcPr marL="5827" marR="5827" marT="582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5">
                  <a:txBody>
                    <a:bodyPr/>
                    <a:lstStyle/>
                    <a:p>
                      <a:pPr algn="ctr" fontAlgn="ctr"/>
                      <a:r>
                        <a:rPr lang="zh-CN" altLang="en-US" sz="1200" b="0" i="0" u="none" strike="noStrike" dirty="0">
                          <a:latin typeface="宋体"/>
                        </a:rPr>
                        <a:t>报纸硬广</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dirty="0">
                          <a:solidFill>
                            <a:srgbClr val="000000"/>
                          </a:solidFill>
                          <a:latin typeface="Arial"/>
                        </a:rPr>
                        <a:t>2011</a:t>
                      </a:r>
                      <a:r>
                        <a:rPr lang="zh-CN" altLang="en-US" sz="1200" b="0" i="0" u="none" strike="noStrike" dirty="0">
                          <a:solidFill>
                            <a:srgbClr val="000000"/>
                          </a:solidFill>
                          <a:latin typeface="宋体"/>
                        </a:rPr>
                        <a:t>年</a:t>
                      </a:r>
                      <a:r>
                        <a:rPr lang="en-US" altLang="zh-CN" sz="1200" b="0" i="0" u="none" strike="noStrike" dirty="0">
                          <a:solidFill>
                            <a:srgbClr val="000000"/>
                          </a:solidFill>
                          <a:latin typeface="Arial"/>
                        </a:rPr>
                        <a:t>10</a:t>
                      </a:r>
                      <a:r>
                        <a:rPr lang="zh-CN" altLang="en-US" sz="1200" b="0" i="0" u="none" strike="noStrike" dirty="0">
                          <a:solidFill>
                            <a:srgbClr val="000000"/>
                          </a:solidFill>
                          <a:latin typeface="宋体"/>
                        </a:rPr>
                        <a:t>月</a:t>
                      </a:r>
                      <a:r>
                        <a:rPr lang="en-US" altLang="zh-CN" sz="1200" b="0" i="0" u="none" strike="noStrike" dirty="0">
                          <a:solidFill>
                            <a:srgbClr val="000000"/>
                          </a:solidFill>
                          <a:latin typeface="Arial"/>
                        </a:rPr>
                        <a:t>28</a:t>
                      </a:r>
                      <a:r>
                        <a:rPr lang="zh-CN" altLang="en-US" sz="1200" b="0" i="0" u="none" strike="noStrike" dirty="0">
                          <a:solidFill>
                            <a:srgbClr val="000000"/>
                          </a:solidFill>
                          <a:latin typeface="宋体"/>
                        </a:rPr>
                        <a:t>日</a:t>
                      </a:r>
                      <a:r>
                        <a:rPr lang="zh-CN" altLang="en-US" sz="1200" b="0" i="0" u="none" strike="noStrike" dirty="0">
                          <a:solidFill>
                            <a:srgbClr val="000000"/>
                          </a:solidFill>
                          <a:latin typeface="Arial"/>
                        </a:rPr>
                        <a:t>     </a:t>
                      </a:r>
                      <a:r>
                        <a:rPr lang="en-US" altLang="zh-CN" sz="1200" b="0" i="0" u="none" strike="noStrike" dirty="0">
                          <a:solidFill>
                            <a:srgbClr val="000000"/>
                          </a:solidFill>
                          <a:latin typeface="Arial"/>
                        </a:rPr>
                        <a:t>2011</a:t>
                      </a:r>
                      <a:r>
                        <a:rPr lang="zh-CN" altLang="en-US" sz="1200" b="0" i="0" u="none" strike="noStrike" dirty="0">
                          <a:solidFill>
                            <a:srgbClr val="000000"/>
                          </a:solidFill>
                          <a:latin typeface="宋体"/>
                        </a:rPr>
                        <a:t>年</a:t>
                      </a:r>
                      <a:r>
                        <a:rPr lang="en-US" altLang="zh-CN" sz="1200" b="0" i="0" u="none" strike="noStrike" dirty="0">
                          <a:solidFill>
                            <a:srgbClr val="000000"/>
                          </a:solidFill>
                          <a:latin typeface="Arial"/>
                        </a:rPr>
                        <a:t>11</a:t>
                      </a:r>
                      <a:r>
                        <a:rPr lang="zh-CN" altLang="en-US" sz="1200" b="0" i="0" u="none" strike="noStrike" dirty="0">
                          <a:solidFill>
                            <a:srgbClr val="000000"/>
                          </a:solidFill>
                          <a:latin typeface="宋体"/>
                        </a:rPr>
                        <a:t>月</a:t>
                      </a:r>
                      <a:r>
                        <a:rPr lang="en-US" altLang="zh-CN" sz="1200" b="0" i="0" u="none" strike="noStrike" dirty="0">
                          <a:solidFill>
                            <a:srgbClr val="000000"/>
                          </a:solidFill>
                          <a:latin typeface="Arial"/>
                        </a:rPr>
                        <a:t>18</a:t>
                      </a:r>
                      <a:r>
                        <a:rPr lang="zh-CN" altLang="en-US" sz="1200" b="0" i="0" u="none" strike="noStrike" dirty="0">
                          <a:solidFill>
                            <a:srgbClr val="000000"/>
                          </a:solidFill>
                          <a:latin typeface="宋体"/>
                        </a:rPr>
                        <a:t>日</a:t>
                      </a:r>
                      <a:r>
                        <a:rPr lang="en-US" altLang="zh-CN" sz="1200" b="0" i="0" u="none" strike="noStrike" dirty="0">
                          <a:solidFill>
                            <a:srgbClr val="000000"/>
                          </a:solidFill>
                          <a:latin typeface="Arial"/>
                        </a:rPr>
                        <a:t>2011</a:t>
                      </a:r>
                      <a:r>
                        <a:rPr lang="zh-CN" altLang="en-US" sz="1200" b="0" i="0" u="none" strike="noStrike" dirty="0">
                          <a:solidFill>
                            <a:srgbClr val="000000"/>
                          </a:solidFill>
                          <a:latin typeface="宋体"/>
                        </a:rPr>
                        <a:t>年</a:t>
                      </a:r>
                      <a:r>
                        <a:rPr lang="en-US" altLang="zh-CN" sz="1200" b="0" i="0" u="none" strike="noStrike" dirty="0">
                          <a:solidFill>
                            <a:srgbClr val="000000"/>
                          </a:solidFill>
                          <a:latin typeface="Arial"/>
                        </a:rPr>
                        <a:t>12</a:t>
                      </a:r>
                      <a:r>
                        <a:rPr lang="zh-CN" altLang="en-US" sz="1200" b="0" i="0" u="none" strike="noStrike" dirty="0">
                          <a:solidFill>
                            <a:srgbClr val="000000"/>
                          </a:solidFill>
                          <a:latin typeface="宋体"/>
                        </a:rPr>
                        <a:t>月</a:t>
                      </a:r>
                      <a:r>
                        <a:rPr lang="en-US" altLang="zh-CN" sz="1200" b="0" i="0" u="none" strike="noStrike" dirty="0">
                          <a:solidFill>
                            <a:srgbClr val="000000"/>
                          </a:solidFill>
                          <a:latin typeface="Arial"/>
                        </a:rPr>
                        <a:t>16</a:t>
                      </a:r>
                      <a:r>
                        <a:rPr lang="zh-CN" altLang="en-US" sz="1200" b="0" i="0" u="none" strike="noStrike" dirty="0">
                          <a:solidFill>
                            <a:srgbClr val="000000"/>
                          </a:solidFill>
                          <a:latin typeface="宋体"/>
                        </a:rPr>
                        <a:t>日</a:t>
                      </a:r>
                      <a:endParaRPr lang="zh-CN" altLang="en-US" sz="1200" b="0" i="0" u="none" strike="noStrike" dirty="0">
                        <a:solidFill>
                          <a:srgbClr val="000000"/>
                        </a:solidFill>
                        <a:latin typeface="Arial"/>
                      </a:endParaRP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a:rPr>
                        <a:t>长安汽车四季度促销</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a:rPr>
                        <a:t>齐鲁晚报</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a:rPr>
                        <a:t>德州市</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a:rPr>
                        <a:t>四分之一版</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a:rPr>
                        <a:t>德州版</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latin typeface="Arial"/>
                        </a:rPr>
                        <a:t>0.7</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latin typeface="Arial"/>
                        </a:rPr>
                        <a:t>3500</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latin typeface="Arial"/>
                        </a:rPr>
                        <a:t>3</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latin typeface="Arial"/>
                        </a:rPr>
                        <a:t>10500</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600" b="0" i="0" u="none" strike="noStrike">
                          <a:latin typeface="Arial"/>
                        </a:rPr>
                        <a:t>　</a:t>
                      </a:r>
                    </a:p>
                  </a:txBody>
                  <a:tcPr marL="5827" marR="5827" marT="582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841046">
                <a:tc vMerge="1">
                  <a:txBody>
                    <a:bodyPr/>
                    <a:lstStyle/>
                    <a:p>
                      <a:endParaRPr lang="zh-CN" altLang="en-US"/>
                    </a:p>
                  </a:txBody>
                  <a:tcPr/>
                </a:tc>
                <a:tc vMerge="1">
                  <a:txBody>
                    <a:bodyPr/>
                    <a:lstStyle/>
                    <a:p>
                      <a:endParaRPr lang="zh-CN" altLang="en-US"/>
                    </a:p>
                  </a:txBody>
                  <a:tcPr/>
                </a:tc>
                <a:tc>
                  <a:txBody>
                    <a:bodyPr/>
                    <a:lstStyle/>
                    <a:p>
                      <a:pPr algn="ctr" fontAlgn="ctr"/>
                      <a:r>
                        <a:rPr lang="zh-CN" altLang="en-US" sz="1200" b="0" i="0" u="none" strike="noStrike">
                          <a:solidFill>
                            <a:srgbClr val="000000"/>
                          </a:solidFill>
                          <a:latin typeface="Arial"/>
                        </a:rPr>
                        <a:t>  </a:t>
                      </a:r>
                      <a:r>
                        <a:rPr lang="en-US" altLang="zh-CN" sz="1200" b="0" i="0" u="none" strike="noStrike">
                          <a:solidFill>
                            <a:srgbClr val="000000"/>
                          </a:solidFill>
                          <a:latin typeface="Arial"/>
                        </a:rPr>
                        <a:t>2011</a:t>
                      </a:r>
                      <a:r>
                        <a:rPr lang="zh-CN" altLang="en-US" sz="1200" b="0" i="0" u="none" strike="noStrike">
                          <a:solidFill>
                            <a:srgbClr val="000000"/>
                          </a:solidFill>
                          <a:latin typeface="宋体"/>
                        </a:rPr>
                        <a:t>年</a:t>
                      </a:r>
                      <a:r>
                        <a:rPr lang="en-US" altLang="zh-CN" sz="1200" b="0" i="0" u="none" strike="noStrike">
                          <a:solidFill>
                            <a:srgbClr val="000000"/>
                          </a:solidFill>
                          <a:latin typeface="Arial"/>
                        </a:rPr>
                        <a:t>11</a:t>
                      </a:r>
                      <a:r>
                        <a:rPr lang="zh-CN" altLang="en-US" sz="1200" b="0" i="0" u="none" strike="noStrike">
                          <a:solidFill>
                            <a:srgbClr val="000000"/>
                          </a:solidFill>
                          <a:latin typeface="宋体"/>
                        </a:rPr>
                        <a:t>月</a:t>
                      </a:r>
                      <a:r>
                        <a:rPr lang="en-US" altLang="zh-CN" sz="1200" b="0" i="0" u="none" strike="noStrike">
                          <a:solidFill>
                            <a:srgbClr val="000000"/>
                          </a:solidFill>
                          <a:latin typeface="Arial"/>
                        </a:rPr>
                        <a:t>7</a:t>
                      </a:r>
                      <a:r>
                        <a:rPr lang="zh-CN" altLang="en-US" sz="1200" b="0" i="0" u="none" strike="noStrike">
                          <a:solidFill>
                            <a:srgbClr val="000000"/>
                          </a:solidFill>
                          <a:latin typeface="宋体"/>
                        </a:rPr>
                        <a:t>日</a:t>
                      </a:r>
                      <a:r>
                        <a:rPr lang="zh-CN" altLang="en-US" sz="1200" b="0" i="0" u="none" strike="noStrike">
                          <a:solidFill>
                            <a:srgbClr val="000000"/>
                          </a:solidFill>
                          <a:latin typeface="Arial"/>
                        </a:rPr>
                        <a:t>   </a:t>
                      </a:r>
                      <a:r>
                        <a:rPr lang="en-US" altLang="zh-CN" sz="1200" b="0" i="0" u="none" strike="noStrike">
                          <a:solidFill>
                            <a:srgbClr val="000000"/>
                          </a:solidFill>
                          <a:latin typeface="Arial"/>
                        </a:rPr>
                        <a:t>2011</a:t>
                      </a:r>
                      <a:r>
                        <a:rPr lang="zh-CN" altLang="en-US" sz="1200" b="0" i="0" u="none" strike="noStrike">
                          <a:solidFill>
                            <a:srgbClr val="000000"/>
                          </a:solidFill>
                          <a:latin typeface="宋体"/>
                        </a:rPr>
                        <a:t>年</a:t>
                      </a:r>
                      <a:r>
                        <a:rPr lang="en-US" altLang="zh-CN" sz="1200" b="0" i="0" u="none" strike="noStrike">
                          <a:solidFill>
                            <a:srgbClr val="000000"/>
                          </a:solidFill>
                          <a:latin typeface="Arial"/>
                        </a:rPr>
                        <a:t>11</a:t>
                      </a:r>
                      <a:r>
                        <a:rPr lang="zh-CN" altLang="en-US" sz="1200" b="0" i="0" u="none" strike="noStrike">
                          <a:solidFill>
                            <a:srgbClr val="000000"/>
                          </a:solidFill>
                          <a:latin typeface="宋体"/>
                        </a:rPr>
                        <a:t>月</a:t>
                      </a:r>
                      <a:r>
                        <a:rPr lang="en-US" altLang="zh-CN" sz="1200" b="0" i="0" u="none" strike="noStrike">
                          <a:solidFill>
                            <a:srgbClr val="000000"/>
                          </a:solidFill>
                          <a:latin typeface="Arial"/>
                        </a:rPr>
                        <a:t>21</a:t>
                      </a:r>
                      <a:r>
                        <a:rPr lang="zh-CN" altLang="en-US" sz="1200" b="0" i="0" u="none" strike="noStrike">
                          <a:solidFill>
                            <a:srgbClr val="000000"/>
                          </a:solidFill>
                          <a:latin typeface="宋体"/>
                        </a:rPr>
                        <a:t>日</a:t>
                      </a:r>
                      <a:r>
                        <a:rPr lang="zh-CN" altLang="en-US" sz="1200" b="0" i="0" u="none" strike="noStrike">
                          <a:solidFill>
                            <a:srgbClr val="000000"/>
                          </a:solidFill>
                          <a:latin typeface="Arial"/>
                        </a:rPr>
                        <a:t> </a:t>
                      </a:r>
                      <a:r>
                        <a:rPr lang="en-US" altLang="zh-CN" sz="1200" b="0" i="0" u="none" strike="noStrike">
                          <a:solidFill>
                            <a:srgbClr val="000000"/>
                          </a:solidFill>
                          <a:latin typeface="Arial"/>
                        </a:rPr>
                        <a:t>2011</a:t>
                      </a:r>
                      <a:r>
                        <a:rPr lang="zh-CN" altLang="en-US" sz="1200" b="0" i="0" u="none" strike="noStrike">
                          <a:solidFill>
                            <a:srgbClr val="000000"/>
                          </a:solidFill>
                          <a:latin typeface="宋体"/>
                        </a:rPr>
                        <a:t>年</a:t>
                      </a:r>
                      <a:r>
                        <a:rPr lang="en-US" altLang="zh-CN" sz="1200" b="0" i="0" u="none" strike="noStrike">
                          <a:solidFill>
                            <a:srgbClr val="000000"/>
                          </a:solidFill>
                          <a:latin typeface="Arial"/>
                        </a:rPr>
                        <a:t>12</a:t>
                      </a:r>
                      <a:r>
                        <a:rPr lang="zh-CN" altLang="en-US" sz="1200" b="0" i="0" u="none" strike="noStrike">
                          <a:solidFill>
                            <a:srgbClr val="000000"/>
                          </a:solidFill>
                          <a:latin typeface="宋体"/>
                        </a:rPr>
                        <a:t>月</a:t>
                      </a:r>
                      <a:r>
                        <a:rPr lang="en-US" altLang="zh-CN" sz="1200" b="0" i="0" u="none" strike="noStrike">
                          <a:solidFill>
                            <a:srgbClr val="000000"/>
                          </a:solidFill>
                          <a:latin typeface="Arial"/>
                        </a:rPr>
                        <a:t>5</a:t>
                      </a:r>
                      <a:r>
                        <a:rPr lang="zh-CN" altLang="en-US" sz="1200" b="0" i="0" u="none" strike="noStrike">
                          <a:solidFill>
                            <a:srgbClr val="000000"/>
                          </a:solidFill>
                          <a:latin typeface="宋体"/>
                        </a:rPr>
                        <a:t>日</a:t>
                      </a:r>
                      <a:r>
                        <a:rPr lang="zh-CN" altLang="en-US" sz="1200" b="0" i="0" u="none" strike="noStrike">
                          <a:solidFill>
                            <a:srgbClr val="000000"/>
                          </a:solidFill>
                          <a:latin typeface="Arial"/>
                        </a:rPr>
                        <a:t>  </a:t>
                      </a:r>
                      <a:r>
                        <a:rPr lang="en-US" altLang="zh-CN" sz="1200" b="0" i="0" u="none" strike="noStrike">
                          <a:solidFill>
                            <a:srgbClr val="000000"/>
                          </a:solidFill>
                          <a:latin typeface="Arial"/>
                        </a:rPr>
                        <a:t>2011</a:t>
                      </a:r>
                      <a:r>
                        <a:rPr lang="zh-CN" altLang="en-US" sz="1200" b="0" i="0" u="none" strike="noStrike">
                          <a:solidFill>
                            <a:srgbClr val="000000"/>
                          </a:solidFill>
                          <a:latin typeface="宋体"/>
                        </a:rPr>
                        <a:t>年</a:t>
                      </a:r>
                      <a:r>
                        <a:rPr lang="en-US" altLang="zh-CN" sz="1200" b="0" i="0" u="none" strike="noStrike">
                          <a:solidFill>
                            <a:srgbClr val="000000"/>
                          </a:solidFill>
                          <a:latin typeface="Arial"/>
                        </a:rPr>
                        <a:t>12</a:t>
                      </a:r>
                      <a:r>
                        <a:rPr lang="zh-CN" altLang="en-US" sz="1200" b="0" i="0" u="none" strike="noStrike">
                          <a:solidFill>
                            <a:srgbClr val="000000"/>
                          </a:solidFill>
                          <a:latin typeface="宋体"/>
                        </a:rPr>
                        <a:t>月</a:t>
                      </a:r>
                      <a:r>
                        <a:rPr lang="en-US" altLang="zh-CN" sz="1200" b="0" i="0" u="none" strike="noStrike">
                          <a:solidFill>
                            <a:srgbClr val="000000"/>
                          </a:solidFill>
                          <a:latin typeface="Arial"/>
                        </a:rPr>
                        <a:t>19</a:t>
                      </a:r>
                      <a:r>
                        <a:rPr lang="zh-CN" altLang="en-US" sz="1200" b="0" i="0" u="none" strike="noStrike">
                          <a:solidFill>
                            <a:srgbClr val="000000"/>
                          </a:solidFill>
                          <a:latin typeface="宋体"/>
                        </a:rPr>
                        <a:t>日</a:t>
                      </a:r>
                      <a:endParaRPr lang="zh-CN" altLang="en-US" sz="1200" b="0" i="0" u="none" strike="noStrike">
                        <a:solidFill>
                          <a:srgbClr val="000000"/>
                        </a:solidFill>
                        <a:latin typeface="Arial"/>
                      </a:endParaRP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a:rPr>
                        <a:t>长安汽车四季度促销</a:t>
                      </a:r>
                      <a:r>
                        <a:rPr lang="en-US" altLang="zh-CN" sz="1200" b="0" i="0" u="none" strike="noStrike">
                          <a:latin typeface="宋体"/>
                        </a:rPr>
                        <a:t>/</a:t>
                      </a:r>
                      <a:r>
                        <a:rPr lang="zh-CN" altLang="en-US" sz="1200" b="0" i="0" u="none" strike="noStrike">
                          <a:latin typeface="宋体"/>
                        </a:rPr>
                        <a:t>金牛星宣传</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dirty="0">
                          <a:latin typeface="宋体"/>
                        </a:rPr>
                        <a:t>祥瑞广告</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dirty="0">
                          <a:latin typeface="宋体"/>
                        </a:rPr>
                        <a:t>德州市及下县</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a:rPr>
                        <a:t>二分之一版</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a:rPr>
                        <a:t>普通版</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latin typeface="Arial"/>
                        </a:rPr>
                        <a:t>0.85</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latin typeface="Arial"/>
                        </a:rPr>
                        <a:t>2500</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latin typeface="Arial"/>
                        </a:rPr>
                        <a:t>4</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latin typeface="Arial"/>
                        </a:rPr>
                        <a:t>10000</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600" b="0" i="0" u="none" strike="noStrike">
                          <a:latin typeface="Arial"/>
                        </a:rPr>
                        <a:t>　</a:t>
                      </a:r>
                    </a:p>
                  </a:txBody>
                  <a:tcPr marL="5827" marR="5827" marT="582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79719">
                <a:tc vMerge="1">
                  <a:txBody>
                    <a:bodyPr/>
                    <a:lstStyle/>
                    <a:p>
                      <a:endParaRPr lang="zh-CN" altLang="en-US"/>
                    </a:p>
                  </a:txBody>
                  <a:tcPr/>
                </a:tc>
                <a:tc vMerge="1">
                  <a:txBody>
                    <a:bodyPr/>
                    <a:lstStyle/>
                    <a:p>
                      <a:endParaRPr lang="zh-CN" altLang="en-US"/>
                    </a:p>
                  </a:txBody>
                  <a:tcPr/>
                </a:tc>
                <a:tc>
                  <a:txBody>
                    <a:bodyPr/>
                    <a:lstStyle/>
                    <a:p>
                      <a:pPr algn="ctr" fontAlgn="ctr"/>
                      <a:r>
                        <a:rPr lang="en-US" altLang="zh-CN" sz="1200" b="0" i="0" u="none" strike="noStrike">
                          <a:solidFill>
                            <a:srgbClr val="000000"/>
                          </a:solidFill>
                          <a:latin typeface="Arial"/>
                        </a:rPr>
                        <a:t>2011</a:t>
                      </a:r>
                      <a:r>
                        <a:rPr lang="zh-CN" altLang="en-US" sz="1200" b="0" i="0" u="none" strike="noStrike">
                          <a:solidFill>
                            <a:srgbClr val="000000"/>
                          </a:solidFill>
                          <a:latin typeface="宋体"/>
                        </a:rPr>
                        <a:t>年</a:t>
                      </a:r>
                      <a:r>
                        <a:rPr lang="en-US" altLang="zh-CN" sz="1200" b="0" i="0" u="none" strike="noStrike">
                          <a:solidFill>
                            <a:srgbClr val="000000"/>
                          </a:solidFill>
                          <a:latin typeface="Arial"/>
                        </a:rPr>
                        <a:t>10</a:t>
                      </a:r>
                      <a:r>
                        <a:rPr lang="zh-CN" altLang="en-US" sz="1200" b="0" i="0" u="none" strike="noStrike">
                          <a:solidFill>
                            <a:srgbClr val="000000"/>
                          </a:solidFill>
                          <a:latin typeface="宋体"/>
                        </a:rPr>
                        <a:t>月</a:t>
                      </a:r>
                      <a:r>
                        <a:rPr lang="en-US" altLang="zh-CN" sz="1200" b="0" i="0" u="none" strike="noStrike">
                          <a:solidFill>
                            <a:srgbClr val="000000"/>
                          </a:solidFill>
                          <a:latin typeface="Arial"/>
                        </a:rPr>
                        <a:t>26</a:t>
                      </a:r>
                      <a:r>
                        <a:rPr lang="zh-CN" altLang="en-US" sz="1200" b="0" i="0" u="none" strike="noStrike">
                          <a:solidFill>
                            <a:srgbClr val="000000"/>
                          </a:solidFill>
                          <a:latin typeface="宋体"/>
                        </a:rPr>
                        <a:t>日</a:t>
                      </a:r>
                      <a:r>
                        <a:rPr lang="en-US" altLang="zh-CN" sz="1200" b="0" i="0" u="none" strike="noStrike">
                          <a:solidFill>
                            <a:srgbClr val="000000"/>
                          </a:solidFill>
                          <a:latin typeface="Arial"/>
                        </a:rPr>
                        <a:t>2011</a:t>
                      </a:r>
                      <a:r>
                        <a:rPr lang="zh-CN" altLang="en-US" sz="1200" b="0" i="0" u="none" strike="noStrike">
                          <a:solidFill>
                            <a:srgbClr val="000000"/>
                          </a:solidFill>
                          <a:latin typeface="宋体"/>
                        </a:rPr>
                        <a:t>年</a:t>
                      </a:r>
                      <a:r>
                        <a:rPr lang="en-US" altLang="zh-CN" sz="1200" b="0" i="0" u="none" strike="noStrike">
                          <a:solidFill>
                            <a:srgbClr val="000000"/>
                          </a:solidFill>
                          <a:latin typeface="Arial"/>
                        </a:rPr>
                        <a:t>11</a:t>
                      </a:r>
                      <a:r>
                        <a:rPr lang="zh-CN" altLang="en-US" sz="1200" b="0" i="0" u="none" strike="noStrike">
                          <a:solidFill>
                            <a:srgbClr val="000000"/>
                          </a:solidFill>
                          <a:latin typeface="宋体"/>
                        </a:rPr>
                        <a:t>月</a:t>
                      </a:r>
                      <a:r>
                        <a:rPr lang="en-US" altLang="zh-CN" sz="1200" b="0" i="0" u="none" strike="noStrike">
                          <a:solidFill>
                            <a:srgbClr val="000000"/>
                          </a:solidFill>
                          <a:latin typeface="Arial"/>
                        </a:rPr>
                        <a:t>11</a:t>
                      </a:r>
                      <a:r>
                        <a:rPr lang="zh-CN" altLang="en-US" sz="1200" b="0" i="0" u="none" strike="noStrike">
                          <a:solidFill>
                            <a:srgbClr val="000000"/>
                          </a:solidFill>
                          <a:latin typeface="宋体"/>
                        </a:rPr>
                        <a:t>日</a:t>
                      </a:r>
                      <a:r>
                        <a:rPr lang="zh-CN" altLang="en-US" sz="1200" b="0" i="0" u="none" strike="noStrike">
                          <a:solidFill>
                            <a:srgbClr val="000000"/>
                          </a:solidFill>
                          <a:latin typeface="Arial"/>
                        </a:rPr>
                        <a:t>   </a:t>
                      </a:r>
                      <a:r>
                        <a:rPr lang="en-US" altLang="zh-CN" sz="1200" b="0" i="0" u="none" strike="noStrike">
                          <a:solidFill>
                            <a:srgbClr val="000000"/>
                          </a:solidFill>
                          <a:latin typeface="Arial"/>
                        </a:rPr>
                        <a:t>2011</a:t>
                      </a:r>
                      <a:r>
                        <a:rPr lang="zh-CN" altLang="en-US" sz="1200" b="0" i="0" u="none" strike="noStrike">
                          <a:solidFill>
                            <a:srgbClr val="000000"/>
                          </a:solidFill>
                          <a:latin typeface="宋体"/>
                        </a:rPr>
                        <a:t>年</a:t>
                      </a:r>
                      <a:r>
                        <a:rPr lang="en-US" altLang="zh-CN" sz="1200" b="0" i="0" u="none" strike="noStrike">
                          <a:solidFill>
                            <a:srgbClr val="000000"/>
                          </a:solidFill>
                          <a:latin typeface="Arial"/>
                        </a:rPr>
                        <a:t>12</a:t>
                      </a:r>
                      <a:r>
                        <a:rPr lang="zh-CN" altLang="en-US" sz="1200" b="0" i="0" u="none" strike="noStrike">
                          <a:solidFill>
                            <a:srgbClr val="000000"/>
                          </a:solidFill>
                          <a:latin typeface="宋体"/>
                        </a:rPr>
                        <a:t>月</a:t>
                      </a:r>
                      <a:r>
                        <a:rPr lang="en-US" altLang="zh-CN" sz="1200" b="0" i="0" u="none" strike="noStrike">
                          <a:solidFill>
                            <a:srgbClr val="000000"/>
                          </a:solidFill>
                          <a:latin typeface="Arial"/>
                        </a:rPr>
                        <a:t>8</a:t>
                      </a:r>
                      <a:r>
                        <a:rPr lang="zh-CN" altLang="en-US" sz="1200" b="0" i="0" u="none" strike="noStrike">
                          <a:solidFill>
                            <a:srgbClr val="000000"/>
                          </a:solidFill>
                          <a:latin typeface="宋体"/>
                        </a:rPr>
                        <a:t>日</a:t>
                      </a:r>
                      <a:r>
                        <a:rPr lang="en-US" altLang="zh-CN" sz="1200" b="0" i="0" u="none" strike="noStrike">
                          <a:solidFill>
                            <a:srgbClr val="000000"/>
                          </a:solidFill>
                          <a:latin typeface="Arial"/>
                        </a:rPr>
                        <a:t>2011</a:t>
                      </a:r>
                      <a:r>
                        <a:rPr lang="zh-CN" altLang="en-US" sz="1200" b="0" i="0" u="none" strike="noStrike">
                          <a:solidFill>
                            <a:srgbClr val="000000"/>
                          </a:solidFill>
                          <a:latin typeface="宋体"/>
                        </a:rPr>
                        <a:t>年</a:t>
                      </a:r>
                      <a:r>
                        <a:rPr lang="en-US" altLang="zh-CN" sz="1200" b="0" i="0" u="none" strike="noStrike">
                          <a:solidFill>
                            <a:srgbClr val="000000"/>
                          </a:solidFill>
                          <a:latin typeface="Arial"/>
                        </a:rPr>
                        <a:t>12</a:t>
                      </a:r>
                      <a:r>
                        <a:rPr lang="zh-CN" altLang="en-US" sz="1200" b="0" i="0" u="none" strike="noStrike">
                          <a:solidFill>
                            <a:srgbClr val="000000"/>
                          </a:solidFill>
                          <a:latin typeface="宋体"/>
                        </a:rPr>
                        <a:t>月</a:t>
                      </a:r>
                      <a:r>
                        <a:rPr lang="en-US" altLang="zh-CN" sz="1200" b="0" i="0" u="none" strike="noStrike">
                          <a:solidFill>
                            <a:srgbClr val="000000"/>
                          </a:solidFill>
                          <a:latin typeface="Arial"/>
                        </a:rPr>
                        <a:t>19</a:t>
                      </a:r>
                      <a:r>
                        <a:rPr lang="zh-CN" altLang="en-US" sz="1200" b="0" i="0" u="none" strike="noStrike">
                          <a:solidFill>
                            <a:srgbClr val="000000"/>
                          </a:solidFill>
                          <a:latin typeface="宋体"/>
                        </a:rPr>
                        <a:t>日</a:t>
                      </a:r>
                      <a:endParaRPr lang="zh-CN" altLang="en-US" sz="1200" b="0" i="0" u="none" strike="noStrike">
                        <a:solidFill>
                          <a:srgbClr val="000000"/>
                        </a:solidFill>
                        <a:latin typeface="Arial"/>
                      </a:endParaRP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a:rPr>
                        <a:t>长安汽车四季度促销</a:t>
                      </a:r>
                      <a:r>
                        <a:rPr lang="en-US" altLang="zh-CN" sz="1200" b="0" i="0" u="none" strike="noStrike">
                          <a:latin typeface="宋体"/>
                        </a:rPr>
                        <a:t>/</a:t>
                      </a:r>
                      <a:r>
                        <a:rPr lang="zh-CN" altLang="en-US" sz="1200" b="0" i="0" u="none" strike="noStrike">
                          <a:latin typeface="宋体"/>
                        </a:rPr>
                        <a:t>金牛星宣传</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a:rPr>
                        <a:t>商务信息</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a:rPr>
                        <a:t>庆云县</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dirty="0">
                          <a:latin typeface="宋体"/>
                        </a:rPr>
                        <a:t>半版</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dirty="0">
                          <a:latin typeface="宋体"/>
                        </a:rPr>
                        <a:t>普通版</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latin typeface="Arial"/>
                        </a:rPr>
                        <a:t>0.67</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latin typeface="Arial"/>
                        </a:rPr>
                        <a:t>1000</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latin typeface="Arial"/>
                        </a:rPr>
                        <a:t>4</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latin typeface="Arial"/>
                        </a:rPr>
                        <a:t>4000</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600" b="0" i="0" u="none" strike="noStrike">
                          <a:latin typeface="Arial"/>
                        </a:rPr>
                        <a:t>　</a:t>
                      </a:r>
                    </a:p>
                  </a:txBody>
                  <a:tcPr marL="5827" marR="5827" marT="582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709632">
                <a:tc vMerge="1">
                  <a:txBody>
                    <a:bodyPr/>
                    <a:lstStyle/>
                    <a:p>
                      <a:endParaRPr lang="zh-CN" altLang="en-US"/>
                    </a:p>
                  </a:txBody>
                  <a:tcPr/>
                </a:tc>
                <a:tc vMerge="1">
                  <a:txBody>
                    <a:bodyPr/>
                    <a:lstStyle/>
                    <a:p>
                      <a:endParaRPr lang="zh-CN" altLang="en-US"/>
                    </a:p>
                  </a:txBody>
                  <a:tcPr/>
                </a:tc>
                <a:tc>
                  <a:txBody>
                    <a:bodyPr/>
                    <a:lstStyle/>
                    <a:p>
                      <a:pPr algn="ctr" fontAlgn="ctr"/>
                      <a:r>
                        <a:rPr lang="en-US" altLang="zh-CN" sz="1200" b="0" i="0" u="none" strike="noStrike" dirty="0">
                          <a:solidFill>
                            <a:srgbClr val="000000"/>
                          </a:solidFill>
                          <a:latin typeface="Arial"/>
                        </a:rPr>
                        <a:t>2011</a:t>
                      </a:r>
                      <a:r>
                        <a:rPr lang="zh-CN" altLang="en-US" sz="1200" b="0" i="0" u="none" strike="noStrike" dirty="0">
                          <a:solidFill>
                            <a:srgbClr val="000000"/>
                          </a:solidFill>
                          <a:latin typeface="宋体"/>
                        </a:rPr>
                        <a:t>年</a:t>
                      </a:r>
                      <a:r>
                        <a:rPr lang="en-US" altLang="zh-CN" sz="1200" b="0" i="0" u="none" strike="noStrike" dirty="0">
                          <a:solidFill>
                            <a:srgbClr val="000000"/>
                          </a:solidFill>
                          <a:latin typeface="Arial"/>
                        </a:rPr>
                        <a:t>10</a:t>
                      </a:r>
                      <a:r>
                        <a:rPr lang="zh-CN" altLang="en-US" sz="1200" b="0" i="0" u="none" strike="noStrike" dirty="0">
                          <a:solidFill>
                            <a:srgbClr val="000000"/>
                          </a:solidFill>
                          <a:latin typeface="宋体"/>
                        </a:rPr>
                        <a:t>月</a:t>
                      </a:r>
                      <a:r>
                        <a:rPr lang="en-US" altLang="zh-CN" sz="1200" b="0" i="0" u="none" strike="noStrike" dirty="0">
                          <a:solidFill>
                            <a:srgbClr val="000000"/>
                          </a:solidFill>
                          <a:latin typeface="Arial"/>
                        </a:rPr>
                        <a:t>26</a:t>
                      </a:r>
                      <a:r>
                        <a:rPr lang="zh-CN" altLang="en-US" sz="1200" b="0" i="0" u="none" strike="noStrike" dirty="0">
                          <a:solidFill>
                            <a:srgbClr val="000000"/>
                          </a:solidFill>
                          <a:latin typeface="宋体"/>
                        </a:rPr>
                        <a:t>日</a:t>
                      </a:r>
                      <a:r>
                        <a:rPr lang="en-US" altLang="zh-CN" sz="1200" b="0" i="0" u="none" strike="noStrike" dirty="0">
                          <a:solidFill>
                            <a:srgbClr val="000000"/>
                          </a:solidFill>
                          <a:latin typeface="Arial"/>
                        </a:rPr>
                        <a:t>2011</a:t>
                      </a:r>
                      <a:r>
                        <a:rPr lang="zh-CN" altLang="en-US" sz="1200" b="0" i="0" u="none" strike="noStrike" dirty="0">
                          <a:solidFill>
                            <a:srgbClr val="000000"/>
                          </a:solidFill>
                          <a:latin typeface="宋体"/>
                        </a:rPr>
                        <a:t>年</a:t>
                      </a:r>
                      <a:r>
                        <a:rPr lang="en-US" altLang="zh-CN" sz="1200" b="0" i="0" u="none" strike="noStrike" dirty="0">
                          <a:solidFill>
                            <a:srgbClr val="000000"/>
                          </a:solidFill>
                          <a:latin typeface="Arial"/>
                        </a:rPr>
                        <a:t>11</a:t>
                      </a:r>
                      <a:r>
                        <a:rPr lang="zh-CN" altLang="en-US" sz="1200" b="0" i="0" u="none" strike="noStrike" dirty="0">
                          <a:solidFill>
                            <a:srgbClr val="000000"/>
                          </a:solidFill>
                          <a:latin typeface="宋体"/>
                        </a:rPr>
                        <a:t>月</a:t>
                      </a:r>
                      <a:r>
                        <a:rPr lang="en-US" altLang="zh-CN" sz="1200" b="0" i="0" u="none" strike="noStrike" dirty="0">
                          <a:solidFill>
                            <a:srgbClr val="000000"/>
                          </a:solidFill>
                          <a:latin typeface="Arial"/>
                        </a:rPr>
                        <a:t>11</a:t>
                      </a:r>
                      <a:r>
                        <a:rPr lang="zh-CN" altLang="en-US" sz="1200" b="0" i="0" u="none" strike="noStrike" dirty="0">
                          <a:solidFill>
                            <a:srgbClr val="000000"/>
                          </a:solidFill>
                          <a:latin typeface="宋体"/>
                        </a:rPr>
                        <a:t>日</a:t>
                      </a:r>
                      <a:r>
                        <a:rPr lang="zh-CN" altLang="en-US" sz="1200" b="0" i="0" u="none" strike="noStrike" dirty="0">
                          <a:solidFill>
                            <a:srgbClr val="000000"/>
                          </a:solidFill>
                          <a:latin typeface="Arial"/>
                        </a:rPr>
                        <a:t>   </a:t>
                      </a:r>
                      <a:r>
                        <a:rPr lang="en-US" altLang="zh-CN" sz="1200" b="0" i="0" u="none" strike="noStrike" dirty="0">
                          <a:solidFill>
                            <a:srgbClr val="000000"/>
                          </a:solidFill>
                          <a:latin typeface="Arial"/>
                        </a:rPr>
                        <a:t>2011</a:t>
                      </a:r>
                      <a:r>
                        <a:rPr lang="zh-CN" altLang="en-US" sz="1200" b="0" i="0" u="none" strike="noStrike" dirty="0">
                          <a:solidFill>
                            <a:srgbClr val="000000"/>
                          </a:solidFill>
                          <a:latin typeface="宋体"/>
                        </a:rPr>
                        <a:t>年</a:t>
                      </a:r>
                      <a:r>
                        <a:rPr lang="en-US" altLang="zh-CN" sz="1200" b="0" i="0" u="none" strike="noStrike" dirty="0">
                          <a:solidFill>
                            <a:srgbClr val="000000"/>
                          </a:solidFill>
                          <a:latin typeface="Arial"/>
                        </a:rPr>
                        <a:t>12</a:t>
                      </a:r>
                      <a:r>
                        <a:rPr lang="zh-CN" altLang="en-US" sz="1200" b="0" i="0" u="none" strike="noStrike" dirty="0">
                          <a:solidFill>
                            <a:srgbClr val="000000"/>
                          </a:solidFill>
                          <a:latin typeface="宋体"/>
                        </a:rPr>
                        <a:t>月</a:t>
                      </a:r>
                      <a:r>
                        <a:rPr lang="en-US" altLang="zh-CN" sz="1200" b="0" i="0" u="none" strike="noStrike" dirty="0">
                          <a:solidFill>
                            <a:srgbClr val="000000"/>
                          </a:solidFill>
                          <a:latin typeface="Arial"/>
                        </a:rPr>
                        <a:t>8</a:t>
                      </a:r>
                      <a:r>
                        <a:rPr lang="zh-CN" altLang="en-US" sz="1200" b="0" i="0" u="none" strike="noStrike" dirty="0">
                          <a:solidFill>
                            <a:srgbClr val="000000"/>
                          </a:solidFill>
                          <a:latin typeface="宋体"/>
                        </a:rPr>
                        <a:t>日</a:t>
                      </a:r>
                      <a:r>
                        <a:rPr lang="en-US" altLang="zh-CN" sz="1200" b="0" i="0" u="none" strike="noStrike" dirty="0">
                          <a:solidFill>
                            <a:srgbClr val="000000"/>
                          </a:solidFill>
                          <a:latin typeface="Arial"/>
                        </a:rPr>
                        <a:t>2011</a:t>
                      </a:r>
                      <a:r>
                        <a:rPr lang="zh-CN" altLang="en-US" sz="1200" b="0" i="0" u="none" strike="noStrike" dirty="0">
                          <a:solidFill>
                            <a:srgbClr val="000000"/>
                          </a:solidFill>
                          <a:latin typeface="宋体"/>
                        </a:rPr>
                        <a:t>年</a:t>
                      </a:r>
                      <a:r>
                        <a:rPr lang="en-US" altLang="zh-CN" sz="1200" b="0" i="0" u="none" strike="noStrike" dirty="0">
                          <a:solidFill>
                            <a:srgbClr val="000000"/>
                          </a:solidFill>
                          <a:latin typeface="Arial"/>
                        </a:rPr>
                        <a:t>12</a:t>
                      </a:r>
                      <a:r>
                        <a:rPr lang="zh-CN" altLang="en-US" sz="1200" b="0" i="0" u="none" strike="noStrike" dirty="0">
                          <a:solidFill>
                            <a:srgbClr val="000000"/>
                          </a:solidFill>
                          <a:latin typeface="宋体"/>
                        </a:rPr>
                        <a:t>月</a:t>
                      </a:r>
                      <a:r>
                        <a:rPr lang="en-US" altLang="zh-CN" sz="1200" b="0" i="0" u="none" strike="noStrike" dirty="0">
                          <a:solidFill>
                            <a:srgbClr val="000000"/>
                          </a:solidFill>
                          <a:latin typeface="Arial"/>
                        </a:rPr>
                        <a:t>19</a:t>
                      </a:r>
                      <a:r>
                        <a:rPr lang="zh-CN" altLang="en-US" sz="1200" b="0" i="0" u="none" strike="noStrike" dirty="0">
                          <a:solidFill>
                            <a:srgbClr val="000000"/>
                          </a:solidFill>
                          <a:latin typeface="宋体"/>
                        </a:rPr>
                        <a:t>日</a:t>
                      </a:r>
                      <a:endParaRPr lang="zh-CN" altLang="en-US" sz="1200" b="0" i="0" u="none" strike="noStrike" dirty="0">
                        <a:solidFill>
                          <a:srgbClr val="000000"/>
                        </a:solidFill>
                        <a:latin typeface="Arial"/>
                      </a:endParaRP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a:rPr>
                        <a:t>长安汽车二季度促销</a:t>
                      </a:r>
                      <a:r>
                        <a:rPr lang="en-US" altLang="zh-CN" sz="1200" b="0" i="0" u="none" strike="noStrike">
                          <a:latin typeface="宋体"/>
                        </a:rPr>
                        <a:t>/</a:t>
                      </a:r>
                      <a:r>
                        <a:rPr lang="zh-CN" altLang="en-US" sz="1200" b="0" i="0" u="none" strike="noStrike">
                          <a:latin typeface="宋体"/>
                        </a:rPr>
                        <a:t>金牛星宣传</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a:rPr>
                        <a:t>金点子</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a:rPr>
                        <a:t>乐陵市</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dirty="0">
                          <a:latin typeface="宋体"/>
                        </a:rPr>
                        <a:t>半版</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dirty="0">
                          <a:latin typeface="宋体"/>
                        </a:rPr>
                        <a:t>普通版</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dirty="0">
                          <a:latin typeface="Arial"/>
                        </a:rPr>
                        <a:t>0.67</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dirty="0">
                          <a:latin typeface="Arial"/>
                        </a:rPr>
                        <a:t>1000</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latin typeface="Arial"/>
                        </a:rPr>
                        <a:t>4</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latin typeface="Arial"/>
                        </a:rPr>
                        <a:t>4000</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600" b="0" i="0" u="none" strike="noStrike">
                          <a:latin typeface="Arial"/>
                        </a:rPr>
                        <a:t>　</a:t>
                      </a:r>
                    </a:p>
                  </a:txBody>
                  <a:tcPr marL="5827" marR="5827" marT="582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709632">
                <a:tc vMerge="1">
                  <a:txBody>
                    <a:bodyPr/>
                    <a:lstStyle/>
                    <a:p>
                      <a:endParaRPr lang="zh-CN" altLang="en-US"/>
                    </a:p>
                  </a:txBody>
                  <a:tcPr/>
                </a:tc>
                <a:tc vMerge="1">
                  <a:txBody>
                    <a:bodyPr/>
                    <a:lstStyle/>
                    <a:p>
                      <a:endParaRPr lang="zh-CN" altLang="en-US"/>
                    </a:p>
                  </a:txBody>
                  <a:tcPr/>
                </a:tc>
                <a:tc>
                  <a:txBody>
                    <a:bodyPr/>
                    <a:lstStyle/>
                    <a:p>
                      <a:pPr algn="ctr" fontAlgn="ctr"/>
                      <a:r>
                        <a:rPr lang="en-US" altLang="zh-CN" sz="1200" b="0" i="0" u="none" strike="noStrike">
                          <a:solidFill>
                            <a:srgbClr val="000000"/>
                          </a:solidFill>
                          <a:latin typeface="Arial"/>
                        </a:rPr>
                        <a:t>2011</a:t>
                      </a:r>
                      <a:r>
                        <a:rPr lang="zh-CN" altLang="en-US" sz="1200" b="0" i="0" u="none" strike="noStrike">
                          <a:solidFill>
                            <a:srgbClr val="000000"/>
                          </a:solidFill>
                          <a:latin typeface="宋体"/>
                        </a:rPr>
                        <a:t>年</a:t>
                      </a:r>
                      <a:r>
                        <a:rPr lang="en-US" altLang="zh-CN" sz="1200" b="0" i="0" u="none" strike="noStrike">
                          <a:solidFill>
                            <a:srgbClr val="000000"/>
                          </a:solidFill>
                          <a:latin typeface="Arial"/>
                        </a:rPr>
                        <a:t>10</a:t>
                      </a:r>
                      <a:r>
                        <a:rPr lang="zh-CN" altLang="en-US" sz="1200" b="0" i="0" u="none" strike="noStrike">
                          <a:solidFill>
                            <a:srgbClr val="000000"/>
                          </a:solidFill>
                          <a:latin typeface="宋体"/>
                        </a:rPr>
                        <a:t>月</a:t>
                      </a:r>
                      <a:r>
                        <a:rPr lang="en-US" altLang="zh-CN" sz="1200" b="0" i="0" u="none" strike="noStrike">
                          <a:solidFill>
                            <a:srgbClr val="000000"/>
                          </a:solidFill>
                          <a:latin typeface="Arial"/>
                        </a:rPr>
                        <a:t>26</a:t>
                      </a:r>
                      <a:r>
                        <a:rPr lang="zh-CN" altLang="en-US" sz="1200" b="0" i="0" u="none" strike="noStrike">
                          <a:solidFill>
                            <a:srgbClr val="000000"/>
                          </a:solidFill>
                          <a:latin typeface="宋体"/>
                        </a:rPr>
                        <a:t>日</a:t>
                      </a:r>
                      <a:r>
                        <a:rPr lang="en-US" altLang="zh-CN" sz="1200" b="0" i="0" u="none" strike="noStrike">
                          <a:solidFill>
                            <a:srgbClr val="000000"/>
                          </a:solidFill>
                          <a:latin typeface="Arial"/>
                        </a:rPr>
                        <a:t>2011</a:t>
                      </a:r>
                      <a:r>
                        <a:rPr lang="zh-CN" altLang="en-US" sz="1200" b="0" i="0" u="none" strike="noStrike">
                          <a:solidFill>
                            <a:srgbClr val="000000"/>
                          </a:solidFill>
                          <a:latin typeface="宋体"/>
                        </a:rPr>
                        <a:t>年</a:t>
                      </a:r>
                      <a:r>
                        <a:rPr lang="en-US" altLang="zh-CN" sz="1200" b="0" i="0" u="none" strike="noStrike">
                          <a:solidFill>
                            <a:srgbClr val="000000"/>
                          </a:solidFill>
                          <a:latin typeface="Arial"/>
                        </a:rPr>
                        <a:t>11</a:t>
                      </a:r>
                      <a:r>
                        <a:rPr lang="zh-CN" altLang="en-US" sz="1200" b="0" i="0" u="none" strike="noStrike">
                          <a:solidFill>
                            <a:srgbClr val="000000"/>
                          </a:solidFill>
                          <a:latin typeface="宋体"/>
                        </a:rPr>
                        <a:t>月</a:t>
                      </a:r>
                      <a:r>
                        <a:rPr lang="en-US" altLang="zh-CN" sz="1200" b="0" i="0" u="none" strike="noStrike">
                          <a:solidFill>
                            <a:srgbClr val="000000"/>
                          </a:solidFill>
                          <a:latin typeface="Arial"/>
                        </a:rPr>
                        <a:t>11</a:t>
                      </a:r>
                      <a:r>
                        <a:rPr lang="zh-CN" altLang="en-US" sz="1200" b="0" i="0" u="none" strike="noStrike">
                          <a:solidFill>
                            <a:srgbClr val="000000"/>
                          </a:solidFill>
                          <a:latin typeface="宋体"/>
                        </a:rPr>
                        <a:t>日</a:t>
                      </a:r>
                      <a:r>
                        <a:rPr lang="zh-CN" altLang="en-US" sz="1200" b="0" i="0" u="none" strike="noStrike">
                          <a:solidFill>
                            <a:srgbClr val="000000"/>
                          </a:solidFill>
                          <a:latin typeface="Arial"/>
                        </a:rPr>
                        <a:t>   </a:t>
                      </a:r>
                      <a:r>
                        <a:rPr lang="en-US" altLang="zh-CN" sz="1200" b="0" i="0" u="none" strike="noStrike">
                          <a:solidFill>
                            <a:srgbClr val="000000"/>
                          </a:solidFill>
                          <a:latin typeface="Arial"/>
                        </a:rPr>
                        <a:t>2011</a:t>
                      </a:r>
                      <a:r>
                        <a:rPr lang="zh-CN" altLang="en-US" sz="1200" b="0" i="0" u="none" strike="noStrike">
                          <a:solidFill>
                            <a:srgbClr val="000000"/>
                          </a:solidFill>
                          <a:latin typeface="宋体"/>
                        </a:rPr>
                        <a:t>年</a:t>
                      </a:r>
                      <a:r>
                        <a:rPr lang="en-US" altLang="zh-CN" sz="1200" b="0" i="0" u="none" strike="noStrike">
                          <a:solidFill>
                            <a:srgbClr val="000000"/>
                          </a:solidFill>
                          <a:latin typeface="Arial"/>
                        </a:rPr>
                        <a:t>12</a:t>
                      </a:r>
                      <a:r>
                        <a:rPr lang="zh-CN" altLang="en-US" sz="1200" b="0" i="0" u="none" strike="noStrike">
                          <a:solidFill>
                            <a:srgbClr val="000000"/>
                          </a:solidFill>
                          <a:latin typeface="宋体"/>
                        </a:rPr>
                        <a:t>月</a:t>
                      </a:r>
                      <a:r>
                        <a:rPr lang="en-US" altLang="zh-CN" sz="1200" b="0" i="0" u="none" strike="noStrike">
                          <a:solidFill>
                            <a:srgbClr val="000000"/>
                          </a:solidFill>
                          <a:latin typeface="Arial"/>
                        </a:rPr>
                        <a:t>8</a:t>
                      </a:r>
                      <a:r>
                        <a:rPr lang="zh-CN" altLang="en-US" sz="1200" b="0" i="0" u="none" strike="noStrike">
                          <a:solidFill>
                            <a:srgbClr val="000000"/>
                          </a:solidFill>
                          <a:latin typeface="宋体"/>
                        </a:rPr>
                        <a:t>日</a:t>
                      </a:r>
                      <a:r>
                        <a:rPr lang="en-US" altLang="zh-CN" sz="1200" b="0" i="0" u="none" strike="noStrike">
                          <a:solidFill>
                            <a:srgbClr val="000000"/>
                          </a:solidFill>
                          <a:latin typeface="Arial"/>
                        </a:rPr>
                        <a:t>2011</a:t>
                      </a:r>
                      <a:r>
                        <a:rPr lang="zh-CN" altLang="en-US" sz="1200" b="0" i="0" u="none" strike="noStrike">
                          <a:solidFill>
                            <a:srgbClr val="000000"/>
                          </a:solidFill>
                          <a:latin typeface="宋体"/>
                        </a:rPr>
                        <a:t>年</a:t>
                      </a:r>
                      <a:r>
                        <a:rPr lang="en-US" altLang="zh-CN" sz="1200" b="0" i="0" u="none" strike="noStrike">
                          <a:solidFill>
                            <a:srgbClr val="000000"/>
                          </a:solidFill>
                          <a:latin typeface="Arial"/>
                        </a:rPr>
                        <a:t>12</a:t>
                      </a:r>
                      <a:r>
                        <a:rPr lang="zh-CN" altLang="en-US" sz="1200" b="0" i="0" u="none" strike="noStrike">
                          <a:solidFill>
                            <a:srgbClr val="000000"/>
                          </a:solidFill>
                          <a:latin typeface="宋体"/>
                        </a:rPr>
                        <a:t>月</a:t>
                      </a:r>
                      <a:r>
                        <a:rPr lang="en-US" altLang="zh-CN" sz="1200" b="0" i="0" u="none" strike="noStrike">
                          <a:solidFill>
                            <a:srgbClr val="000000"/>
                          </a:solidFill>
                          <a:latin typeface="Arial"/>
                        </a:rPr>
                        <a:t>19</a:t>
                      </a:r>
                      <a:r>
                        <a:rPr lang="zh-CN" altLang="en-US" sz="1200" b="0" i="0" u="none" strike="noStrike">
                          <a:solidFill>
                            <a:srgbClr val="000000"/>
                          </a:solidFill>
                          <a:latin typeface="宋体"/>
                        </a:rPr>
                        <a:t>日</a:t>
                      </a:r>
                      <a:endParaRPr lang="zh-CN" altLang="en-US" sz="1200" b="0" i="0" u="none" strike="noStrike">
                        <a:solidFill>
                          <a:srgbClr val="000000"/>
                        </a:solidFill>
                        <a:latin typeface="Arial"/>
                      </a:endParaRP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a:rPr>
                        <a:t>长安汽车二季度促销</a:t>
                      </a:r>
                      <a:r>
                        <a:rPr lang="en-US" altLang="zh-CN" sz="1200" b="0" i="0" u="none" strike="noStrike">
                          <a:latin typeface="宋体"/>
                        </a:rPr>
                        <a:t>/</a:t>
                      </a:r>
                      <a:r>
                        <a:rPr lang="zh-CN" altLang="en-US" sz="1200" b="0" i="0" u="none" strike="noStrike">
                          <a:latin typeface="宋体"/>
                        </a:rPr>
                        <a:t>金牛星宣传</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a:rPr>
                        <a:t>任我行</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a:rPr>
                        <a:t>临邑县</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a:rPr>
                        <a:t>半版</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a:rPr>
                        <a:t>普通版</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latin typeface="Arial"/>
                        </a:rPr>
                        <a:t>0.54</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dirty="0">
                          <a:latin typeface="Arial"/>
                        </a:rPr>
                        <a:t>800</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dirty="0">
                          <a:latin typeface="Arial"/>
                        </a:rPr>
                        <a:t>4</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latin typeface="Arial"/>
                        </a:rPr>
                        <a:t>3200</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600" b="0" i="0" u="none" strike="noStrike">
                          <a:latin typeface="Arial"/>
                        </a:rPr>
                        <a:t>　</a:t>
                      </a:r>
                    </a:p>
                  </a:txBody>
                  <a:tcPr marL="5827" marR="5827" marT="582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06631">
                <a:tc>
                  <a:txBody>
                    <a:bodyPr/>
                    <a:lstStyle/>
                    <a:p>
                      <a:pPr algn="ctr" fontAlgn="ctr"/>
                      <a:r>
                        <a:rPr lang="zh-CN" altLang="en-US" sz="1200" b="0" i="0" u="none" strike="noStrike">
                          <a:latin typeface="Arial"/>
                        </a:rPr>
                        <a:t>　</a:t>
                      </a:r>
                    </a:p>
                  </a:txBody>
                  <a:tcPr marL="5827" marR="5827" marT="582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zh-CN" altLang="en-US" sz="1200" b="0" i="0" u="none" strike="noStrike">
                          <a:latin typeface="宋体"/>
                        </a:rPr>
                        <a:t>媒体合计</a:t>
                      </a:r>
                      <a:r>
                        <a:rPr lang="en-US" altLang="zh-CN" sz="1200" b="0" i="0" u="none" strike="noStrike">
                          <a:latin typeface="Arial"/>
                        </a:rPr>
                        <a:t>(</a:t>
                      </a:r>
                      <a:r>
                        <a:rPr lang="zh-CN" altLang="en-US" sz="1200" b="0" i="0" u="none" strike="noStrike">
                          <a:latin typeface="宋体"/>
                        </a:rPr>
                        <a:t>不含税</a:t>
                      </a:r>
                      <a:r>
                        <a:rPr lang="en-US" altLang="zh-CN" sz="1200" b="0" i="0" u="none" strike="noStrike">
                          <a:latin typeface="Arial"/>
                        </a:rPr>
                        <a:t>)</a:t>
                      </a:r>
                      <a:r>
                        <a:rPr lang="zh-CN" altLang="en-US" sz="1200" b="0" i="0" u="none" strike="noStrike">
                          <a:latin typeface="宋体"/>
                        </a:rPr>
                        <a:t>：</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zh-CN" altLang="en-US"/>
                    </a:p>
                  </a:txBody>
                  <a:tcPr/>
                </a:tc>
                <a:tc gridSpan="2">
                  <a:txBody>
                    <a:bodyPr/>
                    <a:lstStyle/>
                    <a:p>
                      <a:pPr algn="ctr" fontAlgn="ctr"/>
                      <a:r>
                        <a:rPr lang="en-US" altLang="zh-CN" sz="1200" b="1" i="0" u="none" strike="noStrike">
                          <a:latin typeface="Arial"/>
                        </a:rPr>
                        <a:t>31700</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fontAlgn="ctr"/>
                      <a:r>
                        <a:rPr lang="zh-CN" altLang="en-US" sz="1200" b="0" i="0" u="none" strike="noStrike">
                          <a:latin typeface="宋体"/>
                        </a:rPr>
                        <a:t>税费：</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1" i="0" u="none" strike="noStrike">
                          <a:latin typeface="Arial"/>
                        </a:rPr>
                        <a:t>5389.0 </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latin typeface="宋体"/>
                        </a:rPr>
                        <a:t>总计（含税）：</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ctr"/>
                      <a:r>
                        <a:rPr lang="en-US" altLang="zh-CN" sz="1200" b="1" i="0" u="none" strike="noStrike" dirty="0">
                          <a:solidFill>
                            <a:srgbClr val="C00000"/>
                          </a:solidFill>
                          <a:latin typeface="Arial"/>
                        </a:rPr>
                        <a:t>37089.0 </a:t>
                      </a:r>
                    </a:p>
                  </a:txBody>
                  <a:tcPr marL="5827" marR="5827" marT="582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表格 7"/>
          <p:cNvGraphicFramePr>
            <a:graphicFrameLocks noGrp="1"/>
          </p:cNvGraphicFramePr>
          <p:nvPr/>
        </p:nvGraphicFramePr>
        <p:xfrm>
          <a:off x="419100" y="1073150"/>
          <a:ext cx="9290050" cy="4508962"/>
        </p:xfrm>
        <a:graphic>
          <a:graphicData uri="http://schemas.openxmlformats.org/drawingml/2006/table">
            <a:tbl>
              <a:tblPr/>
              <a:tblGrid>
                <a:gridCol w="444184">
                  <a:extLst>
                    <a:ext uri="{9D8B030D-6E8A-4147-A177-3AD203B41FA5}">
                      <a16:colId xmlns:a16="http://schemas.microsoft.com/office/drawing/2014/main" val="20000"/>
                    </a:ext>
                  </a:extLst>
                </a:gridCol>
                <a:gridCol w="489266">
                  <a:extLst>
                    <a:ext uri="{9D8B030D-6E8A-4147-A177-3AD203B41FA5}">
                      <a16:colId xmlns:a16="http://schemas.microsoft.com/office/drawing/2014/main" val="20001"/>
                    </a:ext>
                  </a:extLst>
                </a:gridCol>
                <a:gridCol w="1032299">
                  <a:extLst>
                    <a:ext uri="{9D8B030D-6E8A-4147-A177-3AD203B41FA5}">
                      <a16:colId xmlns:a16="http://schemas.microsoft.com/office/drawing/2014/main" val="20002"/>
                    </a:ext>
                  </a:extLst>
                </a:gridCol>
                <a:gridCol w="923501">
                  <a:extLst>
                    <a:ext uri="{9D8B030D-6E8A-4147-A177-3AD203B41FA5}">
                      <a16:colId xmlns:a16="http://schemas.microsoft.com/office/drawing/2014/main" val="20003"/>
                    </a:ext>
                  </a:extLst>
                </a:gridCol>
                <a:gridCol w="626415">
                  <a:extLst>
                    <a:ext uri="{9D8B030D-6E8A-4147-A177-3AD203B41FA5}">
                      <a16:colId xmlns:a16="http://schemas.microsoft.com/office/drawing/2014/main" val="20004"/>
                    </a:ext>
                  </a:extLst>
                </a:gridCol>
                <a:gridCol w="756057">
                  <a:extLst>
                    <a:ext uri="{9D8B030D-6E8A-4147-A177-3AD203B41FA5}">
                      <a16:colId xmlns:a16="http://schemas.microsoft.com/office/drawing/2014/main" val="20005"/>
                    </a:ext>
                  </a:extLst>
                </a:gridCol>
                <a:gridCol w="1143536">
                  <a:extLst>
                    <a:ext uri="{9D8B030D-6E8A-4147-A177-3AD203B41FA5}">
                      <a16:colId xmlns:a16="http://schemas.microsoft.com/office/drawing/2014/main" val="20006"/>
                    </a:ext>
                  </a:extLst>
                </a:gridCol>
                <a:gridCol w="1143536">
                  <a:extLst>
                    <a:ext uri="{9D8B030D-6E8A-4147-A177-3AD203B41FA5}">
                      <a16:colId xmlns:a16="http://schemas.microsoft.com/office/drawing/2014/main" val="20007"/>
                    </a:ext>
                  </a:extLst>
                </a:gridCol>
                <a:gridCol w="585944">
                  <a:extLst>
                    <a:ext uri="{9D8B030D-6E8A-4147-A177-3AD203B41FA5}">
                      <a16:colId xmlns:a16="http://schemas.microsoft.com/office/drawing/2014/main" val="20008"/>
                    </a:ext>
                  </a:extLst>
                </a:gridCol>
                <a:gridCol w="708803">
                  <a:extLst>
                    <a:ext uri="{9D8B030D-6E8A-4147-A177-3AD203B41FA5}">
                      <a16:colId xmlns:a16="http://schemas.microsoft.com/office/drawing/2014/main" val="20009"/>
                    </a:ext>
                  </a:extLst>
                </a:gridCol>
                <a:gridCol w="708803">
                  <a:extLst>
                    <a:ext uri="{9D8B030D-6E8A-4147-A177-3AD203B41FA5}">
                      <a16:colId xmlns:a16="http://schemas.microsoft.com/office/drawing/2014/main" val="20010"/>
                    </a:ext>
                  </a:extLst>
                </a:gridCol>
                <a:gridCol w="519789">
                  <a:extLst>
                    <a:ext uri="{9D8B030D-6E8A-4147-A177-3AD203B41FA5}">
                      <a16:colId xmlns:a16="http://schemas.microsoft.com/office/drawing/2014/main" val="20011"/>
                    </a:ext>
                  </a:extLst>
                </a:gridCol>
                <a:gridCol w="207917">
                  <a:extLst>
                    <a:ext uri="{9D8B030D-6E8A-4147-A177-3AD203B41FA5}">
                      <a16:colId xmlns:a16="http://schemas.microsoft.com/office/drawing/2014/main" val="20012"/>
                    </a:ext>
                  </a:extLst>
                </a:gridCol>
              </a:tblGrid>
              <a:tr h="565218">
                <a:tc>
                  <a:txBody>
                    <a:bodyPr/>
                    <a:lstStyle/>
                    <a:p>
                      <a:pPr algn="ctr" fontAlgn="ctr"/>
                      <a:r>
                        <a:rPr lang="zh-CN" altLang="en-US" sz="1400" b="0" i="0" u="none" strike="noStrike" dirty="0">
                          <a:latin typeface="宋体"/>
                        </a:rPr>
                        <a:t>类别</a:t>
                      </a:r>
                    </a:p>
                  </a:txBody>
                  <a:tcPr marL="5827" marR="5827" marT="582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dirty="0">
                          <a:latin typeface="宋体"/>
                        </a:rPr>
                        <a:t>结构</a:t>
                      </a:r>
                      <a:r>
                        <a:rPr lang="en-US" altLang="zh-CN" sz="1400" b="0" i="0" u="none" strike="noStrike" dirty="0">
                          <a:latin typeface="Arial"/>
                        </a:rPr>
                        <a:t>/</a:t>
                      </a:r>
                      <a:r>
                        <a:rPr lang="zh-CN" altLang="en-US" sz="1400" b="0" i="0" u="none" strike="noStrike" dirty="0">
                          <a:latin typeface="宋体"/>
                        </a:rPr>
                        <a:t>用途</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a:solidFill>
                            <a:srgbClr val="000000"/>
                          </a:solidFill>
                          <a:latin typeface="宋体"/>
                        </a:rPr>
                        <a:t>日</a:t>
                      </a:r>
                      <a:r>
                        <a:rPr lang="zh-CN" altLang="en-US" sz="1400" b="0" i="0" u="none" strike="noStrike">
                          <a:solidFill>
                            <a:srgbClr val="000000"/>
                          </a:solidFill>
                          <a:latin typeface="Arial"/>
                        </a:rPr>
                        <a:t>  </a:t>
                      </a:r>
                      <a:r>
                        <a:rPr lang="zh-CN" altLang="en-US" sz="1400" b="0" i="0" u="none" strike="noStrike">
                          <a:solidFill>
                            <a:srgbClr val="000000"/>
                          </a:solidFill>
                          <a:latin typeface="宋体"/>
                        </a:rPr>
                        <a:t>期</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a:latin typeface="宋体"/>
                        </a:rPr>
                        <a:t>主题</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a:latin typeface="宋体"/>
                        </a:rPr>
                        <a:t>名称</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a:latin typeface="宋体"/>
                        </a:rPr>
                        <a:t>覆盖范围</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a:latin typeface="宋体"/>
                        </a:rPr>
                        <a:t>规格</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a:latin typeface="宋体"/>
                        </a:rPr>
                        <a:t>位置</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a:latin typeface="宋体"/>
                        </a:rPr>
                        <a:t>折扣</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a:latin typeface="宋体"/>
                        </a:rPr>
                        <a:t>结算单价</a:t>
                      </a:r>
                      <a:r>
                        <a:rPr lang="en-US" altLang="zh-CN" sz="1400" b="0" i="0" u="none" strike="noStrike">
                          <a:latin typeface="Arial"/>
                        </a:rPr>
                        <a:t>(</a:t>
                      </a:r>
                      <a:r>
                        <a:rPr lang="zh-CN" altLang="en-US" sz="1400" b="0" i="0" u="none" strike="noStrike">
                          <a:latin typeface="宋体"/>
                        </a:rPr>
                        <a:t>元</a:t>
                      </a:r>
                      <a:r>
                        <a:rPr lang="en-US" altLang="zh-CN" sz="1400" b="0" i="0" u="none" strike="noStrike">
                          <a:latin typeface="Arial"/>
                        </a:rPr>
                        <a:t>)</a:t>
                      </a:r>
                      <a:endParaRPr lang="zh-CN" altLang="en-US" sz="1400" b="0" i="0" u="none" strike="noStrike">
                        <a:latin typeface="宋体"/>
                      </a:endParaRP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a:latin typeface="宋体"/>
                        </a:rPr>
                        <a:t>数量</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a:latin typeface="宋体"/>
                        </a:rPr>
                        <a:t>总额（元）</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a:latin typeface="宋体"/>
                        </a:rPr>
                        <a:t>备注</a:t>
                      </a:r>
                    </a:p>
                  </a:txBody>
                  <a:tcPr marL="5827" marR="5827" marT="582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839753">
                <a:tc rowSpan="4">
                  <a:txBody>
                    <a:bodyPr/>
                    <a:lstStyle/>
                    <a:p>
                      <a:pPr algn="ctr" fontAlgn="ctr"/>
                      <a:r>
                        <a:rPr lang="zh-CN" altLang="en-US" sz="1400" b="0" i="0" u="none" strike="noStrike">
                          <a:latin typeface="宋体"/>
                        </a:rPr>
                        <a:t>媒体类型</a:t>
                      </a:r>
                    </a:p>
                  </a:txBody>
                  <a:tcPr marL="5827" marR="5827" marT="582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dirty="0">
                          <a:latin typeface="宋体"/>
                        </a:rPr>
                        <a:t>电台</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altLang="zh-CN" sz="1400" b="0" i="0" u="none" strike="noStrike" dirty="0">
                          <a:solidFill>
                            <a:srgbClr val="000000"/>
                          </a:solidFill>
                          <a:latin typeface="Arial"/>
                        </a:rPr>
                        <a:t>2011</a:t>
                      </a:r>
                      <a:r>
                        <a:rPr lang="zh-CN" altLang="en-US" sz="1400" b="0" i="0" u="none" strike="noStrike" dirty="0">
                          <a:solidFill>
                            <a:srgbClr val="000000"/>
                          </a:solidFill>
                          <a:latin typeface="宋体"/>
                        </a:rPr>
                        <a:t>年</a:t>
                      </a:r>
                      <a:r>
                        <a:rPr lang="en-US" altLang="zh-CN" sz="1400" b="0" i="0" u="none" strike="noStrike" dirty="0">
                          <a:solidFill>
                            <a:srgbClr val="000000"/>
                          </a:solidFill>
                          <a:latin typeface="Arial"/>
                        </a:rPr>
                        <a:t>11</a:t>
                      </a:r>
                      <a:r>
                        <a:rPr lang="zh-CN" altLang="en-US" sz="1400" b="0" i="0" u="none" strike="noStrike" dirty="0">
                          <a:solidFill>
                            <a:srgbClr val="000000"/>
                          </a:solidFill>
                          <a:latin typeface="宋体"/>
                        </a:rPr>
                        <a:t>月</a:t>
                      </a:r>
                      <a:r>
                        <a:rPr lang="en-US" altLang="zh-CN" sz="1400" b="0" i="0" u="none" strike="noStrike" dirty="0">
                          <a:solidFill>
                            <a:srgbClr val="000000"/>
                          </a:solidFill>
                          <a:latin typeface="Arial"/>
                        </a:rPr>
                        <a:t>10</a:t>
                      </a:r>
                      <a:r>
                        <a:rPr lang="zh-CN" altLang="en-US" sz="1400" b="0" i="0" u="none" strike="noStrike" dirty="0">
                          <a:solidFill>
                            <a:srgbClr val="000000"/>
                          </a:solidFill>
                          <a:latin typeface="宋体"/>
                        </a:rPr>
                        <a:t>日至</a:t>
                      </a:r>
                      <a:r>
                        <a:rPr lang="en-US" altLang="zh-CN" sz="1400" b="0" i="0" u="none" strike="noStrike" dirty="0">
                          <a:solidFill>
                            <a:srgbClr val="000000"/>
                          </a:solidFill>
                          <a:latin typeface="Arial"/>
                        </a:rPr>
                        <a:t>2011</a:t>
                      </a:r>
                      <a:r>
                        <a:rPr lang="zh-CN" altLang="en-US" sz="1400" b="0" i="0" u="none" strike="noStrike" dirty="0">
                          <a:solidFill>
                            <a:srgbClr val="000000"/>
                          </a:solidFill>
                          <a:latin typeface="宋体"/>
                        </a:rPr>
                        <a:t>年</a:t>
                      </a:r>
                      <a:r>
                        <a:rPr lang="en-US" altLang="zh-CN" sz="1400" b="0" i="0" u="none" strike="noStrike" dirty="0">
                          <a:solidFill>
                            <a:srgbClr val="000000"/>
                          </a:solidFill>
                          <a:latin typeface="Arial"/>
                        </a:rPr>
                        <a:t>12</a:t>
                      </a:r>
                      <a:r>
                        <a:rPr lang="zh-CN" altLang="en-US" sz="1400" b="0" i="0" u="none" strike="noStrike" dirty="0">
                          <a:solidFill>
                            <a:srgbClr val="000000"/>
                          </a:solidFill>
                          <a:latin typeface="宋体"/>
                        </a:rPr>
                        <a:t>月</a:t>
                      </a:r>
                      <a:r>
                        <a:rPr lang="en-US" altLang="zh-CN" sz="1400" b="0" i="0" u="none" strike="noStrike" dirty="0">
                          <a:solidFill>
                            <a:srgbClr val="000000"/>
                          </a:solidFill>
                          <a:latin typeface="Arial"/>
                        </a:rPr>
                        <a:t>10</a:t>
                      </a:r>
                      <a:r>
                        <a:rPr lang="zh-CN" altLang="en-US" sz="1400" b="0" i="0" u="none" strike="noStrike" dirty="0">
                          <a:solidFill>
                            <a:srgbClr val="000000"/>
                          </a:solidFill>
                          <a:latin typeface="宋体"/>
                        </a:rPr>
                        <a:t>日</a:t>
                      </a:r>
                      <a:endParaRPr lang="zh-CN" altLang="en-US" sz="1400" b="0" i="0" u="none" strike="noStrike" dirty="0">
                        <a:solidFill>
                          <a:srgbClr val="000000"/>
                        </a:solidFill>
                        <a:latin typeface="Arial"/>
                      </a:endParaRP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dirty="0">
                          <a:latin typeface="宋体"/>
                        </a:rPr>
                        <a:t>长安汽车四季度促销</a:t>
                      </a:r>
                      <a:r>
                        <a:rPr lang="en-US" altLang="zh-CN" sz="1400" b="0" i="0" u="none" strike="noStrike" dirty="0">
                          <a:latin typeface="宋体"/>
                        </a:rPr>
                        <a:t>/</a:t>
                      </a:r>
                      <a:r>
                        <a:rPr lang="zh-CN" altLang="en-US" sz="1400" b="0" i="0" u="none" strike="noStrike" dirty="0">
                          <a:latin typeface="宋体"/>
                        </a:rPr>
                        <a:t>金牛星宣传</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a:latin typeface="宋体"/>
                        </a:rPr>
                        <a:t>德州电台</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a:latin typeface="宋体"/>
                        </a:rPr>
                        <a:t>德州市</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0" i="0" u="none" strike="noStrike" dirty="0">
                          <a:latin typeface="Arial"/>
                        </a:rPr>
                        <a:t>20</a:t>
                      </a:r>
                      <a:r>
                        <a:rPr lang="zh-CN" altLang="en-US" sz="1400" b="0" i="0" u="none" strike="noStrike" dirty="0">
                          <a:latin typeface="宋体"/>
                        </a:rPr>
                        <a:t>秒（一天</a:t>
                      </a:r>
                      <a:r>
                        <a:rPr lang="en-US" altLang="zh-CN" sz="1400" b="0" i="0" u="none" strike="noStrike" dirty="0">
                          <a:latin typeface="Arial"/>
                        </a:rPr>
                        <a:t>10</a:t>
                      </a:r>
                      <a:r>
                        <a:rPr lang="zh-CN" altLang="en-US" sz="1400" b="0" i="0" u="none" strike="noStrike" dirty="0">
                          <a:latin typeface="宋体"/>
                        </a:rPr>
                        <a:t>次）</a:t>
                      </a:r>
                      <a:endParaRPr lang="zh-CN" altLang="en-US" sz="1400" b="0" i="0" u="none" strike="noStrike" dirty="0">
                        <a:latin typeface="Arial"/>
                      </a:endParaRP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a:latin typeface="宋体"/>
                        </a:rPr>
                        <a:t>交通音乐之声</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dirty="0">
                          <a:latin typeface="Arial"/>
                        </a:rPr>
                        <a:t>　</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0" i="0" u="none" strike="noStrike">
                          <a:latin typeface="Arial"/>
                        </a:rPr>
                        <a:t>40</a:t>
                      </a:r>
                      <a:r>
                        <a:rPr lang="zh-CN" altLang="en-US" sz="1400" b="0" i="0" u="none" strike="noStrike">
                          <a:latin typeface="宋体"/>
                        </a:rPr>
                        <a:t>元</a:t>
                      </a:r>
                      <a:r>
                        <a:rPr lang="en-US" altLang="zh-CN" sz="1400" b="0" i="0" u="none" strike="noStrike">
                          <a:latin typeface="Arial"/>
                        </a:rPr>
                        <a:t>/</a:t>
                      </a:r>
                      <a:r>
                        <a:rPr lang="zh-CN" altLang="en-US" sz="1400" b="0" i="0" u="none" strike="noStrike">
                          <a:latin typeface="宋体"/>
                        </a:rPr>
                        <a:t>天</a:t>
                      </a:r>
                      <a:endParaRPr lang="zh-CN" altLang="en-US" sz="1400" b="0" i="0" u="none" strike="noStrike">
                        <a:latin typeface="Arial"/>
                      </a:endParaRP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0" i="0" u="none" strike="noStrike">
                          <a:latin typeface="Arial"/>
                        </a:rPr>
                        <a:t>300</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0" i="0" u="none" strike="noStrike">
                          <a:latin typeface="Arial"/>
                        </a:rPr>
                        <a:t>12000</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a:latin typeface="Arial"/>
                        </a:rPr>
                        <a:t>　</a:t>
                      </a:r>
                    </a:p>
                  </a:txBody>
                  <a:tcPr marL="5827" marR="5827" marT="582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839753">
                <a:tc vMerge="1">
                  <a:txBody>
                    <a:bodyPr/>
                    <a:lstStyle/>
                    <a:p>
                      <a:endParaRPr lang="zh-CN" altLang="en-US"/>
                    </a:p>
                  </a:txBody>
                  <a:tcPr/>
                </a:tc>
                <a:tc>
                  <a:txBody>
                    <a:bodyPr/>
                    <a:lstStyle/>
                    <a:p>
                      <a:pPr algn="ctr" fontAlgn="ctr"/>
                      <a:r>
                        <a:rPr lang="en-US" sz="1400" b="0" i="0" u="none" strike="noStrike">
                          <a:latin typeface="宋体"/>
                        </a:rPr>
                        <a:t>LED</a:t>
                      </a:r>
                      <a:r>
                        <a:rPr lang="zh-CN" altLang="en-US" sz="1400" b="0" i="0" u="none" strike="noStrike">
                          <a:latin typeface="宋体"/>
                        </a:rPr>
                        <a:t>显示屏</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altLang="zh-CN" sz="1400" b="0" i="0" u="none" strike="noStrike">
                          <a:solidFill>
                            <a:srgbClr val="000000"/>
                          </a:solidFill>
                          <a:latin typeface="Arial"/>
                        </a:rPr>
                        <a:t>2011</a:t>
                      </a:r>
                      <a:r>
                        <a:rPr lang="zh-CN" altLang="en-US" sz="1400" b="0" i="0" u="none" strike="noStrike">
                          <a:solidFill>
                            <a:srgbClr val="000000"/>
                          </a:solidFill>
                          <a:latin typeface="宋体"/>
                        </a:rPr>
                        <a:t>年</a:t>
                      </a:r>
                      <a:r>
                        <a:rPr lang="en-US" altLang="zh-CN" sz="1400" b="0" i="0" u="none" strike="noStrike">
                          <a:solidFill>
                            <a:srgbClr val="000000"/>
                          </a:solidFill>
                          <a:latin typeface="Arial"/>
                        </a:rPr>
                        <a:t>11</a:t>
                      </a:r>
                      <a:r>
                        <a:rPr lang="zh-CN" altLang="en-US" sz="1400" b="0" i="0" u="none" strike="noStrike">
                          <a:solidFill>
                            <a:srgbClr val="000000"/>
                          </a:solidFill>
                          <a:latin typeface="宋体"/>
                        </a:rPr>
                        <a:t>月</a:t>
                      </a:r>
                      <a:r>
                        <a:rPr lang="en-US" altLang="zh-CN" sz="1400" b="0" i="0" u="none" strike="noStrike">
                          <a:solidFill>
                            <a:srgbClr val="000000"/>
                          </a:solidFill>
                          <a:latin typeface="Arial"/>
                        </a:rPr>
                        <a:t>1</a:t>
                      </a:r>
                      <a:r>
                        <a:rPr lang="zh-CN" altLang="en-US" sz="1400" b="0" i="0" u="none" strike="noStrike">
                          <a:solidFill>
                            <a:srgbClr val="000000"/>
                          </a:solidFill>
                          <a:latin typeface="宋体"/>
                        </a:rPr>
                        <a:t>日至</a:t>
                      </a:r>
                      <a:r>
                        <a:rPr lang="en-US" altLang="zh-CN" sz="1400" b="0" i="0" u="none" strike="noStrike">
                          <a:solidFill>
                            <a:srgbClr val="000000"/>
                          </a:solidFill>
                          <a:latin typeface="Arial"/>
                        </a:rPr>
                        <a:t>2011</a:t>
                      </a:r>
                      <a:r>
                        <a:rPr lang="zh-CN" altLang="en-US" sz="1400" b="0" i="0" u="none" strike="noStrike">
                          <a:solidFill>
                            <a:srgbClr val="000000"/>
                          </a:solidFill>
                          <a:latin typeface="宋体"/>
                        </a:rPr>
                        <a:t>年</a:t>
                      </a:r>
                      <a:r>
                        <a:rPr lang="en-US" altLang="zh-CN" sz="1400" b="0" i="0" u="none" strike="noStrike">
                          <a:solidFill>
                            <a:srgbClr val="000000"/>
                          </a:solidFill>
                          <a:latin typeface="Arial"/>
                        </a:rPr>
                        <a:t>12</a:t>
                      </a:r>
                      <a:r>
                        <a:rPr lang="zh-CN" altLang="en-US" sz="1400" b="0" i="0" u="none" strike="noStrike">
                          <a:solidFill>
                            <a:srgbClr val="000000"/>
                          </a:solidFill>
                          <a:latin typeface="宋体"/>
                        </a:rPr>
                        <a:t>月</a:t>
                      </a:r>
                      <a:r>
                        <a:rPr lang="en-US" altLang="zh-CN" sz="1400" b="0" i="0" u="none" strike="noStrike">
                          <a:solidFill>
                            <a:srgbClr val="000000"/>
                          </a:solidFill>
                          <a:latin typeface="Arial"/>
                        </a:rPr>
                        <a:t>20</a:t>
                      </a:r>
                      <a:r>
                        <a:rPr lang="zh-CN" altLang="en-US" sz="1400" b="0" i="0" u="none" strike="noStrike">
                          <a:solidFill>
                            <a:srgbClr val="000000"/>
                          </a:solidFill>
                          <a:latin typeface="宋体"/>
                        </a:rPr>
                        <a:t>日</a:t>
                      </a:r>
                      <a:endParaRPr lang="zh-CN" altLang="en-US" sz="1400" b="0" i="0" u="none" strike="noStrike">
                        <a:solidFill>
                          <a:srgbClr val="000000"/>
                        </a:solidFill>
                        <a:latin typeface="Arial"/>
                      </a:endParaRP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a:latin typeface="宋体"/>
                        </a:rPr>
                        <a:t>长安汽车四季度促销</a:t>
                      </a:r>
                      <a:r>
                        <a:rPr lang="en-US" altLang="zh-CN" sz="1400" b="0" i="0" u="none" strike="noStrike">
                          <a:latin typeface="宋体"/>
                        </a:rPr>
                        <a:t>/</a:t>
                      </a:r>
                      <a:r>
                        <a:rPr lang="zh-CN" altLang="en-US" sz="1400" b="0" i="0" u="none" strike="noStrike">
                          <a:latin typeface="宋体"/>
                        </a:rPr>
                        <a:t>金牛星宣传</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dirty="0">
                          <a:latin typeface="宋体"/>
                        </a:rPr>
                        <a:t>出租车</a:t>
                      </a:r>
                      <a:r>
                        <a:rPr lang="en-US" altLang="zh-CN" sz="1400" b="0" i="0" u="none" strike="noStrike" dirty="0">
                          <a:latin typeface="宋体"/>
                        </a:rPr>
                        <a:t>LED</a:t>
                      </a:r>
                      <a:r>
                        <a:rPr lang="zh-CN" altLang="en-US" sz="1400" b="0" i="0" u="none" strike="noStrike" dirty="0">
                          <a:latin typeface="宋体"/>
                        </a:rPr>
                        <a:t>屏广告</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dirty="0">
                          <a:latin typeface="宋体"/>
                        </a:rPr>
                        <a:t> 德州市及下县</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0" i="0" u="none" strike="noStrike">
                          <a:latin typeface="Arial"/>
                        </a:rPr>
                        <a:t>20</a:t>
                      </a:r>
                      <a:r>
                        <a:rPr lang="zh-CN" altLang="en-US" sz="1400" b="0" i="0" u="none" strike="noStrike">
                          <a:latin typeface="宋体"/>
                        </a:rPr>
                        <a:t>个字（</a:t>
                      </a:r>
                      <a:r>
                        <a:rPr lang="en-US" altLang="zh-CN" sz="1400" b="0" i="0" u="none" strike="noStrike">
                          <a:latin typeface="Arial"/>
                        </a:rPr>
                        <a:t>150</a:t>
                      </a:r>
                      <a:r>
                        <a:rPr lang="zh-CN" altLang="en-US" sz="1400" b="0" i="0" u="none" strike="noStrike">
                          <a:latin typeface="宋体"/>
                        </a:rPr>
                        <a:t>辆车）</a:t>
                      </a:r>
                      <a:endParaRPr lang="zh-CN" altLang="en-US" sz="1400" b="0" i="0" u="none" strike="noStrike">
                        <a:latin typeface="Arial"/>
                      </a:endParaRP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a:latin typeface="宋体"/>
                        </a:rPr>
                        <a:t>德州市出租车</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dirty="0">
                          <a:latin typeface="Arial"/>
                        </a:rPr>
                        <a:t>　</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0" i="0" u="none" strike="noStrike" dirty="0">
                          <a:latin typeface="Arial"/>
                        </a:rPr>
                        <a:t>120</a:t>
                      </a:r>
                      <a:r>
                        <a:rPr lang="zh-CN" altLang="en-US" sz="1400" b="0" i="0" u="none" strike="noStrike" dirty="0">
                          <a:latin typeface="宋体"/>
                        </a:rPr>
                        <a:t>元</a:t>
                      </a:r>
                      <a:r>
                        <a:rPr lang="en-US" altLang="zh-CN" sz="1400" b="0" i="0" u="none" strike="noStrike" dirty="0">
                          <a:latin typeface="Arial"/>
                        </a:rPr>
                        <a:t>/</a:t>
                      </a:r>
                      <a:r>
                        <a:rPr lang="zh-CN" altLang="en-US" sz="1400" b="0" i="0" u="none" strike="noStrike" dirty="0">
                          <a:latin typeface="宋体"/>
                        </a:rPr>
                        <a:t>天</a:t>
                      </a:r>
                      <a:endParaRPr lang="zh-CN" altLang="en-US" sz="1400" b="0" i="0" u="none" strike="noStrike" dirty="0">
                        <a:latin typeface="Arial"/>
                      </a:endParaRP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0" i="0" u="none" strike="noStrike" dirty="0">
                          <a:latin typeface="Arial"/>
                        </a:rPr>
                        <a:t>50</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0" i="0" u="none" strike="noStrike" dirty="0">
                          <a:latin typeface="Arial"/>
                        </a:rPr>
                        <a:t>6000</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dirty="0">
                          <a:latin typeface="Arial"/>
                        </a:rPr>
                        <a:t>　</a:t>
                      </a:r>
                    </a:p>
                  </a:txBody>
                  <a:tcPr marL="5827" marR="5827" marT="582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839753">
                <a:tc vMerge="1">
                  <a:txBody>
                    <a:bodyPr/>
                    <a:lstStyle/>
                    <a:p>
                      <a:endParaRPr lang="zh-CN" altLang="en-US"/>
                    </a:p>
                  </a:txBody>
                  <a:tcPr/>
                </a:tc>
                <a:tc>
                  <a:txBody>
                    <a:bodyPr/>
                    <a:lstStyle/>
                    <a:p>
                      <a:pPr algn="ctr" fontAlgn="ctr"/>
                      <a:r>
                        <a:rPr lang="zh-CN" altLang="en-US" sz="1400" b="0" i="0" u="none" strike="noStrike">
                          <a:latin typeface="宋体"/>
                        </a:rPr>
                        <a:t>墙体广告</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altLang="zh-CN" sz="1400" b="0" i="0" u="none" strike="noStrike">
                          <a:solidFill>
                            <a:srgbClr val="000000"/>
                          </a:solidFill>
                          <a:latin typeface="Arial"/>
                        </a:rPr>
                        <a:t>2011</a:t>
                      </a:r>
                      <a:r>
                        <a:rPr lang="zh-CN" altLang="en-US" sz="1400" b="0" i="0" u="none" strike="noStrike">
                          <a:solidFill>
                            <a:srgbClr val="000000"/>
                          </a:solidFill>
                          <a:latin typeface="宋体"/>
                        </a:rPr>
                        <a:t>年</a:t>
                      </a:r>
                      <a:r>
                        <a:rPr lang="en-US" altLang="zh-CN" sz="1400" b="0" i="0" u="none" strike="noStrike">
                          <a:solidFill>
                            <a:srgbClr val="000000"/>
                          </a:solidFill>
                          <a:latin typeface="Arial"/>
                        </a:rPr>
                        <a:t>11</a:t>
                      </a:r>
                      <a:r>
                        <a:rPr lang="zh-CN" altLang="en-US" sz="1400" b="0" i="0" u="none" strike="noStrike">
                          <a:solidFill>
                            <a:srgbClr val="000000"/>
                          </a:solidFill>
                          <a:latin typeface="宋体"/>
                        </a:rPr>
                        <a:t>月</a:t>
                      </a:r>
                      <a:r>
                        <a:rPr lang="en-US" altLang="zh-CN" sz="1400" b="0" i="0" u="none" strike="noStrike">
                          <a:solidFill>
                            <a:srgbClr val="000000"/>
                          </a:solidFill>
                          <a:latin typeface="Arial"/>
                        </a:rPr>
                        <a:t>1</a:t>
                      </a:r>
                      <a:r>
                        <a:rPr lang="zh-CN" altLang="en-US" sz="1400" b="0" i="0" u="none" strike="noStrike">
                          <a:solidFill>
                            <a:srgbClr val="000000"/>
                          </a:solidFill>
                          <a:latin typeface="宋体"/>
                        </a:rPr>
                        <a:t>日至</a:t>
                      </a:r>
                      <a:r>
                        <a:rPr lang="en-US" altLang="zh-CN" sz="1400" b="0" i="0" u="none" strike="noStrike">
                          <a:solidFill>
                            <a:srgbClr val="000000"/>
                          </a:solidFill>
                          <a:latin typeface="Arial"/>
                        </a:rPr>
                        <a:t>2012</a:t>
                      </a:r>
                      <a:r>
                        <a:rPr lang="zh-CN" altLang="en-US" sz="1400" b="0" i="0" u="none" strike="noStrike">
                          <a:solidFill>
                            <a:srgbClr val="000000"/>
                          </a:solidFill>
                          <a:latin typeface="宋体"/>
                        </a:rPr>
                        <a:t>年</a:t>
                      </a:r>
                      <a:r>
                        <a:rPr lang="en-US" altLang="zh-CN" sz="1400" b="0" i="0" u="none" strike="noStrike">
                          <a:solidFill>
                            <a:srgbClr val="000000"/>
                          </a:solidFill>
                          <a:latin typeface="Arial"/>
                        </a:rPr>
                        <a:t>2</a:t>
                      </a:r>
                      <a:r>
                        <a:rPr lang="zh-CN" altLang="en-US" sz="1400" b="0" i="0" u="none" strike="noStrike">
                          <a:solidFill>
                            <a:srgbClr val="000000"/>
                          </a:solidFill>
                          <a:latin typeface="宋体"/>
                        </a:rPr>
                        <a:t>月</a:t>
                      </a:r>
                      <a:r>
                        <a:rPr lang="en-US" altLang="zh-CN" sz="1400" b="0" i="0" u="none" strike="noStrike">
                          <a:solidFill>
                            <a:srgbClr val="000000"/>
                          </a:solidFill>
                          <a:latin typeface="Arial"/>
                        </a:rPr>
                        <a:t>1</a:t>
                      </a:r>
                      <a:r>
                        <a:rPr lang="zh-CN" altLang="en-US" sz="1400" b="0" i="0" u="none" strike="noStrike">
                          <a:solidFill>
                            <a:srgbClr val="000000"/>
                          </a:solidFill>
                          <a:latin typeface="宋体"/>
                        </a:rPr>
                        <a:t>日</a:t>
                      </a:r>
                      <a:endParaRPr lang="zh-CN" altLang="en-US" sz="1400" b="0" i="0" u="none" strike="noStrike">
                        <a:solidFill>
                          <a:srgbClr val="000000"/>
                        </a:solidFill>
                        <a:latin typeface="Arial"/>
                      </a:endParaRP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a:latin typeface="宋体"/>
                        </a:rPr>
                        <a:t>长安汽车四季度促销</a:t>
                      </a:r>
                      <a:r>
                        <a:rPr lang="en-US" altLang="zh-CN" sz="1400" b="0" i="0" u="none" strike="noStrike">
                          <a:latin typeface="宋体"/>
                        </a:rPr>
                        <a:t>/</a:t>
                      </a:r>
                      <a:r>
                        <a:rPr lang="zh-CN" altLang="en-US" sz="1400" b="0" i="0" u="none" strike="noStrike">
                          <a:latin typeface="宋体"/>
                        </a:rPr>
                        <a:t>金牛星宣传</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a:latin typeface="宋体"/>
                        </a:rPr>
                        <a:t>墙体广告</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dirty="0">
                          <a:latin typeface="宋体"/>
                        </a:rPr>
                        <a:t> 德州市及下县</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latin typeface="Arial"/>
                        </a:rPr>
                        <a:t>2m*3m</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a:latin typeface="宋体"/>
                        </a:rPr>
                        <a:t>德州市及下县</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a:latin typeface="Arial"/>
                        </a:rPr>
                        <a:t>　</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0" i="0" u="none" strike="noStrike">
                          <a:latin typeface="Arial"/>
                        </a:rPr>
                        <a:t>180</a:t>
                      </a:r>
                      <a:r>
                        <a:rPr lang="zh-CN" altLang="en-US" sz="1400" b="0" i="0" u="none" strike="noStrike">
                          <a:latin typeface="宋体"/>
                        </a:rPr>
                        <a:t>元</a:t>
                      </a:r>
                      <a:r>
                        <a:rPr lang="en-US" altLang="zh-CN" sz="1400" b="0" i="0" u="none" strike="noStrike">
                          <a:latin typeface="Arial"/>
                        </a:rPr>
                        <a:t>/</a:t>
                      </a:r>
                      <a:r>
                        <a:rPr lang="zh-CN" altLang="en-US" sz="1400" b="0" i="0" u="none" strike="noStrike">
                          <a:latin typeface="宋体"/>
                        </a:rPr>
                        <a:t>块</a:t>
                      </a:r>
                      <a:endParaRPr lang="zh-CN" altLang="en-US" sz="1400" b="0" i="0" u="none" strike="noStrike">
                        <a:latin typeface="Arial"/>
                      </a:endParaRP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0" i="0" u="none" strike="noStrike">
                          <a:latin typeface="Arial"/>
                        </a:rPr>
                        <a:t>300</a:t>
                      </a:r>
                      <a:r>
                        <a:rPr lang="zh-CN" altLang="en-US" sz="1400" b="0" i="0" u="none" strike="noStrike">
                          <a:latin typeface="宋体"/>
                        </a:rPr>
                        <a:t>（</a:t>
                      </a:r>
                      <a:r>
                        <a:rPr lang="en-US" altLang="zh-CN" sz="1400" b="0" i="0" u="none" strike="noStrike">
                          <a:latin typeface="Arial"/>
                        </a:rPr>
                        <a:t>6</a:t>
                      </a:r>
                      <a:r>
                        <a:rPr lang="zh-CN" altLang="en-US" sz="1400" b="0" i="0" u="none" strike="noStrike">
                          <a:latin typeface="宋体"/>
                        </a:rPr>
                        <a:t>个乡镇，每个乡镇）</a:t>
                      </a:r>
                      <a:endParaRPr lang="zh-CN" altLang="en-US" sz="1400" b="0" i="0" u="none" strike="noStrike">
                        <a:latin typeface="Arial"/>
                      </a:endParaRP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0" i="0" u="none" strike="noStrike">
                          <a:latin typeface="Arial"/>
                        </a:rPr>
                        <a:t>54000</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dirty="0">
                          <a:latin typeface="Arial"/>
                        </a:rPr>
                        <a:t>　</a:t>
                      </a:r>
                    </a:p>
                  </a:txBody>
                  <a:tcPr marL="5827" marR="5827" marT="582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839753">
                <a:tc vMerge="1">
                  <a:txBody>
                    <a:bodyPr/>
                    <a:lstStyle/>
                    <a:p>
                      <a:endParaRPr lang="zh-CN" altLang="en-US"/>
                    </a:p>
                  </a:txBody>
                  <a:tcPr/>
                </a:tc>
                <a:tc>
                  <a:txBody>
                    <a:bodyPr/>
                    <a:lstStyle/>
                    <a:p>
                      <a:pPr algn="ctr" fontAlgn="ctr"/>
                      <a:r>
                        <a:rPr lang="zh-CN" altLang="en-US" sz="1400" b="0" i="0" u="none" strike="noStrike">
                          <a:latin typeface="宋体"/>
                        </a:rPr>
                        <a:t>电子屏</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altLang="zh-CN" sz="1400" b="0" i="0" u="none" strike="noStrike">
                          <a:solidFill>
                            <a:srgbClr val="000000"/>
                          </a:solidFill>
                          <a:latin typeface="Arial"/>
                        </a:rPr>
                        <a:t>2011</a:t>
                      </a:r>
                      <a:r>
                        <a:rPr lang="zh-CN" altLang="en-US" sz="1400" b="0" i="0" u="none" strike="noStrike">
                          <a:solidFill>
                            <a:srgbClr val="000000"/>
                          </a:solidFill>
                          <a:latin typeface="宋体"/>
                        </a:rPr>
                        <a:t>年</a:t>
                      </a:r>
                      <a:r>
                        <a:rPr lang="en-US" altLang="zh-CN" sz="1400" b="0" i="0" u="none" strike="noStrike">
                          <a:solidFill>
                            <a:srgbClr val="000000"/>
                          </a:solidFill>
                          <a:latin typeface="Arial"/>
                        </a:rPr>
                        <a:t>11</a:t>
                      </a:r>
                      <a:r>
                        <a:rPr lang="zh-CN" altLang="en-US" sz="1400" b="0" i="0" u="none" strike="noStrike">
                          <a:solidFill>
                            <a:srgbClr val="000000"/>
                          </a:solidFill>
                          <a:latin typeface="宋体"/>
                        </a:rPr>
                        <a:t>月</a:t>
                      </a:r>
                      <a:r>
                        <a:rPr lang="en-US" altLang="zh-CN" sz="1400" b="0" i="0" u="none" strike="noStrike">
                          <a:solidFill>
                            <a:srgbClr val="000000"/>
                          </a:solidFill>
                          <a:latin typeface="Arial"/>
                        </a:rPr>
                        <a:t>1</a:t>
                      </a:r>
                      <a:r>
                        <a:rPr lang="zh-CN" altLang="en-US" sz="1400" b="0" i="0" u="none" strike="noStrike">
                          <a:solidFill>
                            <a:srgbClr val="000000"/>
                          </a:solidFill>
                          <a:latin typeface="宋体"/>
                        </a:rPr>
                        <a:t>日至</a:t>
                      </a:r>
                      <a:r>
                        <a:rPr lang="en-US" altLang="zh-CN" sz="1400" b="0" i="0" u="none" strike="noStrike">
                          <a:solidFill>
                            <a:srgbClr val="000000"/>
                          </a:solidFill>
                          <a:latin typeface="Arial"/>
                        </a:rPr>
                        <a:t>2012</a:t>
                      </a:r>
                      <a:r>
                        <a:rPr lang="zh-CN" altLang="en-US" sz="1400" b="0" i="0" u="none" strike="noStrike">
                          <a:solidFill>
                            <a:srgbClr val="000000"/>
                          </a:solidFill>
                          <a:latin typeface="宋体"/>
                        </a:rPr>
                        <a:t>年</a:t>
                      </a:r>
                      <a:r>
                        <a:rPr lang="en-US" altLang="zh-CN" sz="1400" b="0" i="0" u="none" strike="noStrike">
                          <a:solidFill>
                            <a:srgbClr val="000000"/>
                          </a:solidFill>
                          <a:latin typeface="Arial"/>
                        </a:rPr>
                        <a:t>2</a:t>
                      </a:r>
                      <a:r>
                        <a:rPr lang="zh-CN" altLang="en-US" sz="1400" b="0" i="0" u="none" strike="noStrike">
                          <a:solidFill>
                            <a:srgbClr val="000000"/>
                          </a:solidFill>
                          <a:latin typeface="宋体"/>
                        </a:rPr>
                        <a:t>月</a:t>
                      </a:r>
                      <a:r>
                        <a:rPr lang="en-US" altLang="zh-CN" sz="1400" b="0" i="0" u="none" strike="noStrike">
                          <a:solidFill>
                            <a:srgbClr val="000000"/>
                          </a:solidFill>
                          <a:latin typeface="Arial"/>
                        </a:rPr>
                        <a:t>1</a:t>
                      </a:r>
                      <a:r>
                        <a:rPr lang="zh-CN" altLang="en-US" sz="1400" b="0" i="0" u="none" strike="noStrike">
                          <a:solidFill>
                            <a:srgbClr val="000000"/>
                          </a:solidFill>
                          <a:latin typeface="宋体"/>
                        </a:rPr>
                        <a:t>日</a:t>
                      </a:r>
                      <a:endParaRPr lang="zh-CN" altLang="en-US" sz="1400" b="0" i="0" u="none" strike="noStrike">
                        <a:solidFill>
                          <a:srgbClr val="000000"/>
                        </a:solidFill>
                        <a:latin typeface="Arial"/>
                      </a:endParaRP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a:latin typeface="宋体"/>
                        </a:rPr>
                        <a:t>长安汽车四季度促销</a:t>
                      </a:r>
                      <a:r>
                        <a:rPr lang="en-US" altLang="zh-CN" sz="1400" b="0" i="0" u="none" strike="noStrike">
                          <a:latin typeface="宋体"/>
                        </a:rPr>
                        <a:t>/</a:t>
                      </a:r>
                      <a:r>
                        <a:rPr lang="zh-CN" altLang="en-US" sz="1400" b="0" i="0" u="none" strike="noStrike">
                          <a:latin typeface="宋体"/>
                        </a:rPr>
                        <a:t>金牛星宣传</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a:latin typeface="宋体"/>
                        </a:rPr>
                        <a:t>中心广场电子屏</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a:latin typeface="宋体"/>
                        </a:rPr>
                        <a:t>德州市</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0" i="0" u="none" strike="noStrike" dirty="0">
                          <a:latin typeface="Arial"/>
                        </a:rPr>
                        <a:t>20</a:t>
                      </a:r>
                      <a:r>
                        <a:rPr lang="zh-CN" altLang="en-US" sz="1400" b="0" i="0" u="none" strike="noStrike" dirty="0">
                          <a:latin typeface="宋体"/>
                        </a:rPr>
                        <a:t>秒（一天</a:t>
                      </a:r>
                      <a:r>
                        <a:rPr lang="en-US" altLang="zh-CN" sz="1400" b="0" i="0" u="none" strike="noStrike" dirty="0">
                          <a:latin typeface="Arial"/>
                        </a:rPr>
                        <a:t>20</a:t>
                      </a:r>
                      <a:r>
                        <a:rPr lang="zh-CN" altLang="en-US" sz="1400" b="0" i="0" u="none" strike="noStrike" dirty="0">
                          <a:latin typeface="宋体"/>
                        </a:rPr>
                        <a:t>次）</a:t>
                      </a:r>
                      <a:endParaRPr lang="zh-CN" altLang="en-US" sz="1400" b="0" i="0" u="none" strike="noStrike" dirty="0">
                        <a:latin typeface="Arial"/>
                      </a:endParaRP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dirty="0">
                          <a:latin typeface="宋体"/>
                        </a:rPr>
                        <a:t>德州市</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a:latin typeface="Arial"/>
                        </a:rPr>
                        <a:t>　</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0" i="0" u="none" strike="noStrike">
                          <a:latin typeface="Arial"/>
                        </a:rPr>
                        <a:t>20</a:t>
                      </a:r>
                      <a:r>
                        <a:rPr lang="zh-CN" altLang="en-US" sz="1400" b="0" i="0" u="none" strike="noStrike">
                          <a:latin typeface="宋体"/>
                        </a:rPr>
                        <a:t>元</a:t>
                      </a:r>
                      <a:r>
                        <a:rPr lang="en-US" altLang="zh-CN" sz="1400" b="0" i="0" u="none" strike="noStrike">
                          <a:latin typeface="Arial"/>
                        </a:rPr>
                        <a:t>/</a:t>
                      </a:r>
                      <a:r>
                        <a:rPr lang="zh-CN" altLang="en-US" sz="1400" b="0" i="0" u="none" strike="noStrike">
                          <a:latin typeface="宋体"/>
                        </a:rPr>
                        <a:t>天</a:t>
                      </a:r>
                      <a:endParaRPr lang="zh-CN" altLang="en-US" sz="1400" b="0" i="0" u="none" strike="noStrike">
                        <a:latin typeface="Arial"/>
                      </a:endParaRP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0" i="0" u="none" strike="noStrike">
                          <a:latin typeface="Arial"/>
                        </a:rPr>
                        <a:t>30</a:t>
                      </a:r>
                      <a:r>
                        <a:rPr lang="zh-CN" altLang="en-US" sz="1400" b="0" i="0" u="none" strike="noStrike">
                          <a:latin typeface="宋体"/>
                        </a:rPr>
                        <a:t>天</a:t>
                      </a:r>
                      <a:endParaRPr lang="zh-CN" altLang="en-US" sz="1400" b="0" i="0" u="none" strike="noStrike">
                        <a:latin typeface="Arial"/>
                      </a:endParaRP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0" i="0" u="none" strike="noStrike">
                          <a:latin typeface="Arial"/>
                        </a:rPr>
                        <a:t>6000</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dirty="0">
                          <a:latin typeface="Arial"/>
                        </a:rPr>
                        <a:t>　</a:t>
                      </a:r>
                    </a:p>
                  </a:txBody>
                  <a:tcPr marL="5827" marR="5827" marT="582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65218">
                <a:tc>
                  <a:txBody>
                    <a:bodyPr/>
                    <a:lstStyle/>
                    <a:p>
                      <a:pPr algn="ctr" fontAlgn="ctr"/>
                      <a:r>
                        <a:rPr lang="zh-CN" altLang="en-US" sz="1400" b="0" i="0" u="none" strike="noStrike">
                          <a:latin typeface="Arial"/>
                        </a:rPr>
                        <a:t>　</a:t>
                      </a:r>
                    </a:p>
                  </a:txBody>
                  <a:tcPr marL="5827" marR="5827" marT="582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zh-CN" altLang="en-US" sz="1400" b="0" i="0" u="none" strike="noStrike">
                          <a:latin typeface="宋体"/>
                        </a:rPr>
                        <a:t>媒体合计</a:t>
                      </a:r>
                      <a:r>
                        <a:rPr lang="en-US" altLang="zh-CN" sz="1400" b="0" i="0" u="none" strike="noStrike">
                          <a:latin typeface="Arial"/>
                        </a:rPr>
                        <a:t>(</a:t>
                      </a:r>
                      <a:r>
                        <a:rPr lang="zh-CN" altLang="en-US" sz="1400" b="0" i="0" u="none" strike="noStrike">
                          <a:latin typeface="宋体"/>
                        </a:rPr>
                        <a:t>不含税</a:t>
                      </a:r>
                      <a:r>
                        <a:rPr lang="en-US" altLang="zh-CN" sz="1400" b="0" i="0" u="none" strike="noStrike">
                          <a:latin typeface="Arial"/>
                        </a:rPr>
                        <a:t>)</a:t>
                      </a:r>
                      <a:r>
                        <a:rPr lang="zh-CN" altLang="en-US" sz="1400" b="0" i="0" u="none" strike="noStrike">
                          <a:latin typeface="宋体"/>
                        </a:rPr>
                        <a:t>：</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zh-CN" altLang="en-US"/>
                    </a:p>
                  </a:txBody>
                  <a:tcPr/>
                </a:tc>
                <a:tc gridSpan="2">
                  <a:txBody>
                    <a:bodyPr/>
                    <a:lstStyle/>
                    <a:p>
                      <a:pPr algn="ctr" fontAlgn="ctr"/>
                      <a:r>
                        <a:rPr lang="en-US" altLang="zh-CN" sz="1400" b="1" i="0" u="none" strike="noStrike">
                          <a:latin typeface="Arial"/>
                        </a:rPr>
                        <a:t>78000</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fontAlgn="ctr"/>
                      <a:r>
                        <a:rPr lang="zh-CN" altLang="en-US" sz="1400" b="0" i="0" u="none" strike="noStrike">
                          <a:latin typeface="宋体"/>
                        </a:rPr>
                        <a:t>税费：</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400" b="1" i="0" u="none" strike="noStrike" dirty="0">
                          <a:latin typeface="Arial"/>
                        </a:rPr>
                        <a:t>13260.0 </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400" b="0" i="0" u="none" strike="noStrike" dirty="0">
                          <a:latin typeface="宋体"/>
                        </a:rPr>
                        <a:t>总计（含税）：</a:t>
                      </a:r>
                    </a:p>
                  </a:txBody>
                  <a:tcPr marL="5827" marR="5827" marT="58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ctr"/>
                      <a:r>
                        <a:rPr lang="en-US" altLang="zh-CN" sz="1400" b="1" i="0" u="none" strike="noStrike" dirty="0">
                          <a:solidFill>
                            <a:srgbClr val="C00000"/>
                          </a:solidFill>
                          <a:latin typeface="Arial"/>
                        </a:rPr>
                        <a:t>91260.0 </a:t>
                      </a:r>
                    </a:p>
                  </a:txBody>
                  <a:tcPr marL="5827" marR="5827" marT="582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pPr>
              <a:defRPr/>
            </a:pPr>
            <a:fld id="{06A4EB4B-2B22-4E78-8A0E-8A2BA25899E2}" type="slidenum">
              <a:rPr lang="zh-CN" altLang="en-US" smtClean="0"/>
              <a:pPr>
                <a:defRPr/>
              </a:pPr>
              <a:t>13</a:t>
            </a:fld>
            <a:endParaRPr lang="en-US" altLang="zh-CN"/>
          </a:p>
        </p:txBody>
      </p:sp>
      <p:sp>
        <p:nvSpPr>
          <p:cNvPr id="6" name="TextBox 4"/>
          <p:cNvSpPr txBox="1">
            <a:spLocks noChangeArrowheads="1"/>
          </p:cNvSpPr>
          <p:nvPr/>
        </p:nvSpPr>
        <p:spPr bwMode="auto">
          <a:xfrm>
            <a:off x="428625" y="785794"/>
            <a:ext cx="2786063" cy="369888"/>
          </a:xfrm>
          <a:prstGeom prst="rect">
            <a:avLst/>
          </a:prstGeom>
          <a:noFill/>
          <a:ln w="9525">
            <a:noFill/>
            <a:miter lim="800000"/>
            <a:headEnd/>
            <a:tailEnd/>
          </a:ln>
        </p:spPr>
        <p:txBody>
          <a:bodyPr>
            <a:spAutoFit/>
          </a:bodyPr>
          <a:lstStyle/>
          <a:p>
            <a:r>
              <a:rPr lang="zh-CN" altLang="en-US" b="1" dirty="0"/>
              <a:t>效果评估：</a:t>
            </a:r>
          </a:p>
        </p:txBody>
      </p:sp>
      <p:sp>
        <p:nvSpPr>
          <p:cNvPr id="7" name="TextBox 6"/>
          <p:cNvSpPr txBox="1"/>
          <p:nvPr/>
        </p:nvSpPr>
        <p:spPr>
          <a:xfrm>
            <a:off x="819150" y="1295400"/>
            <a:ext cx="7572375" cy="1285032"/>
          </a:xfrm>
          <a:prstGeom prst="rect">
            <a:avLst/>
          </a:prstGeom>
          <a:noFill/>
        </p:spPr>
        <p:txBody>
          <a:bodyPr>
            <a:spAutoFit/>
          </a:bodyPr>
          <a:lstStyle/>
          <a:p>
            <a:pPr>
              <a:lnSpc>
                <a:spcPct val="150000"/>
              </a:lnSpc>
              <a:defRPr/>
            </a:pPr>
            <a:r>
              <a:rPr lang="en-US" altLang="zh-CN" dirty="0">
                <a:solidFill>
                  <a:srgbClr val="050581"/>
                </a:solidFill>
                <a:latin typeface="+mn-ea"/>
                <a:ea typeface="+mn-ea"/>
              </a:rPr>
              <a:t>---</a:t>
            </a:r>
            <a:r>
              <a:rPr lang="zh-CN" altLang="en-US" dirty="0">
                <a:solidFill>
                  <a:srgbClr val="050581"/>
                </a:solidFill>
                <a:latin typeface="+mn-ea"/>
                <a:ea typeface="+mn-ea"/>
              </a:rPr>
              <a:t>通过多媒体、高密度的广告轰炸，对长安品牌形象和产品宣传将有很大的提升，通过广告宣传</a:t>
            </a:r>
            <a:r>
              <a:rPr lang="zh-CN" altLang="en-US" dirty="0">
                <a:solidFill>
                  <a:srgbClr val="000066"/>
                </a:solidFill>
                <a:ea typeface="汉仪大宋简" pitchFamily="49" charset="-122"/>
              </a:rPr>
              <a:t>改变消费者态度、引导消费者选购长安汽车，提升销量，市场占有率达到</a:t>
            </a:r>
            <a:r>
              <a:rPr lang="en-US" altLang="zh-CN" dirty="0">
                <a:solidFill>
                  <a:srgbClr val="000066"/>
                </a:solidFill>
                <a:ea typeface="汉仪大宋简" pitchFamily="49" charset="-122"/>
              </a:rPr>
              <a:t>35%</a:t>
            </a:r>
            <a:r>
              <a:rPr lang="zh-CN" altLang="en-US" dirty="0">
                <a:solidFill>
                  <a:srgbClr val="050581"/>
                </a:solidFill>
                <a:latin typeface="+mn-ea"/>
                <a:ea typeface="+mn-ea"/>
              </a:rPr>
              <a:t>。</a:t>
            </a:r>
            <a:endParaRPr lang="en-US" altLang="zh-CN" dirty="0">
              <a:solidFill>
                <a:srgbClr val="050581"/>
              </a:solidFill>
              <a:latin typeface="+mn-ea"/>
              <a:ea typeface="+mn-ea"/>
            </a:endParaRPr>
          </a:p>
        </p:txBody>
      </p:sp>
      <p:graphicFrame>
        <p:nvGraphicFramePr>
          <p:cNvPr id="8" name="图示 7"/>
          <p:cNvGraphicFramePr/>
          <p:nvPr/>
        </p:nvGraphicFramePr>
        <p:xfrm>
          <a:off x="733075" y="3215124"/>
          <a:ext cx="6345705" cy="29253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Box 5"/>
          <p:cNvSpPr txBox="1">
            <a:spLocks noChangeArrowheads="1"/>
          </p:cNvSpPr>
          <p:nvPr/>
        </p:nvSpPr>
        <p:spPr bwMode="auto">
          <a:xfrm>
            <a:off x="1677988" y="5555164"/>
            <a:ext cx="1216025" cy="369888"/>
          </a:xfrm>
          <a:prstGeom prst="rect">
            <a:avLst/>
          </a:prstGeom>
          <a:noFill/>
          <a:ln w="9525">
            <a:noFill/>
            <a:miter lim="800000"/>
            <a:headEnd/>
            <a:tailEnd/>
          </a:ln>
        </p:spPr>
        <p:txBody>
          <a:bodyPr>
            <a:spAutoFit/>
          </a:bodyPr>
          <a:lstStyle/>
          <a:p>
            <a:r>
              <a:rPr lang="en-US" altLang="zh-CN" dirty="0"/>
              <a:t>24%</a:t>
            </a:r>
            <a:endParaRPr lang="zh-CN" altLang="en-US" dirty="0"/>
          </a:p>
        </p:txBody>
      </p:sp>
      <p:sp>
        <p:nvSpPr>
          <p:cNvPr id="10" name="TextBox 6"/>
          <p:cNvSpPr txBox="1">
            <a:spLocks noChangeArrowheads="1"/>
          </p:cNvSpPr>
          <p:nvPr/>
        </p:nvSpPr>
        <p:spPr bwMode="auto">
          <a:xfrm>
            <a:off x="2774950" y="4916989"/>
            <a:ext cx="1169987" cy="368300"/>
          </a:xfrm>
          <a:prstGeom prst="rect">
            <a:avLst/>
          </a:prstGeom>
          <a:noFill/>
          <a:ln w="9525">
            <a:noFill/>
            <a:miter lim="800000"/>
            <a:headEnd/>
            <a:tailEnd/>
          </a:ln>
        </p:spPr>
        <p:txBody>
          <a:bodyPr>
            <a:spAutoFit/>
          </a:bodyPr>
          <a:lstStyle/>
          <a:p>
            <a:r>
              <a:rPr lang="en-US" altLang="zh-CN" dirty="0"/>
              <a:t>26%</a:t>
            </a:r>
            <a:endParaRPr lang="zh-CN" altLang="en-US" dirty="0"/>
          </a:p>
        </p:txBody>
      </p:sp>
      <p:sp>
        <p:nvSpPr>
          <p:cNvPr id="11" name="TextBox 7"/>
          <p:cNvSpPr txBox="1">
            <a:spLocks noChangeArrowheads="1"/>
          </p:cNvSpPr>
          <p:nvPr/>
        </p:nvSpPr>
        <p:spPr bwMode="auto">
          <a:xfrm>
            <a:off x="3929063" y="4475664"/>
            <a:ext cx="1079500" cy="368300"/>
          </a:xfrm>
          <a:prstGeom prst="rect">
            <a:avLst/>
          </a:prstGeom>
          <a:noFill/>
          <a:ln w="9525">
            <a:noFill/>
            <a:miter lim="800000"/>
            <a:headEnd/>
            <a:tailEnd/>
          </a:ln>
        </p:spPr>
        <p:txBody>
          <a:bodyPr>
            <a:spAutoFit/>
          </a:bodyPr>
          <a:lstStyle/>
          <a:p>
            <a:r>
              <a:rPr lang="en-US" altLang="zh-CN" dirty="0"/>
              <a:t>28%</a:t>
            </a:r>
            <a:endParaRPr lang="zh-CN" altLang="en-US" dirty="0"/>
          </a:p>
        </p:txBody>
      </p:sp>
      <p:sp>
        <p:nvSpPr>
          <p:cNvPr id="12" name="TextBox 4"/>
          <p:cNvSpPr txBox="1">
            <a:spLocks noChangeArrowheads="1"/>
          </p:cNvSpPr>
          <p:nvPr/>
        </p:nvSpPr>
        <p:spPr bwMode="auto">
          <a:xfrm>
            <a:off x="6419850" y="3227890"/>
            <a:ext cx="2178050" cy="954107"/>
          </a:xfrm>
          <a:prstGeom prst="rect">
            <a:avLst/>
          </a:prstGeom>
          <a:solidFill>
            <a:srgbClr val="92D050"/>
          </a:solidFill>
          <a:ln w="9525">
            <a:noFill/>
            <a:miter lim="800000"/>
            <a:headEnd/>
            <a:tailEnd/>
          </a:ln>
        </p:spPr>
        <p:txBody>
          <a:bodyPr wrap="square">
            <a:spAutoFit/>
          </a:bodyPr>
          <a:lstStyle/>
          <a:p>
            <a:r>
              <a:rPr lang="zh-CN" altLang="en-US" sz="2800" dirty="0">
                <a:solidFill>
                  <a:srgbClr val="FF0000"/>
                </a:solidFill>
              </a:rPr>
              <a:t>市场占有率目标</a:t>
            </a:r>
            <a:r>
              <a:rPr lang="en-US" altLang="zh-CN" sz="2800" dirty="0">
                <a:solidFill>
                  <a:srgbClr val="FF0000"/>
                </a:solidFill>
              </a:rPr>
              <a:t>30%</a:t>
            </a:r>
            <a:endParaRPr lang="zh-CN" altLang="en-US" sz="2800" dirty="0">
              <a:solidFill>
                <a:srgbClr val="FF0000"/>
              </a:solidFill>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12379671</TotalTime>
  <Words>1205</Words>
  <Application>Microsoft Macintosh PowerPoint</Application>
  <PresentationFormat>A4 纸张(210x297 毫米)</PresentationFormat>
  <Paragraphs>228</Paragraphs>
  <Slides>13</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13</vt:i4>
      </vt:variant>
    </vt:vector>
  </HeadingPairs>
  <TitlesOfParts>
    <vt:vector size="22" baseType="lpstr">
      <vt:lpstr>方正黑体简体</vt:lpstr>
      <vt:lpstr>方正细黑一简体</vt:lpstr>
      <vt:lpstr>黑体</vt:lpstr>
      <vt:lpstr>宋体</vt:lpstr>
      <vt:lpstr>Arial</vt:lpstr>
      <vt:lpstr>Calibri</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第一工作组日进度通报</dc:title>
  <dc:creator>ZY</dc:creator>
  <cp:lastModifiedBy>钟 云昇</cp:lastModifiedBy>
  <cp:revision>9399</cp:revision>
  <dcterms:modified xsi:type="dcterms:W3CDTF">2021-05-14T05:51:45Z</dcterms:modified>
</cp:coreProperties>
</file>