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4537" r:id="rId3"/>
    <p:sldId id="4530" r:id="rId5"/>
    <p:sldId id="4538" r:id="rId6"/>
    <p:sldId id="4475" r:id="rId7"/>
    <p:sldId id="4414" r:id="rId8"/>
    <p:sldId id="4417" r:id="rId9"/>
    <p:sldId id="4474" r:id="rId10"/>
    <p:sldId id="4598" r:id="rId11"/>
    <p:sldId id="4647" r:id="rId12"/>
    <p:sldId id="4599" r:id="rId13"/>
    <p:sldId id="4600" r:id="rId14"/>
    <p:sldId id="4601" r:id="rId15"/>
    <p:sldId id="4602" r:id="rId16"/>
    <p:sldId id="4606" r:id="rId17"/>
    <p:sldId id="4648" r:id="rId18"/>
    <p:sldId id="4607" r:id="rId19"/>
    <p:sldId id="4609" r:id="rId20"/>
    <p:sldId id="4640" r:id="rId21"/>
    <p:sldId id="4644" r:id="rId22"/>
    <p:sldId id="4611" r:id="rId23"/>
    <p:sldId id="4649" r:id="rId24"/>
    <p:sldId id="4646" r:id="rId25"/>
    <p:sldId id="4612" r:id="rId26"/>
    <p:sldId id="4613" r:id="rId27"/>
    <p:sldId id="4651" r:id="rId28"/>
  </p:sldIdLst>
  <p:sldSz cx="12858750" cy="7232650"/>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13" userDrawn="1">
          <p15:clr>
            <a:srgbClr val="A4A3A4"/>
          </p15:clr>
        </p15:guide>
        <p15:guide id="2" orient="horz" pos="4183" userDrawn="1">
          <p15:clr>
            <a:srgbClr val="A4A3A4"/>
          </p15:clr>
        </p15:guide>
        <p15:guide id="3" pos="4016" userDrawn="1">
          <p15:clr>
            <a:srgbClr val="A4A3A4"/>
          </p15:clr>
        </p15:guide>
        <p15:guide id="4" pos="557" userDrawn="1">
          <p15:clr>
            <a:srgbClr val="A4A3A4"/>
          </p15:clr>
        </p15:guide>
        <p15:guide id="5" pos="7497" userDrawn="1">
          <p15:clr>
            <a:srgbClr val="A4A3A4"/>
          </p15:clr>
        </p15:guide>
        <p15:guide id="6" pos="690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5AC"/>
    <a:srgbClr val="58A9CC"/>
    <a:srgbClr val="00A9D3"/>
    <a:srgbClr val="C00000"/>
    <a:srgbClr val="D14E5B"/>
    <a:srgbClr val="CA8F45"/>
    <a:srgbClr val="4BC1DD"/>
    <a:srgbClr val="0C2744"/>
    <a:srgbClr val="29ABE2"/>
    <a:srgbClr val="FFC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42" autoAdjust="0"/>
    <p:restoredTop sz="95274" autoAdjust="0"/>
  </p:normalViewPr>
  <p:slideViewPr>
    <p:cSldViewPr>
      <p:cViewPr varScale="1">
        <p:scale>
          <a:sx n="97" d="100"/>
          <a:sy n="97" d="100"/>
        </p:scale>
        <p:origin x="108" y="324"/>
      </p:cViewPr>
      <p:guideLst>
        <p:guide orient="horz" pos="313"/>
        <p:guide orient="horz" pos="4183"/>
        <p:guide pos="4016"/>
        <p:guide pos="557"/>
        <p:guide pos="7497"/>
        <p:guide pos="6908"/>
      </p:guideLst>
    </p:cSldViewPr>
  </p:slideViewPr>
  <p:outlineViewPr>
    <p:cViewPr>
      <p:scale>
        <a:sx n="100" d="100"/>
        <a:sy n="100" d="100"/>
      </p:scale>
      <p:origin x="0" y="-10374"/>
    </p:cViewPr>
  </p:outlineViewPr>
  <p:notesTextViewPr>
    <p:cViewPr>
      <p:scale>
        <a:sx n="1" d="1"/>
        <a:sy n="1" d="1"/>
      </p:scale>
      <p:origin x="0" y="0"/>
    </p:cViewPr>
  </p:notesTextViewPr>
  <p:sorterViewPr>
    <p:cViewPr varScale="1">
      <p:scale>
        <a:sx n="1" d="1"/>
        <a:sy n="1" d="1"/>
      </p:scale>
      <p:origin x="0" y="-6374"/>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18.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1</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2</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3</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r>
              <a:rPr lang="en-US" altLang="zh-CN" smtClean="0">
                <a:latin typeface="Arial" panose="020B0604020202020204" pitchFamily="34" charset="0"/>
                <a:ea typeface="微软雅黑" panose="020B0503020204020204" pitchFamily="34" charset="-122"/>
              </a:rPr>
              <a:t>4</a:t>
            </a:r>
            <a:endParaRPr lang="zh-CN" altLang="en-US" dirty="0">
              <a:latin typeface="Arial" panose="020B0604020202020204" pitchFamily="34" charset="0"/>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GB" smtClean="0"/>
              <a:t>5</a:t>
            </a:r>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7</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9</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10</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12</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14</a:t>
            </a:r>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15</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16</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17</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18</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19</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20</a:t>
            </a:r>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21</a:t>
            </a:r>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22</a:t>
            </a:r>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23</a:t>
            </a:r>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r>
              <a:rPr lang="en-US" altLang="zh-CN" smtClean="0"/>
              <a:t>24</a:t>
            </a:r>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r>
              <a:rPr lang="en-US" altLang="zh-CN" smtClean="0"/>
              <a:t>25</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fld>
            <a:endParaRPr lang="zh-CN" altLang="en-US"/>
          </a:p>
        </p:txBody>
      </p:sp>
      <p:sp>
        <p:nvSpPr>
          <p:cNvPr id="7" name="矩形 6"/>
          <p:cNvSpPr/>
          <p:nvPr userDrawn="1"/>
        </p:nvSpPr>
        <p:spPr>
          <a:xfrm>
            <a:off x="11901983" y="159941"/>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pPr fontAlgn="auto">
              <a:spcBef>
                <a:spcPts val="0"/>
              </a:spcBef>
              <a:spcAft>
                <a:spcPts val="0"/>
              </a:spcAft>
            </a:pPr>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07344" y="1183677"/>
            <a:ext cx="9644063" cy="2518034"/>
          </a:xfrm>
        </p:spPr>
        <p:txBody>
          <a:bodyPr anchor="b"/>
          <a:lstStyle>
            <a:lvl1pPr algn="ctr">
              <a:defRPr sz="633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607344" y="3798816"/>
            <a:ext cx="9644063" cy="1746216"/>
          </a:xfrm>
        </p:spPr>
        <p:txBody>
          <a:bodyPr/>
          <a:lstStyle>
            <a:lvl1pPr marL="0" indent="0" algn="ctr">
              <a:buNone/>
              <a:defRPr sz="2530"/>
            </a:lvl1pPr>
            <a:lvl2pPr marL="481965" indent="0" algn="ctr">
              <a:buNone/>
              <a:defRPr sz="2110"/>
            </a:lvl2pPr>
            <a:lvl3pPr marL="964565" indent="0" algn="ctr">
              <a:buNone/>
              <a:defRPr sz="1900"/>
            </a:lvl3pPr>
            <a:lvl4pPr marL="1446530" indent="0" algn="ctr">
              <a:buNone/>
              <a:defRPr sz="1685"/>
            </a:lvl4pPr>
            <a:lvl5pPr marL="1928495" indent="0" algn="ctr">
              <a:buNone/>
              <a:defRPr sz="1685"/>
            </a:lvl5pPr>
            <a:lvl6pPr marL="2411095" indent="0" algn="ctr">
              <a:buNone/>
              <a:defRPr sz="1685"/>
            </a:lvl6pPr>
            <a:lvl7pPr marL="2893060" indent="0" algn="ctr">
              <a:buNone/>
              <a:defRPr sz="1685"/>
            </a:lvl7pPr>
            <a:lvl8pPr marL="3375025" indent="0" algn="ctr">
              <a:buNone/>
              <a:defRPr sz="1685"/>
            </a:lvl8pPr>
            <a:lvl9pPr marL="3856990" indent="0" algn="ctr">
              <a:buNone/>
              <a:defRPr sz="1685"/>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56D3AC6-CE12-4D32-A6C6-4C1AC9D599C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CE9BD49-73A7-4B63-AA2B-934BCE72382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0"/>
            <a:r>
              <a:rPr lang="zh-CN" altLang="en-US" smtClean="0"/>
              <a:t>第二级</a:t>
            </a:r>
            <a:endParaRPr lang="zh-CN" altLang="en-US" smtClean="0"/>
          </a:p>
          <a:p>
            <a:pPr lvl="0"/>
            <a:r>
              <a:rPr lang="zh-CN" altLang="en-US" smtClean="0"/>
              <a:t>第三级</a:t>
            </a:r>
            <a:endParaRPr lang="zh-CN" altLang="en-US" smtClean="0"/>
          </a:p>
          <a:p>
            <a:pPr lvl="0"/>
            <a:r>
              <a:rPr lang="zh-CN" altLang="en-US" smtClean="0"/>
              <a:t>第四级</a:t>
            </a:r>
            <a:endParaRPr lang="zh-CN" altLang="en-US" smtClean="0"/>
          </a:p>
          <a:p>
            <a:pPr lvl="0"/>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zh-CN" smtClean="0"/>
              <a:t>2021/12/1</a:t>
            </a:r>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ltLang="zh-CN" smtClean="0"/>
              <a:t>‹#›</a:t>
            </a: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1.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3.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xml"/><Relationship Id="rId2" Type="http://schemas.microsoft.com/office/2007/relationships/hdphoto" Target="../media/image8.wdp"/><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microsoft.com/office/2007/relationships/hdphoto" Target="../media/image3.wdp"/><Relationship Id="rId3" Type="http://schemas.openxmlformats.org/officeDocument/2006/relationships/image" Target="../media/image2.png"/><Relationship Id="rId2" Type="http://schemas.openxmlformats.org/officeDocument/2006/relationships/tags" Target="../tags/tag17.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a:spLocks noChangeArrowheads="1"/>
          </p:cNvSpPr>
          <p:nvPr/>
        </p:nvSpPr>
        <p:spPr bwMode="auto">
          <a:xfrm>
            <a:off x="4682613" y="1566851"/>
            <a:ext cx="7752643"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smtClean="0">
                <a:solidFill>
                  <a:schemeClr val="tx1">
                    <a:lumMod val="75000"/>
                    <a:lumOff val="25000"/>
                  </a:schemeClr>
                </a:solidFill>
                <a:latin typeface="+mn-lt"/>
                <a:ea typeface="+mn-ea"/>
                <a:cs typeface="+mn-ea"/>
                <a:sym typeface="+mn-lt"/>
              </a:rPr>
              <a:t>新员工入职培训模板</a:t>
            </a:r>
            <a:endParaRPr lang="zh-CN" altLang="en-US" sz="6600" b="1" dirty="0">
              <a:solidFill>
                <a:schemeClr val="tx1">
                  <a:lumMod val="75000"/>
                  <a:lumOff val="25000"/>
                </a:schemeClr>
              </a:solidFill>
              <a:latin typeface="+mn-lt"/>
              <a:ea typeface="+mn-ea"/>
              <a:cs typeface="+mn-ea"/>
              <a:sym typeface="+mn-lt"/>
            </a:endParaRPr>
          </a:p>
        </p:txBody>
      </p:sp>
      <p:sp>
        <p:nvSpPr>
          <p:cNvPr id="21" name="直角三角形 20"/>
          <p:cNvSpPr/>
          <p:nvPr/>
        </p:nvSpPr>
        <p:spPr>
          <a:xfrm rot="16200000">
            <a:off x="8558935" y="2932835"/>
            <a:ext cx="4299815" cy="429981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rot="2696204">
            <a:off x="-2365503" y="3163041"/>
            <a:ext cx="11052317" cy="22190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形状 25"/>
          <p:cNvSpPr/>
          <p:nvPr/>
        </p:nvSpPr>
        <p:spPr>
          <a:xfrm rot="5400000" flipH="1">
            <a:off x="0" y="2932835"/>
            <a:ext cx="4299815" cy="4299815"/>
          </a:xfrm>
          <a:custGeom>
            <a:avLst/>
            <a:gdLst>
              <a:gd name="connsiteX0" fmla="*/ 1187211 w 4299815"/>
              <a:gd name="connsiteY0" fmla="*/ 1187211 h 4299815"/>
              <a:gd name="connsiteX1" fmla="*/ 0 w 4299815"/>
              <a:gd name="connsiteY1" fmla="*/ 0 h 4299815"/>
              <a:gd name="connsiteX2" fmla="*/ 0 w 4299815"/>
              <a:gd name="connsiteY2" fmla="*/ 2336339 h 4299815"/>
              <a:gd name="connsiteX3" fmla="*/ 4299815 w 4299815"/>
              <a:gd name="connsiteY3" fmla="*/ 4299815 h 4299815"/>
              <a:gd name="connsiteX4" fmla="*/ 1304903 w 4299815"/>
              <a:gd name="connsiteY4" fmla="*/ 1304903 h 4299815"/>
              <a:gd name="connsiteX5" fmla="*/ 0 w 4299815"/>
              <a:gd name="connsiteY5" fmla="*/ 2567950 h 4299815"/>
              <a:gd name="connsiteX6" fmla="*/ 0 w 4299815"/>
              <a:gd name="connsiteY6" fmla="*/ 4299815 h 429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9815" h="4299815">
                <a:moveTo>
                  <a:pt x="1187211" y="1187211"/>
                </a:moveTo>
                <a:lnTo>
                  <a:pt x="0" y="0"/>
                </a:lnTo>
                <a:lnTo>
                  <a:pt x="0" y="2336339"/>
                </a:lnTo>
                <a:close/>
                <a:moveTo>
                  <a:pt x="4299815" y="4299815"/>
                </a:moveTo>
                <a:lnTo>
                  <a:pt x="1304903" y="1304903"/>
                </a:lnTo>
                <a:lnTo>
                  <a:pt x="0" y="2567950"/>
                </a:lnTo>
                <a:lnTo>
                  <a:pt x="0" y="4299815"/>
                </a:lnTo>
                <a:close/>
              </a:path>
            </a:pathLst>
          </a:cu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a:off x="740743" y="-103512"/>
            <a:ext cx="12240881" cy="7439673"/>
            <a:chOff x="733975" y="-128091"/>
            <a:chExt cx="12240881" cy="7439673"/>
          </a:xfrm>
        </p:grpSpPr>
        <p:cxnSp>
          <p:nvCxnSpPr>
            <p:cNvPr id="28" name="直接连接符 27"/>
            <p:cNvCxnSpPr/>
            <p:nvPr/>
          </p:nvCxnSpPr>
          <p:spPr>
            <a:xfrm>
              <a:off x="733975" y="-128091"/>
              <a:ext cx="7437501" cy="7439673"/>
            </a:xfrm>
            <a:prstGeom prst="line">
              <a:avLst/>
            </a:prstGeom>
            <a:ln w="1905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129370" y="2374229"/>
              <a:ext cx="4845486" cy="4837836"/>
            </a:xfrm>
            <a:prstGeom prst="line">
              <a:avLst/>
            </a:prstGeom>
            <a:ln w="1905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6600587" y="3819525"/>
            <a:ext cx="3318510" cy="419735"/>
            <a:chOff x="10040" y="6015"/>
            <a:chExt cx="5226" cy="661"/>
          </a:xfrm>
        </p:grpSpPr>
        <p:sp>
          <p:nvSpPr>
            <p:cNvPr id="40" name="矩形 39"/>
            <p:cNvSpPr/>
            <p:nvPr/>
          </p:nvSpPr>
          <p:spPr>
            <a:xfrm>
              <a:off x="10040" y="6015"/>
              <a:ext cx="2439" cy="6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cs typeface="+mn-ea"/>
                <a:sym typeface="+mn-lt"/>
              </a:endParaRPr>
            </a:p>
          </p:txBody>
        </p:sp>
        <p:sp>
          <p:nvSpPr>
            <p:cNvPr id="41" name="矩形 40"/>
            <p:cNvSpPr/>
            <p:nvPr/>
          </p:nvSpPr>
          <p:spPr>
            <a:xfrm>
              <a:off x="12810" y="6015"/>
              <a:ext cx="2439" cy="6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2" name="矩形 41"/>
            <p:cNvSpPr/>
            <p:nvPr/>
          </p:nvSpPr>
          <p:spPr>
            <a:xfrm>
              <a:off x="10040" y="6088"/>
              <a:ext cx="2376" cy="485"/>
            </a:xfrm>
            <a:prstGeom prst="rect">
              <a:avLst/>
            </a:prstGeom>
          </p:spPr>
          <p:txBody>
            <a:bodyPr wrap="none">
              <a:spAutoFit/>
            </a:bodyPr>
            <a:lstStyle/>
            <a:p>
              <a:r>
                <a:rPr lang="zh-CN" altLang="en-US" sz="1400" smtClean="0">
                  <a:solidFill>
                    <a:schemeClr val="bg1"/>
                  </a:solidFill>
                  <a:latin typeface="+mn-lt"/>
                  <a:ea typeface="+mn-ea"/>
                  <a:cs typeface="+mn-ea"/>
                  <a:sym typeface="+mn-lt"/>
                </a:rPr>
                <a:t>汇报人：</a:t>
              </a:r>
              <a:r>
                <a:rPr lang="en-US" altLang="zh-CN" sz="1400" smtClean="0">
                  <a:solidFill>
                    <a:schemeClr val="bg1"/>
                  </a:solidFill>
                  <a:latin typeface="+mn-lt"/>
                  <a:ea typeface="+mn-ea"/>
                  <a:cs typeface="+mn-ea"/>
                  <a:sym typeface="+mn-lt"/>
                </a:rPr>
                <a:t>XXPPT </a:t>
              </a:r>
              <a:endParaRPr lang="zh-CN" altLang="en-US" sz="1400" dirty="0">
                <a:solidFill>
                  <a:schemeClr val="bg1"/>
                </a:solidFill>
                <a:latin typeface="+mn-lt"/>
                <a:ea typeface="+mn-ea"/>
                <a:cs typeface="+mn-ea"/>
                <a:sym typeface="+mn-lt"/>
              </a:endParaRPr>
            </a:p>
          </p:txBody>
        </p:sp>
        <p:sp>
          <p:nvSpPr>
            <p:cNvPr id="43" name="矩形 42"/>
            <p:cNvSpPr/>
            <p:nvPr/>
          </p:nvSpPr>
          <p:spPr>
            <a:xfrm>
              <a:off x="12904" y="6088"/>
              <a:ext cx="2362" cy="485"/>
            </a:xfrm>
            <a:prstGeom prst="rect">
              <a:avLst/>
            </a:prstGeom>
          </p:spPr>
          <p:txBody>
            <a:bodyPr wrap="square">
              <a:spAutoFit/>
            </a:bodyPr>
            <a:lstStyle/>
            <a:p>
              <a:r>
                <a:rPr lang="zh-CN" altLang="en-US" sz="1400" smtClean="0">
                  <a:solidFill>
                    <a:schemeClr val="bg2">
                      <a:lumMod val="25000"/>
                    </a:schemeClr>
                  </a:solidFill>
                  <a:latin typeface="+mn-lt"/>
                  <a:ea typeface="+mn-ea"/>
                  <a:cs typeface="+mn-ea"/>
                  <a:sym typeface="+mn-lt"/>
                </a:rPr>
                <a:t>时间：</a:t>
              </a:r>
              <a:r>
                <a:rPr lang="en-US" altLang="zh-CN" sz="1400" smtClean="0">
                  <a:solidFill>
                    <a:schemeClr val="bg2">
                      <a:lumMod val="25000"/>
                    </a:schemeClr>
                  </a:solidFill>
                  <a:latin typeface="+mn-lt"/>
                  <a:ea typeface="+mn-ea"/>
                  <a:cs typeface="+mn-ea"/>
                  <a:sym typeface="+mn-lt"/>
                </a:rPr>
                <a:t>XX</a:t>
              </a:r>
              <a:r>
                <a:rPr lang="zh-CN" altLang="en-US" sz="1400" smtClean="0">
                  <a:solidFill>
                    <a:schemeClr val="bg2">
                      <a:lumMod val="25000"/>
                    </a:schemeClr>
                  </a:solidFill>
                  <a:latin typeface="+mn-lt"/>
                  <a:ea typeface="+mn-ea"/>
                  <a:cs typeface="+mn-ea"/>
                  <a:sym typeface="+mn-lt"/>
                </a:rPr>
                <a:t>月</a:t>
              </a:r>
              <a:r>
                <a:rPr lang="en-US" altLang="zh-CN" sz="1400" smtClean="0">
                  <a:solidFill>
                    <a:schemeClr val="bg2">
                      <a:lumMod val="25000"/>
                    </a:schemeClr>
                  </a:solidFill>
                  <a:latin typeface="+mn-lt"/>
                  <a:ea typeface="+mn-ea"/>
                  <a:cs typeface="+mn-ea"/>
                  <a:sym typeface="+mn-lt"/>
                </a:rPr>
                <a:t>X</a:t>
              </a:r>
              <a:r>
                <a:rPr lang="zh-CN" altLang="en-US" sz="1400" smtClean="0">
                  <a:solidFill>
                    <a:schemeClr val="bg2">
                      <a:lumMod val="25000"/>
                    </a:schemeClr>
                  </a:solidFill>
                  <a:latin typeface="+mn-lt"/>
                  <a:ea typeface="+mn-ea"/>
                  <a:cs typeface="+mn-ea"/>
                  <a:sym typeface="+mn-lt"/>
                </a:rPr>
                <a:t>日</a:t>
              </a:r>
              <a:endParaRPr lang="zh-CN" altLang="en-US" sz="1400" dirty="0">
                <a:solidFill>
                  <a:schemeClr val="bg2">
                    <a:lumMod val="25000"/>
                  </a:schemeClr>
                </a:solidFill>
                <a:latin typeface="+mn-lt"/>
                <a:ea typeface="+mn-ea"/>
                <a:cs typeface="+mn-ea"/>
                <a:sym typeface="+mn-lt"/>
              </a:endParaRPr>
            </a:p>
          </p:txBody>
        </p:sp>
      </p:grpSp>
      <p:sp>
        <p:nvSpPr>
          <p:cNvPr id="50" name="矩形 259"/>
          <p:cNvSpPr>
            <a:spLocks noChangeArrowheads="1"/>
          </p:cNvSpPr>
          <p:nvPr/>
        </p:nvSpPr>
        <p:spPr bwMode="auto">
          <a:xfrm>
            <a:off x="4724206" y="2647919"/>
            <a:ext cx="6894190" cy="800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en-US" altLang="zh-CN" sz="2000" smtClean="0">
                <a:solidFill>
                  <a:schemeClr val="bg1">
                    <a:lumMod val="65000"/>
                  </a:schemeClr>
                </a:solidFill>
                <a:latin typeface="+mn-lt"/>
                <a:ea typeface="+mn-ea"/>
                <a:cs typeface="+mn-ea"/>
                <a:sym typeface="+mn-lt"/>
              </a:rPr>
              <a:t>New employee orientation PPTNew employee orientation PPTNew employee orientation</a:t>
            </a:r>
            <a:endParaRPr lang="en-US" altLang="zh-CN" sz="2000" dirty="0">
              <a:solidFill>
                <a:schemeClr val="bg1">
                  <a:lumMod val="65000"/>
                </a:schemeClr>
              </a:solidFill>
              <a:latin typeface="+mn-lt"/>
              <a:ea typeface="+mn-ea"/>
              <a:cs typeface="+mn-ea"/>
              <a:sym typeface="+mn-lt"/>
            </a:endParaRPr>
          </a:p>
        </p:txBody>
      </p:sp>
      <p:sp>
        <p:nvSpPr>
          <p:cNvPr id="51" name="矩形 259"/>
          <p:cNvSpPr>
            <a:spLocks noChangeArrowheads="1"/>
          </p:cNvSpPr>
          <p:nvPr/>
        </p:nvSpPr>
        <p:spPr bwMode="auto">
          <a:xfrm>
            <a:off x="4490502" y="189587"/>
            <a:ext cx="531076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2000" smtClean="0">
                <a:solidFill>
                  <a:schemeClr val="tx1">
                    <a:lumMod val="50000"/>
                    <a:lumOff val="50000"/>
                  </a:schemeClr>
                </a:solidFill>
                <a:latin typeface="+mn-lt"/>
                <a:ea typeface="+mn-ea"/>
                <a:cs typeface="+mn-ea"/>
                <a:sym typeface="+mn-lt"/>
              </a:rPr>
              <a:t>会议报告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座谈交流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工作总结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工作汇报</a:t>
            </a:r>
            <a:endParaRPr lang="en-US" altLang="zh-CN" sz="2000" dirty="0">
              <a:solidFill>
                <a:schemeClr val="tx1">
                  <a:lumMod val="50000"/>
                  <a:lumOff val="50000"/>
                </a:schemeClr>
              </a:solidFill>
              <a:latin typeface="+mn-lt"/>
              <a:ea typeface="+mn-ea"/>
              <a:cs typeface="+mn-ea"/>
              <a:sym typeface="+mn-lt"/>
            </a:endParaRPr>
          </a:p>
        </p:txBody>
      </p:sp>
      <p:cxnSp>
        <p:nvCxnSpPr>
          <p:cNvPr id="62" name="直接连接符 61"/>
          <p:cNvCxnSpPr/>
          <p:nvPr/>
        </p:nvCxnSpPr>
        <p:spPr>
          <a:xfrm>
            <a:off x="2144729" y="347468"/>
            <a:ext cx="2575919"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957767" y="343475"/>
            <a:ext cx="2575919"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0"/>
                                        </p:tgtEl>
                                      </p:cBhvr>
                                    </p:animEffect>
                                  </p:childTnLst>
                                </p:cTn>
                              </p:par>
                            </p:childTnLst>
                          </p:cTn>
                        </p:par>
                        <p:par>
                          <p:cTn id="12" fill="hold">
                            <p:stCondLst>
                              <p:cond delay="44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50"/>
                                        </p:tgtEl>
                                      </p:cBhvr>
                                    </p:animEffect>
                                    <p:animScale>
                                      <p:cBhvr>
                                        <p:cTn id="15" dur="250" autoRev="1" fill="hold"/>
                                        <p:tgtEl>
                                          <p:spTgt spid="50"/>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1"/>
                                        </p:tgtEl>
                                        <p:attrNameLst>
                                          <p:attrName>ppt_y</p:attrName>
                                        </p:attrNameLst>
                                      </p:cBhvr>
                                      <p:tavLst>
                                        <p:tav tm="0">
                                          <p:val>
                                            <p:strVal val="#ppt_y"/>
                                          </p:val>
                                        </p:tav>
                                        <p:tav tm="100000">
                                          <p:val>
                                            <p:strVal val="#ppt_y"/>
                                          </p:val>
                                        </p:tav>
                                      </p:tavLst>
                                    </p:anim>
                                    <p:anim calcmode="lin" valueType="num">
                                      <p:cBhvr>
                                        <p:cTn id="22"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1"/>
                                        </p:tgtEl>
                                      </p:cBhvr>
                                    </p:animEffect>
                                  </p:childTnLst>
                                </p:cTn>
                              </p:par>
                            </p:childTnLst>
                          </p:cTn>
                        </p:par>
                        <p:par>
                          <p:cTn id="25" fill="hold">
                            <p:stCondLst>
                              <p:cond delay="170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51"/>
                                        </p:tgtEl>
                                      </p:cBhvr>
                                    </p:animEffect>
                                    <p:animScale>
                                      <p:cBhvr>
                                        <p:cTn id="28" dur="25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0" grpId="1" bldLvl="0" animBg="1"/>
      <p:bldP spid="51" grpId="0"/>
      <p:bldP spid="5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MH_Number_1"/>
          <p:cNvSpPr/>
          <p:nvPr>
            <p:custDataLst>
              <p:tags r:id="rId1"/>
            </p:custDataLst>
          </p:nvPr>
        </p:nvSpPr>
        <p:spPr>
          <a:xfrm>
            <a:off x="5260955" y="1812147"/>
            <a:ext cx="379603" cy="379603"/>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800" b="1" smtClean="0">
                <a:solidFill>
                  <a:schemeClr val="bg1"/>
                </a:solidFill>
                <a:cs typeface="+mn-ea"/>
                <a:sym typeface="+mn-lt"/>
              </a:rPr>
              <a:t>1</a:t>
            </a:r>
            <a:endParaRPr lang="zh-CN" altLang="en-US" sz="2800" b="1" dirty="0">
              <a:solidFill>
                <a:schemeClr val="bg1"/>
              </a:solidFill>
              <a:cs typeface="+mn-ea"/>
              <a:sym typeface="+mn-lt"/>
            </a:endParaRPr>
          </a:p>
        </p:txBody>
      </p:sp>
      <p:sp>
        <p:nvSpPr>
          <p:cNvPr id="12" name="MH_Entry_1"/>
          <p:cNvSpPr/>
          <p:nvPr>
            <p:custDataLst>
              <p:tags r:id="rId2"/>
            </p:custDataLst>
          </p:nvPr>
        </p:nvSpPr>
        <p:spPr>
          <a:xfrm>
            <a:off x="5997327" y="1368945"/>
            <a:ext cx="2622413" cy="129266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2800" smtClean="0">
                <a:solidFill>
                  <a:schemeClr val="bg1">
                    <a:lumMod val="65000"/>
                  </a:schemeClr>
                </a:solidFill>
                <a:cs typeface="+mn-ea"/>
                <a:sym typeface="+mn-lt"/>
              </a:rPr>
              <a:t>年度工作概述</a:t>
            </a:r>
            <a:endParaRPr lang="zh-CN" altLang="en-US" sz="2800" smtClean="0">
              <a:solidFill>
                <a:schemeClr val="bg1">
                  <a:lumMod val="65000"/>
                </a:schemeClr>
              </a:solidFill>
              <a:cs typeface="+mn-ea"/>
              <a:sym typeface="+mn-lt"/>
            </a:endParaRPr>
          </a:p>
          <a:p>
            <a:r>
              <a:rPr lang="en-US" altLang="zh-CN" sz="2800" smtClean="0">
                <a:solidFill>
                  <a:schemeClr val="bg1">
                    <a:lumMod val="65000"/>
                  </a:schemeClr>
                </a:solidFill>
                <a:cs typeface="+mn-ea"/>
                <a:sym typeface="+mn-lt"/>
              </a:rPr>
              <a:t>ANNUAL WORK SUMMARY</a:t>
            </a:r>
            <a:endParaRPr lang="zh-CN" altLang="en-US" sz="1400" dirty="0">
              <a:solidFill>
                <a:schemeClr val="bg1">
                  <a:lumMod val="65000"/>
                </a:schemeClr>
              </a:solidFill>
              <a:cs typeface="+mn-ea"/>
              <a:sym typeface="+mn-lt"/>
            </a:endParaRPr>
          </a:p>
        </p:txBody>
      </p:sp>
      <p:sp>
        <p:nvSpPr>
          <p:cNvPr id="13" name="MH_Number_2"/>
          <p:cNvSpPr/>
          <p:nvPr>
            <p:custDataLst>
              <p:tags r:id="rId3"/>
            </p:custDataLst>
          </p:nvPr>
        </p:nvSpPr>
        <p:spPr>
          <a:xfrm>
            <a:off x="5260955" y="2907242"/>
            <a:ext cx="379603" cy="379603"/>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800" b="1" smtClean="0">
                <a:solidFill>
                  <a:schemeClr val="bg1"/>
                </a:solidFill>
                <a:cs typeface="+mn-ea"/>
                <a:sym typeface="+mn-lt"/>
              </a:rPr>
              <a:t>2</a:t>
            </a:r>
            <a:endParaRPr lang="zh-CN" altLang="en-US" sz="2800" b="1" dirty="0">
              <a:solidFill>
                <a:schemeClr val="bg1"/>
              </a:solidFill>
              <a:cs typeface="+mn-ea"/>
              <a:sym typeface="+mn-lt"/>
            </a:endParaRPr>
          </a:p>
        </p:txBody>
      </p:sp>
      <p:sp>
        <p:nvSpPr>
          <p:cNvPr id="14" name="MH_Entry_2"/>
          <p:cNvSpPr/>
          <p:nvPr>
            <p:custDataLst>
              <p:tags r:id="rId4"/>
            </p:custDataLst>
          </p:nvPr>
        </p:nvSpPr>
        <p:spPr>
          <a:xfrm>
            <a:off x="5997327" y="2464040"/>
            <a:ext cx="2622413" cy="129266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800" smtClean="0">
                <a:solidFill>
                  <a:schemeClr val="bg1">
                    <a:lumMod val="65000"/>
                  </a:schemeClr>
                </a:solidFill>
                <a:cs typeface="+mn-ea"/>
                <a:sym typeface="+mn-lt"/>
              </a:rPr>
              <a:t>工作完成情况</a:t>
            </a:r>
            <a:endParaRPr lang="zh-CN" altLang="en-US" sz="2800" smtClean="0">
              <a:solidFill>
                <a:schemeClr val="bg1">
                  <a:lumMod val="65000"/>
                </a:schemeClr>
              </a:solidFill>
              <a:cs typeface="+mn-ea"/>
              <a:sym typeface="+mn-lt"/>
            </a:endParaRPr>
          </a:p>
          <a:p>
            <a:pPr lvl="0"/>
            <a:r>
              <a:rPr lang="en-US" altLang="zh-CN" sz="2800" smtClean="0">
                <a:solidFill>
                  <a:schemeClr val="bg1">
                    <a:lumMod val="65000"/>
                  </a:schemeClr>
                </a:solidFill>
                <a:cs typeface="+mn-ea"/>
                <a:sym typeface="+mn-lt"/>
              </a:rPr>
              <a:t>COMPLETION OF WORK</a:t>
            </a:r>
            <a:endParaRPr lang="zh-CN" altLang="en-US" sz="1400" dirty="0">
              <a:solidFill>
                <a:schemeClr val="bg1">
                  <a:lumMod val="65000"/>
                </a:schemeClr>
              </a:solidFill>
              <a:cs typeface="+mn-ea"/>
              <a:sym typeface="+mn-lt"/>
            </a:endParaRPr>
          </a:p>
        </p:txBody>
      </p:sp>
      <p:sp>
        <p:nvSpPr>
          <p:cNvPr id="15" name="MH_Number_3"/>
          <p:cNvSpPr/>
          <p:nvPr>
            <p:custDataLst>
              <p:tags r:id="rId5"/>
            </p:custDataLst>
          </p:nvPr>
        </p:nvSpPr>
        <p:spPr>
          <a:xfrm>
            <a:off x="5260955" y="4002333"/>
            <a:ext cx="379603" cy="379603"/>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800" b="1" smtClean="0">
                <a:solidFill>
                  <a:schemeClr val="bg1"/>
                </a:solidFill>
                <a:cs typeface="+mn-ea"/>
                <a:sym typeface="+mn-lt"/>
              </a:rPr>
              <a:t>3</a:t>
            </a:r>
            <a:endParaRPr lang="zh-CN" altLang="en-US" sz="2800" b="1" dirty="0">
              <a:solidFill>
                <a:schemeClr val="bg1"/>
              </a:solidFill>
              <a:cs typeface="+mn-ea"/>
              <a:sym typeface="+mn-lt"/>
            </a:endParaRPr>
          </a:p>
        </p:txBody>
      </p:sp>
      <p:sp>
        <p:nvSpPr>
          <p:cNvPr id="16" name="MH_Entry_3"/>
          <p:cNvSpPr/>
          <p:nvPr>
            <p:custDataLst>
              <p:tags r:id="rId6"/>
            </p:custDataLst>
          </p:nvPr>
        </p:nvSpPr>
        <p:spPr>
          <a:xfrm>
            <a:off x="5997327" y="3559133"/>
            <a:ext cx="2622413" cy="129266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800" smtClean="0">
                <a:solidFill>
                  <a:schemeClr val="bg1">
                    <a:lumMod val="65000"/>
                  </a:schemeClr>
                </a:solidFill>
                <a:cs typeface="+mn-ea"/>
                <a:sym typeface="+mn-lt"/>
              </a:rPr>
              <a:t>成功项目展示</a:t>
            </a:r>
            <a:endParaRPr lang="zh-CN" altLang="en-US" sz="2800" smtClean="0">
              <a:solidFill>
                <a:schemeClr val="bg1">
                  <a:lumMod val="65000"/>
                </a:schemeClr>
              </a:solidFill>
              <a:cs typeface="+mn-ea"/>
              <a:sym typeface="+mn-lt"/>
            </a:endParaRPr>
          </a:p>
          <a:p>
            <a:pPr lvl="0"/>
            <a:r>
              <a:rPr lang="en-US" altLang="zh-CN" sz="2800" smtClean="0">
                <a:solidFill>
                  <a:schemeClr val="bg1">
                    <a:lumMod val="65000"/>
                  </a:schemeClr>
                </a:solidFill>
                <a:cs typeface="+mn-ea"/>
                <a:sym typeface="+mn-lt"/>
              </a:rPr>
              <a:t>SUCCESSFUL PROJECT</a:t>
            </a:r>
            <a:endParaRPr lang="zh-CN" altLang="en-US" sz="1400" dirty="0">
              <a:solidFill>
                <a:schemeClr val="bg1">
                  <a:lumMod val="65000"/>
                </a:schemeClr>
              </a:solidFill>
              <a:cs typeface="+mn-ea"/>
              <a:sym typeface="+mn-lt"/>
            </a:endParaRPr>
          </a:p>
        </p:txBody>
      </p:sp>
      <p:sp>
        <p:nvSpPr>
          <p:cNvPr id="17" name="MH_Number_4"/>
          <p:cNvSpPr/>
          <p:nvPr>
            <p:custDataLst>
              <p:tags r:id="rId7"/>
            </p:custDataLst>
          </p:nvPr>
        </p:nvSpPr>
        <p:spPr>
          <a:xfrm>
            <a:off x="5260955" y="5097428"/>
            <a:ext cx="379603" cy="379603"/>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800" b="1" smtClean="0">
                <a:solidFill>
                  <a:schemeClr val="bg1"/>
                </a:solidFill>
                <a:cs typeface="+mn-ea"/>
                <a:sym typeface="+mn-lt"/>
              </a:rPr>
              <a:t>4</a:t>
            </a:r>
            <a:endParaRPr lang="zh-CN" altLang="en-US" sz="2800" b="1" dirty="0">
              <a:solidFill>
                <a:schemeClr val="bg1"/>
              </a:solidFill>
              <a:cs typeface="+mn-ea"/>
              <a:sym typeface="+mn-lt"/>
            </a:endParaRPr>
          </a:p>
        </p:txBody>
      </p:sp>
      <p:sp>
        <p:nvSpPr>
          <p:cNvPr id="18" name="MH_Entry_4"/>
          <p:cNvSpPr/>
          <p:nvPr>
            <p:custDataLst>
              <p:tags r:id="rId8"/>
            </p:custDataLst>
          </p:nvPr>
        </p:nvSpPr>
        <p:spPr>
          <a:xfrm>
            <a:off x="5997327" y="4654226"/>
            <a:ext cx="2622413" cy="129266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2800" smtClean="0">
                <a:solidFill>
                  <a:schemeClr val="bg1">
                    <a:lumMod val="65000"/>
                  </a:schemeClr>
                </a:solidFill>
                <a:cs typeface="+mn-ea"/>
                <a:sym typeface="+mn-lt"/>
              </a:rPr>
              <a:t>明年工作计划</a:t>
            </a:r>
            <a:endParaRPr lang="zh-CN" altLang="en-US" sz="2800" smtClean="0">
              <a:solidFill>
                <a:schemeClr val="bg1">
                  <a:lumMod val="65000"/>
                </a:schemeClr>
              </a:solidFill>
              <a:cs typeface="+mn-ea"/>
              <a:sym typeface="+mn-lt"/>
            </a:endParaRPr>
          </a:p>
          <a:p>
            <a:pPr lvl="0"/>
            <a:r>
              <a:rPr lang="en-US" altLang="zh-CN" sz="2800" smtClean="0">
                <a:solidFill>
                  <a:schemeClr val="bg1">
                    <a:lumMod val="65000"/>
                  </a:schemeClr>
                </a:solidFill>
                <a:cs typeface="+mn-ea"/>
                <a:sym typeface="+mn-lt"/>
              </a:rPr>
              <a:t>NEXT YEAR WORK PLAN</a:t>
            </a:r>
            <a:endParaRPr lang="zh-CN" altLang="en-US" sz="1400" dirty="0">
              <a:solidFill>
                <a:schemeClr val="bg1">
                  <a:lumMod val="65000"/>
                </a:schemeClr>
              </a:solidFill>
              <a:cs typeface="+mn-ea"/>
              <a:sym typeface="+mn-lt"/>
            </a:endParaRPr>
          </a:p>
        </p:txBody>
      </p:sp>
      <p:sp>
        <p:nvSpPr>
          <p:cNvPr id="19" name="MH_Others_1"/>
          <p:cNvSpPr txBox="1"/>
          <p:nvPr>
            <p:custDataLst>
              <p:tags r:id="rId9"/>
            </p:custDataLst>
          </p:nvPr>
        </p:nvSpPr>
        <p:spPr>
          <a:xfrm>
            <a:off x="1249295" y="1984841"/>
            <a:ext cx="2520524" cy="923330"/>
          </a:xfrm>
          <a:prstGeom prst="rect">
            <a:avLst/>
          </a:prstGeom>
          <a:noFill/>
        </p:spPr>
        <p:txBody>
          <a:bodyPr vert="horz" wrap="square" lIns="0" tIns="0" rIns="0" bIns="0" rtlCol="0" anchor="ctr" anchorCtr="0">
            <a:spAutoFit/>
          </a:bodyPr>
          <a:lstStyle/>
          <a:p>
            <a:pPr algn="ctr"/>
            <a:r>
              <a:rPr lang="zh-CN" altLang="en-US" sz="6000" b="1" smtClean="0">
                <a:solidFill>
                  <a:schemeClr val="bg1"/>
                </a:solidFill>
                <a:latin typeface="+mn-lt"/>
                <a:ea typeface="+mn-ea"/>
                <a:cs typeface="+mn-ea"/>
                <a:sym typeface="+mn-lt"/>
              </a:rPr>
              <a:t>目</a:t>
            </a:r>
            <a:endParaRPr lang="zh-CN" altLang="en-US" sz="6000" b="1" dirty="0">
              <a:solidFill>
                <a:schemeClr val="bg1"/>
              </a:solidFill>
              <a:latin typeface="+mn-lt"/>
              <a:ea typeface="+mn-ea"/>
              <a:cs typeface="+mn-ea"/>
              <a:sym typeface="+mn-lt"/>
            </a:endParaRPr>
          </a:p>
        </p:txBody>
      </p:sp>
      <p:sp>
        <p:nvSpPr>
          <p:cNvPr id="31" name="Freeform 6"/>
          <p:cNvSpPr/>
          <p:nvPr/>
        </p:nvSpPr>
        <p:spPr bwMode="auto">
          <a:xfrm rot="5400000">
            <a:off x="63279" y="1201161"/>
            <a:ext cx="4655103" cy="2527256"/>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2"/>
          </a:solidFill>
          <a:ln w="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32" name="MH_Others_1"/>
          <p:cNvSpPr txBox="1"/>
          <p:nvPr/>
        </p:nvSpPr>
        <p:spPr>
          <a:xfrm>
            <a:off x="1365036" y="1788542"/>
            <a:ext cx="2626510" cy="923330"/>
          </a:xfrm>
          <a:prstGeom prst="rect">
            <a:avLst/>
          </a:prstGeom>
          <a:noFill/>
        </p:spPr>
        <p:txBody>
          <a:bodyPr vert="horz" wrap="square" lIns="0" tIns="0" r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6000" b="1" smtClean="0">
                <a:solidFill>
                  <a:schemeClr val="bg1"/>
                </a:solidFill>
                <a:cs typeface="+mn-ea"/>
                <a:sym typeface="+mn-lt"/>
              </a:rPr>
              <a:t>目 录</a:t>
            </a:r>
            <a:endParaRPr lang="zh-CN" altLang="en-US" sz="6000" b="1" dirty="0">
              <a:solidFill>
                <a:schemeClr val="bg1"/>
              </a:solidFill>
              <a:cs typeface="+mn-ea"/>
              <a:sym typeface="+mn-lt"/>
            </a:endParaRPr>
          </a:p>
        </p:txBody>
      </p:sp>
      <p:sp>
        <p:nvSpPr>
          <p:cNvPr id="33" name="MH_Others_2"/>
          <p:cNvSpPr txBox="1"/>
          <p:nvPr/>
        </p:nvSpPr>
        <p:spPr>
          <a:xfrm>
            <a:off x="1513347" y="2873919"/>
            <a:ext cx="2329889" cy="307777"/>
          </a:xfrm>
          <a:prstGeom prst="rect">
            <a:avLst/>
          </a:prstGeom>
          <a:noFill/>
        </p:spPr>
        <p:txBody>
          <a:bodyPr vert="horz"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altLang="zh-CN" sz="2000" b="1" smtClean="0">
                <a:solidFill>
                  <a:schemeClr val="bg1"/>
                </a:solidFill>
                <a:cs typeface="+mn-ea"/>
                <a:sym typeface="+mn-lt"/>
              </a:rPr>
              <a:t>CONTENTS</a:t>
            </a:r>
            <a:endParaRPr lang="zh-CN" altLang="en-US" sz="2000" b="1" dirty="0">
              <a:solidFill>
                <a:schemeClr val="bg1"/>
              </a:solidFill>
              <a:cs typeface="+mn-ea"/>
              <a:sym typeface="+mn-lt"/>
            </a:endParaRPr>
          </a:p>
        </p:txBody>
      </p:sp>
      <p:sp>
        <p:nvSpPr>
          <p:cNvPr id="34" name="Freeform 6"/>
          <p:cNvSpPr/>
          <p:nvPr/>
        </p:nvSpPr>
        <p:spPr bwMode="auto">
          <a:xfrm rot="16200000">
            <a:off x="887706" y="3949976"/>
            <a:ext cx="3581169" cy="1944217"/>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2"/>
          </a:solidFill>
          <a:ln w="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37" name="Freeform 6"/>
          <p:cNvSpPr/>
          <p:nvPr/>
        </p:nvSpPr>
        <p:spPr bwMode="auto">
          <a:xfrm rot="5400000">
            <a:off x="5735580" y="4844359"/>
            <a:ext cx="9330505" cy="5065532"/>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1"/>
          </a:solidFill>
          <a:ln w="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cs typeface="+mn-ea"/>
              <a:sym typeface="+mn-lt"/>
            </a:endParaRPr>
          </a:p>
        </p:txBody>
      </p:sp>
      <p:sp>
        <p:nvSpPr>
          <p:cNvPr id="38" name="Freeform 11"/>
          <p:cNvSpPr/>
          <p:nvPr/>
        </p:nvSpPr>
        <p:spPr bwMode="auto">
          <a:xfrm rot="16200000">
            <a:off x="11765459" y="64514"/>
            <a:ext cx="1157807" cy="1028776"/>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accent2"/>
            </a:solid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Tm="0">
        <p15:prstTrans prst="origami"/>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by="(-#ppt_w*2)" calcmode="lin" valueType="num">
                                      <p:cBhvr rctx="PPT">
                                        <p:cTn id="7" dur="500" autoRev="1" fill="hold">
                                          <p:stCondLst>
                                            <p:cond delay="0"/>
                                          </p:stCondLst>
                                        </p:cTn>
                                        <p:tgtEl>
                                          <p:spTgt spid="19"/>
                                        </p:tgtEl>
                                        <p:attrNameLst>
                                          <p:attrName>ppt_w</p:attrName>
                                        </p:attrNameLst>
                                      </p:cBhvr>
                                    </p:anim>
                                    <p:anim by="(#ppt_w*0.50)" calcmode="lin" valueType="num">
                                      <p:cBhvr>
                                        <p:cTn id="8" dur="500" decel="50000" autoRev="1" fill="hold">
                                          <p:stCondLst>
                                            <p:cond delay="0"/>
                                          </p:stCondLst>
                                        </p:cTn>
                                        <p:tgtEl>
                                          <p:spTgt spid="19"/>
                                        </p:tgtEl>
                                        <p:attrNameLst>
                                          <p:attrName>ppt_x</p:attrName>
                                        </p:attrNameLst>
                                      </p:cBhvr>
                                    </p:anim>
                                    <p:anim from="(-#ppt_h/2)" to="(#ppt_y)" calcmode="lin" valueType="num">
                                      <p:cBhvr>
                                        <p:cTn id="9" dur="1000" fill="hold">
                                          <p:stCondLst>
                                            <p:cond delay="0"/>
                                          </p:stCondLst>
                                        </p:cTn>
                                        <p:tgtEl>
                                          <p:spTgt spid="19"/>
                                        </p:tgtEl>
                                        <p:attrNameLst>
                                          <p:attrName>ppt_y</p:attrName>
                                        </p:attrNameLst>
                                      </p:cBhvr>
                                    </p:anim>
                                    <p:animRot by="21600000">
                                      <p:cBhvr>
                                        <p:cTn id="10" dur="1000" fill="hold">
                                          <p:stCondLst>
                                            <p:cond delay="0"/>
                                          </p:stCondLst>
                                        </p:cTn>
                                        <p:tgtEl>
                                          <p:spTgt spid="19"/>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down)">
                                      <p:cBhvr>
                                        <p:cTn id="37" dur="500"/>
                                        <p:tgtEl>
                                          <p:spTgt spid="12"/>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down)">
                                      <p:cBhvr>
                                        <p:cTn id="40" dur="500"/>
                                        <p:tgtEl>
                                          <p:spTgt spid="14"/>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6" grpId="0"/>
      <p:bldP spid="17" grpId="0" animBg="1"/>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custDataLst>
              <p:tags r:id="rId1"/>
            </p:custDataLst>
          </p:nvPr>
        </p:nvSpPr>
        <p:spPr bwMode="auto">
          <a:xfrm>
            <a:off x="8751628" y="2046793"/>
            <a:ext cx="1696079"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200" b="1" smtClean="0">
                <a:solidFill>
                  <a:schemeClr val="accent1"/>
                </a:solidFill>
                <a:latin typeface="+mn-lt"/>
                <a:ea typeface="+mn-ea"/>
                <a:cs typeface="+mn-ea"/>
                <a:sym typeface="+mn-lt"/>
              </a:rPr>
              <a:t>01</a:t>
            </a:r>
            <a:endParaRPr lang="zh-CN" altLang="en-US" sz="10200" b="1" dirty="0">
              <a:solidFill>
                <a:schemeClr val="accent1"/>
              </a:solidFill>
              <a:latin typeface="+mn-lt"/>
              <a:ea typeface="+mn-ea"/>
              <a:cs typeface="+mn-ea"/>
              <a:sym typeface="+mn-lt"/>
            </a:endParaRPr>
          </a:p>
        </p:txBody>
      </p:sp>
      <p:cxnSp>
        <p:nvCxnSpPr>
          <p:cNvPr id="4" name="直接连接符 3"/>
          <p:cNvCxnSpPr/>
          <p:nvPr>
            <p:custDataLst>
              <p:tags r:id="rId2"/>
            </p:custDataLst>
          </p:nvPr>
        </p:nvCxnSpPr>
        <p:spPr>
          <a:xfrm>
            <a:off x="7528003" y="4696431"/>
            <a:ext cx="41433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365479" y="3828698"/>
            <a:ext cx="4468377" cy="738664"/>
          </a:xfrm>
          <a:prstGeom prst="rect">
            <a:avLst/>
          </a:prstGeom>
        </p:spPr>
        <p:txBody>
          <a:bodyPr wrap="square" lIns="0" tIns="0" rIns="0" bIns="0">
            <a:spAutoFit/>
          </a:bodyPr>
          <a:lstStyle/>
          <a:p>
            <a:pPr algn="ctr"/>
            <a:r>
              <a:rPr lang="zh-CN" altLang="en-US" sz="4800" smtClean="0">
                <a:solidFill>
                  <a:schemeClr val="accent1"/>
                </a:solidFill>
                <a:latin typeface="+mn-lt"/>
                <a:ea typeface="+mn-ea"/>
                <a:cs typeface="+mn-ea"/>
                <a:sym typeface="+mn-lt"/>
              </a:rPr>
              <a:t>请输入标题文本</a:t>
            </a:r>
            <a:endParaRPr lang="zh-CN" altLang="en-US" sz="4800" dirty="0">
              <a:solidFill>
                <a:schemeClr val="accent1"/>
              </a:solidFill>
              <a:latin typeface="+mn-lt"/>
              <a:ea typeface="+mn-ea"/>
              <a:cs typeface="+mn-ea"/>
              <a:sym typeface="+mn-lt"/>
            </a:endParaRPr>
          </a:p>
        </p:txBody>
      </p:sp>
      <p:sp>
        <p:nvSpPr>
          <p:cNvPr id="6" name="TextBox 11"/>
          <p:cNvSpPr txBox="1"/>
          <p:nvPr/>
        </p:nvSpPr>
        <p:spPr>
          <a:xfrm>
            <a:off x="7525137"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7" name="TextBox 11"/>
          <p:cNvSpPr txBox="1"/>
          <p:nvPr/>
        </p:nvSpPr>
        <p:spPr>
          <a:xfrm>
            <a:off x="9669309"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8" name="TextBox 11"/>
          <p:cNvSpPr txBox="1"/>
          <p:nvPr/>
        </p:nvSpPr>
        <p:spPr>
          <a:xfrm>
            <a:off x="7525137"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9" name="TextBox 11"/>
          <p:cNvSpPr txBox="1"/>
          <p:nvPr/>
        </p:nvSpPr>
        <p:spPr>
          <a:xfrm>
            <a:off x="9669309"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10" name="Freeform 7"/>
          <p:cNvSpPr/>
          <p:nvPr/>
        </p:nvSpPr>
        <p:spPr bwMode="auto">
          <a:xfrm>
            <a:off x="1412" y="595"/>
            <a:ext cx="4742125" cy="3383030"/>
          </a:xfrm>
          <a:custGeom>
            <a:avLst/>
            <a:gdLst>
              <a:gd name="T0" fmla="*/ 0 w 3091"/>
              <a:gd name="T1" fmla="*/ 0 h 2526"/>
              <a:gd name="T2" fmla="*/ 3091 w 3091"/>
              <a:gd name="T3" fmla="*/ 0 h 2526"/>
              <a:gd name="T4" fmla="*/ 856 w 3091"/>
              <a:gd name="T5" fmla="*/ 2526 h 2526"/>
              <a:gd name="T6" fmla="*/ 0 w 3091"/>
              <a:gd name="T7" fmla="*/ 1557 h 2526"/>
              <a:gd name="T8" fmla="*/ 0 w 3091"/>
              <a:gd name="T9" fmla="*/ 0 h 2526"/>
            </a:gdLst>
            <a:ahLst/>
            <a:cxnLst>
              <a:cxn ang="0">
                <a:pos x="T0" y="T1"/>
              </a:cxn>
              <a:cxn ang="0">
                <a:pos x="T2" y="T3"/>
              </a:cxn>
              <a:cxn ang="0">
                <a:pos x="T4" y="T5"/>
              </a:cxn>
              <a:cxn ang="0">
                <a:pos x="T6" y="T7"/>
              </a:cxn>
              <a:cxn ang="0">
                <a:pos x="T8" y="T9"/>
              </a:cxn>
            </a:cxnLst>
            <a:rect l="0" t="0" r="r" b="b"/>
            <a:pathLst>
              <a:path w="3091" h="2526">
                <a:moveTo>
                  <a:pt x="0" y="0"/>
                </a:moveTo>
                <a:lnTo>
                  <a:pt x="3091" y="0"/>
                </a:lnTo>
                <a:lnTo>
                  <a:pt x="856" y="2526"/>
                </a:lnTo>
                <a:lnTo>
                  <a:pt x="0" y="1557"/>
                </a:lnTo>
                <a:lnTo>
                  <a:pt x="0" y="0"/>
                </a:lnTo>
                <a:close/>
              </a:path>
            </a:pathLst>
          </a:custGeom>
          <a:solidFill>
            <a:schemeClr val="accent1"/>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1" name="Freeform 8"/>
          <p:cNvSpPr/>
          <p:nvPr/>
        </p:nvSpPr>
        <p:spPr bwMode="auto">
          <a:xfrm>
            <a:off x="1414" y="596"/>
            <a:ext cx="8106778" cy="4065597"/>
          </a:xfrm>
          <a:custGeom>
            <a:avLst/>
            <a:gdLst>
              <a:gd name="T0" fmla="*/ 0 w 2759"/>
              <a:gd name="T1" fmla="*/ 0 h 1585"/>
              <a:gd name="T2" fmla="*/ 2759 w 2759"/>
              <a:gd name="T3" fmla="*/ 0 h 1585"/>
              <a:gd name="T4" fmla="*/ 1357 w 2759"/>
              <a:gd name="T5" fmla="*/ 1585 h 1585"/>
              <a:gd name="T6" fmla="*/ 0 w 2759"/>
              <a:gd name="T7" fmla="*/ 51 h 1585"/>
              <a:gd name="T8" fmla="*/ 0 w 2759"/>
              <a:gd name="T9" fmla="*/ 0 h 1585"/>
            </a:gdLst>
            <a:ahLst/>
            <a:cxnLst>
              <a:cxn ang="0">
                <a:pos x="T0" y="T1"/>
              </a:cxn>
              <a:cxn ang="0">
                <a:pos x="T2" y="T3"/>
              </a:cxn>
              <a:cxn ang="0">
                <a:pos x="T4" y="T5"/>
              </a:cxn>
              <a:cxn ang="0">
                <a:pos x="T6" y="T7"/>
              </a:cxn>
              <a:cxn ang="0">
                <a:pos x="T8" y="T9"/>
              </a:cxn>
            </a:cxnLst>
            <a:rect l="0" t="0" r="r" b="b"/>
            <a:pathLst>
              <a:path w="2759" h="1585">
                <a:moveTo>
                  <a:pt x="0" y="0"/>
                </a:moveTo>
                <a:lnTo>
                  <a:pt x="2759" y="0"/>
                </a:lnTo>
                <a:lnTo>
                  <a:pt x="1357" y="1585"/>
                </a:lnTo>
                <a:lnTo>
                  <a:pt x="0" y="51"/>
                </a:lnTo>
                <a:lnTo>
                  <a:pt x="0" y="0"/>
                </a:lnTo>
                <a:close/>
              </a:path>
            </a:pathLst>
          </a:custGeom>
          <a:solidFill>
            <a:schemeClr val="accent2"/>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2" name="Freeform 11"/>
          <p:cNvSpPr/>
          <p:nvPr/>
        </p:nvSpPr>
        <p:spPr bwMode="auto">
          <a:xfrm>
            <a:off x="0" y="5033501"/>
            <a:ext cx="4639130" cy="2199149"/>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w="1905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4*#ppt_w"/>
                                          </p:val>
                                        </p:tav>
                                        <p:tav tm="100000">
                                          <p:val>
                                            <p:strVal val="#ppt_w"/>
                                          </p:val>
                                        </p:tav>
                                      </p:tavLst>
                                    </p:anim>
                                    <p:anim calcmode="lin" valueType="num">
                                      <p:cBhvr>
                                        <p:cTn id="13" dur="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ppt_x</p:attrName>
                                        </p:attrNameLst>
                                      </p:cBhvr>
                                      <p:tavLst>
                                        <p:tav tm="0">
                                          <p:val>
                                            <p:strVal val="#ppt_x-#ppt_w*1.125000"/>
                                          </p:val>
                                        </p:tav>
                                        <p:tav tm="100000">
                                          <p:val>
                                            <p:strVal val="#ppt_x"/>
                                          </p:val>
                                        </p:tav>
                                      </p:tavLst>
                                    </p:anim>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latin typeface="+mn-lt"/>
              <a:ea typeface="+mn-ea"/>
              <a:cs typeface="+mn-ea"/>
              <a:sym typeface="+mn-lt"/>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latin typeface="+mn-lt"/>
                <a:ea typeface="+mn-ea"/>
                <a:cs typeface="+mn-ea"/>
                <a:sym typeface="+mn-lt"/>
              </a:rPr>
              <a:t>请替换文字内容</a:t>
            </a:r>
            <a:endParaRPr lang="zh-CN" altLang="en-US" sz="1400" dirty="0">
              <a:solidFill>
                <a:srgbClr val="FFFFFF"/>
              </a:solidFill>
              <a:latin typeface="+mn-lt"/>
              <a:ea typeface="+mn-ea"/>
              <a:cs typeface="+mn-ea"/>
              <a:sym typeface="+mn-lt"/>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latin typeface="+mn-lt"/>
              <a:ea typeface="+mn-ea"/>
              <a:cs typeface="+mn-ea"/>
              <a:sym typeface="+mn-lt"/>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latin typeface="+mn-lt"/>
                <a:ea typeface="+mn-ea"/>
                <a:cs typeface="+mn-ea"/>
                <a:sym typeface="+mn-lt"/>
              </a:rPr>
              <a:t>请替换文字内容</a:t>
            </a:r>
            <a:endParaRPr lang="zh-CN" altLang="en-US" sz="1400" dirty="0">
              <a:solidFill>
                <a:srgbClr val="FFFFFF"/>
              </a:solidFill>
              <a:latin typeface="+mn-lt"/>
              <a:ea typeface="+mn-ea"/>
              <a:cs typeface="+mn-ea"/>
              <a:sym typeface="+mn-lt"/>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latin typeface="+mn-lt"/>
                <a:ea typeface="+mn-ea"/>
                <a:cs typeface="+mn-ea"/>
                <a:sym typeface="+mn-lt"/>
              </a:rPr>
              <a:t>请替换文字内容</a:t>
            </a:r>
            <a:endParaRPr lang="zh-CN" altLang="en-US" sz="1100" dirty="0">
              <a:solidFill>
                <a:srgbClr val="FFFFFF"/>
              </a:solidFill>
              <a:latin typeface="+mn-lt"/>
              <a:ea typeface="+mn-ea"/>
              <a:cs typeface="+mn-ea"/>
              <a:sym typeface="+mn-lt"/>
            </a:endParaRPr>
          </a:p>
        </p:txBody>
      </p:sp>
      <p:sp>
        <p:nvSpPr>
          <p:cNvPr id="32782" name="MH_Other_3"/>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mn-lt"/>
              <a:ea typeface="+mn-ea"/>
              <a:cs typeface="+mn-ea"/>
              <a:sym typeface="+mn-lt"/>
            </a:endParaRPr>
          </a:p>
        </p:txBody>
      </p:sp>
      <p:sp>
        <p:nvSpPr>
          <p:cNvPr id="32783" name="MH_Other_4"/>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mn-lt"/>
              <a:ea typeface="+mn-ea"/>
              <a:cs typeface="+mn-ea"/>
              <a:sym typeface="+mn-lt"/>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7" name="TextBox 24"/>
          <p:cNvSpPr txBox="1"/>
          <p:nvPr/>
        </p:nvSpPr>
        <p:spPr>
          <a:xfrm>
            <a:off x="4708765" y="5493358"/>
            <a:ext cx="1256754" cy="242439"/>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dirty="0">
              <a:solidFill>
                <a:schemeClr val="bg1">
                  <a:lumMod val="65000"/>
                </a:schemeClr>
              </a:solidFill>
              <a:latin typeface="+mn-lt"/>
              <a:ea typeface="+mn-ea"/>
              <a:cs typeface="+mn-ea"/>
              <a:sym typeface="+mn-lt"/>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9" name="TextBox 24"/>
          <p:cNvSpPr txBox="1"/>
          <p:nvPr/>
        </p:nvSpPr>
        <p:spPr>
          <a:xfrm>
            <a:off x="9062811" y="5493358"/>
            <a:ext cx="1256754" cy="242439"/>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dirty="0">
              <a:solidFill>
                <a:schemeClr val="bg1">
                  <a:lumMod val="65000"/>
                </a:schemeClr>
              </a:solidFill>
              <a:latin typeface="+mn-lt"/>
              <a:ea typeface="+mn-ea"/>
              <a:cs typeface="+mn-ea"/>
              <a:sym typeface="+mn-lt"/>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21" name="TextBox 24"/>
          <p:cNvSpPr txBox="1"/>
          <p:nvPr/>
        </p:nvSpPr>
        <p:spPr>
          <a:xfrm>
            <a:off x="1501284" y="1879498"/>
            <a:ext cx="1256754" cy="242439"/>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dirty="0">
              <a:solidFill>
                <a:schemeClr val="bg1">
                  <a:lumMod val="65000"/>
                </a:schemeClr>
              </a:solidFill>
              <a:latin typeface="+mn-lt"/>
              <a:ea typeface="+mn-ea"/>
              <a:cs typeface="+mn-ea"/>
              <a:sym typeface="+mn-lt"/>
            </a:endParaRP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23" name="TextBox 24"/>
          <p:cNvSpPr txBox="1"/>
          <p:nvPr/>
        </p:nvSpPr>
        <p:spPr>
          <a:xfrm>
            <a:off x="5855330" y="1879498"/>
            <a:ext cx="1256754" cy="242439"/>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dirty="0">
              <a:solidFill>
                <a:schemeClr val="bg1">
                  <a:lumMod val="65000"/>
                </a:schemeClr>
              </a:solidFill>
              <a:latin typeface="+mn-lt"/>
              <a:ea typeface="+mn-ea"/>
              <a:cs typeface="+mn-ea"/>
              <a:sym typeface="+mn-lt"/>
            </a:endParaRPr>
          </a:p>
        </p:txBody>
      </p:sp>
      <p:sp>
        <p:nvSpPr>
          <p:cNvPr id="24"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25"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p:cNvGrpSpPr/>
          <p:nvPr/>
        </p:nvGrpSpPr>
        <p:grpSpPr>
          <a:xfrm>
            <a:off x="6073079" y="2366643"/>
            <a:ext cx="692092" cy="692092"/>
            <a:chOff x="6369311" y="2040370"/>
            <a:chExt cx="755703" cy="755703"/>
          </a:xfrm>
        </p:grpSpPr>
        <p:sp>
          <p:nvSpPr>
            <p:cNvPr id="8" name="Oval 7"/>
            <p:cNvSpPr/>
            <p:nvPr/>
          </p:nvSpPr>
          <p:spPr>
            <a:xfrm>
              <a:off x="6369311" y="2040370"/>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cs typeface="+mn-ea"/>
                <a:sym typeface="+mn-lt"/>
              </a:endParaRPr>
            </a:p>
          </p:txBody>
        </p:sp>
        <p:sp>
          <p:nvSpPr>
            <p:cNvPr id="12" name="TextBox 11"/>
            <p:cNvSpPr txBox="1"/>
            <p:nvPr/>
          </p:nvSpPr>
          <p:spPr>
            <a:xfrm>
              <a:off x="6385542" y="2208373"/>
              <a:ext cx="723239" cy="423441"/>
            </a:xfrm>
            <a:prstGeom prst="rect">
              <a:avLst/>
            </a:prstGeom>
            <a:noFill/>
          </p:spPr>
          <p:txBody>
            <a:bodyPr wrap="none" rtlCol="0">
              <a:spAutoFit/>
            </a:bodyPr>
            <a:lstStyle/>
            <a:p>
              <a:pPr algn="just">
                <a:lnSpc>
                  <a:spcPct val="120000"/>
                </a:lnSpc>
              </a:pPr>
              <a:r>
                <a:rPr lang="en-US" sz="1600" b="1" smtClean="0">
                  <a:solidFill>
                    <a:schemeClr val="bg1"/>
                  </a:solidFill>
                  <a:latin typeface="+mn-lt"/>
                  <a:ea typeface="+mn-ea"/>
                  <a:cs typeface="+mn-ea"/>
                  <a:sym typeface="+mn-lt"/>
                </a:rPr>
                <a:t>93%</a:t>
              </a:r>
              <a:endParaRPr lang="en-GB" sz="1600" b="1" dirty="0">
                <a:solidFill>
                  <a:schemeClr val="bg1"/>
                </a:solidFill>
                <a:latin typeface="+mn-lt"/>
                <a:ea typeface="+mn-ea"/>
                <a:cs typeface="+mn-ea"/>
                <a:sym typeface="+mn-lt"/>
              </a:endParaRPr>
            </a:p>
          </p:txBody>
        </p:sp>
      </p:grpSp>
      <p:grpSp>
        <p:nvGrpSpPr>
          <p:cNvPr id="41" name="Group 40"/>
          <p:cNvGrpSpPr/>
          <p:nvPr/>
        </p:nvGrpSpPr>
        <p:grpSpPr>
          <a:xfrm>
            <a:off x="6073079" y="3238584"/>
            <a:ext cx="692092" cy="692092"/>
            <a:chOff x="6369311" y="2992454"/>
            <a:chExt cx="755703" cy="755703"/>
          </a:xfrm>
        </p:grpSpPr>
        <p:sp>
          <p:nvSpPr>
            <p:cNvPr id="9" name="Oval 8"/>
            <p:cNvSpPr/>
            <p:nvPr/>
          </p:nvSpPr>
          <p:spPr>
            <a:xfrm>
              <a:off x="6369311" y="299245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cs typeface="+mn-ea"/>
                <a:sym typeface="+mn-lt"/>
              </a:endParaRPr>
            </a:p>
          </p:txBody>
        </p:sp>
        <p:sp>
          <p:nvSpPr>
            <p:cNvPr id="13" name="TextBox 12"/>
            <p:cNvSpPr txBox="1"/>
            <p:nvPr/>
          </p:nvSpPr>
          <p:spPr>
            <a:xfrm>
              <a:off x="6385542" y="3160455"/>
              <a:ext cx="723239" cy="423441"/>
            </a:xfrm>
            <a:prstGeom prst="rect">
              <a:avLst/>
            </a:prstGeom>
            <a:noFill/>
          </p:spPr>
          <p:txBody>
            <a:bodyPr wrap="none" rtlCol="0">
              <a:spAutoFit/>
            </a:bodyPr>
            <a:lstStyle/>
            <a:p>
              <a:pPr algn="just">
                <a:lnSpc>
                  <a:spcPct val="120000"/>
                </a:lnSpc>
              </a:pPr>
              <a:r>
                <a:rPr lang="en-US" sz="1600" b="1" smtClean="0">
                  <a:solidFill>
                    <a:schemeClr val="bg1"/>
                  </a:solidFill>
                  <a:latin typeface="+mn-lt"/>
                  <a:ea typeface="+mn-ea"/>
                  <a:cs typeface="+mn-ea"/>
                  <a:sym typeface="+mn-lt"/>
                </a:rPr>
                <a:t>82%</a:t>
              </a:r>
              <a:endParaRPr lang="en-GB" sz="1600" b="1">
                <a:solidFill>
                  <a:schemeClr val="bg1"/>
                </a:solidFill>
                <a:latin typeface="+mn-lt"/>
                <a:ea typeface="+mn-ea"/>
                <a:cs typeface="+mn-ea"/>
                <a:sym typeface="+mn-lt"/>
              </a:endParaRPr>
            </a:p>
          </p:txBody>
        </p:sp>
      </p:grpSp>
      <p:grpSp>
        <p:nvGrpSpPr>
          <p:cNvPr id="42" name="Group 41"/>
          <p:cNvGrpSpPr/>
          <p:nvPr/>
        </p:nvGrpSpPr>
        <p:grpSpPr>
          <a:xfrm>
            <a:off x="6073079" y="4110525"/>
            <a:ext cx="692092" cy="692092"/>
            <a:chOff x="6369310" y="3944537"/>
            <a:chExt cx="755703" cy="755703"/>
          </a:xfrm>
        </p:grpSpPr>
        <p:sp>
          <p:nvSpPr>
            <p:cNvPr id="11" name="Oval 10"/>
            <p:cNvSpPr/>
            <p:nvPr/>
          </p:nvSpPr>
          <p:spPr>
            <a:xfrm>
              <a:off x="6369310" y="394453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cs typeface="+mn-ea"/>
                <a:sym typeface="+mn-lt"/>
              </a:endParaRPr>
            </a:p>
          </p:txBody>
        </p:sp>
        <p:sp>
          <p:nvSpPr>
            <p:cNvPr id="14" name="TextBox 13"/>
            <p:cNvSpPr txBox="1"/>
            <p:nvPr/>
          </p:nvSpPr>
          <p:spPr>
            <a:xfrm>
              <a:off x="6389918" y="4114593"/>
              <a:ext cx="714488" cy="423441"/>
            </a:xfrm>
            <a:prstGeom prst="rect">
              <a:avLst/>
            </a:prstGeom>
            <a:noFill/>
          </p:spPr>
          <p:txBody>
            <a:bodyPr wrap="none" rtlCol="0">
              <a:spAutoFit/>
            </a:bodyPr>
            <a:lstStyle/>
            <a:p>
              <a:pPr algn="just">
                <a:lnSpc>
                  <a:spcPct val="120000"/>
                </a:lnSpc>
              </a:pPr>
              <a:r>
                <a:rPr lang="en-US" sz="1600" b="1" smtClean="0">
                  <a:solidFill>
                    <a:schemeClr val="bg1"/>
                  </a:solidFill>
                  <a:latin typeface="+mn-lt"/>
                  <a:ea typeface="+mn-ea"/>
                  <a:cs typeface="+mn-ea"/>
                  <a:sym typeface="+mn-lt"/>
                </a:rPr>
                <a:t>70%</a:t>
              </a:r>
              <a:endParaRPr lang="en-GB" sz="1600" b="1">
                <a:solidFill>
                  <a:schemeClr val="bg1"/>
                </a:solidFill>
                <a:latin typeface="+mn-lt"/>
                <a:ea typeface="+mn-ea"/>
                <a:cs typeface="+mn-ea"/>
                <a:sym typeface="+mn-lt"/>
              </a:endParaRPr>
            </a:p>
          </p:txBody>
        </p:sp>
      </p:grpSp>
      <p:grpSp>
        <p:nvGrpSpPr>
          <p:cNvPr id="43" name="Group 42"/>
          <p:cNvGrpSpPr/>
          <p:nvPr/>
        </p:nvGrpSpPr>
        <p:grpSpPr>
          <a:xfrm>
            <a:off x="6073079" y="4986226"/>
            <a:ext cx="692092" cy="692092"/>
            <a:chOff x="6369311" y="4900725"/>
            <a:chExt cx="755703" cy="755703"/>
          </a:xfrm>
        </p:grpSpPr>
        <p:sp>
          <p:nvSpPr>
            <p:cNvPr id="10" name="Oval 9"/>
            <p:cNvSpPr/>
            <p:nvPr/>
          </p:nvSpPr>
          <p:spPr>
            <a:xfrm>
              <a:off x="6369311" y="4900725"/>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cs typeface="+mn-ea"/>
                <a:sym typeface="+mn-lt"/>
              </a:endParaRPr>
            </a:p>
          </p:txBody>
        </p:sp>
        <p:sp>
          <p:nvSpPr>
            <p:cNvPr id="15" name="TextBox 14"/>
            <p:cNvSpPr txBox="1"/>
            <p:nvPr/>
          </p:nvSpPr>
          <p:spPr>
            <a:xfrm>
              <a:off x="6385543" y="5068728"/>
              <a:ext cx="723239" cy="423441"/>
            </a:xfrm>
            <a:prstGeom prst="rect">
              <a:avLst/>
            </a:prstGeom>
            <a:noFill/>
          </p:spPr>
          <p:txBody>
            <a:bodyPr wrap="none" rtlCol="0">
              <a:spAutoFit/>
            </a:bodyPr>
            <a:lstStyle/>
            <a:p>
              <a:pPr algn="just">
                <a:lnSpc>
                  <a:spcPct val="120000"/>
                </a:lnSpc>
              </a:pPr>
              <a:r>
                <a:rPr lang="en-US" sz="1600" b="1" smtClean="0">
                  <a:solidFill>
                    <a:schemeClr val="bg1"/>
                  </a:solidFill>
                  <a:latin typeface="+mn-lt"/>
                  <a:ea typeface="+mn-ea"/>
                  <a:cs typeface="+mn-ea"/>
                  <a:sym typeface="+mn-lt"/>
                </a:rPr>
                <a:t>68%</a:t>
              </a:r>
              <a:endParaRPr lang="en-GB" sz="1600" b="1">
                <a:solidFill>
                  <a:schemeClr val="bg1"/>
                </a:solidFill>
                <a:latin typeface="+mn-lt"/>
                <a:ea typeface="+mn-ea"/>
                <a:cs typeface="+mn-ea"/>
                <a:sym typeface="+mn-lt"/>
              </a:endParaRPr>
            </a:p>
          </p:txBody>
        </p:sp>
      </p:grpSp>
      <p:grpSp>
        <p:nvGrpSpPr>
          <p:cNvPr id="37" name="Group 36"/>
          <p:cNvGrpSpPr/>
          <p:nvPr/>
        </p:nvGrpSpPr>
        <p:grpSpPr>
          <a:xfrm>
            <a:off x="6967958" y="3246731"/>
            <a:ext cx="3045194" cy="3532017"/>
            <a:chOff x="7346437" y="3001349"/>
            <a:chExt cx="3325083" cy="3856651"/>
          </a:xfrm>
        </p:grpSpPr>
        <p:sp>
          <p:nvSpPr>
            <p:cNvPr id="6"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cs typeface="+mn-ea"/>
                <a:sym typeface="+mn-lt"/>
              </a:endParaRPr>
            </a:p>
          </p:txBody>
        </p:sp>
      </p:grpSp>
      <p:grpSp>
        <p:nvGrpSpPr>
          <p:cNvPr id="38" name="Group 37"/>
          <p:cNvGrpSpPr/>
          <p:nvPr/>
        </p:nvGrpSpPr>
        <p:grpSpPr>
          <a:xfrm>
            <a:off x="6967954" y="4122762"/>
            <a:ext cx="2401021" cy="2655984"/>
            <a:chOff x="7346434" y="3957897"/>
            <a:chExt cx="2621703" cy="2900101"/>
          </a:xfrm>
        </p:grpSpPr>
        <p:sp>
          <p:nvSpPr>
            <p:cNvPr id="5"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17"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cs typeface="+mn-ea"/>
                <a:sym typeface="+mn-lt"/>
              </a:endParaRPr>
            </a:p>
          </p:txBody>
        </p:sp>
      </p:grpSp>
      <p:grpSp>
        <p:nvGrpSpPr>
          <p:cNvPr id="36" name="Group 35"/>
          <p:cNvGrpSpPr/>
          <p:nvPr/>
        </p:nvGrpSpPr>
        <p:grpSpPr>
          <a:xfrm>
            <a:off x="6967957" y="2374789"/>
            <a:ext cx="3689367" cy="4403959"/>
            <a:chOff x="7346438" y="2049265"/>
            <a:chExt cx="4028463" cy="4808735"/>
          </a:xfrm>
        </p:grpSpPr>
        <p:sp>
          <p:nvSpPr>
            <p:cNvPr id="7"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18"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cs typeface="+mn-ea"/>
                <a:sym typeface="+mn-lt"/>
              </a:endParaRPr>
            </a:p>
          </p:txBody>
        </p:sp>
      </p:grpSp>
      <p:grpSp>
        <p:nvGrpSpPr>
          <p:cNvPr id="39" name="Group 38"/>
          <p:cNvGrpSpPr/>
          <p:nvPr/>
        </p:nvGrpSpPr>
        <p:grpSpPr>
          <a:xfrm>
            <a:off x="6967955" y="4994373"/>
            <a:ext cx="1756845" cy="1784373"/>
            <a:chOff x="7346434" y="4909620"/>
            <a:chExt cx="1918320" cy="1948378"/>
          </a:xfrm>
        </p:grpSpPr>
        <p:sp>
          <p:nvSpPr>
            <p:cNvPr id="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19"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cs typeface="+mn-ea"/>
                <a:sym typeface="+mn-lt"/>
              </a:endParaRPr>
            </a:p>
          </p:txBody>
        </p:sp>
      </p:grpSp>
      <p:grpSp>
        <p:nvGrpSpPr>
          <p:cNvPr id="20" name="Group 19"/>
          <p:cNvGrpSpPr/>
          <p:nvPr/>
        </p:nvGrpSpPr>
        <p:grpSpPr>
          <a:xfrm>
            <a:off x="2294125" y="2541892"/>
            <a:ext cx="419805" cy="315056"/>
            <a:chOff x="789999" y="2242985"/>
            <a:chExt cx="504229" cy="378415"/>
          </a:xfrm>
        </p:grpSpPr>
        <p:sp>
          <p:nvSpPr>
            <p:cNvPr id="21"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22" name="Rectangle 21"/>
            <p:cNvSpPr/>
            <p:nvPr/>
          </p:nvSpPr>
          <p:spPr>
            <a:xfrm>
              <a:off x="789999" y="2242985"/>
              <a:ext cx="436099" cy="3219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sp>
        <p:nvSpPr>
          <p:cNvPr id="23" name="Rectangle 22"/>
          <p:cNvSpPr/>
          <p:nvPr/>
        </p:nvSpPr>
        <p:spPr>
          <a:xfrm>
            <a:off x="2814293" y="2379944"/>
            <a:ext cx="3026728" cy="387798"/>
          </a:xfrm>
          <a:prstGeom prst="rect">
            <a:avLst/>
          </a:prstGeom>
        </p:spPr>
        <p:txBody>
          <a:bodyPr wrap="square">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grpSp>
        <p:nvGrpSpPr>
          <p:cNvPr id="24" name="Group 23"/>
          <p:cNvGrpSpPr/>
          <p:nvPr/>
        </p:nvGrpSpPr>
        <p:grpSpPr>
          <a:xfrm>
            <a:off x="2294125" y="3501029"/>
            <a:ext cx="419805" cy="315056"/>
            <a:chOff x="789999" y="2242985"/>
            <a:chExt cx="504229" cy="378415"/>
          </a:xfrm>
        </p:grpSpPr>
        <p:sp>
          <p:nvSpPr>
            <p:cNvPr id="25"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26" name="Rectangle 25"/>
            <p:cNvSpPr/>
            <p:nvPr/>
          </p:nvSpPr>
          <p:spPr>
            <a:xfrm>
              <a:off x="789999" y="2242985"/>
              <a:ext cx="436099" cy="3219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sp>
        <p:nvSpPr>
          <p:cNvPr id="27" name="Rectangle 26"/>
          <p:cNvSpPr/>
          <p:nvPr/>
        </p:nvSpPr>
        <p:spPr>
          <a:xfrm>
            <a:off x="2814293" y="3339079"/>
            <a:ext cx="3026728" cy="387798"/>
          </a:xfrm>
          <a:prstGeom prst="rect">
            <a:avLst/>
          </a:prstGeom>
        </p:spPr>
        <p:txBody>
          <a:bodyPr wrap="square">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grpSp>
        <p:nvGrpSpPr>
          <p:cNvPr id="28" name="Group 27"/>
          <p:cNvGrpSpPr/>
          <p:nvPr/>
        </p:nvGrpSpPr>
        <p:grpSpPr>
          <a:xfrm>
            <a:off x="2294125" y="4483521"/>
            <a:ext cx="419805" cy="315056"/>
            <a:chOff x="789999" y="2242985"/>
            <a:chExt cx="504229" cy="378415"/>
          </a:xfrm>
        </p:grpSpPr>
        <p:sp>
          <p:nvSpPr>
            <p:cNvPr id="29"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30" name="Rectangle 29"/>
            <p:cNvSpPr/>
            <p:nvPr/>
          </p:nvSpPr>
          <p:spPr>
            <a:xfrm>
              <a:off x="789999" y="2242985"/>
              <a:ext cx="436099" cy="3219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sp>
        <p:nvSpPr>
          <p:cNvPr id="31" name="Rectangle 30"/>
          <p:cNvSpPr/>
          <p:nvPr/>
        </p:nvSpPr>
        <p:spPr>
          <a:xfrm>
            <a:off x="2814293" y="4321572"/>
            <a:ext cx="3026728" cy="387798"/>
          </a:xfrm>
          <a:prstGeom prst="rect">
            <a:avLst/>
          </a:prstGeom>
        </p:spPr>
        <p:txBody>
          <a:bodyPr wrap="square">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grpSp>
        <p:nvGrpSpPr>
          <p:cNvPr id="32" name="Group 31"/>
          <p:cNvGrpSpPr/>
          <p:nvPr/>
        </p:nvGrpSpPr>
        <p:grpSpPr>
          <a:xfrm>
            <a:off x="2294125" y="5423436"/>
            <a:ext cx="419805" cy="315056"/>
            <a:chOff x="789999" y="2242985"/>
            <a:chExt cx="504229" cy="378415"/>
          </a:xfrm>
        </p:grpSpPr>
        <p:sp>
          <p:nvSpPr>
            <p:cNvPr id="33"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sp>
          <p:nvSpPr>
            <p:cNvPr id="34" name="Rectangle 33"/>
            <p:cNvSpPr/>
            <p:nvPr/>
          </p:nvSpPr>
          <p:spPr>
            <a:xfrm>
              <a:off x="789999" y="2242985"/>
              <a:ext cx="436099" cy="3219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cs typeface="+mn-ea"/>
                <a:sym typeface="+mn-lt"/>
              </a:endParaRPr>
            </a:p>
          </p:txBody>
        </p:sp>
      </p:grpSp>
      <p:sp>
        <p:nvSpPr>
          <p:cNvPr id="35" name="Rectangle 34"/>
          <p:cNvSpPr/>
          <p:nvPr/>
        </p:nvSpPr>
        <p:spPr>
          <a:xfrm>
            <a:off x="2814293" y="5261487"/>
            <a:ext cx="3026728" cy="387798"/>
          </a:xfrm>
          <a:prstGeom prst="rect">
            <a:avLst/>
          </a:prstGeom>
        </p:spPr>
        <p:txBody>
          <a:bodyPr wrap="square">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44"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45"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0">
        <p14:ferris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1000"/>
                                        <p:tgtEl>
                                          <p:spTgt spid="39"/>
                                        </p:tgtEl>
                                      </p:cBhvr>
                                    </p:animEffect>
                                    <p:anim calcmode="lin" valueType="num">
                                      <p:cBhvr>
                                        <p:cTn id="8" dur="1000" fill="hold"/>
                                        <p:tgtEl>
                                          <p:spTgt spid="39"/>
                                        </p:tgtEl>
                                        <p:attrNameLst>
                                          <p:attrName>ppt_x</p:attrName>
                                        </p:attrNameLst>
                                      </p:cBhvr>
                                      <p:tavLst>
                                        <p:tav tm="0">
                                          <p:val>
                                            <p:strVal val="#ppt_x"/>
                                          </p:val>
                                        </p:tav>
                                        <p:tav tm="100000">
                                          <p:val>
                                            <p:strVal val="#ppt_x"/>
                                          </p:val>
                                        </p:tav>
                                      </p:tavLst>
                                    </p:anim>
                                    <p:anim calcmode="lin" valueType="num">
                                      <p:cBhvr>
                                        <p:cTn id="9" dur="1000" fill="hold"/>
                                        <p:tgtEl>
                                          <p:spTgt spid="3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1000"/>
                                        <p:tgtEl>
                                          <p:spTgt spid="38"/>
                                        </p:tgtEl>
                                      </p:cBhvr>
                                    </p:animEffect>
                                    <p:anim calcmode="lin" valueType="num">
                                      <p:cBhvr>
                                        <p:cTn id="14" dur="1000" fill="hold"/>
                                        <p:tgtEl>
                                          <p:spTgt spid="38"/>
                                        </p:tgtEl>
                                        <p:attrNameLst>
                                          <p:attrName>ppt_x</p:attrName>
                                        </p:attrNameLst>
                                      </p:cBhvr>
                                      <p:tavLst>
                                        <p:tav tm="0">
                                          <p:val>
                                            <p:strVal val="#ppt_x"/>
                                          </p:val>
                                        </p:tav>
                                        <p:tav tm="100000">
                                          <p:val>
                                            <p:strVal val="#ppt_x"/>
                                          </p:val>
                                        </p:tav>
                                      </p:tavLst>
                                    </p:anim>
                                    <p:anim calcmode="lin" valueType="num">
                                      <p:cBhvr>
                                        <p:cTn id="15" dur="1000" fill="hold"/>
                                        <p:tgtEl>
                                          <p:spTgt spid="3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1000"/>
                                        <p:tgtEl>
                                          <p:spTgt spid="37"/>
                                        </p:tgtEl>
                                      </p:cBhvr>
                                    </p:animEffect>
                                    <p:anim calcmode="lin" valueType="num">
                                      <p:cBhvr>
                                        <p:cTn id="20" dur="1000" fill="hold"/>
                                        <p:tgtEl>
                                          <p:spTgt spid="37"/>
                                        </p:tgtEl>
                                        <p:attrNameLst>
                                          <p:attrName>ppt_x</p:attrName>
                                        </p:attrNameLst>
                                      </p:cBhvr>
                                      <p:tavLst>
                                        <p:tav tm="0">
                                          <p:val>
                                            <p:strVal val="#ppt_x"/>
                                          </p:val>
                                        </p:tav>
                                        <p:tav tm="100000">
                                          <p:val>
                                            <p:strVal val="#ppt_x"/>
                                          </p:val>
                                        </p:tav>
                                      </p:tavLst>
                                    </p:anim>
                                    <p:anim calcmode="lin" valueType="num">
                                      <p:cBhvr>
                                        <p:cTn id="21" dur="100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fade">
                                      <p:cBhvr>
                                        <p:cTn id="25" dur="1000"/>
                                        <p:tgtEl>
                                          <p:spTgt spid="36"/>
                                        </p:tgtEl>
                                      </p:cBhvr>
                                    </p:animEffect>
                                    <p:anim calcmode="lin" valueType="num">
                                      <p:cBhvr>
                                        <p:cTn id="26" dur="1000" fill="hold"/>
                                        <p:tgtEl>
                                          <p:spTgt spid="36"/>
                                        </p:tgtEl>
                                        <p:attrNameLst>
                                          <p:attrName>ppt_x</p:attrName>
                                        </p:attrNameLst>
                                      </p:cBhvr>
                                      <p:tavLst>
                                        <p:tav tm="0">
                                          <p:val>
                                            <p:strVal val="#ppt_x"/>
                                          </p:val>
                                        </p:tav>
                                        <p:tav tm="100000">
                                          <p:val>
                                            <p:strVal val="#ppt_x"/>
                                          </p:val>
                                        </p:tav>
                                      </p:tavLst>
                                    </p:anim>
                                    <p:anim calcmode="lin" valueType="num">
                                      <p:cBhvr>
                                        <p:cTn id="27" dur="1000" fill="hold"/>
                                        <p:tgtEl>
                                          <p:spTgt spid="3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p:cTn id="49" dur="500" fill="hold"/>
                                        <p:tgtEl>
                                          <p:spTgt spid="40"/>
                                        </p:tgtEl>
                                        <p:attrNameLst>
                                          <p:attrName>ppt_w</p:attrName>
                                        </p:attrNameLst>
                                      </p:cBhvr>
                                      <p:tavLst>
                                        <p:tav tm="0">
                                          <p:val>
                                            <p:fltVal val="0"/>
                                          </p:val>
                                        </p:tav>
                                        <p:tav tm="100000">
                                          <p:val>
                                            <p:strVal val="#ppt_w"/>
                                          </p:val>
                                        </p:tav>
                                      </p:tavLst>
                                    </p:anim>
                                    <p:anim calcmode="lin" valueType="num">
                                      <p:cBhvr>
                                        <p:cTn id="50" dur="500" fill="hold"/>
                                        <p:tgtEl>
                                          <p:spTgt spid="40"/>
                                        </p:tgtEl>
                                        <p:attrNameLst>
                                          <p:attrName>ppt_h</p:attrName>
                                        </p:attrNameLst>
                                      </p:cBhvr>
                                      <p:tavLst>
                                        <p:tav tm="0">
                                          <p:val>
                                            <p:fltVal val="0"/>
                                          </p:val>
                                        </p:tav>
                                        <p:tav tm="100000">
                                          <p:val>
                                            <p:strVal val="#ppt_h"/>
                                          </p:val>
                                        </p:tav>
                                      </p:tavLst>
                                    </p:anim>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500"/>
                                        <p:tgtEl>
                                          <p:spTgt spid="28"/>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500"/>
                                        <p:tgtEl>
                                          <p:spTgt spid="31"/>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P spid="31"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55"/>
          <p:cNvGrpSpPr/>
          <p:nvPr/>
        </p:nvGrpSpPr>
        <p:grpSpPr>
          <a:xfrm>
            <a:off x="1575380" y="2616525"/>
            <a:ext cx="5176130" cy="2982307"/>
            <a:chOff x="803822" y="1016361"/>
            <a:chExt cx="7536357" cy="2044618"/>
          </a:xfrm>
        </p:grpSpPr>
        <p:cxnSp>
          <p:nvCxnSpPr>
            <p:cNvPr id="149"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803822" y="135713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803822" y="169790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803822" y="203867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803822" y="237944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803822" y="272021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 name="Group 279"/>
          <p:cNvGrpSpPr/>
          <p:nvPr/>
        </p:nvGrpSpPr>
        <p:grpSpPr>
          <a:xfrm>
            <a:off x="2028556" y="3174810"/>
            <a:ext cx="678703" cy="678698"/>
            <a:chOff x="846989" y="1401020"/>
            <a:chExt cx="877416" cy="877416"/>
          </a:xfrm>
          <a:effectLst/>
        </p:grpSpPr>
        <p:sp>
          <p:nvSpPr>
            <p:cNvPr id="102" name="Teardrop 101"/>
            <p:cNvSpPr/>
            <p:nvPr/>
          </p:nvSpPr>
          <p:spPr>
            <a:xfrm rot="8100000">
              <a:off x="846989" y="1401020"/>
              <a:ext cx="877416" cy="877416"/>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cs typeface="+mn-ea"/>
                <a:sym typeface="+mn-lt"/>
              </a:endParaRPr>
            </a:p>
          </p:txBody>
        </p:sp>
        <p:sp>
          <p:nvSpPr>
            <p:cNvPr id="105" name="Oval 104"/>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smtClean="0">
                  <a:solidFill>
                    <a:schemeClr val="bg1">
                      <a:lumMod val="65000"/>
                    </a:schemeClr>
                  </a:solidFill>
                  <a:cs typeface="+mn-ea"/>
                  <a:sym typeface="+mn-lt"/>
                </a:rPr>
                <a:t>90%</a:t>
              </a:r>
              <a:endParaRPr lang="en-US" sz="1200" dirty="0">
                <a:solidFill>
                  <a:schemeClr val="bg1">
                    <a:lumMod val="65000"/>
                  </a:schemeClr>
                </a:solidFill>
                <a:cs typeface="+mn-ea"/>
                <a:sym typeface="+mn-lt"/>
              </a:endParaRPr>
            </a:p>
          </p:txBody>
        </p:sp>
      </p:grpSp>
      <p:grpSp>
        <p:nvGrpSpPr>
          <p:cNvPr id="6" name="Group 279"/>
          <p:cNvGrpSpPr/>
          <p:nvPr/>
        </p:nvGrpSpPr>
        <p:grpSpPr>
          <a:xfrm>
            <a:off x="2819507" y="2236715"/>
            <a:ext cx="678703" cy="678698"/>
            <a:chOff x="846989" y="1401020"/>
            <a:chExt cx="877416" cy="877416"/>
          </a:xfrm>
          <a:effectLst/>
        </p:grpSpPr>
        <p:sp>
          <p:nvSpPr>
            <p:cNvPr id="109" name="Teardrop 108"/>
            <p:cNvSpPr/>
            <p:nvPr/>
          </p:nvSpPr>
          <p:spPr>
            <a:xfrm rot="8100000">
              <a:off x="846989" y="1401020"/>
              <a:ext cx="877416" cy="877416"/>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cs typeface="+mn-ea"/>
                <a:sym typeface="+mn-lt"/>
              </a:endParaRPr>
            </a:p>
          </p:txBody>
        </p:sp>
        <p:sp>
          <p:nvSpPr>
            <p:cNvPr id="112" name="Oval 11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smtClean="0">
                  <a:solidFill>
                    <a:schemeClr val="bg1">
                      <a:lumMod val="65000"/>
                    </a:schemeClr>
                  </a:solidFill>
                  <a:cs typeface="+mn-ea"/>
                  <a:sym typeface="+mn-lt"/>
                </a:rPr>
                <a:t>80%</a:t>
              </a:r>
              <a:endParaRPr lang="en-US" sz="1200" dirty="0">
                <a:solidFill>
                  <a:schemeClr val="bg1">
                    <a:lumMod val="65000"/>
                  </a:schemeClr>
                </a:solidFill>
                <a:cs typeface="+mn-ea"/>
                <a:sym typeface="+mn-lt"/>
              </a:endParaRPr>
            </a:p>
          </p:txBody>
        </p:sp>
      </p:grpSp>
      <p:grpSp>
        <p:nvGrpSpPr>
          <p:cNvPr id="7" name="Group 279"/>
          <p:cNvGrpSpPr/>
          <p:nvPr/>
        </p:nvGrpSpPr>
        <p:grpSpPr>
          <a:xfrm>
            <a:off x="3750035" y="1899397"/>
            <a:ext cx="678703" cy="678698"/>
            <a:chOff x="846989" y="1401020"/>
            <a:chExt cx="877416" cy="877416"/>
          </a:xfrm>
          <a:effectLst/>
        </p:grpSpPr>
        <p:sp>
          <p:nvSpPr>
            <p:cNvPr id="118" name="Teardrop 117"/>
            <p:cNvSpPr/>
            <p:nvPr/>
          </p:nvSpPr>
          <p:spPr>
            <a:xfrm rot="8100000">
              <a:off x="846989" y="1401020"/>
              <a:ext cx="877416" cy="877416"/>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cs typeface="+mn-ea"/>
                <a:sym typeface="+mn-lt"/>
              </a:endParaRPr>
            </a:p>
          </p:txBody>
        </p:sp>
        <p:sp>
          <p:nvSpPr>
            <p:cNvPr id="121" name="Oval 120"/>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smtClean="0">
                  <a:solidFill>
                    <a:schemeClr val="bg1">
                      <a:lumMod val="65000"/>
                    </a:schemeClr>
                  </a:solidFill>
                  <a:cs typeface="+mn-ea"/>
                  <a:sym typeface="+mn-lt"/>
                </a:rPr>
                <a:t>70%</a:t>
              </a:r>
              <a:endParaRPr lang="en-US" sz="1200" dirty="0">
                <a:solidFill>
                  <a:schemeClr val="bg1">
                    <a:lumMod val="65000"/>
                  </a:schemeClr>
                </a:solidFill>
                <a:cs typeface="+mn-ea"/>
                <a:sym typeface="+mn-lt"/>
              </a:endParaRPr>
            </a:p>
          </p:txBody>
        </p:sp>
      </p:grpSp>
      <p:sp>
        <p:nvSpPr>
          <p:cNvPr id="65" name="TextBox 64"/>
          <p:cNvSpPr txBox="1"/>
          <p:nvPr/>
        </p:nvSpPr>
        <p:spPr>
          <a:xfrm>
            <a:off x="2064895" y="5741859"/>
            <a:ext cx="615553" cy="207814"/>
          </a:xfrm>
          <a:prstGeom prst="rect">
            <a:avLst/>
          </a:prstGeom>
          <a:noFill/>
        </p:spPr>
        <p:txBody>
          <a:bodyPr wrap="none" lIns="0" tIns="0" rIns="0" bIns="0" rtlCol="0" anchor="t">
            <a:spAutoFit/>
          </a:bodyPr>
          <a:lstStyle/>
          <a:p>
            <a:pPr algn="ctr">
              <a:lnSpc>
                <a:spcPct val="120000"/>
              </a:lnSpc>
            </a:pPr>
            <a:r>
              <a:rPr lang="zh-CN" altLang="en-US" sz="1200" smtClean="0">
                <a:solidFill>
                  <a:schemeClr val="bg1">
                    <a:lumMod val="65000"/>
                  </a:schemeClr>
                </a:solidFill>
                <a:latin typeface="+mn-lt"/>
                <a:ea typeface="+mn-ea"/>
                <a:cs typeface="+mn-ea"/>
                <a:sym typeface="+mn-lt"/>
              </a:rPr>
              <a:t>文字内容</a:t>
            </a:r>
            <a:endParaRPr lang="en-US" sz="1200" dirty="0">
              <a:solidFill>
                <a:schemeClr val="bg1">
                  <a:lumMod val="65000"/>
                </a:schemeClr>
              </a:solidFill>
              <a:latin typeface="+mn-lt"/>
              <a:ea typeface="+mn-ea"/>
              <a:cs typeface="+mn-ea"/>
              <a:sym typeface="+mn-lt"/>
            </a:endParaRPr>
          </a:p>
        </p:txBody>
      </p:sp>
      <p:sp>
        <p:nvSpPr>
          <p:cNvPr id="73" name="TextBox 72"/>
          <p:cNvSpPr txBox="1"/>
          <p:nvPr/>
        </p:nvSpPr>
        <p:spPr>
          <a:xfrm>
            <a:off x="2931779" y="5741859"/>
            <a:ext cx="615553" cy="207814"/>
          </a:xfrm>
          <a:prstGeom prst="rect">
            <a:avLst/>
          </a:prstGeom>
          <a:noFill/>
        </p:spPr>
        <p:txBody>
          <a:bodyPr wrap="none" lIns="0" tIns="0" rIns="0" bIns="0" rtlCol="0" anchor="t">
            <a:spAutoFit/>
          </a:bodyPr>
          <a:lstStyle/>
          <a:p>
            <a:pPr algn="ctr">
              <a:lnSpc>
                <a:spcPct val="120000"/>
              </a:lnSpc>
            </a:pPr>
            <a:r>
              <a:rPr lang="zh-CN" altLang="en-US" sz="1200" smtClean="0">
                <a:solidFill>
                  <a:schemeClr val="bg1">
                    <a:lumMod val="65000"/>
                  </a:schemeClr>
                </a:solidFill>
                <a:latin typeface="+mn-lt"/>
                <a:ea typeface="+mn-ea"/>
                <a:cs typeface="+mn-ea"/>
                <a:sym typeface="+mn-lt"/>
              </a:rPr>
              <a:t>文字内容</a:t>
            </a:r>
            <a:endParaRPr lang="en-US" altLang="zh-CN" sz="1200" dirty="0">
              <a:solidFill>
                <a:schemeClr val="bg1">
                  <a:lumMod val="65000"/>
                </a:schemeClr>
              </a:solidFill>
              <a:latin typeface="+mn-lt"/>
              <a:ea typeface="+mn-ea"/>
              <a:cs typeface="+mn-ea"/>
              <a:sym typeface="+mn-lt"/>
            </a:endParaRPr>
          </a:p>
        </p:txBody>
      </p:sp>
      <p:sp>
        <p:nvSpPr>
          <p:cNvPr id="77" name="TextBox 76"/>
          <p:cNvSpPr txBox="1"/>
          <p:nvPr/>
        </p:nvSpPr>
        <p:spPr>
          <a:xfrm>
            <a:off x="3798662" y="5741859"/>
            <a:ext cx="615553" cy="207814"/>
          </a:xfrm>
          <a:prstGeom prst="rect">
            <a:avLst/>
          </a:prstGeom>
          <a:noFill/>
        </p:spPr>
        <p:txBody>
          <a:bodyPr wrap="none" lIns="0" tIns="0" rIns="0" bIns="0" rtlCol="0" anchor="t">
            <a:spAutoFit/>
          </a:bodyPr>
          <a:lstStyle/>
          <a:p>
            <a:pPr algn="ctr">
              <a:lnSpc>
                <a:spcPct val="120000"/>
              </a:lnSpc>
            </a:pPr>
            <a:r>
              <a:rPr lang="zh-CN" altLang="en-US" sz="1200" smtClean="0">
                <a:solidFill>
                  <a:schemeClr val="bg1">
                    <a:lumMod val="65000"/>
                  </a:schemeClr>
                </a:solidFill>
                <a:latin typeface="+mn-lt"/>
                <a:ea typeface="+mn-ea"/>
                <a:cs typeface="+mn-ea"/>
                <a:sym typeface="+mn-lt"/>
              </a:rPr>
              <a:t>文字内容</a:t>
            </a:r>
            <a:endParaRPr lang="en-US" altLang="zh-CN" sz="1200" dirty="0">
              <a:solidFill>
                <a:schemeClr val="bg1">
                  <a:lumMod val="65000"/>
                </a:schemeClr>
              </a:solidFill>
              <a:latin typeface="+mn-lt"/>
              <a:ea typeface="+mn-ea"/>
              <a:cs typeface="+mn-ea"/>
              <a:sym typeface="+mn-lt"/>
            </a:endParaRPr>
          </a:p>
        </p:txBody>
      </p:sp>
      <p:sp>
        <p:nvSpPr>
          <p:cNvPr id="161" name="Freeform 6"/>
          <p:cNvSpPr/>
          <p:nvPr/>
        </p:nvSpPr>
        <p:spPr bwMode="auto">
          <a:xfrm>
            <a:off x="2242485" y="302726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mn-lt"/>
              <a:ea typeface="+mn-ea"/>
              <a:cs typeface="+mn-ea"/>
              <a:sym typeface="+mn-lt"/>
            </a:endParaRPr>
          </a:p>
        </p:txBody>
      </p:sp>
      <p:sp>
        <p:nvSpPr>
          <p:cNvPr id="162" name="Freeform 6"/>
          <p:cNvSpPr/>
          <p:nvPr/>
        </p:nvSpPr>
        <p:spPr bwMode="auto">
          <a:xfrm>
            <a:off x="3998369" y="3027263"/>
            <a:ext cx="1822613" cy="255935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mn-lt"/>
              <a:ea typeface="+mn-ea"/>
              <a:cs typeface="+mn-ea"/>
              <a:sym typeface="+mn-lt"/>
            </a:endParaRPr>
          </a:p>
        </p:txBody>
      </p:sp>
      <p:sp>
        <p:nvSpPr>
          <p:cNvPr id="163" name="Freeform 6"/>
          <p:cNvSpPr/>
          <p:nvPr/>
        </p:nvSpPr>
        <p:spPr bwMode="auto">
          <a:xfrm>
            <a:off x="1678340" y="3987021"/>
            <a:ext cx="1388657" cy="159959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mn-lt"/>
              <a:ea typeface="+mn-ea"/>
              <a:cs typeface="+mn-ea"/>
              <a:sym typeface="+mn-lt"/>
            </a:endParaRPr>
          </a:p>
        </p:txBody>
      </p:sp>
      <p:sp>
        <p:nvSpPr>
          <p:cNvPr id="164" name="Freeform 6"/>
          <p:cNvSpPr/>
          <p:nvPr/>
        </p:nvSpPr>
        <p:spPr bwMode="auto">
          <a:xfrm>
            <a:off x="3066998" y="2707344"/>
            <a:ext cx="2050439" cy="28792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mn-lt"/>
              <a:ea typeface="+mn-ea"/>
              <a:cs typeface="+mn-ea"/>
              <a:sym typeface="+mn-lt"/>
            </a:endParaRPr>
          </a:p>
        </p:txBody>
      </p:sp>
      <p:sp>
        <p:nvSpPr>
          <p:cNvPr id="165" name="Freeform 6"/>
          <p:cNvSpPr/>
          <p:nvPr/>
        </p:nvSpPr>
        <p:spPr bwMode="auto">
          <a:xfrm>
            <a:off x="4928898" y="3471760"/>
            <a:ext cx="1822613" cy="2114858"/>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11664" tIns="55832" rIns="111664" bIns="55832" numCol="1" anchor="t" anchorCtr="0" compatLnSpc="1"/>
          <a:lstStyle/>
          <a:p>
            <a:pPr algn="ctr">
              <a:lnSpc>
                <a:spcPct val="120000"/>
              </a:lnSpc>
            </a:pPr>
            <a:endParaRPr lang="en-US" sz="800">
              <a:solidFill>
                <a:schemeClr val="bg1">
                  <a:lumMod val="65000"/>
                </a:schemeClr>
              </a:solidFill>
              <a:latin typeface="+mn-lt"/>
              <a:ea typeface="+mn-ea"/>
              <a:cs typeface="+mn-ea"/>
              <a:sym typeface="+mn-lt"/>
            </a:endParaRPr>
          </a:p>
        </p:txBody>
      </p:sp>
      <p:grpSp>
        <p:nvGrpSpPr>
          <p:cNvPr id="166" name="Group 279"/>
          <p:cNvGrpSpPr/>
          <p:nvPr/>
        </p:nvGrpSpPr>
        <p:grpSpPr>
          <a:xfrm>
            <a:off x="4577914" y="2232646"/>
            <a:ext cx="678703" cy="678697"/>
            <a:chOff x="846989" y="1401020"/>
            <a:chExt cx="877416" cy="877416"/>
          </a:xfrm>
          <a:effectLst/>
        </p:grpSpPr>
        <p:sp>
          <p:nvSpPr>
            <p:cNvPr id="167" name="Teardrop 166"/>
            <p:cNvSpPr/>
            <p:nvPr/>
          </p:nvSpPr>
          <p:spPr>
            <a:xfrm rot="8100000">
              <a:off x="846989" y="1401020"/>
              <a:ext cx="877416" cy="877416"/>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cs typeface="+mn-ea"/>
                <a:sym typeface="+mn-lt"/>
              </a:endParaRPr>
            </a:p>
          </p:txBody>
        </p:sp>
        <p:sp>
          <p:nvSpPr>
            <p:cNvPr id="168" name="Oval 167"/>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smtClean="0">
                  <a:solidFill>
                    <a:schemeClr val="bg1">
                      <a:lumMod val="65000"/>
                    </a:schemeClr>
                  </a:solidFill>
                  <a:cs typeface="+mn-ea"/>
                  <a:sym typeface="+mn-lt"/>
                </a:rPr>
                <a:t>70%</a:t>
              </a:r>
              <a:endParaRPr lang="en-US" sz="1200" dirty="0">
                <a:solidFill>
                  <a:schemeClr val="bg1">
                    <a:lumMod val="65000"/>
                  </a:schemeClr>
                </a:solidFill>
                <a:cs typeface="+mn-ea"/>
                <a:sym typeface="+mn-lt"/>
              </a:endParaRPr>
            </a:p>
          </p:txBody>
        </p:sp>
      </p:grpSp>
      <p:grpSp>
        <p:nvGrpSpPr>
          <p:cNvPr id="170" name="Group 279"/>
          <p:cNvGrpSpPr/>
          <p:nvPr/>
        </p:nvGrpSpPr>
        <p:grpSpPr>
          <a:xfrm>
            <a:off x="5506410" y="2639753"/>
            <a:ext cx="678703" cy="678697"/>
            <a:chOff x="846989" y="1401020"/>
            <a:chExt cx="877416" cy="877416"/>
          </a:xfrm>
          <a:effectLst/>
        </p:grpSpPr>
        <p:sp>
          <p:nvSpPr>
            <p:cNvPr id="171" name="Teardrop 170"/>
            <p:cNvSpPr/>
            <p:nvPr/>
          </p:nvSpPr>
          <p:spPr>
            <a:xfrm rot="8100000">
              <a:off x="846989" y="1401020"/>
              <a:ext cx="877416" cy="877416"/>
            </a:xfrm>
            <a:prstGeom prst="teardrop">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200" dirty="0">
                <a:solidFill>
                  <a:schemeClr val="bg1">
                    <a:lumMod val="65000"/>
                  </a:schemeClr>
                </a:solidFill>
                <a:cs typeface="+mn-ea"/>
                <a:sym typeface="+mn-lt"/>
              </a:endParaRPr>
            </a:p>
          </p:txBody>
        </p:sp>
        <p:sp>
          <p:nvSpPr>
            <p:cNvPr id="172" name="Oval 171"/>
            <p:cNvSpPr/>
            <p:nvPr/>
          </p:nvSpPr>
          <p:spPr>
            <a:xfrm>
              <a:off x="981458" y="1537516"/>
              <a:ext cx="608478" cy="6084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200" smtClean="0">
                  <a:solidFill>
                    <a:schemeClr val="bg1">
                      <a:lumMod val="65000"/>
                    </a:schemeClr>
                  </a:solidFill>
                  <a:cs typeface="+mn-ea"/>
                  <a:sym typeface="+mn-lt"/>
                </a:rPr>
                <a:t>70%</a:t>
              </a:r>
              <a:endParaRPr lang="en-US" sz="1200" dirty="0">
                <a:solidFill>
                  <a:schemeClr val="bg1">
                    <a:lumMod val="65000"/>
                  </a:schemeClr>
                </a:solidFill>
                <a:cs typeface="+mn-ea"/>
                <a:sym typeface="+mn-lt"/>
              </a:endParaRPr>
            </a:p>
          </p:txBody>
        </p:sp>
      </p:grpSp>
      <p:sp>
        <p:nvSpPr>
          <p:cNvPr id="173" name="TextBox 172"/>
          <p:cNvSpPr txBox="1"/>
          <p:nvPr/>
        </p:nvSpPr>
        <p:spPr>
          <a:xfrm>
            <a:off x="4665545" y="5741859"/>
            <a:ext cx="615553" cy="207814"/>
          </a:xfrm>
          <a:prstGeom prst="rect">
            <a:avLst/>
          </a:prstGeom>
          <a:noFill/>
        </p:spPr>
        <p:txBody>
          <a:bodyPr wrap="none" lIns="0" tIns="0" rIns="0" bIns="0" rtlCol="0" anchor="t">
            <a:spAutoFit/>
          </a:bodyPr>
          <a:lstStyle/>
          <a:p>
            <a:pPr algn="ctr">
              <a:lnSpc>
                <a:spcPct val="120000"/>
              </a:lnSpc>
            </a:pPr>
            <a:r>
              <a:rPr lang="zh-CN" altLang="en-US" sz="1200" smtClean="0">
                <a:solidFill>
                  <a:schemeClr val="bg1">
                    <a:lumMod val="65000"/>
                  </a:schemeClr>
                </a:solidFill>
                <a:latin typeface="+mn-lt"/>
                <a:ea typeface="+mn-ea"/>
                <a:cs typeface="+mn-ea"/>
                <a:sym typeface="+mn-lt"/>
              </a:rPr>
              <a:t>文字内容</a:t>
            </a:r>
            <a:endParaRPr lang="en-US" altLang="zh-CN" sz="1200" dirty="0">
              <a:solidFill>
                <a:schemeClr val="bg1">
                  <a:lumMod val="65000"/>
                </a:schemeClr>
              </a:solidFill>
              <a:latin typeface="+mn-lt"/>
              <a:ea typeface="+mn-ea"/>
              <a:cs typeface="+mn-ea"/>
              <a:sym typeface="+mn-lt"/>
            </a:endParaRPr>
          </a:p>
        </p:txBody>
      </p:sp>
      <p:sp>
        <p:nvSpPr>
          <p:cNvPr id="174" name="TextBox 173"/>
          <p:cNvSpPr txBox="1"/>
          <p:nvPr/>
        </p:nvSpPr>
        <p:spPr>
          <a:xfrm>
            <a:off x="5532430" y="5741859"/>
            <a:ext cx="615553" cy="207814"/>
          </a:xfrm>
          <a:prstGeom prst="rect">
            <a:avLst/>
          </a:prstGeom>
          <a:noFill/>
        </p:spPr>
        <p:txBody>
          <a:bodyPr wrap="none" lIns="0" tIns="0" rIns="0" bIns="0" rtlCol="0" anchor="t">
            <a:spAutoFit/>
          </a:bodyPr>
          <a:lstStyle/>
          <a:p>
            <a:pPr algn="ctr">
              <a:lnSpc>
                <a:spcPct val="120000"/>
              </a:lnSpc>
            </a:pPr>
            <a:r>
              <a:rPr lang="zh-CN" altLang="en-US" sz="1200" smtClean="0">
                <a:solidFill>
                  <a:schemeClr val="bg1">
                    <a:lumMod val="65000"/>
                  </a:schemeClr>
                </a:solidFill>
                <a:latin typeface="+mn-lt"/>
                <a:ea typeface="+mn-ea"/>
                <a:cs typeface="+mn-ea"/>
                <a:sym typeface="+mn-lt"/>
              </a:rPr>
              <a:t>文字内容</a:t>
            </a:r>
            <a:endParaRPr lang="en-US" altLang="zh-CN" sz="1200" dirty="0">
              <a:solidFill>
                <a:schemeClr val="bg1">
                  <a:lumMod val="65000"/>
                </a:schemeClr>
              </a:solidFill>
              <a:latin typeface="+mn-lt"/>
              <a:ea typeface="+mn-ea"/>
              <a:cs typeface="+mn-ea"/>
              <a:sym typeface="+mn-lt"/>
            </a:endParaRPr>
          </a:p>
        </p:txBody>
      </p:sp>
      <p:sp>
        <p:nvSpPr>
          <p:cNvPr id="157" name="Rectangle 164"/>
          <p:cNvSpPr/>
          <p:nvPr/>
        </p:nvSpPr>
        <p:spPr>
          <a:xfrm>
            <a:off x="10350845" y="5198226"/>
            <a:ext cx="836768" cy="495520"/>
          </a:xfrm>
          <a:prstGeom prst="rect">
            <a:avLst/>
          </a:prstGeom>
        </p:spPr>
        <p:txBody>
          <a:bodyPr wrap="none" lIns="0" tIns="0" rIns="0" bIns="0">
            <a:spAutoFit/>
          </a:bodyPr>
          <a:lstStyle/>
          <a:p>
            <a:pPr>
              <a:lnSpc>
                <a:spcPct val="120000"/>
              </a:lnSpc>
            </a:pPr>
            <a:r>
              <a:rPr lang="en-US" sz="2800" smtClean="0">
                <a:solidFill>
                  <a:schemeClr val="accent2"/>
                </a:solidFill>
                <a:latin typeface="+mn-lt"/>
                <a:ea typeface="+mn-ea"/>
                <a:cs typeface="+mn-ea"/>
                <a:sym typeface="+mn-lt"/>
              </a:rPr>
              <a:t>80%</a:t>
            </a:r>
            <a:endParaRPr lang="en-US" sz="2800" dirty="0">
              <a:solidFill>
                <a:schemeClr val="accent2"/>
              </a:solidFill>
              <a:latin typeface="+mn-lt"/>
              <a:ea typeface="+mn-ea"/>
              <a:cs typeface="+mn-ea"/>
              <a:sym typeface="+mn-lt"/>
            </a:endParaRPr>
          </a:p>
        </p:txBody>
      </p:sp>
      <p:sp>
        <p:nvSpPr>
          <p:cNvPr id="169" name="Rectangle 165"/>
          <p:cNvSpPr/>
          <p:nvPr/>
        </p:nvSpPr>
        <p:spPr>
          <a:xfrm>
            <a:off x="10350845" y="4267697"/>
            <a:ext cx="836768" cy="495520"/>
          </a:xfrm>
          <a:prstGeom prst="rect">
            <a:avLst/>
          </a:prstGeom>
        </p:spPr>
        <p:txBody>
          <a:bodyPr wrap="none" lIns="0" tIns="0" rIns="0" bIns="0">
            <a:spAutoFit/>
          </a:bodyPr>
          <a:lstStyle/>
          <a:p>
            <a:pPr>
              <a:lnSpc>
                <a:spcPct val="120000"/>
              </a:lnSpc>
            </a:pPr>
            <a:r>
              <a:rPr lang="en-US" sz="2800" smtClean="0">
                <a:solidFill>
                  <a:schemeClr val="accent1"/>
                </a:solidFill>
                <a:latin typeface="+mn-lt"/>
                <a:ea typeface="+mn-ea"/>
                <a:cs typeface="+mn-ea"/>
                <a:sym typeface="+mn-lt"/>
              </a:rPr>
              <a:t>50%</a:t>
            </a:r>
            <a:endParaRPr lang="en-US" sz="2800" dirty="0">
              <a:solidFill>
                <a:schemeClr val="accent1"/>
              </a:solidFill>
              <a:latin typeface="+mn-lt"/>
              <a:ea typeface="+mn-ea"/>
              <a:cs typeface="+mn-ea"/>
              <a:sym typeface="+mn-lt"/>
            </a:endParaRPr>
          </a:p>
        </p:txBody>
      </p:sp>
      <p:grpSp>
        <p:nvGrpSpPr>
          <p:cNvPr id="175" name="Group 87"/>
          <p:cNvGrpSpPr/>
          <p:nvPr/>
        </p:nvGrpSpPr>
        <p:grpSpPr>
          <a:xfrm>
            <a:off x="7009043" y="5097283"/>
            <a:ext cx="3133741" cy="659261"/>
            <a:chOff x="609600" y="2841943"/>
            <a:chExt cx="2660838" cy="559774"/>
          </a:xfrm>
        </p:grpSpPr>
        <p:grpSp>
          <p:nvGrpSpPr>
            <p:cNvPr id="176" name="Group 184"/>
            <p:cNvGrpSpPr/>
            <p:nvPr/>
          </p:nvGrpSpPr>
          <p:grpSpPr>
            <a:xfrm>
              <a:off x="609600" y="2841943"/>
              <a:ext cx="260742" cy="559774"/>
              <a:chOff x="6213475" y="1668463"/>
              <a:chExt cx="227013" cy="487362"/>
            </a:xfrm>
            <a:solidFill>
              <a:schemeClr val="accent1"/>
            </a:solidFill>
          </p:grpSpPr>
          <p:sp>
            <p:nvSpPr>
              <p:cNvPr id="20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0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77" name="Group 184"/>
            <p:cNvGrpSpPr/>
            <p:nvPr/>
          </p:nvGrpSpPr>
          <p:grpSpPr>
            <a:xfrm>
              <a:off x="876277" y="2841943"/>
              <a:ext cx="260742" cy="559774"/>
              <a:chOff x="6213475" y="1668463"/>
              <a:chExt cx="227013" cy="487362"/>
            </a:xfrm>
            <a:solidFill>
              <a:schemeClr val="accent1"/>
            </a:solidFill>
          </p:grpSpPr>
          <p:sp>
            <p:nvSpPr>
              <p:cNvPr id="20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0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78" name="Group 184"/>
            <p:cNvGrpSpPr/>
            <p:nvPr/>
          </p:nvGrpSpPr>
          <p:grpSpPr>
            <a:xfrm>
              <a:off x="1142954" y="2841943"/>
              <a:ext cx="260742" cy="559774"/>
              <a:chOff x="6213475" y="1668463"/>
              <a:chExt cx="227013" cy="487362"/>
            </a:xfrm>
            <a:solidFill>
              <a:schemeClr val="accent1"/>
            </a:solidFill>
          </p:grpSpPr>
          <p:sp>
            <p:nvSpPr>
              <p:cNvPr id="20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0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79" name="Group 184"/>
            <p:cNvGrpSpPr/>
            <p:nvPr/>
          </p:nvGrpSpPr>
          <p:grpSpPr>
            <a:xfrm>
              <a:off x="1409631" y="2841943"/>
              <a:ext cx="260742" cy="559774"/>
              <a:chOff x="6213475" y="1668463"/>
              <a:chExt cx="227013" cy="487362"/>
            </a:xfrm>
            <a:solidFill>
              <a:schemeClr val="accent1"/>
            </a:solidFill>
          </p:grpSpPr>
          <p:sp>
            <p:nvSpPr>
              <p:cNvPr id="198"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9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0" name="Group 184"/>
            <p:cNvGrpSpPr/>
            <p:nvPr/>
          </p:nvGrpSpPr>
          <p:grpSpPr>
            <a:xfrm>
              <a:off x="1676308" y="2841943"/>
              <a:ext cx="260742" cy="559774"/>
              <a:chOff x="6213475" y="1668463"/>
              <a:chExt cx="227013" cy="487362"/>
            </a:xfrm>
            <a:solidFill>
              <a:schemeClr val="accent1"/>
            </a:solidFill>
          </p:grpSpPr>
          <p:sp>
            <p:nvSpPr>
              <p:cNvPr id="196"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9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1" name="Group 184"/>
            <p:cNvGrpSpPr/>
            <p:nvPr/>
          </p:nvGrpSpPr>
          <p:grpSpPr>
            <a:xfrm>
              <a:off x="1942985" y="2841943"/>
              <a:ext cx="260742" cy="559774"/>
              <a:chOff x="6213475" y="1668463"/>
              <a:chExt cx="227013" cy="487362"/>
            </a:xfrm>
            <a:solidFill>
              <a:schemeClr val="accent1"/>
            </a:solidFill>
          </p:grpSpPr>
          <p:sp>
            <p:nvSpPr>
              <p:cNvPr id="194"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95"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2" name="Group 184"/>
            <p:cNvGrpSpPr/>
            <p:nvPr/>
          </p:nvGrpSpPr>
          <p:grpSpPr>
            <a:xfrm>
              <a:off x="2209662" y="2841943"/>
              <a:ext cx="260742" cy="559774"/>
              <a:chOff x="6213475" y="1668463"/>
              <a:chExt cx="227013" cy="487362"/>
            </a:xfrm>
            <a:solidFill>
              <a:schemeClr val="accent1"/>
            </a:solidFill>
          </p:grpSpPr>
          <p:sp>
            <p:nvSpPr>
              <p:cNvPr id="192"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93"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3" name="Group 184"/>
            <p:cNvGrpSpPr/>
            <p:nvPr/>
          </p:nvGrpSpPr>
          <p:grpSpPr>
            <a:xfrm>
              <a:off x="2476339" y="2841943"/>
              <a:ext cx="260742" cy="559774"/>
              <a:chOff x="6213475" y="1668463"/>
              <a:chExt cx="227013" cy="487362"/>
            </a:xfrm>
            <a:solidFill>
              <a:schemeClr val="accent1"/>
            </a:solidFill>
          </p:grpSpPr>
          <p:sp>
            <p:nvSpPr>
              <p:cNvPr id="190" name="Oval 98"/>
              <p:cNvSpPr>
                <a:spLocks noChangeArrowheads="1"/>
              </p:cNvSpPr>
              <p:nvPr/>
            </p:nvSpPr>
            <p:spPr bwMode="auto">
              <a:xfrm>
                <a:off x="6291263" y="1668463"/>
                <a:ext cx="73025" cy="73025"/>
              </a:xfrm>
              <a:prstGeom prst="ellipse">
                <a:avLst/>
              </a:pr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91"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solidFill>
                <a:schemeClr val="accent2"/>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4" name="Group 184"/>
            <p:cNvGrpSpPr/>
            <p:nvPr/>
          </p:nvGrpSpPr>
          <p:grpSpPr>
            <a:xfrm>
              <a:off x="2743016" y="2841943"/>
              <a:ext cx="260742" cy="559774"/>
              <a:chOff x="6213475" y="1668463"/>
              <a:chExt cx="227013" cy="487362"/>
            </a:xfrm>
            <a:solidFill>
              <a:schemeClr val="bg1">
                <a:lumMod val="75000"/>
              </a:schemeClr>
            </a:solidFill>
          </p:grpSpPr>
          <p:sp>
            <p:nvSpPr>
              <p:cNvPr id="188" name="Oval 98"/>
              <p:cNvSpPr>
                <a:spLocks noChangeArrowheads="1"/>
              </p:cNvSpPr>
              <p:nvPr/>
            </p:nvSpPr>
            <p:spPr bwMode="auto">
              <a:xfrm>
                <a:off x="6291263" y="1668463"/>
                <a:ext cx="73025" cy="73025"/>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89"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185" name="Group 184"/>
            <p:cNvGrpSpPr/>
            <p:nvPr/>
          </p:nvGrpSpPr>
          <p:grpSpPr>
            <a:xfrm>
              <a:off x="3009696" y="2841943"/>
              <a:ext cx="260742" cy="559774"/>
              <a:chOff x="6213475" y="1668463"/>
              <a:chExt cx="227013" cy="487362"/>
            </a:xfrm>
            <a:solidFill>
              <a:schemeClr val="bg1">
                <a:lumMod val="75000"/>
              </a:schemeClr>
            </a:solidFill>
          </p:grpSpPr>
          <p:sp>
            <p:nvSpPr>
              <p:cNvPr id="186" name="Oval 98"/>
              <p:cNvSpPr>
                <a:spLocks noChangeArrowheads="1"/>
              </p:cNvSpPr>
              <p:nvPr/>
            </p:nvSpPr>
            <p:spPr bwMode="auto">
              <a:xfrm>
                <a:off x="6291263" y="1668463"/>
                <a:ext cx="73025" cy="73025"/>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187" name="Freeform 99"/>
              <p:cNvSpPr/>
              <p:nvPr/>
            </p:nvSpPr>
            <p:spPr bwMode="auto">
              <a:xfrm>
                <a:off x="6213475" y="1757363"/>
                <a:ext cx="227013" cy="398462"/>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grpSp>
        <p:nvGrpSpPr>
          <p:cNvPr id="206" name="Group 212"/>
          <p:cNvGrpSpPr/>
          <p:nvPr/>
        </p:nvGrpSpPr>
        <p:grpSpPr>
          <a:xfrm>
            <a:off x="7054050" y="4174643"/>
            <a:ext cx="3030666" cy="697708"/>
            <a:chOff x="5932686" y="2855964"/>
            <a:chExt cx="2449314" cy="563870"/>
          </a:xfrm>
        </p:grpSpPr>
        <p:grpSp>
          <p:nvGrpSpPr>
            <p:cNvPr id="207" name="Group 179"/>
            <p:cNvGrpSpPr/>
            <p:nvPr/>
          </p:nvGrpSpPr>
          <p:grpSpPr>
            <a:xfrm>
              <a:off x="5932686" y="2855964"/>
              <a:ext cx="220321" cy="563870"/>
              <a:chOff x="5054600" y="1652588"/>
              <a:chExt cx="187325" cy="479424"/>
            </a:xfrm>
            <a:solidFill>
              <a:schemeClr val="accent4"/>
            </a:solidFill>
          </p:grpSpPr>
          <p:sp>
            <p:nvSpPr>
              <p:cNvPr id="23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36"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08" name="Group 179"/>
            <p:cNvGrpSpPr/>
            <p:nvPr/>
          </p:nvGrpSpPr>
          <p:grpSpPr>
            <a:xfrm>
              <a:off x="6180352" y="2855964"/>
              <a:ext cx="220321" cy="563870"/>
              <a:chOff x="5054600" y="1652588"/>
              <a:chExt cx="187325" cy="479424"/>
            </a:xfrm>
            <a:solidFill>
              <a:schemeClr val="accent4"/>
            </a:solidFill>
          </p:grpSpPr>
          <p:sp>
            <p:nvSpPr>
              <p:cNvPr id="23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34"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09" name="Group 179"/>
            <p:cNvGrpSpPr/>
            <p:nvPr/>
          </p:nvGrpSpPr>
          <p:grpSpPr>
            <a:xfrm>
              <a:off x="6428018" y="2855964"/>
              <a:ext cx="220321" cy="563870"/>
              <a:chOff x="5054600" y="1652588"/>
              <a:chExt cx="187325" cy="479424"/>
            </a:xfrm>
            <a:solidFill>
              <a:schemeClr val="accent4"/>
            </a:solidFill>
          </p:grpSpPr>
          <p:sp>
            <p:nvSpPr>
              <p:cNvPr id="23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32"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0" name="Group 179"/>
            <p:cNvGrpSpPr/>
            <p:nvPr/>
          </p:nvGrpSpPr>
          <p:grpSpPr>
            <a:xfrm>
              <a:off x="6675684" y="2855964"/>
              <a:ext cx="220321" cy="563870"/>
              <a:chOff x="5054600" y="1652588"/>
              <a:chExt cx="187325" cy="479424"/>
            </a:xfrm>
            <a:solidFill>
              <a:schemeClr val="accent4"/>
            </a:solidFill>
          </p:grpSpPr>
          <p:sp>
            <p:nvSpPr>
              <p:cNvPr id="22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30"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1" name="Group 179"/>
            <p:cNvGrpSpPr/>
            <p:nvPr/>
          </p:nvGrpSpPr>
          <p:grpSpPr>
            <a:xfrm>
              <a:off x="6923350" y="2855964"/>
              <a:ext cx="220321" cy="563870"/>
              <a:chOff x="5054600" y="1652588"/>
              <a:chExt cx="187325" cy="479424"/>
            </a:xfrm>
            <a:solidFill>
              <a:schemeClr val="accent4"/>
            </a:solidFill>
          </p:grpSpPr>
          <p:sp>
            <p:nvSpPr>
              <p:cNvPr id="22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28" name="Oval 97"/>
              <p:cNvSpPr>
                <a:spLocks noChangeArrowheads="1"/>
              </p:cNvSpPr>
              <p:nvPr/>
            </p:nvSpPr>
            <p:spPr bwMode="auto">
              <a:xfrm>
                <a:off x="5110163" y="1652588"/>
                <a:ext cx="74613" cy="76200"/>
              </a:xfrm>
              <a:prstGeom prst="ellipse">
                <a:avLst/>
              </a:prstGeom>
              <a:solidFill>
                <a:schemeClr val="accent1"/>
              </a:solid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2" name="Group 179"/>
            <p:cNvGrpSpPr/>
            <p:nvPr/>
          </p:nvGrpSpPr>
          <p:grpSpPr>
            <a:xfrm>
              <a:off x="7171017" y="2855964"/>
              <a:ext cx="220321" cy="563870"/>
              <a:chOff x="5054600" y="1652588"/>
              <a:chExt cx="187325" cy="479424"/>
            </a:xfrm>
            <a:solidFill>
              <a:schemeClr val="bg1">
                <a:lumMod val="75000"/>
              </a:schemeClr>
            </a:solidFill>
          </p:grpSpPr>
          <p:sp>
            <p:nvSpPr>
              <p:cNvPr id="225"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26"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3" name="Group 179"/>
            <p:cNvGrpSpPr/>
            <p:nvPr/>
          </p:nvGrpSpPr>
          <p:grpSpPr>
            <a:xfrm>
              <a:off x="7418683" y="2855964"/>
              <a:ext cx="220321" cy="563870"/>
              <a:chOff x="5054600" y="1652588"/>
              <a:chExt cx="187325" cy="479424"/>
            </a:xfrm>
            <a:solidFill>
              <a:schemeClr val="bg1">
                <a:lumMod val="75000"/>
              </a:schemeClr>
            </a:solidFill>
          </p:grpSpPr>
          <p:sp>
            <p:nvSpPr>
              <p:cNvPr id="22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24"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4" name="Group 179"/>
            <p:cNvGrpSpPr/>
            <p:nvPr/>
          </p:nvGrpSpPr>
          <p:grpSpPr>
            <a:xfrm>
              <a:off x="7666349" y="2855964"/>
              <a:ext cx="220321" cy="563870"/>
              <a:chOff x="5054600" y="1652588"/>
              <a:chExt cx="187325" cy="479424"/>
            </a:xfrm>
            <a:solidFill>
              <a:schemeClr val="bg1">
                <a:lumMod val="75000"/>
              </a:schemeClr>
            </a:solidFill>
          </p:grpSpPr>
          <p:sp>
            <p:nvSpPr>
              <p:cNvPr id="221"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22"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5" name="Group 179"/>
            <p:cNvGrpSpPr/>
            <p:nvPr/>
          </p:nvGrpSpPr>
          <p:grpSpPr>
            <a:xfrm>
              <a:off x="7914015" y="2855964"/>
              <a:ext cx="220321" cy="563870"/>
              <a:chOff x="5054600" y="1652588"/>
              <a:chExt cx="187325" cy="479424"/>
            </a:xfrm>
            <a:solidFill>
              <a:schemeClr val="bg1">
                <a:lumMod val="75000"/>
              </a:schemeClr>
            </a:solidFill>
          </p:grpSpPr>
          <p:sp>
            <p:nvSpPr>
              <p:cNvPr id="219"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20"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nvGrpSpPr>
            <p:cNvPr id="216" name="Group 179"/>
            <p:cNvGrpSpPr/>
            <p:nvPr/>
          </p:nvGrpSpPr>
          <p:grpSpPr>
            <a:xfrm>
              <a:off x="8161679" y="2855964"/>
              <a:ext cx="220321" cy="563870"/>
              <a:chOff x="5054600" y="1652588"/>
              <a:chExt cx="187325" cy="479424"/>
            </a:xfrm>
            <a:solidFill>
              <a:schemeClr val="bg1">
                <a:lumMod val="75000"/>
              </a:schemeClr>
            </a:solidFill>
          </p:grpSpPr>
          <p:sp>
            <p:nvSpPr>
              <p:cNvPr id="217"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sp>
            <p:nvSpPr>
              <p:cNvPr id="218" name="Oval 97"/>
              <p:cNvSpPr>
                <a:spLocks noChangeArrowheads="1"/>
              </p:cNvSpPr>
              <p:nvPr/>
            </p:nvSpPr>
            <p:spPr bwMode="auto">
              <a:xfrm>
                <a:off x="5110163" y="1652588"/>
                <a:ext cx="74613" cy="76200"/>
              </a:xfrm>
              <a:prstGeom prst="ellipse">
                <a:avLst/>
              </a:prstGeom>
              <a:grpFill/>
              <a:ln w="9525">
                <a:noFill/>
                <a:round/>
              </a:ln>
            </p:spPr>
            <p:txBody>
              <a:bodyPr vert="horz" wrap="square" lIns="111664" tIns="55832" rIns="111664" bIns="55832" numCol="1" anchor="t" anchorCtr="0" compatLnSpc="1"/>
              <a:lstStyle/>
              <a:p>
                <a:pPr>
                  <a:lnSpc>
                    <a:spcPct val="120000"/>
                  </a:lnSpc>
                </a:pPr>
                <a:endParaRPr lang="en-US" sz="800" dirty="0">
                  <a:latin typeface="+mn-lt"/>
                  <a:ea typeface="+mn-ea"/>
                  <a:cs typeface="+mn-ea"/>
                  <a:sym typeface="+mn-lt"/>
                </a:endParaRPr>
              </a:p>
            </p:txBody>
          </p:sp>
        </p:grpSp>
      </p:grpSp>
      <p:sp>
        <p:nvSpPr>
          <p:cNvPr id="237" name="TextBox 228"/>
          <p:cNvSpPr txBox="1"/>
          <p:nvPr/>
        </p:nvSpPr>
        <p:spPr>
          <a:xfrm>
            <a:off x="7749855" y="2547483"/>
            <a:ext cx="3527513" cy="443198"/>
          </a:xfrm>
          <a:prstGeom prst="rect">
            <a:avLst/>
          </a:prstGeom>
          <a:noFill/>
        </p:spPr>
        <p:txBody>
          <a:bodyPr wrap="square" lIns="0" tIns="0" rIns="0" bIns="0" rtlCol="0">
            <a:spAutoFit/>
          </a:bodyPr>
          <a:lstStyle/>
          <a:p>
            <a:pPr defTabSz="11169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238" name="TextBox 229"/>
          <p:cNvSpPr txBox="1"/>
          <p:nvPr/>
        </p:nvSpPr>
        <p:spPr>
          <a:xfrm>
            <a:off x="7033656" y="2196931"/>
            <a:ext cx="1883658" cy="242439"/>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sp>
        <p:nvSpPr>
          <p:cNvPr id="239" name="Rectangle 230"/>
          <p:cNvSpPr/>
          <p:nvPr/>
        </p:nvSpPr>
        <p:spPr>
          <a:xfrm>
            <a:off x="7011955" y="2537846"/>
            <a:ext cx="836768" cy="495520"/>
          </a:xfrm>
          <a:prstGeom prst="rect">
            <a:avLst/>
          </a:prstGeom>
        </p:spPr>
        <p:txBody>
          <a:bodyPr wrap="none" lIns="0" tIns="0" rIns="0" bIns="0">
            <a:spAutoFit/>
          </a:bodyPr>
          <a:lstStyle/>
          <a:p>
            <a:pPr>
              <a:lnSpc>
                <a:spcPct val="120000"/>
              </a:lnSpc>
            </a:pPr>
            <a:r>
              <a:rPr lang="en-US" sz="2800" smtClean="0">
                <a:solidFill>
                  <a:schemeClr val="accent1"/>
                </a:solidFill>
                <a:latin typeface="+mn-lt"/>
                <a:ea typeface="+mn-ea"/>
                <a:cs typeface="+mn-ea"/>
                <a:sym typeface="+mn-lt"/>
              </a:rPr>
              <a:t>80%</a:t>
            </a:r>
            <a:endParaRPr lang="en-US" sz="2800" dirty="0">
              <a:solidFill>
                <a:schemeClr val="accent1"/>
              </a:solidFill>
              <a:latin typeface="+mn-lt"/>
              <a:ea typeface="+mn-ea"/>
              <a:cs typeface="+mn-ea"/>
              <a:sym typeface="+mn-lt"/>
            </a:endParaRPr>
          </a:p>
        </p:txBody>
      </p:sp>
      <p:sp>
        <p:nvSpPr>
          <p:cNvPr id="240" name="TextBox 231"/>
          <p:cNvSpPr txBox="1"/>
          <p:nvPr/>
        </p:nvSpPr>
        <p:spPr>
          <a:xfrm>
            <a:off x="7011955" y="3295994"/>
            <a:ext cx="4265413" cy="590931"/>
          </a:xfrm>
          <a:prstGeom prst="rect">
            <a:avLst/>
          </a:prstGeom>
          <a:noFill/>
        </p:spPr>
        <p:txBody>
          <a:bodyPr wrap="square" lIns="0" tIns="0" rIns="0" bIns="0" rtlCol="0">
            <a:spAutoFit/>
          </a:bodyPr>
          <a:lstStyle/>
          <a:p>
            <a:pPr defTabSz="11169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103"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104"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Right)">
                                      <p:cBhvr>
                                        <p:cTn id="7" dur="500"/>
                                        <p:tgtEl>
                                          <p:spTgt spid="3"/>
                                        </p:tgtEl>
                                      </p:cBhvr>
                                    </p:animEffect>
                                  </p:childTnLst>
                                </p:cTn>
                              </p:par>
                            </p:childTnLst>
                          </p:cTn>
                        </p:par>
                        <p:par>
                          <p:cTn id="8" fill="hold">
                            <p:stCondLst>
                              <p:cond delay="500"/>
                            </p:stCondLst>
                            <p:childTnLst>
                              <p:par>
                                <p:cTn id="9" presetID="2" presetClass="entr" presetSubtype="4" accel="50000" decel="50000" fill="hold" grpId="0" nodeType="afterEffect">
                                  <p:stCondLst>
                                    <p:cond delay="0"/>
                                  </p:stCondLst>
                                  <p:childTnLst>
                                    <p:set>
                                      <p:cBhvr>
                                        <p:cTn id="10" dur="1" fill="hold">
                                          <p:stCondLst>
                                            <p:cond delay="0"/>
                                          </p:stCondLst>
                                        </p:cTn>
                                        <p:tgtEl>
                                          <p:spTgt spid="163"/>
                                        </p:tgtEl>
                                        <p:attrNameLst>
                                          <p:attrName>style.visibility</p:attrName>
                                        </p:attrNameLst>
                                      </p:cBhvr>
                                      <p:to>
                                        <p:strVal val="visible"/>
                                      </p:to>
                                    </p:set>
                                    <p:anim calcmode="lin" valueType="num">
                                      <p:cBhvr additive="base">
                                        <p:cTn id="11" dur="500" fill="hold"/>
                                        <p:tgtEl>
                                          <p:spTgt spid="163"/>
                                        </p:tgtEl>
                                        <p:attrNameLst>
                                          <p:attrName>ppt_x</p:attrName>
                                        </p:attrNameLst>
                                      </p:cBhvr>
                                      <p:tavLst>
                                        <p:tav tm="0">
                                          <p:val>
                                            <p:strVal val="#ppt_x"/>
                                          </p:val>
                                        </p:tav>
                                        <p:tav tm="100000">
                                          <p:val>
                                            <p:strVal val="#ppt_x"/>
                                          </p:val>
                                        </p:tav>
                                      </p:tavLst>
                                    </p:anim>
                                    <p:anim calcmode="lin" valueType="num">
                                      <p:cBhvr additive="base">
                                        <p:cTn id="12" dur="500" fill="hold"/>
                                        <p:tgtEl>
                                          <p:spTgt spid="163"/>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wipe(down)">
                                      <p:cBhvr>
                                        <p:cTn id="22" dur="500"/>
                                        <p:tgtEl>
                                          <p:spTgt spid="65"/>
                                        </p:tgtEl>
                                      </p:cBhvr>
                                    </p:animEffect>
                                  </p:childTnLst>
                                </p:cTn>
                              </p:par>
                            </p:childTnLst>
                          </p:cTn>
                        </p:par>
                        <p:par>
                          <p:cTn id="23" fill="hold">
                            <p:stCondLst>
                              <p:cond delay="500"/>
                            </p:stCondLst>
                            <p:childTnLst>
                              <p:par>
                                <p:cTn id="24" presetID="2" presetClass="entr" presetSubtype="4" accel="50000" decel="50000" fill="hold" grpId="0" nodeType="afterEffect">
                                  <p:stCondLst>
                                    <p:cond delay="0"/>
                                  </p:stCondLst>
                                  <p:childTnLst>
                                    <p:set>
                                      <p:cBhvr>
                                        <p:cTn id="25" dur="1" fill="hold">
                                          <p:stCondLst>
                                            <p:cond delay="0"/>
                                          </p:stCondLst>
                                        </p:cTn>
                                        <p:tgtEl>
                                          <p:spTgt spid="161"/>
                                        </p:tgtEl>
                                        <p:attrNameLst>
                                          <p:attrName>style.visibility</p:attrName>
                                        </p:attrNameLst>
                                      </p:cBhvr>
                                      <p:to>
                                        <p:strVal val="visible"/>
                                      </p:to>
                                    </p:set>
                                    <p:anim calcmode="lin" valueType="num">
                                      <p:cBhvr additive="base">
                                        <p:cTn id="26" dur="500" fill="hold"/>
                                        <p:tgtEl>
                                          <p:spTgt spid="161"/>
                                        </p:tgtEl>
                                        <p:attrNameLst>
                                          <p:attrName>ppt_x</p:attrName>
                                        </p:attrNameLst>
                                      </p:cBhvr>
                                      <p:tavLst>
                                        <p:tav tm="0">
                                          <p:val>
                                            <p:strVal val="#ppt_x"/>
                                          </p:val>
                                        </p:tav>
                                        <p:tav tm="100000">
                                          <p:val>
                                            <p:strVal val="#ppt_x"/>
                                          </p:val>
                                        </p:tav>
                                      </p:tavLst>
                                    </p:anim>
                                    <p:anim calcmode="lin" valueType="num">
                                      <p:cBhvr additive="base">
                                        <p:cTn id="27" dur="500" fill="hold"/>
                                        <p:tgtEl>
                                          <p:spTgt spid="161"/>
                                        </p:tgtEl>
                                        <p:attrNameLst>
                                          <p:attrName>ppt_y</p:attrName>
                                        </p:attrNameLst>
                                      </p:cBhvr>
                                      <p:tavLst>
                                        <p:tav tm="0">
                                          <p:val>
                                            <p:strVal val="1+#ppt_h/2"/>
                                          </p:val>
                                        </p:tav>
                                        <p:tav tm="100000">
                                          <p:val>
                                            <p:strVal val="#ppt_y"/>
                                          </p:val>
                                        </p:tav>
                                      </p:tavLst>
                                    </p:anim>
                                  </p:childTnLst>
                                </p:cTn>
                              </p:par>
                            </p:childTnLst>
                          </p:cTn>
                        </p:par>
                        <p:par>
                          <p:cTn id="28" fill="hold">
                            <p:stCondLst>
                              <p:cond delay="1000"/>
                            </p:stCondLst>
                            <p:childTnLst>
                              <p:par>
                                <p:cTn id="29" presetID="2" presetClass="entr" presetSubtype="1" accel="50000" decel="5000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down)">
                                      <p:cBhvr>
                                        <p:cTn id="37" dur="500"/>
                                        <p:tgtEl>
                                          <p:spTgt spid="73"/>
                                        </p:tgtEl>
                                      </p:cBhvr>
                                    </p:animEffect>
                                  </p:childTnLst>
                                </p:cTn>
                              </p:par>
                            </p:childTnLst>
                          </p:cTn>
                        </p:par>
                        <p:par>
                          <p:cTn id="38" fill="hold">
                            <p:stCondLst>
                              <p:cond delay="500"/>
                            </p:stCondLst>
                            <p:childTnLst>
                              <p:par>
                                <p:cTn id="39" presetID="2" presetClass="entr" presetSubtype="4" accel="50000" decel="50000" fill="hold" grpId="0" nodeType="after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ppt_x"/>
                                          </p:val>
                                        </p:tav>
                                        <p:tav tm="100000">
                                          <p:val>
                                            <p:strVal val="#ppt_x"/>
                                          </p:val>
                                        </p:tav>
                                      </p:tavLst>
                                    </p:anim>
                                    <p:anim calcmode="lin" valueType="num">
                                      <p:cBhvr additive="base">
                                        <p:cTn id="42" dur="500" fill="hold"/>
                                        <p:tgtEl>
                                          <p:spTgt spid="164"/>
                                        </p:tgtEl>
                                        <p:attrNameLst>
                                          <p:attrName>ppt_y</p:attrName>
                                        </p:attrNameLst>
                                      </p:cBhvr>
                                      <p:tavLst>
                                        <p:tav tm="0">
                                          <p:val>
                                            <p:strVal val="1+#ppt_h/2"/>
                                          </p:val>
                                        </p:tav>
                                        <p:tav tm="100000">
                                          <p:val>
                                            <p:strVal val="#ppt_y"/>
                                          </p:val>
                                        </p:tav>
                                      </p:tavLst>
                                    </p:anim>
                                  </p:childTnLst>
                                </p:cTn>
                              </p:par>
                            </p:childTnLst>
                          </p:cTn>
                        </p:par>
                        <p:par>
                          <p:cTn id="43" fill="hold">
                            <p:stCondLst>
                              <p:cond delay="1000"/>
                            </p:stCondLst>
                            <p:childTnLst>
                              <p:par>
                                <p:cTn id="44" presetID="2" presetClass="entr" presetSubtype="1" accel="50000" decel="50000" fill="hold" nodeType="after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down)">
                                      <p:cBhvr>
                                        <p:cTn id="52" dur="500"/>
                                        <p:tgtEl>
                                          <p:spTgt spid="77"/>
                                        </p:tgtEl>
                                      </p:cBhvr>
                                    </p:animEffect>
                                  </p:childTnLst>
                                </p:cTn>
                              </p:par>
                            </p:childTnLst>
                          </p:cTn>
                        </p:par>
                        <p:par>
                          <p:cTn id="53" fill="hold">
                            <p:stCondLst>
                              <p:cond delay="500"/>
                            </p:stCondLst>
                            <p:childTnLst>
                              <p:par>
                                <p:cTn id="54" presetID="2" presetClass="entr" presetSubtype="4" accel="50000" decel="50000" fill="hold" grpId="0" nodeType="afterEffect">
                                  <p:stCondLst>
                                    <p:cond delay="0"/>
                                  </p:stCondLst>
                                  <p:childTnLst>
                                    <p:set>
                                      <p:cBhvr>
                                        <p:cTn id="55" dur="1" fill="hold">
                                          <p:stCondLst>
                                            <p:cond delay="0"/>
                                          </p:stCondLst>
                                        </p:cTn>
                                        <p:tgtEl>
                                          <p:spTgt spid="162"/>
                                        </p:tgtEl>
                                        <p:attrNameLst>
                                          <p:attrName>style.visibility</p:attrName>
                                        </p:attrNameLst>
                                      </p:cBhvr>
                                      <p:to>
                                        <p:strVal val="visible"/>
                                      </p:to>
                                    </p:set>
                                    <p:anim calcmode="lin" valueType="num">
                                      <p:cBhvr additive="base">
                                        <p:cTn id="56" dur="500" fill="hold"/>
                                        <p:tgtEl>
                                          <p:spTgt spid="162"/>
                                        </p:tgtEl>
                                        <p:attrNameLst>
                                          <p:attrName>ppt_x</p:attrName>
                                        </p:attrNameLst>
                                      </p:cBhvr>
                                      <p:tavLst>
                                        <p:tav tm="0">
                                          <p:val>
                                            <p:strVal val="#ppt_x"/>
                                          </p:val>
                                        </p:tav>
                                        <p:tav tm="100000">
                                          <p:val>
                                            <p:strVal val="#ppt_x"/>
                                          </p:val>
                                        </p:tav>
                                      </p:tavLst>
                                    </p:anim>
                                    <p:anim calcmode="lin" valueType="num">
                                      <p:cBhvr additive="base">
                                        <p:cTn id="57" dur="500" fill="hold"/>
                                        <p:tgtEl>
                                          <p:spTgt spid="162"/>
                                        </p:tgtEl>
                                        <p:attrNameLst>
                                          <p:attrName>ppt_y</p:attrName>
                                        </p:attrNameLst>
                                      </p:cBhvr>
                                      <p:tavLst>
                                        <p:tav tm="0">
                                          <p:val>
                                            <p:strVal val="1+#ppt_h/2"/>
                                          </p:val>
                                        </p:tav>
                                        <p:tav tm="100000">
                                          <p:val>
                                            <p:strVal val="#ppt_y"/>
                                          </p:val>
                                        </p:tav>
                                      </p:tavLst>
                                    </p:anim>
                                  </p:childTnLst>
                                </p:cTn>
                              </p:par>
                            </p:childTnLst>
                          </p:cTn>
                        </p:par>
                        <p:par>
                          <p:cTn id="58" fill="hold">
                            <p:stCondLst>
                              <p:cond delay="1000"/>
                            </p:stCondLst>
                            <p:childTnLst>
                              <p:par>
                                <p:cTn id="59" presetID="2" presetClass="entr" presetSubtype="1" accel="50000" decel="50000" fill="hold" nodeType="afterEffect">
                                  <p:stCondLst>
                                    <p:cond delay="0"/>
                                  </p:stCondLst>
                                  <p:childTnLst>
                                    <p:set>
                                      <p:cBhvr>
                                        <p:cTn id="60" dur="1" fill="hold">
                                          <p:stCondLst>
                                            <p:cond delay="0"/>
                                          </p:stCondLst>
                                        </p:cTn>
                                        <p:tgtEl>
                                          <p:spTgt spid="166"/>
                                        </p:tgtEl>
                                        <p:attrNameLst>
                                          <p:attrName>style.visibility</p:attrName>
                                        </p:attrNameLst>
                                      </p:cBhvr>
                                      <p:to>
                                        <p:strVal val="visible"/>
                                      </p:to>
                                    </p:set>
                                    <p:anim calcmode="lin" valueType="num">
                                      <p:cBhvr additive="base">
                                        <p:cTn id="61" dur="500" fill="hold"/>
                                        <p:tgtEl>
                                          <p:spTgt spid="166"/>
                                        </p:tgtEl>
                                        <p:attrNameLst>
                                          <p:attrName>ppt_x</p:attrName>
                                        </p:attrNameLst>
                                      </p:cBhvr>
                                      <p:tavLst>
                                        <p:tav tm="0">
                                          <p:val>
                                            <p:strVal val="#ppt_x"/>
                                          </p:val>
                                        </p:tav>
                                        <p:tav tm="100000">
                                          <p:val>
                                            <p:strVal val="#ppt_x"/>
                                          </p:val>
                                        </p:tav>
                                      </p:tavLst>
                                    </p:anim>
                                    <p:anim calcmode="lin" valueType="num">
                                      <p:cBhvr additive="base">
                                        <p:cTn id="62" dur="500" fill="hold"/>
                                        <p:tgtEl>
                                          <p:spTgt spid="166"/>
                                        </p:tgtEl>
                                        <p:attrNameLst>
                                          <p:attrName>ppt_y</p:attrName>
                                        </p:attrNameLst>
                                      </p:cBhvr>
                                      <p:tavLst>
                                        <p:tav tm="0">
                                          <p:val>
                                            <p:strVal val="0-#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73"/>
                                        </p:tgtEl>
                                        <p:attrNameLst>
                                          <p:attrName>style.visibility</p:attrName>
                                        </p:attrNameLst>
                                      </p:cBhvr>
                                      <p:to>
                                        <p:strVal val="visible"/>
                                      </p:to>
                                    </p:set>
                                    <p:animEffect transition="in" filter="wipe(down)">
                                      <p:cBhvr>
                                        <p:cTn id="67" dur="500"/>
                                        <p:tgtEl>
                                          <p:spTgt spid="173"/>
                                        </p:tgtEl>
                                      </p:cBhvr>
                                    </p:animEffect>
                                  </p:childTnLst>
                                </p:cTn>
                              </p:par>
                            </p:childTnLst>
                          </p:cTn>
                        </p:par>
                        <p:par>
                          <p:cTn id="68" fill="hold">
                            <p:stCondLst>
                              <p:cond delay="500"/>
                            </p:stCondLst>
                            <p:childTnLst>
                              <p:par>
                                <p:cTn id="69" presetID="2" presetClass="entr" presetSubtype="4" accel="50000" decel="50000" fill="hold" grpId="0" nodeType="afterEffect">
                                  <p:stCondLst>
                                    <p:cond delay="0"/>
                                  </p:stCondLst>
                                  <p:childTnLst>
                                    <p:set>
                                      <p:cBhvr>
                                        <p:cTn id="70" dur="1" fill="hold">
                                          <p:stCondLst>
                                            <p:cond delay="0"/>
                                          </p:stCondLst>
                                        </p:cTn>
                                        <p:tgtEl>
                                          <p:spTgt spid="165"/>
                                        </p:tgtEl>
                                        <p:attrNameLst>
                                          <p:attrName>style.visibility</p:attrName>
                                        </p:attrNameLst>
                                      </p:cBhvr>
                                      <p:to>
                                        <p:strVal val="visible"/>
                                      </p:to>
                                    </p:set>
                                    <p:anim calcmode="lin" valueType="num">
                                      <p:cBhvr additive="base">
                                        <p:cTn id="71" dur="500" fill="hold"/>
                                        <p:tgtEl>
                                          <p:spTgt spid="165"/>
                                        </p:tgtEl>
                                        <p:attrNameLst>
                                          <p:attrName>ppt_x</p:attrName>
                                        </p:attrNameLst>
                                      </p:cBhvr>
                                      <p:tavLst>
                                        <p:tav tm="0">
                                          <p:val>
                                            <p:strVal val="#ppt_x"/>
                                          </p:val>
                                        </p:tav>
                                        <p:tav tm="100000">
                                          <p:val>
                                            <p:strVal val="#ppt_x"/>
                                          </p:val>
                                        </p:tav>
                                      </p:tavLst>
                                    </p:anim>
                                    <p:anim calcmode="lin" valueType="num">
                                      <p:cBhvr additive="base">
                                        <p:cTn id="72" dur="500" fill="hold"/>
                                        <p:tgtEl>
                                          <p:spTgt spid="165"/>
                                        </p:tgtEl>
                                        <p:attrNameLst>
                                          <p:attrName>ppt_y</p:attrName>
                                        </p:attrNameLst>
                                      </p:cBhvr>
                                      <p:tavLst>
                                        <p:tav tm="0">
                                          <p:val>
                                            <p:strVal val="1+#ppt_h/2"/>
                                          </p:val>
                                        </p:tav>
                                        <p:tav tm="100000">
                                          <p:val>
                                            <p:strVal val="#ppt_y"/>
                                          </p:val>
                                        </p:tav>
                                      </p:tavLst>
                                    </p:anim>
                                  </p:childTnLst>
                                </p:cTn>
                              </p:par>
                            </p:childTnLst>
                          </p:cTn>
                        </p:par>
                        <p:par>
                          <p:cTn id="73" fill="hold">
                            <p:stCondLst>
                              <p:cond delay="1000"/>
                            </p:stCondLst>
                            <p:childTnLst>
                              <p:par>
                                <p:cTn id="74" presetID="2" presetClass="entr" presetSubtype="1" accel="50000" decel="50000" fill="hold" nodeType="afterEffect">
                                  <p:stCondLst>
                                    <p:cond delay="0"/>
                                  </p:stCondLst>
                                  <p:childTnLst>
                                    <p:set>
                                      <p:cBhvr>
                                        <p:cTn id="75" dur="1" fill="hold">
                                          <p:stCondLst>
                                            <p:cond delay="0"/>
                                          </p:stCondLst>
                                        </p:cTn>
                                        <p:tgtEl>
                                          <p:spTgt spid="170"/>
                                        </p:tgtEl>
                                        <p:attrNameLst>
                                          <p:attrName>style.visibility</p:attrName>
                                        </p:attrNameLst>
                                      </p:cBhvr>
                                      <p:to>
                                        <p:strVal val="visible"/>
                                      </p:to>
                                    </p:set>
                                    <p:anim calcmode="lin" valueType="num">
                                      <p:cBhvr additive="base">
                                        <p:cTn id="76" dur="500" fill="hold"/>
                                        <p:tgtEl>
                                          <p:spTgt spid="170"/>
                                        </p:tgtEl>
                                        <p:attrNameLst>
                                          <p:attrName>ppt_x</p:attrName>
                                        </p:attrNameLst>
                                      </p:cBhvr>
                                      <p:tavLst>
                                        <p:tav tm="0">
                                          <p:val>
                                            <p:strVal val="#ppt_x"/>
                                          </p:val>
                                        </p:tav>
                                        <p:tav tm="100000">
                                          <p:val>
                                            <p:strVal val="#ppt_x"/>
                                          </p:val>
                                        </p:tav>
                                      </p:tavLst>
                                    </p:anim>
                                    <p:anim calcmode="lin" valueType="num">
                                      <p:cBhvr additive="base">
                                        <p:cTn id="77" dur="5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grpId="0" nodeType="clickEffect">
                                  <p:stCondLst>
                                    <p:cond delay="0"/>
                                  </p:stCondLst>
                                  <p:childTnLst>
                                    <p:set>
                                      <p:cBhvr>
                                        <p:cTn id="81" dur="1" fill="hold">
                                          <p:stCondLst>
                                            <p:cond delay="0"/>
                                          </p:stCondLst>
                                        </p:cTn>
                                        <p:tgtEl>
                                          <p:spTgt spid="174"/>
                                        </p:tgtEl>
                                        <p:attrNameLst>
                                          <p:attrName>style.visibility</p:attrName>
                                        </p:attrNameLst>
                                      </p:cBhvr>
                                      <p:to>
                                        <p:strVal val="visible"/>
                                      </p:to>
                                    </p:set>
                                    <p:animEffect transition="in" filter="wipe(down)">
                                      <p:cBhvr>
                                        <p:cTn id="82" dur="500"/>
                                        <p:tgtEl>
                                          <p:spTgt spid="174"/>
                                        </p:tgtEl>
                                      </p:cBhvr>
                                    </p:animEffect>
                                  </p:childTnLst>
                                </p:cTn>
                              </p:par>
                            </p:childTnLst>
                          </p:cTn>
                        </p:par>
                        <p:par>
                          <p:cTn id="83" fill="hold">
                            <p:stCondLst>
                              <p:cond delay="500"/>
                            </p:stCondLst>
                            <p:childTnLst>
                              <p:par>
                                <p:cTn id="84" presetID="22" presetClass="entr" presetSubtype="8" fill="hold" grpId="0" nodeType="afterEffect">
                                  <p:stCondLst>
                                    <p:cond delay="0"/>
                                  </p:stCondLst>
                                  <p:childTnLst>
                                    <p:set>
                                      <p:cBhvr>
                                        <p:cTn id="85" dur="1" fill="hold">
                                          <p:stCondLst>
                                            <p:cond delay="0"/>
                                          </p:stCondLst>
                                        </p:cTn>
                                        <p:tgtEl>
                                          <p:spTgt spid="238"/>
                                        </p:tgtEl>
                                        <p:attrNameLst>
                                          <p:attrName>style.visibility</p:attrName>
                                        </p:attrNameLst>
                                      </p:cBhvr>
                                      <p:to>
                                        <p:strVal val="visible"/>
                                      </p:to>
                                    </p:set>
                                    <p:animEffect transition="in" filter="wipe(left)">
                                      <p:cBhvr>
                                        <p:cTn id="86" dur="500"/>
                                        <p:tgtEl>
                                          <p:spTgt spid="238"/>
                                        </p:tgtEl>
                                      </p:cBhvr>
                                    </p:animEffect>
                                  </p:childTnLst>
                                </p:cTn>
                              </p:par>
                            </p:childTnLst>
                          </p:cTn>
                        </p:par>
                        <p:par>
                          <p:cTn id="87" fill="hold">
                            <p:stCondLst>
                              <p:cond delay="1000"/>
                            </p:stCondLst>
                            <p:childTnLst>
                              <p:par>
                                <p:cTn id="88" presetID="22" presetClass="entr" presetSubtype="4" fill="hold" grpId="0" nodeType="afterEffect">
                                  <p:stCondLst>
                                    <p:cond delay="0"/>
                                  </p:stCondLst>
                                  <p:childTnLst>
                                    <p:set>
                                      <p:cBhvr>
                                        <p:cTn id="89" dur="1" fill="hold">
                                          <p:stCondLst>
                                            <p:cond delay="0"/>
                                          </p:stCondLst>
                                        </p:cTn>
                                        <p:tgtEl>
                                          <p:spTgt spid="239"/>
                                        </p:tgtEl>
                                        <p:attrNameLst>
                                          <p:attrName>style.visibility</p:attrName>
                                        </p:attrNameLst>
                                      </p:cBhvr>
                                      <p:to>
                                        <p:strVal val="visible"/>
                                      </p:to>
                                    </p:set>
                                    <p:animEffect transition="in" filter="wipe(down)">
                                      <p:cBhvr>
                                        <p:cTn id="90" dur="500"/>
                                        <p:tgtEl>
                                          <p:spTgt spid="239"/>
                                        </p:tgtEl>
                                      </p:cBhvr>
                                    </p:animEffect>
                                  </p:childTnLst>
                                </p:cTn>
                              </p:par>
                            </p:childTnLst>
                          </p:cTn>
                        </p:par>
                        <p:par>
                          <p:cTn id="91" fill="hold">
                            <p:stCondLst>
                              <p:cond delay="1500"/>
                            </p:stCondLst>
                            <p:childTnLst>
                              <p:par>
                                <p:cTn id="92" presetID="22" presetClass="entr" presetSubtype="8" fill="hold" grpId="0" nodeType="afterEffect">
                                  <p:stCondLst>
                                    <p:cond delay="0"/>
                                  </p:stCondLst>
                                  <p:childTnLst>
                                    <p:set>
                                      <p:cBhvr>
                                        <p:cTn id="93" dur="1" fill="hold">
                                          <p:stCondLst>
                                            <p:cond delay="0"/>
                                          </p:stCondLst>
                                        </p:cTn>
                                        <p:tgtEl>
                                          <p:spTgt spid="237"/>
                                        </p:tgtEl>
                                        <p:attrNameLst>
                                          <p:attrName>style.visibility</p:attrName>
                                        </p:attrNameLst>
                                      </p:cBhvr>
                                      <p:to>
                                        <p:strVal val="visible"/>
                                      </p:to>
                                    </p:set>
                                    <p:animEffect transition="in" filter="wipe(left)">
                                      <p:cBhvr>
                                        <p:cTn id="94" dur="500"/>
                                        <p:tgtEl>
                                          <p:spTgt spid="237"/>
                                        </p:tgtEl>
                                      </p:cBhvr>
                                    </p:animEffect>
                                  </p:childTnLst>
                                </p:cTn>
                              </p:par>
                            </p:childTnLst>
                          </p:cTn>
                        </p:par>
                        <p:par>
                          <p:cTn id="95" fill="hold">
                            <p:stCondLst>
                              <p:cond delay="2000"/>
                            </p:stCondLst>
                            <p:childTnLst>
                              <p:par>
                                <p:cTn id="96" presetID="22" presetClass="entr" presetSubtype="8" fill="hold" grpId="0" nodeType="afterEffect">
                                  <p:stCondLst>
                                    <p:cond delay="0"/>
                                  </p:stCondLst>
                                  <p:childTnLst>
                                    <p:set>
                                      <p:cBhvr>
                                        <p:cTn id="97" dur="1" fill="hold">
                                          <p:stCondLst>
                                            <p:cond delay="0"/>
                                          </p:stCondLst>
                                        </p:cTn>
                                        <p:tgtEl>
                                          <p:spTgt spid="240"/>
                                        </p:tgtEl>
                                        <p:attrNameLst>
                                          <p:attrName>style.visibility</p:attrName>
                                        </p:attrNameLst>
                                      </p:cBhvr>
                                      <p:to>
                                        <p:strVal val="visible"/>
                                      </p:to>
                                    </p:set>
                                    <p:animEffect transition="in" filter="wipe(left)">
                                      <p:cBhvr>
                                        <p:cTn id="98" dur="500"/>
                                        <p:tgtEl>
                                          <p:spTgt spid="240"/>
                                        </p:tgtEl>
                                      </p:cBhvr>
                                    </p:animEffect>
                                  </p:childTnLst>
                                </p:cTn>
                              </p:par>
                            </p:childTnLst>
                          </p:cTn>
                        </p:par>
                        <p:par>
                          <p:cTn id="99" fill="hold">
                            <p:stCondLst>
                              <p:cond delay="2500"/>
                            </p:stCondLst>
                            <p:childTnLst>
                              <p:par>
                                <p:cTn id="100" presetID="22" presetClass="entr" presetSubtype="4" fill="hold" nodeType="afterEffect">
                                  <p:stCondLst>
                                    <p:cond delay="0"/>
                                  </p:stCondLst>
                                  <p:childTnLst>
                                    <p:set>
                                      <p:cBhvr>
                                        <p:cTn id="101" dur="1" fill="hold">
                                          <p:stCondLst>
                                            <p:cond delay="0"/>
                                          </p:stCondLst>
                                        </p:cTn>
                                        <p:tgtEl>
                                          <p:spTgt spid="206"/>
                                        </p:tgtEl>
                                        <p:attrNameLst>
                                          <p:attrName>style.visibility</p:attrName>
                                        </p:attrNameLst>
                                      </p:cBhvr>
                                      <p:to>
                                        <p:strVal val="visible"/>
                                      </p:to>
                                    </p:set>
                                    <p:animEffect transition="in" filter="wipe(down)">
                                      <p:cBhvr>
                                        <p:cTn id="102" dur="500"/>
                                        <p:tgtEl>
                                          <p:spTgt spid="206"/>
                                        </p:tgtEl>
                                      </p:cBhvr>
                                    </p:animEffect>
                                  </p:childTnLst>
                                </p:cTn>
                              </p:par>
                            </p:childTnLst>
                          </p:cTn>
                        </p:par>
                        <p:par>
                          <p:cTn id="103" fill="hold">
                            <p:stCondLst>
                              <p:cond delay="3000"/>
                            </p:stCondLst>
                            <p:childTnLst>
                              <p:par>
                                <p:cTn id="104" presetID="22" presetClass="entr" presetSubtype="4" fill="hold" grpId="0" nodeType="afterEffect">
                                  <p:stCondLst>
                                    <p:cond delay="0"/>
                                  </p:stCondLst>
                                  <p:childTnLst>
                                    <p:set>
                                      <p:cBhvr>
                                        <p:cTn id="105" dur="1" fill="hold">
                                          <p:stCondLst>
                                            <p:cond delay="0"/>
                                          </p:stCondLst>
                                        </p:cTn>
                                        <p:tgtEl>
                                          <p:spTgt spid="169"/>
                                        </p:tgtEl>
                                        <p:attrNameLst>
                                          <p:attrName>style.visibility</p:attrName>
                                        </p:attrNameLst>
                                      </p:cBhvr>
                                      <p:to>
                                        <p:strVal val="visible"/>
                                      </p:to>
                                    </p:set>
                                    <p:animEffect transition="in" filter="wipe(down)">
                                      <p:cBhvr>
                                        <p:cTn id="106" dur="500"/>
                                        <p:tgtEl>
                                          <p:spTgt spid="169"/>
                                        </p:tgtEl>
                                      </p:cBhvr>
                                    </p:animEffect>
                                  </p:childTnLst>
                                </p:cTn>
                              </p:par>
                            </p:childTnLst>
                          </p:cTn>
                        </p:par>
                        <p:par>
                          <p:cTn id="107" fill="hold">
                            <p:stCondLst>
                              <p:cond delay="3500"/>
                            </p:stCondLst>
                            <p:childTnLst>
                              <p:par>
                                <p:cTn id="108" presetID="22" presetClass="entr" presetSubtype="4" fill="hold" nodeType="afterEffect">
                                  <p:stCondLst>
                                    <p:cond delay="0"/>
                                  </p:stCondLst>
                                  <p:childTnLst>
                                    <p:set>
                                      <p:cBhvr>
                                        <p:cTn id="109" dur="1" fill="hold">
                                          <p:stCondLst>
                                            <p:cond delay="0"/>
                                          </p:stCondLst>
                                        </p:cTn>
                                        <p:tgtEl>
                                          <p:spTgt spid="175"/>
                                        </p:tgtEl>
                                        <p:attrNameLst>
                                          <p:attrName>style.visibility</p:attrName>
                                        </p:attrNameLst>
                                      </p:cBhvr>
                                      <p:to>
                                        <p:strVal val="visible"/>
                                      </p:to>
                                    </p:set>
                                    <p:animEffect transition="in" filter="wipe(down)">
                                      <p:cBhvr>
                                        <p:cTn id="110" dur="500"/>
                                        <p:tgtEl>
                                          <p:spTgt spid="175"/>
                                        </p:tgtEl>
                                      </p:cBhvr>
                                    </p:animEffect>
                                  </p:childTnLst>
                                </p:cTn>
                              </p:par>
                            </p:childTnLst>
                          </p:cTn>
                        </p:par>
                        <p:par>
                          <p:cTn id="111" fill="hold">
                            <p:stCondLst>
                              <p:cond delay="4000"/>
                            </p:stCondLst>
                            <p:childTnLst>
                              <p:par>
                                <p:cTn id="112" presetID="22" presetClass="entr" presetSubtype="4" fill="hold" grpId="0" nodeType="afterEffect">
                                  <p:stCondLst>
                                    <p:cond delay="0"/>
                                  </p:stCondLst>
                                  <p:childTnLst>
                                    <p:set>
                                      <p:cBhvr>
                                        <p:cTn id="113" dur="1" fill="hold">
                                          <p:stCondLst>
                                            <p:cond delay="0"/>
                                          </p:stCondLst>
                                        </p:cTn>
                                        <p:tgtEl>
                                          <p:spTgt spid="157"/>
                                        </p:tgtEl>
                                        <p:attrNameLst>
                                          <p:attrName>style.visibility</p:attrName>
                                        </p:attrNameLst>
                                      </p:cBhvr>
                                      <p:to>
                                        <p:strVal val="visible"/>
                                      </p:to>
                                    </p:set>
                                    <p:animEffect transition="in" filter="wipe(down)">
                                      <p:cBhvr>
                                        <p:cTn id="114"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3" grpId="0"/>
      <p:bldP spid="77" grpId="0"/>
      <p:bldP spid="161" grpId="0" animBg="1"/>
      <p:bldP spid="162" grpId="0" animBg="1"/>
      <p:bldP spid="163" grpId="0" animBg="1"/>
      <p:bldP spid="164" grpId="0" animBg="1"/>
      <p:bldP spid="165" grpId="0" animBg="1"/>
      <p:bldP spid="173" grpId="0"/>
      <p:bldP spid="174" grpId="0"/>
      <p:bldP spid="157" grpId="0"/>
      <p:bldP spid="169" grpId="0"/>
      <p:bldP spid="237" grpId="0"/>
      <p:bldP spid="238" grpId="0"/>
      <p:bldP spid="239" grpId="0"/>
      <p:bldP spid="2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3"/>
          <p:cNvGrpSpPr/>
          <p:nvPr/>
        </p:nvGrpSpPr>
        <p:grpSpPr bwMode="auto">
          <a:xfrm>
            <a:off x="1179007" y="2858420"/>
            <a:ext cx="3107361" cy="3643113"/>
            <a:chOff x="1054100" y="2125444"/>
            <a:chExt cx="2209800" cy="2590800"/>
          </a:xfrm>
        </p:grpSpPr>
        <p:sp>
          <p:nvSpPr>
            <p:cNvPr id="3" name="矩形 2"/>
            <p:cNvSpPr/>
            <p:nvPr/>
          </p:nvSpPr>
          <p:spPr>
            <a:xfrm>
              <a:off x="1054100" y="2125444"/>
              <a:ext cx="2209800" cy="6667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44" name="矩形 43"/>
            <p:cNvSpPr/>
            <p:nvPr/>
          </p:nvSpPr>
          <p:spPr>
            <a:xfrm>
              <a:off x="1054100" y="2798544"/>
              <a:ext cx="2209800" cy="1917700"/>
            </a:xfrm>
            <a:prstGeom prst="rect">
              <a:avLst/>
            </a:prstGeom>
            <a:blipFill dpi="0" rotWithShape="1">
              <a:blip r:embed="rId1" cstate="screen">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23577" name="文本框 13"/>
            <p:cNvSpPr txBox="1">
              <a:spLocks noChangeArrowheads="1"/>
            </p:cNvSpPr>
            <p:nvPr/>
          </p:nvSpPr>
          <p:spPr bwMode="auto">
            <a:xfrm>
              <a:off x="1757160" y="2152997"/>
              <a:ext cx="1204042" cy="61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0" smtClean="0">
                  <a:solidFill>
                    <a:schemeClr val="bg1"/>
                  </a:solidFill>
                  <a:latin typeface="+mn-lt"/>
                  <a:ea typeface="+mn-ea"/>
                  <a:cs typeface="+mn-ea"/>
                  <a:sym typeface="+mn-lt"/>
                </a:rPr>
                <a:t>65%</a:t>
              </a:r>
              <a:endParaRPr lang="zh-CN" altLang="en-US" sz="5060" dirty="0">
                <a:solidFill>
                  <a:schemeClr val="bg1"/>
                </a:solidFill>
                <a:latin typeface="+mn-lt"/>
                <a:ea typeface="+mn-ea"/>
                <a:cs typeface="+mn-ea"/>
                <a:sym typeface="+mn-lt"/>
              </a:endParaRPr>
            </a:p>
          </p:txBody>
        </p:sp>
        <p:sp>
          <p:nvSpPr>
            <p:cNvPr id="63" name="十字形 62"/>
            <p:cNvSpPr/>
            <p:nvPr/>
          </p:nvSpPr>
          <p:spPr>
            <a:xfrm>
              <a:off x="1528763"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cs typeface="+mn-ea"/>
                <a:sym typeface="+mn-lt"/>
              </a:endParaRPr>
            </a:p>
          </p:txBody>
        </p:sp>
      </p:grpSp>
      <p:grpSp>
        <p:nvGrpSpPr>
          <p:cNvPr id="7" name="组合 4"/>
          <p:cNvGrpSpPr/>
          <p:nvPr/>
        </p:nvGrpSpPr>
        <p:grpSpPr bwMode="auto">
          <a:xfrm>
            <a:off x="4982844" y="2624028"/>
            <a:ext cx="3107360" cy="3877505"/>
            <a:chOff x="3498850" y="1958756"/>
            <a:chExt cx="2209800" cy="2757488"/>
          </a:xfrm>
        </p:grpSpPr>
        <p:sp>
          <p:nvSpPr>
            <p:cNvPr id="42" name="矩形 41"/>
            <p:cNvSpPr/>
            <p:nvPr/>
          </p:nvSpPr>
          <p:spPr>
            <a:xfrm>
              <a:off x="3498850" y="1958756"/>
              <a:ext cx="2209800" cy="8334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45" name="矩形 44"/>
            <p:cNvSpPr/>
            <p:nvPr/>
          </p:nvSpPr>
          <p:spPr>
            <a:xfrm>
              <a:off x="3498850" y="2798544"/>
              <a:ext cx="2209800" cy="1917700"/>
            </a:xfrm>
            <a:prstGeom prst="rect">
              <a:avLst/>
            </a:prstGeom>
            <a:blipFill dpi="0" rotWithShape="1">
              <a:blip r:embed="rId2" cstate="screen">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23570" name="文本框 13"/>
            <p:cNvSpPr txBox="1">
              <a:spLocks noChangeArrowheads="1"/>
            </p:cNvSpPr>
            <p:nvPr/>
          </p:nvSpPr>
          <p:spPr bwMode="auto">
            <a:xfrm>
              <a:off x="4247929" y="2064097"/>
              <a:ext cx="1204043" cy="61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0" smtClean="0">
                  <a:solidFill>
                    <a:schemeClr val="bg1"/>
                  </a:solidFill>
                  <a:latin typeface="+mn-lt"/>
                  <a:ea typeface="+mn-ea"/>
                  <a:cs typeface="+mn-ea"/>
                  <a:sym typeface="+mn-lt"/>
                </a:rPr>
                <a:t>85%</a:t>
              </a:r>
              <a:endParaRPr lang="zh-CN" altLang="en-US" sz="5060" dirty="0">
                <a:solidFill>
                  <a:schemeClr val="bg1"/>
                </a:solidFill>
                <a:latin typeface="+mn-lt"/>
                <a:ea typeface="+mn-ea"/>
                <a:cs typeface="+mn-ea"/>
                <a:sym typeface="+mn-lt"/>
              </a:endParaRPr>
            </a:p>
          </p:txBody>
        </p:sp>
        <p:sp>
          <p:nvSpPr>
            <p:cNvPr id="64" name="十字形 63"/>
            <p:cNvSpPr/>
            <p:nvPr/>
          </p:nvSpPr>
          <p:spPr>
            <a:xfrm>
              <a:off x="4032232" y="23064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cs typeface="+mn-ea"/>
                <a:sym typeface="+mn-lt"/>
              </a:endParaRPr>
            </a:p>
          </p:txBody>
        </p:sp>
      </p:grpSp>
      <p:grpSp>
        <p:nvGrpSpPr>
          <p:cNvPr id="9" name="组合 5"/>
          <p:cNvGrpSpPr/>
          <p:nvPr/>
        </p:nvGrpSpPr>
        <p:grpSpPr bwMode="auto">
          <a:xfrm>
            <a:off x="8786682" y="2858420"/>
            <a:ext cx="3107360" cy="3643113"/>
            <a:chOff x="5943600" y="2125444"/>
            <a:chExt cx="2209800" cy="2590800"/>
          </a:xfrm>
        </p:grpSpPr>
        <p:sp>
          <p:nvSpPr>
            <p:cNvPr id="43" name="矩形 42"/>
            <p:cNvSpPr/>
            <p:nvPr/>
          </p:nvSpPr>
          <p:spPr>
            <a:xfrm>
              <a:off x="5943600" y="2125444"/>
              <a:ext cx="2209800" cy="6667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46" name="矩形 45"/>
            <p:cNvSpPr/>
            <p:nvPr/>
          </p:nvSpPr>
          <p:spPr>
            <a:xfrm>
              <a:off x="5943600" y="2798544"/>
              <a:ext cx="2209800" cy="1917700"/>
            </a:xfrm>
            <a:prstGeom prst="rect">
              <a:avLst/>
            </a:prstGeom>
            <a:blipFill dpi="0" rotWithShape="1">
              <a:blip r:embed="rId3" cstate="screen">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cs typeface="+mn-ea"/>
                <a:sym typeface="+mn-lt"/>
              </a:endParaRPr>
            </a:p>
          </p:txBody>
        </p:sp>
        <p:sp>
          <p:nvSpPr>
            <p:cNvPr id="23563" name="文本框 13"/>
            <p:cNvSpPr txBox="1">
              <a:spLocks noChangeArrowheads="1"/>
            </p:cNvSpPr>
            <p:nvPr/>
          </p:nvSpPr>
          <p:spPr bwMode="auto">
            <a:xfrm>
              <a:off x="6660929" y="2152997"/>
              <a:ext cx="1204043" cy="619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5060" smtClean="0">
                  <a:solidFill>
                    <a:schemeClr val="bg1"/>
                  </a:solidFill>
                  <a:latin typeface="+mn-lt"/>
                  <a:ea typeface="+mn-ea"/>
                  <a:cs typeface="+mn-ea"/>
                  <a:sym typeface="+mn-lt"/>
                </a:rPr>
                <a:t>40%</a:t>
              </a:r>
              <a:endParaRPr lang="zh-CN" altLang="en-US" sz="5060" dirty="0">
                <a:solidFill>
                  <a:schemeClr val="bg1"/>
                </a:solidFill>
                <a:latin typeface="+mn-lt"/>
                <a:ea typeface="+mn-ea"/>
                <a:cs typeface="+mn-ea"/>
                <a:sym typeface="+mn-lt"/>
              </a:endParaRPr>
            </a:p>
          </p:txBody>
        </p:sp>
        <p:sp>
          <p:nvSpPr>
            <p:cNvPr id="65" name="十字形 64"/>
            <p:cNvSpPr/>
            <p:nvPr/>
          </p:nvSpPr>
          <p:spPr>
            <a:xfrm>
              <a:off x="6445232" y="2395319"/>
              <a:ext cx="169862" cy="169862"/>
            </a:xfrm>
            <a:prstGeom prst="plus">
              <a:avLst>
                <a:gd name="adj" fmla="val 4138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solidFill>
                  <a:schemeClr val="bg1"/>
                </a:solidFill>
                <a:cs typeface="+mn-ea"/>
                <a:sym typeface="+mn-lt"/>
              </a:endParaRPr>
            </a:p>
          </p:txBody>
        </p:sp>
      </p:grpSp>
      <p:sp>
        <p:nvSpPr>
          <p:cNvPr id="21" name="Title 13"/>
          <p:cNvSpPr txBox="1"/>
          <p:nvPr/>
        </p:nvSpPr>
        <p:spPr bwMode="auto">
          <a:xfrm>
            <a:off x="1218344" y="880085"/>
            <a:ext cx="30680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smtClean="0">
                <a:solidFill>
                  <a:schemeClr val="bg1">
                    <a:lumMod val="65000"/>
                  </a:schemeClr>
                </a:solidFill>
                <a:latin typeface="+mn-lt"/>
                <a:ea typeface="+mn-ea"/>
                <a:cs typeface="+mn-ea"/>
                <a:sym typeface="+mn-lt"/>
              </a:rPr>
              <a:t>点击请替换文字内容</a:t>
            </a:r>
            <a:endParaRPr lang="zh-CN" altLang="en-US" sz="1400" smtClean="0">
              <a:solidFill>
                <a:schemeClr val="bg1">
                  <a:lumMod val="65000"/>
                </a:schemeClr>
              </a:solidFill>
              <a:latin typeface="+mn-lt"/>
              <a:ea typeface="+mn-ea"/>
              <a:cs typeface="+mn-ea"/>
              <a:sym typeface="+mn-lt"/>
            </a:endParaRPr>
          </a:p>
          <a:p>
            <a:pPr>
              <a:lnSpc>
                <a:spcPct val="150000"/>
              </a:lnSpc>
            </a:pPr>
            <a:r>
              <a:rPr lang="zh-CN" altLang="en-US" sz="1400" smtClean="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mn-lt"/>
              <a:ea typeface="+mn-ea"/>
              <a:cs typeface="+mn-ea"/>
              <a:sym typeface="+mn-lt"/>
            </a:endParaRPr>
          </a:p>
        </p:txBody>
      </p:sp>
      <p:sp>
        <p:nvSpPr>
          <p:cNvPr id="22" name="Title 13"/>
          <p:cNvSpPr txBox="1"/>
          <p:nvPr/>
        </p:nvSpPr>
        <p:spPr bwMode="auto">
          <a:xfrm>
            <a:off x="4986781" y="880085"/>
            <a:ext cx="30680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smtClean="0">
                <a:solidFill>
                  <a:schemeClr val="bg1">
                    <a:lumMod val="65000"/>
                  </a:schemeClr>
                </a:solidFill>
                <a:latin typeface="+mn-lt"/>
                <a:ea typeface="+mn-ea"/>
                <a:cs typeface="+mn-ea"/>
                <a:sym typeface="+mn-lt"/>
              </a:rPr>
              <a:t>点击请替换文字内容</a:t>
            </a:r>
            <a:endParaRPr lang="zh-CN" altLang="en-US" sz="1400" smtClean="0">
              <a:solidFill>
                <a:schemeClr val="bg1">
                  <a:lumMod val="65000"/>
                </a:schemeClr>
              </a:solidFill>
              <a:latin typeface="+mn-lt"/>
              <a:ea typeface="+mn-ea"/>
              <a:cs typeface="+mn-ea"/>
              <a:sym typeface="+mn-lt"/>
            </a:endParaRPr>
          </a:p>
          <a:p>
            <a:pPr>
              <a:lnSpc>
                <a:spcPct val="150000"/>
              </a:lnSpc>
            </a:pPr>
            <a:r>
              <a:rPr lang="zh-CN" altLang="en-US" sz="1400" smtClean="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mn-lt"/>
              <a:ea typeface="+mn-ea"/>
              <a:cs typeface="+mn-ea"/>
              <a:sym typeface="+mn-lt"/>
            </a:endParaRPr>
          </a:p>
        </p:txBody>
      </p:sp>
      <p:sp>
        <p:nvSpPr>
          <p:cNvPr id="23" name="Title 13"/>
          <p:cNvSpPr txBox="1"/>
          <p:nvPr/>
        </p:nvSpPr>
        <p:spPr bwMode="auto">
          <a:xfrm>
            <a:off x="8806351" y="880085"/>
            <a:ext cx="30680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smtClean="0">
                <a:solidFill>
                  <a:schemeClr val="bg1">
                    <a:lumMod val="65000"/>
                  </a:schemeClr>
                </a:solidFill>
                <a:latin typeface="+mn-lt"/>
                <a:ea typeface="+mn-ea"/>
                <a:cs typeface="+mn-ea"/>
                <a:sym typeface="+mn-lt"/>
              </a:rPr>
              <a:t>点击请替换文字内容</a:t>
            </a:r>
            <a:endParaRPr lang="zh-CN" altLang="en-US" sz="1400" smtClean="0">
              <a:solidFill>
                <a:schemeClr val="bg1">
                  <a:lumMod val="65000"/>
                </a:schemeClr>
              </a:solidFill>
              <a:latin typeface="+mn-lt"/>
              <a:ea typeface="+mn-ea"/>
              <a:cs typeface="+mn-ea"/>
              <a:sym typeface="+mn-lt"/>
            </a:endParaRPr>
          </a:p>
          <a:p>
            <a:pPr>
              <a:lnSpc>
                <a:spcPct val="150000"/>
              </a:lnSpc>
            </a:pPr>
            <a:r>
              <a:rPr lang="zh-CN" altLang="en-US" sz="1400" smtClean="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mn-lt"/>
              <a:ea typeface="+mn-ea"/>
              <a:cs typeface="+mn-ea"/>
              <a:sym typeface="+mn-lt"/>
            </a:endParaRPr>
          </a:p>
        </p:txBody>
      </p:sp>
      <p:sp>
        <p:nvSpPr>
          <p:cNvPr id="20"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24"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4000">
        <p14:flip dir="r"/>
      </p:transition>
    </mc:Choice>
    <mc:Fallback>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1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3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6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750"/>
                                        <p:tgtEl>
                                          <p:spTgt spid="9"/>
                                        </p:tgtEl>
                                      </p:cBhvr>
                                    </p:animEffect>
                                    <p:anim calcmode="lin" valueType="num">
                                      <p:cBhvr>
                                        <p:cTn id="18" dur="750" fill="hold"/>
                                        <p:tgtEl>
                                          <p:spTgt spid="9"/>
                                        </p:tgtEl>
                                        <p:attrNameLst>
                                          <p:attrName>ppt_x</p:attrName>
                                        </p:attrNameLst>
                                      </p:cBhvr>
                                      <p:tavLst>
                                        <p:tav tm="0">
                                          <p:val>
                                            <p:strVal val="#ppt_x"/>
                                          </p:val>
                                        </p:tav>
                                        <p:tav tm="100000">
                                          <p:val>
                                            <p:strVal val="#ppt_x"/>
                                          </p:val>
                                        </p:tav>
                                      </p:tavLst>
                                    </p:anim>
                                    <p:anim calcmode="lin" valueType="num">
                                      <p:cBhvr>
                                        <p:cTn id="19" dur="750" fill="hold"/>
                                        <p:tgtEl>
                                          <p:spTgt spid="9"/>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1500"/>
                                  </p:stCondLst>
                                  <p:childTnLst>
                                    <p:set>
                                      <p:cBhvr>
                                        <p:cTn id="21" dur="1" fill="hold">
                                          <p:stCondLst>
                                            <p:cond delay="0"/>
                                          </p:stCondLst>
                                        </p:cTn>
                                        <p:tgtEl>
                                          <p:spTgt spid="21"/>
                                        </p:tgtEl>
                                        <p:attrNameLst>
                                          <p:attrName>style.visibility</p:attrName>
                                        </p:attrNameLst>
                                      </p:cBhvr>
                                      <p:to>
                                        <p:strVal val="visible"/>
                                      </p:to>
                                    </p:set>
                                    <p:animEffect transition="in" filter="wipe(down)">
                                      <p:cBhvr>
                                        <p:cTn id="22" dur="500"/>
                                        <p:tgtEl>
                                          <p:spTgt spid="21"/>
                                        </p:tgtEl>
                                      </p:cBhvr>
                                    </p:animEffect>
                                  </p:childTnLst>
                                </p:cTn>
                              </p:par>
                              <p:par>
                                <p:cTn id="23" presetID="22" presetClass="entr" presetSubtype="4" fill="hold" grpId="0" nodeType="withEffect">
                                  <p:stCondLst>
                                    <p:cond delay="1500"/>
                                  </p:stCondLst>
                                  <p:childTnLst>
                                    <p:set>
                                      <p:cBhvr>
                                        <p:cTn id="24" dur="1" fill="hold">
                                          <p:stCondLst>
                                            <p:cond delay="0"/>
                                          </p:stCondLst>
                                        </p:cTn>
                                        <p:tgtEl>
                                          <p:spTgt spid="22"/>
                                        </p:tgtEl>
                                        <p:attrNameLst>
                                          <p:attrName>style.visibility</p:attrName>
                                        </p:attrNameLst>
                                      </p:cBhvr>
                                      <p:to>
                                        <p:strVal val="visible"/>
                                      </p:to>
                                    </p:set>
                                    <p:animEffect transition="in" filter="wipe(down)">
                                      <p:cBhvr>
                                        <p:cTn id="25" dur="500"/>
                                        <p:tgtEl>
                                          <p:spTgt spid="22"/>
                                        </p:tgtEl>
                                      </p:cBhvr>
                                    </p:animEffect>
                                  </p:childTnLst>
                                </p:cTn>
                              </p:par>
                              <p:par>
                                <p:cTn id="26" presetID="22" presetClass="entr" presetSubtype="4" fill="hold" grpId="0" nodeType="withEffect">
                                  <p:stCondLst>
                                    <p:cond delay="150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4602581" y="2266408"/>
            <a:ext cx="1807592" cy="18075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cs typeface="+mn-ea"/>
              <a:sym typeface="+mn-lt"/>
            </a:endParaRPr>
          </a:p>
        </p:txBody>
      </p:sp>
      <p:sp>
        <p:nvSpPr>
          <p:cNvPr id="30" name="Rectangle 29"/>
          <p:cNvSpPr/>
          <p:nvPr/>
        </p:nvSpPr>
        <p:spPr>
          <a:xfrm rot="5400000">
            <a:off x="6408581" y="2266408"/>
            <a:ext cx="1807592" cy="18075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43" name="Rectangle 42"/>
          <p:cNvSpPr/>
          <p:nvPr/>
        </p:nvSpPr>
        <p:spPr>
          <a:xfrm rot="10800000">
            <a:off x="6410173" y="4076892"/>
            <a:ext cx="1807592" cy="18075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39" name="Rectangle 38"/>
          <p:cNvSpPr/>
          <p:nvPr/>
        </p:nvSpPr>
        <p:spPr>
          <a:xfrm rot="16200000">
            <a:off x="4604173" y="4076893"/>
            <a:ext cx="1807592" cy="180759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0">
              <a:cs typeface="+mn-ea"/>
              <a:sym typeface="+mn-lt"/>
            </a:endParaRPr>
          </a:p>
        </p:txBody>
      </p:sp>
      <p:grpSp>
        <p:nvGrpSpPr>
          <p:cNvPr id="105" name="Group 104"/>
          <p:cNvGrpSpPr/>
          <p:nvPr/>
        </p:nvGrpSpPr>
        <p:grpSpPr>
          <a:xfrm>
            <a:off x="4119949" y="2661819"/>
            <a:ext cx="1016770" cy="1016770"/>
            <a:chOff x="2847975" y="2058809"/>
            <a:chExt cx="811251" cy="811251"/>
          </a:xfrm>
        </p:grpSpPr>
        <p:sp>
          <p:nvSpPr>
            <p:cNvPr id="25" name="Oval 24"/>
            <p:cNvSpPr/>
            <p:nvPr/>
          </p:nvSpPr>
          <p:spPr>
            <a:xfrm>
              <a:off x="2847975" y="2058809"/>
              <a:ext cx="811251" cy="8112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26" name="Oval 25"/>
            <p:cNvSpPr/>
            <p:nvPr/>
          </p:nvSpPr>
          <p:spPr>
            <a:xfrm>
              <a:off x="2966753" y="2177587"/>
              <a:ext cx="573697" cy="57369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48" name="Freeform 175"/>
            <p:cNvSpPr>
              <a:spLocks noEditPoints="1"/>
            </p:cNvSpPr>
            <p:nvPr/>
          </p:nvSpPr>
          <p:spPr bwMode="auto">
            <a:xfrm>
              <a:off x="3086099" y="2293109"/>
              <a:ext cx="325916" cy="328522"/>
            </a:xfrm>
            <a:custGeom>
              <a:avLst/>
              <a:gdLst/>
              <a:ahLst/>
              <a:cxnLst>
                <a:cxn ang="0">
                  <a:pos x="11" y="57"/>
                </a:cxn>
                <a:cxn ang="0">
                  <a:pos x="8" y="58"/>
                </a:cxn>
                <a:cxn ang="0">
                  <a:pos x="5" y="57"/>
                </a:cxn>
                <a:cxn ang="0">
                  <a:pos x="1" y="53"/>
                </a:cxn>
                <a:cxn ang="0">
                  <a:pos x="0" y="50"/>
                </a:cxn>
                <a:cxn ang="0">
                  <a:pos x="1" y="47"/>
                </a:cxn>
                <a:cxn ang="0">
                  <a:pos x="25" y="22"/>
                </a:cxn>
                <a:cxn ang="0">
                  <a:pos x="35" y="33"/>
                </a:cxn>
                <a:cxn ang="0">
                  <a:pos x="11" y="57"/>
                </a:cxn>
                <a:cxn ang="0">
                  <a:pos x="10" y="45"/>
                </a:cxn>
                <a:cxn ang="0">
                  <a:pos x="8" y="48"/>
                </a:cxn>
                <a:cxn ang="0">
                  <a:pos x="10" y="50"/>
                </a:cxn>
                <a:cxn ang="0">
                  <a:pos x="12" y="48"/>
                </a:cxn>
                <a:cxn ang="0">
                  <a:pos x="10" y="45"/>
                </a:cxn>
                <a:cxn ang="0">
                  <a:pos x="57" y="21"/>
                </a:cxn>
                <a:cxn ang="0">
                  <a:pos x="42" y="32"/>
                </a:cxn>
                <a:cxn ang="0">
                  <a:pos x="26" y="16"/>
                </a:cxn>
                <a:cxn ang="0">
                  <a:pos x="42" y="0"/>
                </a:cxn>
                <a:cxn ang="0">
                  <a:pos x="50" y="2"/>
                </a:cxn>
                <a:cxn ang="0">
                  <a:pos x="51" y="3"/>
                </a:cxn>
                <a:cxn ang="0">
                  <a:pos x="50" y="4"/>
                </a:cxn>
                <a:cxn ang="0">
                  <a:pos x="40" y="10"/>
                </a:cxn>
                <a:cxn ang="0">
                  <a:pos x="40" y="18"/>
                </a:cxn>
                <a:cxn ang="0">
                  <a:pos x="47" y="22"/>
                </a:cxn>
                <a:cxn ang="0">
                  <a:pos x="57" y="16"/>
                </a:cxn>
                <a:cxn ang="0">
                  <a:pos x="58" y="17"/>
                </a:cxn>
                <a:cxn ang="0">
                  <a:pos x="57" y="21"/>
                </a:cxn>
              </a:cxnLst>
              <a:rect l="0" t="0" r="r" b="b"/>
              <a:pathLst>
                <a:path w="58" h="58">
                  <a:moveTo>
                    <a:pt x="11" y="57"/>
                  </a:moveTo>
                  <a:cubicBezTo>
                    <a:pt x="10" y="58"/>
                    <a:pt x="9" y="58"/>
                    <a:pt x="8" y="58"/>
                  </a:cubicBezTo>
                  <a:cubicBezTo>
                    <a:pt x="7" y="58"/>
                    <a:pt x="6" y="58"/>
                    <a:pt x="5" y="57"/>
                  </a:cubicBezTo>
                  <a:cubicBezTo>
                    <a:pt x="1" y="53"/>
                    <a:pt x="1" y="53"/>
                    <a:pt x="1" y="53"/>
                  </a:cubicBezTo>
                  <a:cubicBezTo>
                    <a:pt x="0" y="52"/>
                    <a:pt x="0" y="51"/>
                    <a:pt x="0" y="50"/>
                  </a:cubicBezTo>
                  <a:cubicBezTo>
                    <a:pt x="0" y="49"/>
                    <a:pt x="0" y="47"/>
                    <a:pt x="1" y="47"/>
                  </a:cubicBezTo>
                  <a:cubicBezTo>
                    <a:pt x="25" y="22"/>
                    <a:pt x="25" y="22"/>
                    <a:pt x="25" y="22"/>
                  </a:cubicBezTo>
                  <a:cubicBezTo>
                    <a:pt x="27" y="27"/>
                    <a:pt x="31" y="31"/>
                    <a:pt x="35" y="33"/>
                  </a:cubicBezTo>
                  <a:lnTo>
                    <a:pt x="11" y="57"/>
                  </a:lnTo>
                  <a:close/>
                  <a:moveTo>
                    <a:pt x="10" y="45"/>
                  </a:moveTo>
                  <a:cubicBezTo>
                    <a:pt x="9" y="45"/>
                    <a:pt x="8" y="46"/>
                    <a:pt x="8" y="48"/>
                  </a:cubicBezTo>
                  <a:cubicBezTo>
                    <a:pt x="8" y="49"/>
                    <a:pt x="9" y="50"/>
                    <a:pt x="10" y="50"/>
                  </a:cubicBezTo>
                  <a:cubicBezTo>
                    <a:pt x="11" y="50"/>
                    <a:pt x="12" y="49"/>
                    <a:pt x="12" y="48"/>
                  </a:cubicBezTo>
                  <a:cubicBezTo>
                    <a:pt x="12" y="46"/>
                    <a:pt x="11" y="45"/>
                    <a:pt x="10" y="45"/>
                  </a:cubicBezTo>
                  <a:close/>
                  <a:moveTo>
                    <a:pt x="57" y="21"/>
                  </a:moveTo>
                  <a:cubicBezTo>
                    <a:pt x="55" y="27"/>
                    <a:pt x="49" y="32"/>
                    <a:pt x="42" y="32"/>
                  </a:cubicBezTo>
                  <a:cubicBezTo>
                    <a:pt x="33" y="32"/>
                    <a:pt x="26" y="24"/>
                    <a:pt x="26" y="16"/>
                  </a:cubicBezTo>
                  <a:cubicBezTo>
                    <a:pt x="26" y="7"/>
                    <a:pt x="33" y="0"/>
                    <a:pt x="42" y="0"/>
                  </a:cubicBezTo>
                  <a:cubicBezTo>
                    <a:pt x="45" y="0"/>
                    <a:pt x="48" y="0"/>
                    <a:pt x="50" y="2"/>
                  </a:cubicBezTo>
                  <a:cubicBezTo>
                    <a:pt x="51" y="2"/>
                    <a:pt x="51" y="2"/>
                    <a:pt x="51" y="3"/>
                  </a:cubicBezTo>
                  <a:cubicBezTo>
                    <a:pt x="51" y="3"/>
                    <a:pt x="51" y="4"/>
                    <a:pt x="50" y="4"/>
                  </a:cubicBezTo>
                  <a:cubicBezTo>
                    <a:pt x="40" y="10"/>
                    <a:pt x="40" y="10"/>
                    <a:pt x="40" y="10"/>
                  </a:cubicBezTo>
                  <a:cubicBezTo>
                    <a:pt x="40" y="18"/>
                    <a:pt x="40" y="18"/>
                    <a:pt x="40" y="18"/>
                  </a:cubicBezTo>
                  <a:cubicBezTo>
                    <a:pt x="47" y="22"/>
                    <a:pt x="47" y="22"/>
                    <a:pt x="47" y="22"/>
                  </a:cubicBezTo>
                  <a:cubicBezTo>
                    <a:pt x="48" y="21"/>
                    <a:pt x="56" y="16"/>
                    <a:pt x="57" y="16"/>
                  </a:cubicBezTo>
                  <a:cubicBezTo>
                    <a:pt x="58" y="16"/>
                    <a:pt x="58" y="16"/>
                    <a:pt x="58" y="17"/>
                  </a:cubicBezTo>
                  <a:cubicBezTo>
                    <a:pt x="58" y="18"/>
                    <a:pt x="58" y="20"/>
                    <a:pt x="57" y="21"/>
                  </a:cubicBez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605">
                <a:latin typeface="+mn-lt"/>
                <a:ea typeface="+mn-ea"/>
                <a:cs typeface="+mn-ea"/>
                <a:sym typeface="+mn-lt"/>
              </a:endParaRPr>
            </a:p>
          </p:txBody>
        </p:sp>
      </p:grpSp>
      <p:grpSp>
        <p:nvGrpSpPr>
          <p:cNvPr id="106" name="Group 105"/>
          <p:cNvGrpSpPr/>
          <p:nvPr/>
        </p:nvGrpSpPr>
        <p:grpSpPr>
          <a:xfrm>
            <a:off x="7670803" y="2661819"/>
            <a:ext cx="1016770" cy="1016770"/>
            <a:chOff x="4844787" y="1172442"/>
            <a:chExt cx="811251" cy="811251"/>
          </a:xfrm>
        </p:grpSpPr>
        <p:sp>
          <p:nvSpPr>
            <p:cNvPr id="31" name="Oval 30"/>
            <p:cNvSpPr/>
            <p:nvPr/>
          </p:nvSpPr>
          <p:spPr>
            <a:xfrm rot="5400000">
              <a:off x="4844787" y="1172442"/>
              <a:ext cx="811251" cy="8112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32" name="Oval 31"/>
            <p:cNvSpPr/>
            <p:nvPr/>
          </p:nvSpPr>
          <p:spPr>
            <a:xfrm rot="5400000">
              <a:off x="4963563" y="1291220"/>
              <a:ext cx="573697" cy="573697"/>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49" name="Freeform 132"/>
            <p:cNvSpPr>
              <a:spLocks noEditPoints="1"/>
            </p:cNvSpPr>
            <p:nvPr/>
          </p:nvSpPr>
          <p:spPr bwMode="auto">
            <a:xfrm>
              <a:off x="5086350" y="1387475"/>
              <a:ext cx="347469" cy="332362"/>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605">
                <a:latin typeface="+mn-lt"/>
                <a:ea typeface="+mn-ea"/>
                <a:cs typeface="+mn-ea"/>
                <a:sym typeface="+mn-lt"/>
              </a:endParaRPr>
            </a:p>
          </p:txBody>
        </p:sp>
      </p:grpSp>
      <p:grpSp>
        <p:nvGrpSpPr>
          <p:cNvPr id="107" name="Group 106"/>
          <p:cNvGrpSpPr/>
          <p:nvPr/>
        </p:nvGrpSpPr>
        <p:grpSpPr>
          <a:xfrm>
            <a:off x="7686993" y="4472304"/>
            <a:ext cx="1016770" cy="1016770"/>
            <a:chOff x="5732424" y="3172832"/>
            <a:chExt cx="811251" cy="811251"/>
          </a:xfrm>
        </p:grpSpPr>
        <p:sp>
          <p:nvSpPr>
            <p:cNvPr id="44" name="Oval 43"/>
            <p:cNvSpPr/>
            <p:nvPr/>
          </p:nvSpPr>
          <p:spPr>
            <a:xfrm rot="10800000">
              <a:off x="5732424" y="3172832"/>
              <a:ext cx="811251" cy="81125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46" name="Oval 45"/>
            <p:cNvSpPr/>
            <p:nvPr/>
          </p:nvSpPr>
          <p:spPr>
            <a:xfrm rot="10800000">
              <a:off x="5851200" y="3291608"/>
              <a:ext cx="573697" cy="573697"/>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50" name="Freeform 62"/>
            <p:cNvSpPr>
              <a:spLocks noEditPoints="1"/>
            </p:cNvSpPr>
            <p:nvPr/>
          </p:nvSpPr>
          <p:spPr bwMode="auto">
            <a:xfrm>
              <a:off x="5980092" y="3411731"/>
              <a:ext cx="334963" cy="33764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605">
                <a:latin typeface="+mn-lt"/>
                <a:ea typeface="+mn-ea"/>
                <a:cs typeface="+mn-ea"/>
                <a:sym typeface="+mn-lt"/>
              </a:endParaRPr>
            </a:p>
          </p:txBody>
        </p:sp>
      </p:grpSp>
      <p:grpSp>
        <p:nvGrpSpPr>
          <p:cNvPr id="108" name="Group 107"/>
          <p:cNvGrpSpPr/>
          <p:nvPr/>
        </p:nvGrpSpPr>
        <p:grpSpPr>
          <a:xfrm>
            <a:off x="4112673" y="4472304"/>
            <a:ext cx="1016770" cy="1016770"/>
            <a:chOff x="3735612" y="4059199"/>
            <a:chExt cx="811251" cy="811251"/>
          </a:xfrm>
        </p:grpSpPr>
        <p:sp>
          <p:nvSpPr>
            <p:cNvPr id="40" name="Oval 39"/>
            <p:cNvSpPr/>
            <p:nvPr/>
          </p:nvSpPr>
          <p:spPr>
            <a:xfrm rot="16200000">
              <a:off x="3735612" y="4059199"/>
              <a:ext cx="811251" cy="8112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41" name="Oval 40"/>
            <p:cNvSpPr/>
            <p:nvPr/>
          </p:nvSpPr>
          <p:spPr>
            <a:xfrm rot="16200000">
              <a:off x="3854390" y="4177975"/>
              <a:ext cx="573697" cy="573697"/>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05">
                <a:cs typeface="+mn-ea"/>
                <a:sym typeface="+mn-lt"/>
              </a:endParaRPr>
            </a:p>
          </p:txBody>
        </p:sp>
        <p:sp>
          <p:nvSpPr>
            <p:cNvPr id="52" name="Freeform 38"/>
            <p:cNvSpPr>
              <a:spLocks noEditPoints="1"/>
            </p:cNvSpPr>
            <p:nvPr/>
          </p:nvSpPr>
          <p:spPr bwMode="auto">
            <a:xfrm>
              <a:off x="4002794" y="4262526"/>
              <a:ext cx="283462" cy="414121"/>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14605" tIns="57303" rIns="114605" bIns="57303" numCol="1" anchor="t" anchorCtr="0" compatLnSpc="1"/>
            <a:lstStyle/>
            <a:p>
              <a:pPr>
                <a:lnSpc>
                  <a:spcPct val="120000"/>
                </a:lnSpc>
              </a:pPr>
              <a:endParaRPr lang="en-US" sz="1605">
                <a:latin typeface="+mn-lt"/>
                <a:ea typeface="+mn-ea"/>
                <a:cs typeface="+mn-ea"/>
                <a:sym typeface="+mn-lt"/>
              </a:endParaRPr>
            </a:p>
          </p:txBody>
        </p:sp>
      </p:grpSp>
      <p:sp>
        <p:nvSpPr>
          <p:cNvPr id="53" name="Text Placeholder 3"/>
          <p:cNvSpPr txBox="1"/>
          <p:nvPr/>
        </p:nvSpPr>
        <p:spPr>
          <a:xfrm>
            <a:off x="5092802" y="3320329"/>
            <a:ext cx="827150" cy="27706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zh-CN" altLang="en-US" sz="1600" b="1" smtClean="0">
                <a:solidFill>
                  <a:schemeClr val="bg1"/>
                </a:solidFill>
                <a:latin typeface="+mn-lt"/>
                <a:ea typeface="+mn-ea"/>
                <a:cs typeface="+mn-ea"/>
                <a:sym typeface="+mn-lt"/>
              </a:rPr>
              <a:t>文字内容</a:t>
            </a:r>
            <a:endParaRPr lang="en-US" altLang="zh-CN" sz="1600" b="1" dirty="0">
              <a:solidFill>
                <a:schemeClr val="bg1"/>
              </a:solidFill>
              <a:latin typeface="+mn-lt"/>
              <a:ea typeface="+mn-ea"/>
              <a:cs typeface="+mn-ea"/>
              <a:sym typeface="+mn-lt"/>
            </a:endParaRPr>
          </a:p>
        </p:txBody>
      </p:sp>
      <p:sp>
        <p:nvSpPr>
          <p:cNvPr id="60" name="Text Placeholder 3"/>
          <p:cNvSpPr txBox="1"/>
          <p:nvPr/>
        </p:nvSpPr>
        <p:spPr>
          <a:xfrm>
            <a:off x="6898803" y="3320329"/>
            <a:ext cx="827150" cy="27706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zh-CN" altLang="en-US" sz="1600" b="1" smtClean="0">
                <a:solidFill>
                  <a:schemeClr val="bg1"/>
                </a:solidFill>
                <a:latin typeface="+mn-lt"/>
                <a:ea typeface="+mn-ea"/>
                <a:cs typeface="+mn-ea"/>
                <a:sym typeface="+mn-lt"/>
              </a:rPr>
              <a:t>文字内容</a:t>
            </a:r>
            <a:endParaRPr lang="en-US" altLang="zh-CN" sz="1600" b="1" dirty="0">
              <a:solidFill>
                <a:schemeClr val="bg1"/>
              </a:solidFill>
              <a:latin typeface="+mn-lt"/>
              <a:ea typeface="+mn-ea"/>
              <a:cs typeface="+mn-ea"/>
              <a:sym typeface="+mn-lt"/>
            </a:endParaRPr>
          </a:p>
        </p:txBody>
      </p:sp>
      <p:sp>
        <p:nvSpPr>
          <p:cNvPr id="61" name="Text Placeholder 3"/>
          <p:cNvSpPr txBox="1"/>
          <p:nvPr/>
        </p:nvSpPr>
        <p:spPr>
          <a:xfrm>
            <a:off x="6900393" y="5099412"/>
            <a:ext cx="827150" cy="27706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zh-CN" altLang="en-US" sz="1600" b="1" smtClean="0">
                <a:solidFill>
                  <a:schemeClr val="bg1"/>
                </a:solidFill>
                <a:latin typeface="+mn-lt"/>
                <a:ea typeface="+mn-ea"/>
                <a:cs typeface="+mn-ea"/>
                <a:sym typeface="+mn-lt"/>
              </a:rPr>
              <a:t>文字内容</a:t>
            </a:r>
            <a:endParaRPr lang="en-US" altLang="zh-CN" sz="1600" b="1" dirty="0">
              <a:solidFill>
                <a:schemeClr val="bg1"/>
              </a:solidFill>
              <a:latin typeface="+mn-lt"/>
              <a:ea typeface="+mn-ea"/>
              <a:cs typeface="+mn-ea"/>
              <a:sym typeface="+mn-lt"/>
            </a:endParaRPr>
          </a:p>
        </p:txBody>
      </p:sp>
      <p:sp>
        <p:nvSpPr>
          <p:cNvPr id="62" name="Text Placeholder 3"/>
          <p:cNvSpPr txBox="1"/>
          <p:nvPr/>
        </p:nvSpPr>
        <p:spPr>
          <a:xfrm>
            <a:off x="5094396" y="5099412"/>
            <a:ext cx="827150" cy="277064"/>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zh-CN" altLang="en-US" sz="1600" b="1" smtClean="0">
                <a:solidFill>
                  <a:schemeClr val="bg1"/>
                </a:solidFill>
                <a:latin typeface="+mn-lt"/>
                <a:ea typeface="+mn-ea"/>
                <a:cs typeface="+mn-ea"/>
                <a:sym typeface="+mn-lt"/>
              </a:rPr>
              <a:t>文字内容</a:t>
            </a:r>
            <a:endParaRPr lang="en-US" sz="1600" b="1" dirty="0">
              <a:solidFill>
                <a:schemeClr val="bg1"/>
              </a:solidFill>
              <a:latin typeface="+mn-lt"/>
              <a:ea typeface="+mn-ea"/>
              <a:cs typeface="+mn-ea"/>
              <a:sym typeface="+mn-lt"/>
            </a:endParaRPr>
          </a:p>
        </p:txBody>
      </p:sp>
      <p:sp>
        <p:nvSpPr>
          <p:cNvPr id="63" name="Text Placeholder 3"/>
          <p:cNvSpPr txBox="1"/>
          <p:nvPr/>
        </p:nvSpPr>
        <p:spPr>
          <a:xfrm>
            <a:off x="5343672" y="2904803"/>
            <a:ext cx="325410" cy="49552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en-US" sz="2800" b="1" smtClean="0">
                <a:solidFill>
                  <a:schemeClr val="bg1"/>
                </a:solidFill>
                <a:latin typeface="+mn-lt"/>
                <a:ea typeface="+mn-ea"/>
                <a:cs typeface="+mn-ea"/>
                <a:sym typeface="+mn-lt"/>
              </a:rPr>
              <a:t>01</a:t>
            </a:r>
            <a:endParaRPr lang="en-US" sz="2800" b="1" dirty="0">
              <a:solidFill>
                <a:schemeClr val="bg1"/>
              </a:solidFill>
              <a:latin typeface="+mn-lt"/>
              <a:ea typeface="+mn-ea"/>
              <a:cs typeface="+mn-ea"/>
              <a:sym typeface="+mn-lt"/>
            </a:endParaRPr>
          </a:p>
        </p:txBody>
      </p:sp>
      <p:sp>
        <p:nvSpPr>
          <p:cNvPr id="75" name="Text Placeholder 3"/>
          <p:cNvSpPr txBox="1"/>
          <p:nvPr/>
        </p:nvSpPr>
        <p:spPr>
          <a:xfrm>
            <a:off x="5283550" y="4608753"/>
            <a:ext cx="448841" cy="49552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en-US" sz="2800" b="1" smtClean="0">
                <a:solidFill>
                  <a:schemeClr val="bg1"/>
                </a:solidFill>
                <a:latin typeface="+mn-lt"/>
                <a:ea typeface="+mn-ea"/>
                <a:cs typeface="+mn-ea"/>
                <a:sym typeface="+mn-lt"/>
              </a:rPr>
              <a:t>03</a:t>
            </a:r>
            <a:endParaRPr lang="en-US" sz="2800" b="1" dirty="0">
              <a:solidFill>
                <a:schemeClr val="bg1"/>
              </a:solidFill>
              <a:latin typeface="+mn-lt"/>
              <a:ea typeface="+mn-ea"/>
              <a:cs typeface="+mn-ea"/>
              <a:sym typeface="+mn-lt"/>
            </a:endParaRPr>
          </a:p>
        </p:txBody>
      </p:sp>
      <p:sp>
        <p:nvSpPr>
          <p:cNvPr id="79" name="Text Placeholder 3"/>
          <p:cNvSpPr txBox="1"/>
          <p:nvPr/>
        </p:nvSpPr>
        <p:spPr>
          <a:xfrm>
            <a:off x="7087957" y="2904803"/>
            <a:ext cx="448841" cy="49552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en-US" sz="2800" b="1" smtClean="0">
                <a:solidFill>
                  <a:schemeClr val="bg1"/>
                </a:solidFill>
                <a:latin typeface="+mn-lt"/>
                <a:ea typeface="+mn-ea"/>
                <a:cs typeface="+mn-ea"/>
                <a:sym typeface="+mn-lt"/>
              </a:rPr>
              <a:t>02</a:t>
            </a:r>
            <a:endParaRPr lang="en-US" sz="2800" b="1" dirty="0">
              <a:solidFill>
                <a:schemeClr val="bg1"/>
              </a:solidFill>
              <a:latin typeface="+mn-lt"/>
              <a:ea typeface="+mn-ea"/>
              <a:cs typeface="+mn-ea"/>
              <a:sym typeface="+mn-lt"/>
            </a:endParaRPr>
          </a:p>
        </p:txBody>
      </p:sp>
      <p:sp>
        <p:nvSpPr>
          <p:cNvPr id="81" name="Text Placeholder 3"/>
          <p:cNvSpPr txBox="1"/>
          <p:nvPr/>
        </p:nvSpPr>
        <p:spPr>
          <a:xfrm>
            <a:off x="7089547" y="4608753"/>
            <a:ext cx="448841" cy="49552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46175">
              <a:lnSpc>
                <a:spcPct val="120000"/>
              </a:lnSpc>
              <a:spcBef>
                <a:spcPct val="20000"/>
              </a:spcBef>
              <a:defRPr/>
            </a:pPr>
            <a:r>
              <a:rPr lang="en-US" sz="2800" b="1" smtClean="0">
                <a:solidFill>
                  <a:schemeClr val="bg1"/>
                </a:solidFill>
                <a:latin typeface="+mn-lt"/>
                <a:ea typeface="+mn-ea"/>
                <a:cs typeface="+mn-ea"/>
                <a:sym typeface="+mn-lt"/>
              </a:rPr>
              <a:t>04</a:t>
            </a:r>
            <a:endParaRPr lang="en-US" sz="2800" b="1" dirty="0">
              <a:solidFill>
                <a:schemeClr val="bg1"/>
              </a:solidFill>
              <a:latin typeface="+mn-lt"/>
              <a:ea typeface="+mn-ea"/>
              <a:cs typeface="+mn-ea"/>
              <a:sym typeface="+mn-lt"/>
            </a:endParaRPr>
          </a:p>
        </p:txBody>
      </p:sp>
      <p:grpSp>
        <p:nvGrpSpPr>
          <p:cNvPr id="121" name="Group 120"/>
          <p:cNvGrpSpPr/>
          <p:nvPr/>
        </p:nvGrpSpPr>
        <p:grpSpPr>
          <a:xfrm>
            <a:off x="2000854" y="2386078"/>
            <a:ext cx="1969754" cy="590931"/>
            <a:chOff x="1038614" y="1610050"/>
            <a:chExt cx="1571608" cy="471487"/>
          </a:xfrm>
        </p:grpSpPr>
        <p:sp>
          <p:nvSpPr>
            <p:cNvPr id="87" name="Freeform 45"/>
            <p:cNvSpPr>
              <a:spLocks noEditPoints="1"/>
            </p:cNvSpPr>
            <p:nvPr/>
          </p:nvSpPr>
          <p:spPr bwMode="auto">
            <a:xfrm>
              <a:off x="2299254" y="162384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92" name="Footer Text"/>
            <p:cNvSpPr txBox="1"/>
            <p:nvPr/>
          </p:nvSpPr>
          <p:spPr>
            <a:xfrm>
              <a:off x="1038614" y="1610050"/>
              <a:ext cx="1198996" cy="471487"/>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sz="800" dirty="0">
                <a:solidFill>
                  <a:schemeClr val="bg1">
                    <a:lumMod val="65000"/>
                  </a:schemeClr>
                </a:solidFill>
                <a:latin typeface="+mn-lt"/>
                <a:ea typeface="+mn-ea"/>
                <a:cs typeface="+mn-ea"/>
                <a:sym typeface="+mn-lt"/>
              </a:endParaRPr>
            </a:p>
          </p:txBody>
        </p:sp>
      </p:grpSp>
      <p:grpSp>
        <p:nvGrpSpPr>
          <p:cNvPr id="122" name="Group 121"/>
          <p:cNvGrpSpPr/>
          <p:nvPr/>
        </p:nvGrpSpPr>
        <p:grpSpPr>
          <a:xfrm>
            <a:off x="2000854" y="2912898"/>
            <a:ext cx="1969754" cy="590931"/>
            <a:chOff x="1038614" y="2030387"/>
            <a:chExt cx="1571608" cy="471487"/>
          </a:xfrm>
        </p:grpSpPr>
        <p:sp>
          <p:nvSpPr>
            <p:cNvPr id="88" name="Freeform 45"/>
            <p:cNvSpPr>
              <a:spLocks noEditPoints="1"/>
            </p:cNvSpPr>
            <p:nvPr/>
          </p:nvSpPr>
          <p:spPr bwMode="auto">
            <a:xfrm>
              <a:off x="2299254" y="204418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94" name="Footer Text"/>
            <p:cNvSpPr txBox="1"/>
            <p:nvPr/>
          </p:nvSpPr>
          <p:spPr>
            <a:xfrm>
              <a:off x="1038614" y="2030387"/>
              <a:ext cx="1198996" cy="471487"/>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3" name="Group 122"/>
          <p:cNvGrpSpPr/>
          <p:nvPr/>
        </p:nvGrpSpPr>
        <p:grpSpPr>
          <a:xfrm>
            <a:off x="2000854" y="3425527"/>
            <a:ext cx="1969754" cy="590931"/>
            <a:chOff x="1038614" y="2439394"/>
            <a:chExt cx="1571608" cy="471486"/>
          </a:xfrm>
        </p:grpSpPr>
        <p:sp>
          <p:nvSpPr>
            <p:cNvPr id="89" name="Freeform 45"/>
            <p:cNvSpPr>
              <a:spLocks noEditPoints="1"/>
            </p:cNvSpPr>
            <p:nvPr/>
          </p:nvSpPr>
          <p:spPr bwMode="auto">
            <a:xfrm>
              <a:off x="2299254" y="245318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95" name="Footer Text"/>
            <p:cNvSpPr txBox="1"/>
            <p:nvPr/>
          </p:nvSpPr>
          <p:spPr>
            <a:xfrm>
              <a:off x="1038614" y="2439394"/>
              <a:ext cx="1198996" cy="471486"/>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4" name="Group 123"/>
          <p:cNvGrpSpPr/>
          <p:nvPr/>
        </p:nvGrpSpPr>
        <p:grpSpPr>
          <a:xfrm>
            <a:off x="2000854" y="4226881"/>
            <a:ext cx="1969754" cy="590931"/>
            <a:chOff x="1038614" y="3078778"/>
            <a:chExt cx="1571608" cy="471487"/>
          </a:xfrm>
        </p:grpSpPr>
        <p:sp>
          <p:nvSpPr>
            <p:cNvPr id="97" name="Freeform 45"/>
            <p:cNvSpPr>
              <a:spLocks noEditPoints="1"/>
            </p:cNvSpPr>
            <p:nvPr/>
          </p:nvSpPr>
          <p:spPr bwMode="auto">
            <a:xfrm>
              <a:off x="2299254" y="309257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01" name="Footer Text"/>
            <p:cNvSpPr txBox="1"/>
            <p:nvPr/>
          </p:nvSpPr>
          <p:spPr>
            <a:xfrm>
              <a:off x="1038614" y="3078778"/>
              <a:ext cx="1198996" cy="471487"/>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5" name="Group 124"/>
          <p:cNvGrpSpPr/>
          <p:nvPr/>
        </p:nvGrpSpPr>
        <p:grpSpPr>
          <a:xfrm>
            <a:off x="2000854" y="4753718"/>
            <a:ext cx="1969754" cy="590931"/>
            <a:chOff x="1038614" y="3499119"/>
            <a:chExt cx="1571608" cy="471486"/>
          </a:xfrm>
        </p:grpSpPr>
        <p:sp>
          <p:nvSpPr>
            <p:cNvPr id="98" name="Freeform 45"/>
            <p:cNvSpPr>
              <a:spLocks noEditPoints="1"/>
            </p:cNvSpPr>
            <p:nvPr/>
          </p:nvSpPr>
          <p:spPr bwMode="auto">
            <a:xfrm>
              <a:off x="2299254" y="3512908"/>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02" name="Footer Text"/>
            <p:cNvSpPr txBox="1"/>
            <p:nvPr/>
          </p:nvSpPr>
          <p:spPr>
            <a:xfrm>
              <a:off x="1038614" y="3499119"/>
              <a:ext cx="1198995" cy="471486"/>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6" name="Group 125"/>
          <p:cNvGrpSpPr/>
          <p:nvPr/>
        </p:nvGrpSpPr>
        <p:grpSpPr>
          <a:xfrm>
            <a:off x="2000854" y="5266337"/>
            <a:ext cx="1969754" cy="590931"/>
            <a:chOff x="1038614" y="3908122"/>
            <a:chExt cx="1571608" cy="471486"/>
          </a:xfrm>
        </p:grpSpPr>
        <p:sp>
          <p:nvSpPr>
            <p:cNvPr id="99" name="Freeform 45"/>
            <p:cNvSpPr>
              <a:spLocks noEditPoints="1"/>
            </p:cNvSpPr>
            <p:nvPr/>
          </p:nvSpPr>
          <p:spPr bwMode="auto">
            <a:xfrm>
              <a:off x="2299254" y="392191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03" name="Footer Text"/>
            <p:cNvSpPr txBox="1"/>
            <p:nvPr/>
          </p:nvSpPr>
          <p:spPr>
            <a:xfrm>
              <a:off x="1038614" y="3908122"/>
              <a:ext cx="1198995" cy="471486"/>
            </a:xfrm>
            <a:prstGeom prst="rect">
              <a:avLst/>
            </a:prstGeom>
            <a:noFill/>
          </p:spPr>
          <p:txBody>
            <a:bodyPr wrap="square" lIns="0" tIns="0" rIns="0" bIns="0" rtlCol="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7" name="Group 126"/>
          <p:cNvGrpSpPr/>
          <p:nvPr/>
        </p:nvGrpSpPr>
        <p:grpSpPr>
          <a:xfrm>
            <a:off x="8807840" y="2386079"/>
            <a:ext cx="1985875" cy="590931"/>
            <a:chOff x="6469706" y="1610051"/>
            <a:chExt cx="1584471" cy="471487"/>
          </a:xfrm>
        </p:grpSpPr>
        <p:sp>
          <p:nvSpPr>
            <p:cNvPr id="109" name="Freeform 45"/>
            <p:cNvSpPr>
              <a:spLocks noEditPoints="1"/>
            </p:cNvSpPr>
            <p:nvPr/>
          </p:nvSpPr>
          <p:spPr bwMode="auto">
            <a:xfrm>
              <a:off x="6469706" y="162384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12" name="Footer Text"/>
            <p:cNvSpPr txBox="1"/>
            <p:nvPr/>
          </p:nvSpPr>
          <p:spPr>
            <a:xfrm>
              <a:off x="6857999" y="1610051"/>
              <a:ext cx="1196178" cy="471487"/>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8" name="Group 127"/>
          <p:cNvGrpSpPr/>
          <p:nvPr/>
        </p:nvGrpSpPr>
        <p:grpSpPr>
          <a:xfrm>
            <a:off x="8807840" y="2912898"/>
            <a:ext cx="1985875" cy="443198"/>
            <a:chOff x="6469706" y="2030389"/>
            <a:chExt cx="1584471" cy="353615"/>
          </a:xfrm>
        </p:grpSpPr>
        <p:sp>
          <p:nvSpPr>
            <p:cNvPr id="110" name="Freeform 45"/>
            <p:cNvSpPr>
              <a:spLocks noEditPoints="1"/>
            </p:cNvSpPr>
            <p:nvPr/>
          </p:nvSpPr>
          <p:spPr bwMode="auto">
            <a:xfrm>
              <a:off x="6469706" y="2048149"/>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13" name="Footer Text"/>
            <p:cNvSpPr txBox="1"/>
            <p:nvPr/>
          </p:nvSpPr>
          <p:spPr>
            <a:xfrm>
              <a:off x="6857999" y="2030389"/>
              <a:ext cx="1196178" cy="353615"/>
            </a:xfrm>
            <a:prstGeom prst="rect">
              <a:avLst/>
            </a:prstGeom>
            <a:noFill/>
          </p:spPr>
          <p:txBody>
            <a:bodyPr wrap="square" lIns="0" tIns="0" rIns="0" bIns="0" rtlCol="0">
              <a:spAutoFit/>
            </a:bodyPr>
            <a:lstStyle/>
            <a:p>
              <a:pPr>
                <a:lnSpc>
                  <a:spcPct val="120000"/>
                </a:lnSpc>
              </a:pPr>
              <a:r>
                <a:rPr lang="zh-CN" altLang="en-US" sz="800" smtClean="0">
                  <a:solidFill>
                    <a:schemeClr val="bg1">
                      <a:lumMod val="65000"/>
                    </a:schemeClr>
                  </a:solidFill>
                  <a:latin typeface="+mn-lt"/>
                  <a:ea typeface="+mn-ea"/>
                  <a:cs typeface="+mn-ea"/>
                  <a:sym typeface="+mn-lt"/>
                </a:rPr>
                <a:t>请替换文字内容，点击添加相关标题文字，修改内容文字内容，也可以直接复制你的到此。</a:t>
              </a:r>
              <a:endParaRPr lang="en-US" altLang="zh-CN" sz="800" dirty="0">
                <a:solidFill>
                  <a:schemeClr val="bg1">
                    <a:lumMod val="65000"/>
                  </a:schemeClr>
                </a:solidFill>
                <a:latin typeface="+mn-lt"/>
                <a:ea typeface="+mn-ea"/>
                <a:cs typeface="+mn-ea"/>
                <a:sym typeface="+mn-lt"/>
              </a:endParaRPr>
            </a:p>
          </p:txBody>
        </p:sp>
      </p:grpSp>
      <p:grpSp>
        <p:nvGrpSpPr>
          <p:cNvPr id="129" name="Group 128"/>
          <p:cNvGrpSpPr/>
          <p:nvPr/>
        </p:nvGrpSpPr>
        <p:grpSpPr>
          <a:xfrm>
            <a:off x="8807840" y="3425514"/>
            <a:ext cx="1985875" cy="590931"/>
            <a:chOff x="6469706" y="2439390"/>
            <a:chExt cx="1584471" cy="471487"/>
          </a:xfrm>
        </p:grpSpPr>
        <p:sp>
          <p:nvSpPr>
            <p:cNvPr id="111" name="Freeform 45"/>
            <p:cNvSpPr>
              <a:spLocks noEditPoints="1"/>
            </p:cNvSpPr>
            <p:nvPr/>
          </p:nvSpPr>
          <p:spPr bwMode="auto">
            <a:xfrm>
              <a:off x="6469706" y="245318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14" name="Footer Text"/>
            <p:cNvSpPr txBox="1"/>
            <p:nvPr/>
          </p:nvSpPr>
          <p:spPr>
            <a:xfrm>
              <a:off x="6857999" y="2439390"/>
              <a:ext cx="1196178" cy="471487"/>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30" name="Group 129"/>
          <p:cNvGrpSpPr/>
          <p:nvPr/>
        </p:nvGrpSpPr>
        <p:grpSpPr>
          <a:xfrm>
            <a:off x="8807840" y="4192301"/>
            <a:ext cx="1985875" cy="590931"/>
            <a:chOff x="6469706" y="3051195"/>
            <a:chExt cx="1584471" cy="471489"/>
          </a:xfrm>
        </p:grpSpPr>
        <p:sp>
          <p:nvSpPr>
            <p:cNvPr id="115" name="Freeform 45"/>
            <p:cNvSpPr>
              <a:spLocks noEditPoints="1"/>
            </p:cNvSpPr>
            <p:nvPr/>
          </p:nvSpPr>
          <p:spPr bwMode="auto">
            <a:xfrm>
              <a:off x="6469706" y="3064986"/>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18" name="Footer Text"/>
            <p:cNvSpPr txBox="1"/>
            <p:nvPr/>
          </p:nvSpPr>
          <p:spPr>
            <a:xfrm>
              <a:off x="6857999" y="3051195"/>
              <a:ext cx="1196178" cy="471489"/>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31" name="Group 130"/>
          <p:cNvGrpSpPr/>
          <p:nvPr/>
        </p:nvGrpSpPr>
        <p:grpSpPr>
          <a:xfrm>
            <a:off x="8807840" y="4719144"/>
            <a:ext cx="1985875" cy="590931"/>
            <a:chOff x="6469706" y="3471533"/>
            <a:chExt cx="1584471" cy="471486"/>
          </a:xfrm>
        </p:grpSpPr>
        <p:sp>
          <p:nvSpPr>
            <p:cNvPr id="116" name="Freeform 45"/>
            <p:cNvSpPr>
              <a:spLocks noEditPoints="1"/>
            </p:cNvSpPr>
            <p:nvPr/>
          </p:nvSpPr>
          <p:spPr bwMode="auto">
            <a:xfrm>
              <a:off x="6469706" y="348532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19" name="Footer Text"/>
            <p:cNvSpPr txBox="1"/>
            <p:nvPr/>
          </p:nvSpPr>
          <p:spPr>
            <a:xfrm>
              <a:off x="6857999" y="3471533"/>
              <a:ext cx="1196178" cy="471486"/>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32" name="Group 131"/>
          <p:cNvGrpSpPr/>
          <p:nvPr/>
        </p:nvGrpSpPr>
        <p:grpSpPr>
          <a:xfrm>
            <a:off x="8807840" y="5231765"/>
            <a:ext cx="1985875" cy="590931"/>
            <a:chOff x="6469706" y="3880536"/>
            <a:chExt cx="1584471" cy="471486"/>
          </a:xfrm>
        </p:grpSpPr>
        <p:sp>
          <p:nvSpPr>
            <p:cNvPr id="117" name="Freeform 45"/>
            <p:cNvSpPr>
              <a:spLocks noEditPoints="1"/>
            </p:cNvSpPr>
            <p:nvPr/>
          </p:nvSpPr>
          <p:spPr bwMode="auto">
            <a:xfrm>
              <a:off x="6469706" y="3894325"/>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114605" tIns="57303" rIns="114605" bIns="57303" numCol="1" anchor="t" anchorCtr="0" compatLnSpc="1"/>
            <a:lstStyle/>
            <a:p>
              <a:pPr>
                <a:lnSpc>
                  <a:spcPct val="120000"/>
                </a:lnSpc>
              </a:pPr>
              <a:endParaRPr lang="en-US" sz="715" dirty="0">
                <a:solidFill>
                  <a:schemeClr val="bg1">
                    <a:lumMod val="65000"/>
                  </a:schemeClr>
                </a:solidFill>
                <a:latin typeface="+mn-lt"/>
                <a:ea typeface="+mn-ea"/>
                <a:cs typeface="+mn-ea"/>
                <a:sym typeface="+mn-lt"/>
              </a:endParaRPr>
            </a:p>
          </p:txBody>
        </p:sp>
        <p:sp>
          <p:nvSpPr>
            <p:cNvPr id="120" name="Footer Text"/>
            <p:cNvSpPr txBox="1"/>
            <p:nvPr/>
          </p:nvSpPr>
          <p:spPr>
            <a:xfrm>
              <a:off x="6857999" y="3880536"/>
              <a:ext cx="1196178" cy="471486"/>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sp>
        <p:nvSpPr>
          <p:cNvPr id="66"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67"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Tm="0">
        <p14:flip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5"/>
                                        </p:tgtEl>
                                        <p:attrNameLst>
                                          <p:attrName>style.visibility</p:attrName>
                                        </p:attrNameLst>
                                      </p:cBhvr>
                                      <p:to>
                                        <p:strVal val="visible"/>
                                      </p:to>
                                    </p:set>
                                    <p:anim calcmode="lin" valueType="num">
                                      <p:cBhvr>
                                        <p:cTn id="13" dur="500" fill="hold"/>
                                        <p:tgtEl>
                                          <p:spTgt spid="105"/>
                                        </p:tgtEl>
                                        <p:attrNameLst>
                                          <p:attrName>ppt_w</p:attrName>
                                        </p:attrNameLst>
                                      </p:cBhvr>
                                      <p:tavLst>
                                        <p:tav tm="0">
                                          <p:val>
                                            <p:fltVal val="0"/>
                                          </p:val>
                                        </p:tav>
                                        <p:tav tm="100000">
                                          <p:val>
                                            <p:strVal val="#ppt_w"/>
                                          </p:val>
                                        </p:tav>
                                      </p:tavLst>
                                    </p:anim>
                                    <p:anim calcmode="lin" valueType="num">
                                      <p:cBhvr>
                                        <p:cTn id="14" dur="500" fill="hold"/>
                                        <p:tgtEl>
                                          <p:spTgt spid="105"/>
                                        </p:tgtEl>
                                        <p:attrNameLst>
                                          <p:attrName>ppt_h</p:attrName>
                                        </p:attrNameLst>
                                      </p:cBhvr>
                                      <p:tavLst>
                                        <p:tav tm="0">
                                          <p:val>
                                            <p:fltVal val="0"/>
                                          </p:val>
                                        </p:tav>
                                        <p:tav tm="100000">
                                          <p:val>
                                            <p:strVal val="#ppt_h"/>
                                          </p:val>
                                        </p:tav>
                                      </p:tavLst>
                                    </p:anim>
                                    <p:animEffect transition="in" filter="fade">
                                      <p:cBhvr>
                                        <p:cTn id="15" dur="500"/>
                                        <p:tgtEl>
                                          <p:spTgt spid="105"/>
                                        </p:tgtEl>
                                      </p:cBhvr>
                                    </p:animEffect>
                                  </p:childTnLst>
                                </p:cTn>
                              </p:par>
                            </p:childTnLst>
                          </p:cTn>
                        </p:par>
                        <p:par>
                          <p:cTn id="16" fill="hold">
                            <p:stCondLst>
                              <p:cond delay="1000"/>
                            </p:stCondLst>
                            <p:childTnLst>
                              <p:par>
                                <p:cTn id="17" presetID="22" presetClass="entr" presetSubtype="4" fill="hold" grpId="0"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wipe(down)">
                                      <p:cBhvr>
                                        <p:cTn id="19" dur="500"/>
                                        <p:tgtEl>
                                          <p:spTgt spid="5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 calcmode="lin" valueType="num">
                                      <p:cBhvr>
                                        <p:cTn id="23" dur="500" fill="hold"/>
                                        <p:tgtEl>
                                          <p:spTgt spid="63"/>
                                        </p:tgtEl>
                                        <p:attrNameLst>
                                          <p:attrName>ppt_w</p:attrName>
                                        </p:attrNameLst>
                                      </p:cBhvr>
                                      <p:tavLst>
                                        <p:tav tm="0">
                                          <p:val>
                                            <p:fltVal val="0"/>
                                          </p:val>
                                        </p:tav>
                                        <p:tav tm="100000">
                                          <p:val>
                                            <p:strVal val="#ppt_w"/>
                                          </p:val>
                                        </p:tav>
                                      </p:tavLst>
                                    </p:anim>
                                    <p:anim calcmode="lin" valueType="num">
                                      <p:cBhvr>
                                        <p:cTn id="24" dur="500" fill="hold"/>
                                        <p:tgtEl>
                                          <p:spTgt spid="63"/>
                                        </p:tgtEl>
                                        <p:attrNameLst>
                                          <p:attrName>ppt_h</p:attrName>
                                        </p:attrNameLst>
                                      </p:cBhvr>
                                      <p:tavLst>
                                        <p:tav tm="0">
                                          <p:val>
                                            <p:fltVal val="0"/>
                                          </p:val>
                                        </p:tav>
                                        <p:tav tm="100000">
                                          <p:val>
                                            <p:strVal val="#ppt_h"/>
                                          </p:val>
                                        </p:tav>
                                      </p:tavLst>
                                    </p:anim>
                                    <p:animEffect transition="in" filter="fade">
                                      <p:cBhvr>
                                        <p:cTn id="25" dur="500"/>
                                        <p:tgtEl>
                                          <p:spTgt spid="63"/>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121"/>
                                        </p:tgtEl>
                                        <p:attrNameLst>
                                          <p:attrName>style.visibility</p:attrName>
                                        </p:attrNameLst>
                                      </p:cBhvr>
                                      <p:to>
                                        <p:strVal val="visible"/>
                                      </p:to>
                                    </p:set>
                                    <p:animEffect transition="in" filter="wipe(right)">
                                      <p:cBhvr>
                                        <p:cTn id="29" dur="500"/>
                                        <p:tgtEl>
                                          <p:spTgt spid="121"/>
                                        </p:tgtEl>
                                      </p:cBhvr>
                                    </p:animEffect>
                                  </p:childTnLst>
                                </p:cTn>
                              </p:par>
                            </p:childTnLst>
                          </p:cTn>
                        </p:par>
                        <p:par>
                          <p:cTn id="30" fill="hold">
                            <p:stCondLst>
                              <p:cond delay="2500"/>
                            </p:stCondLst>
                            <p:childTnLst>
                              <p:par>
                                <p:cTn id="31" presetID="22" presetClass="entr" presetSubtype="2" fill="hold" nodeType="afterEffect">
                                  <p:stCondLst>
                                    <p:cond delay="0"/>
                                  </p:stCondLst>
                                  <p:childTnLst>
                                    <p:set>
                                      <p:cBhvr>
                                        <p:cTn id="32" dur="1" fill="hold">
                                          <p:stCondLst>
                                            <p:cond delay="0"/>
                                          </p:stCondLst>
                                        </p:cTn>
                                        <p:tgtEl>
                                          <p:spTgt spid="122"/>
                                        </p:tgtEl>
                                        <p:attrNameLst>
                                          <p:attrName>style.visibility</p:attrName>
                                        </p:attrNameLst>
                                      </p:cBhvr>
                                      <p:to>
                                        <p:strVal val="visible"/>
                                      </p:to>
                                    </p:set>
                                    <p:animEffect transition="in" filter="wipe(right)">
                                      <p:cBhvr>
                                        <p:cTn id="33" dur="500"/>
                                        <p:tgtEl>
                                          <p:spTgt spid="122"/>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123"/>
                                        </p:tgtEl>
                                        <p:attrNameLst>
                                          <p:attrName>style.visibility</p:attrName>
                                        </p:attrNameLst>
                                      </p:cBhvr>
                                      <p:to>
                                        <p:strVal val="visible"/>
                                      </p:to>
                                    </p:set>
                                    <p:animEffect transition="in" filter="wipe(right)">
                                      <p:cBhvr>
                                        <p:cTn id="37" dur="500"/>
                                        <p:tgtEl>
                                          <p:spTgt spid="12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ppt_w</p:attrName>
                                        </p:attrNameLst>
                                      </p:cBhvr>
                                      <p:tavLst>
                                        <p:tav tm="0">
                                          <p:val>
                                            <p:fltVal val="0"/>
                                          </p:val>
                                        </p:tav>
                                        <p:tav tm="100000">
                                          <p:val>
                                            <p:strVal val="#ppt_w"/>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Effect transition="in" filter="fade">
                                      <p:cBhvr>
                                        <p:cTn id="43" dur="500"/>
                                        <p:tgtEl>
                                          <p:spTgt spid="30"/>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106"/>
                                        </p:tgtEl>
                                        <p:attrNameLst>
                                          <p:attrName>style.visibility</p:attrName>
                                        </p:attrNameLst>
                                      </p:cBhvr>
                                      <p:to>
                                        <p:strVal val="visible"/>
                                      </p:to>
                                    </p:set>
                                    <p:anim calcmode="lin" valueType="num">
                                      <p:cBhvr>
                                        <p:cTn id="47" dur="500" fill="hold"/>
                                        <p:tgtEl>
                                          <p:spTgt spid="106"/>
                                        </p:tgtEl>
                                        <p:attrNameLst>
                                          <p:attrName>ppt_w</p:attrName>
                                        </p:attrNameLst>
                                      </p:cBhvr>
                                      <p:tavLst>
                                        <p:tav tm="0">
                                          <p:val>
                                            <p:fltVal val="0"/>
                                          </p:val>
                                        </p:tav>
                                        <p:tav tm="100000">
                                          <p:val>
                                            <p:strVal val="#ppt_w"/>
                                          </p:val>
                                        </p:tav>
                                      </p:tavLst>
                                    </p:anim>
                                    <p:anim calcmode="lin" valueType="num">
                                      <p:cBhvr>
                                        <p:cTn id="48" dur="500" fill="hold"/>
                                        <p:tgtEl>
                                          <p:spTgt spid="106"/>
                                        </p:tgtEl>
                                        <p:attrNameLst>
                                          <p:attrName>ppt_h</p:attrName>
                                        </p:attrNameLst>
                                      </p:cBhvr>
                                      <p:tavLst>
                                        <p:tav tm="0">
                                          <p:val>
                                            <p:fltVal val="0"/>
                                          </p:val>
                                        </p:tav>
                                        <p:tav tm="100000">
                                          <p:val>
                                            <p:strVal val="#ppt_h"/>
                                          </p:val>
                                        </p:tav>
                                      </p:tavLst>
                                    </p:anim>
                                    <p:animEffect transition="in" filter="fade">
                                      <p:cBhvr>
                                        <p:cTn id="49" dur="500"/>
                                        <p:tgtEl>
                                          <p:spTgt spid="106"/>
                                        </p:tgtEl>
                                      </p:cBhvr>
                                    </p:animEffect>
                                  </p:childTnLst>
                                </p:cTn>
                              </p:par>
                            </p:childTnLst>
                          </p:cTn>
                        </p:par>
                        <p:par>
                          <p:cTn id="50" fill="hold">
                            <p:stCondLst>
                              <p:cond delay="4500"/>
                            </p:stCondLst>
                            <p:childTnLst>
                              <p:par>
                                <p:cTn id="51" presetID="22" presetClass="entr" presetSubtype="4" fill="hold" grpId="0"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down)">
                                      <p:cBhvr>
                                        <p:cTn id="53" dur="500"/>
                                        <p:tgtEl>
                                          <p:spTgt spid="60"/>
                                        </p:tgtEl>
                                      </p:cBhvr>
                                    </p:animEffect>
                                  </p:childTnLst>
                                </p:cTn>
                              </p:par>
                            </p:childTnLst>
                          </p:cTn>
                        </p:par>
                        <p:par>
                          <p:cTn id="54" fill="hold">
                            <p:stCondLst>
                              <p:cond delay="5000"/>
                            </p:stCondLst>
                            <p:childTnLst>
                              <p:par>
                                <p:cTn id="55" presetID="53" presetClass="entr" presetSubtype="16"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fltVal val="0"/>
                                          </p:val>
                                        </p:tav>
                                        <p:tav tm="100000">
                                          <p:val>
                                            <p:strVal val="#ppt_w"/>
                                          </p:val>
                                        </p:tav>
                                      </p:tavLst>
                                    </p:anim>
                                    <p:anim calcmode="lin" valueType="num">
                                      <p:cBhvr>
                                        <p:cTn id="58" dur="500" fill="hold"/>
                                        <p:tgtEl>
                                          <p:spTgt spid="79"/>
                                        </p:tgtEl>
                                        <p:attrNameLst>
                                          <p:attrName>ppt_h</p:attrName>
                                        </p:attrNameLst>
                                      </p:cBhvr>
                                      <p:tavLst>
                                        <p:tav tm="0">
                                          <p:val>
                                            <p:fltVal val="0"/>
                                          </p:val>
                                        </p:tav>
                                        <p:tav tm="100000">
                                          <p:val>
                                            <p:strVal val="#ppt_h"/>
                                          </p:val>
                                        </p:tav>
                                      </p:tavLst>
                                    </p:anim>
                                    <p:animEffect transition="in" filter="fade">
                                      <p:cBhvr>
                                        <p:cTn id="59" dur="500"/>
                                        <p:tgtEl>
                                          <p:spTgt spid="79"/>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wipe(left)">
                                      <p:cBhvr>
                                        <p:cTn id="63" dur="500"/>
                                        <p:tgtEl>
                                          <p:spTgt spid="127"/>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500"/>
                                        <p:tgtEl>
                                          <p:spTgt spid="128"/>
                                        </p:tgtEl>
                                      </p:cBhvr>
                                    </p:animEffect>
                                  </p:childTnLst>
                                </p:cTn>
                              </p:par>
                            </p:childTnLst>
                          </p:cTn>
                        </p:par>
                        <p:par>
                          <p:cTn id="68" fill="hold">
                            <p:stCondLst>
                              <p:cond delay="6500"/>
                            </p:stCondLst>
                            <p:childTnLst>
                              <p:par>
                                <p:cTn id="69" presetID="22" presetClass="entr" presetSubtype="8" fill="hold"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wipe(left)">
                                      <p:cBhvr>
                                        <p:cTn id="71" dur="500"/>
                                        <p:tgtEl>
                                          <p:spTgt spid="129"/>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p:cTn id="75" dur="500" fill="hold"/>
                                        <p:tgtEl>
                                          <p:spTgt spid="43"/>
                                        </p:tgtEl>
                                        <p:attrNameLst>
                                          <p:attrName>ppt_w</p:attrName>
                                        </p:attrNameLst>
                                      </p:cBhvr>
                                      <p:tavLst>
                                        <p:tav tm="0">
                                          <p:val>
                                            <p:fltVal val="0"/>
                                          </p:val>
                                        </p:tav>
                                        <p:tav tm="100000">
                                          <p:val>
                                            <p:strVal val="#ppt_w"/>
                                          </p:val>
                                        </p:tav>
                                      </p:tavLst>
                                    </p:anim>
                                    <p:anim calcmode="lin" valueType="num">
                                      <p:cBhvr>
                                        <p:cTn id="76" dur="500" fill="hold"/>
                                        <p:tgtEl>
                                          <p:spTgt spid="43"/>
                                        </p:tgtEl>
                                        <p:attrNameLst>
                                          <p:attrName>ppt_h</p:attrName>
                                        </p:attrNameLst>
                                      </p:cBhvr>
                                      <p:tavLst>
                                        <p:tav tm="0">
                                          <p:val>
                                            <p:fltVal val="0"/>
                                          </p:val>
                                        </p:tav>
                                        <p:tav tm="100000">
                                          <p:val>
                                            <p:strVal val="#ppt_h"/>
                                          </p:val>
                                        </p:tav>
                                      </p:tavLst>
                                    </p:anim>
                                    <p:animEffect transition="in" filter="fade">
                                      <p:cBhvr>
                                        <p:cTn id="77" dur="500"/>
                                        <p:tgtEl>
                                          <p:spTgt spid="43"/>
                                        </p:tgtEl>
                                      </p:cBhvr>
                                    </p:animEffect>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107"/>
                                        </p:tgtEl>
                                        <p:attrNameLst>
                                          <p:attrName>style.visibility</p:attrName>
                                        </p:attrNameLst>
                                      </p:cBhvr>
                                      <p:to>
                                        <p:strVal val="visible"/>
                                      </p:to>
                                    </p:set>
                                    <p:anim calcmode="lin" valueType="num">
                                      <p:cBhvr>
                                        <p:cTn id="81" dur="500" fill="hold"/>
                                        <p:tgtEl>
                                          <p:spTgt spid="107"/>
                                        </p:tgtEl>
                                        <p:attrNameLst>
                                          <p:attrName>ppt_w</p:attrName>
                                        </p:attrNameLst>
                                      </p:cBhvr>
                                      <p:tavLst>
                                        <p:tav tm="0">
                                          <p:val>
                                            <p:fltVal val="0"/>
                                          </p:val>
                                        </p:tav>
                                        <p:tav tm="100000">
                                          <p:val>
                                            <p:strVal val="#ppt_w"/>
                                          </p:val>
                                        </p:tav>
                                      </p:tavLst>
                                    </p:anim>
                                    <p:anim calcmode="lin" valueType="num">
                                      <p:cBhvr>
                                        <p:cTn id="82" dur="500" fill="hold"/>
                                        <p:tgtEl>
                                          <p:spTgt spid="107"/>
                                        </p:tgtEl>
                                        <p:attrNameLst>
                                          <p:attrName>ppt_h</p:attrName>
                                        </p:attrNameLst>
                                      </p:cBhvr>
                                      <p:tavLst>
                                        <p:tav tm="0">
                                          <p:val>
                                            <p:fltVal val="0"/>
                                          </p:val>
                                        </p:tav>
                                        <p:tav tm="100000">
                                          <p:val>
                                            <p:strVal val="#ppt_h"/>
                                          </p:val>
                                        </p:tav>
                                      </p:tavLst>
                                    </p:anim>
                                    <p:animEffect transition="in" filter="fade">
                                      <p:cBhvr>
                                        <p:cTn id="83" dur="500"/>
                                        <p:tgtEl>
                                          <p:spTgt spid="107"/>
                                        </p:tgtEl>
                                      </p:cBhvr>
                                    </p:animEffect>
                                  </p:childTnLst>
                                </p:cTn>
                              </p:par>
                            </p:childTnLst>
                          </p:cTn>
                        </p:par>
                        <p:par>
                          <p:cTn id="84" fill="hold">
                            <p:stCondLst>
                              <p:cond delay="8000"/>
                            </p:stCondLst>
                            <p:childTnLst>
                              <p:par>
                                <p:cTn id="85" presetID="22" presetClass="entr" presetSubtype="4"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down)">
                                      <p:cBhvr>
                                        <p:cTn id="87" dur="500"/>
                                        <p:tgtEl>
                                          <p:spTgt spid="61"/>
                                        </p:tgtEl>
                                      </p:cBhvr>
                                    </p:animEffect>
                                  </p:childTnLst>
                                </p:cTn>
                              </p:par>
                            </p:childTnLst>
                          </p:cTn>
                        </p:par>
                        <p:par>
                          <p:cTn id="88" fill="hold">
                            <p:stCondLst>
                              <p:cond delay="8500"/>
                            </p:stCondLst>
                            <p:childTnLst>
                              <p:par>
                                <p:cTn id="89" presetID="53" presetClass="entr" presetSubtype="16" fill="hold" grpId="0" nodeType="afterEffect">
                                  <p:stCondLst>
                                    <p:cond delay="0"/>
                                  </p:stCondLst>
                                  <p:childTnLst>
                                    <p:set>
                                      <p:cBhvr>
                                        <p:cTn id="90" dur="1" fill="hold">
                                          <p:stCondLst>
                                            <p:cond delay="0"/>
                                          </p:stCondLst>
                                        </p:cTn>
                                        <p:tgtEl>
                                          <p:spTgt spid="81"/>
                                        </p:tgtEl>
                                        <p:attrNameLst>
                                          <p:attrName>style.visibility</p:attrName>
                                        </p:attrNameLst>
                                      </p:cBhvr>
                                      <p:to>
                                        <p:strVal val="visible"/>
                                      </p:to>
                                    </p:set>
                                    <p:anim calcmode="lin" valueType="num">
                                      <p:cBhvr>
                                        <p:cTn id="91" dur="500" fill="hold"/>
                                        <p:tgtEl>
                                          <p:spTgt spid="81"/>
                                        </p:tgtEl>
                                        <p:attrNameLst>
                                          <p:attrName>ppt_w</p:attrName>
                                        </p:attrNameLst>
                                      </p:cBhvr>
                                      <p:tavLst>
                                        <p:tav tm="0">
                                          <p:val>
                                            <p:fltVal val="0"/>
                                          </p:val>
                                        </p:tav>
                                        <p:tav tm="100000">
                                          <p:val>
                                            <p:strVal val="#ppt_w"/>
                                          </p:val>
                                        </p:tav>
                                      </p:tavLst>
                                    </p:anim>
                                    <p:anim calcmode="lin" valueType="num">
                                      <p:cBhvr>
                                        <p:cTn id="92" dur="500" fill="hold"/>
                                        <p:tgtEl>
                                          <p:spTgt spid="81"/>
                                        </p:tgtEl>
                                        <p:attrNameLst>
                                          <p:attrName>ppt_h</p:attrName>
                                        </p:attrNameLst>
                                      </p:cBhvr>
                                      <p:tavLst>
                                        <p:tav tm="0">
                                          <p:val>
                                            <p:fltVal val="0"/>
                                          </p:val>
                                        </p:tav>
                                        <p:tav tm="100000">
                                          <p:val>
                                            <p:strVal val="#ppt_h"/>
                                          </p:val>
                                        </p:tav>
                                      </p:tavLst>
                                    </p:anim>
                                    <p:animEffect transition="in" filter="fade">
                                      <p:cBhvr>
                                        <p:cTn id="93" dur="500"/>
                                        <p:tgtEl>
                                          <p:spTgt spid="81"/>
                                        </p:tgtEl>
                                      </p:cBhvr>
                                    </p:animEffect>
                                  </p:childTnLst>
                                </p:cTn>
                              </p:par>
                            </p:childTnLst>
                          </p:cTn>
                        </p:par>
                        <p:par>
                          <p:cTn id="94" fill="hold">
                            <p:stCondLst>
                              <p:cond delay="9000"/>
                            </p:stCondLst>
                            <p:childTnLst>
                              <p:par>
                                <p:cTn id="95" presetID="22" presetClass="entr" presetSubtype="8" fill="hold" nodeType="afterEffect">
                                  <p:stCondLst>
                                    <p:cond delay="0"/>
                                  </p:stCondLst>
                                  <p:childTnLst>
                                    <p:set>
                                      <p:cBhvr>
                                        <p:cTn id="96" dur="1" fill="hold">
                                          <p:stCondLst>
                                            <p:cond delay="0"/>
                                          </p:stCondLst>
                                        </p:cTn>
                                        <p:tgtEl>
                                          <p:spTgt spid="130"/>
                                        </p:tgtEl>
                                        <p:attrNameLst>
                                          <p:attrName>style.visibility</p:attrName>
                                        </p:attrNameLst>
                                      </p:cBhvr>
                                      <p:to>
                                        <p:strVal val="visible"/>
                                      </p:to>
                                    </p:set>
                                    <p:animEffect transition="in" filter="wipe(left)">
                                      <p:cBhvr>
                                        <p:cTn id="97" dur="500"/>
                                        <p:tgtEl>
                                          <p:spTgt spid="130"/>
                                        </p:tgtEl>
                                      </p:cBhvr>
                                    </p:animEffect>
                                  </p:childTnLst>
                                </p:cTn>
                              </p:par>
                            </p:childTnLst>
                          </p:cTn>
                        </p:par>
                        <p:par>
                          <p:cTn id="98" fill="hold">
                            <p:stCondLst>
                              <p:cond delay="9500"/>
                            </p:stCondLst>
                            <p:childTnLst>
                              <p:par>
                                <p:cTn id="99" presetID="22" presetClass="entr" presetSubtype="8" fill="hold" nodeType="afterEffect">
                                  <p:stCondLst>
                                    <p:cond delay="0"/>
                                  </p:stCondLst>
                                  <p:childTnLst>
                                    <p:set>
                                      <p:cBhvr>
                                        <p:cTn id="100" dur="1" fill="hold">
                                          <p:stCondLst>
                                            <p:cond delay="0"/>
                                          </p:stCondLst>
                                        </p:cTn>
                                        <p:tgtEl>
                                          <p:spTgt spid="131"/>
                                        </p:tgtEl>
                                        <p:attrNameLst>
                                          <p:attrName>style.visibility</p:attrName>
                                        </p:attrNameLst>
                                      </p:cBhvr>
                                      <p:to>
                                        <p:strVal val="visible"/>
                                      </p:to>
                                    </p:set>
                                    <p:animEffect transition="in" filter="wipe(left)">
                                      <p:cBhvr>
                                        <p:cTn id="101" dur="500"/>
                                        <p:tgtEl>
                                          <p:spTgt spid="131"/>
                                        </p:tgtEl>
                                      </p:cBhvr>
                                    </p:animEffect>
                                  </p:childTnLst>
                                </p:cTn>
                              </p:par>
                            </p:childTnLst>
                          </p:cTn>
                        </p:par>
                        <p:par>
                          <p:cTn id="102" fill="hold">
                            <p:stCondLst>
                              <p:cond delay="10000"/>
                            </p:stCondLst>
                            <p:childTnLst>
                              <p:par>
                                <p:cTn id="103" presetID="22" presetClass="entr" presetSubtype="8" fill="hold" nodeType="afterEffect">
                                  <p:stCondLst>
                                    <p:cond delay="0"/>
                                  </p:stCondLst>
                                  <p:childTnLst>
                                    <p:set>
                                      <p:cBhvr>
                                        <p:cTn id="104" dur="1" fill="hold">
                                          <p:stCondLst>
                                            <p:cond delay="0"/>
                                          </p:stCondLst>
                                        </p:cTn>
                                        <p:tgtEl>
                                          <p:spTgt spid="132"/>
                                        </p:tgtEl>
                                        <p:attrNameLst>
                                          <p:attrName>style.visibility</p:attrName>
                                        </p:attrNameLst>
                                      </p:cBhvr>
                                      <p:to>
                                        <p:strVal val="visible"/>
                                      </p:to>
                                    </p:set>
                                    <p:animEffect transition="in" filter="wipe(left)">
                                      <p:cBhvr>
                                        <p:cTn id="105" dur="500"/>
                                        <p:tgtEl>
                                          <p:spTgt spid="132"/>
                                        </p:tgtEl>
                                      </p:cBhvr>
                                    </p:animEffect>
                                  </p:childTnLst>
                                </p:cTn>
                              </p:par>
                            </p:childTnLst>
                          </p:cTn>
                        </p:par>
                        <p:par>
                          <p:cTn id="106" fill="hold">
                            <p:stCondLst>
                              <p:cond delay="10500"/>
                            </p:stCondLst>
                            <p:childTnLst>
                              <p:par>
                                <p:cTn id="107" presetID="53" presetClass="entr" presetSubtype="16" fill="hold" grpId="0" nodeType="afterEffect">
                                  <p:stCondLst>
                                    <p:cond delay="0"/>
                                  </p:stCondLst>
                                  <p:childTnLst>
                                    <p:set>
                                      <p:cBhvr>
                                        <p:cTn id="108" dur="1" fill="hold">
                                          <p:stCondLst>
                                            <p:cond delay="0"/>
                                          </p:stCondLst>
                                        </p:cTn>
                                        <p:tgtEl>
                                          <p:spTgt spid="39"/>
                                        </p:tgtEl>
                                        <p:attrNameLst>
                                          <p:attrName>style.visibility</p:attrName>
                                        </p:attrNameLst>
                                      </p:cBhvr>
                                      <p:to>
                                        <p:strVal val="visible"/>
                                      </p:to>
                                    </p:set>
                                    <p:anim calcmode="lin" valueType="num">
                                      <p:cBhvr>
                                        <p:cTn id="109" dur="500" fill="hold"/>
                                        <p:tgtEl>
                                          <p:spTgt spid="39"/>
                                        </p:tgtEl>
                                        <p:attrNameLst>
                                          <p:attrName>ppt_w</p:attrName>
                                        </p:attrNameLst>
                                      </p:cBhvr>
                                      <p:tavLst>
                                        <p:tav tm="0">
                                          <p:val>
                                            <p:fltVal val="0"/>
                                          </p:val>
                                        </p:tav>
                                        <p:tav tm="100000">
                                          <p:val>
                                            <p:strVal val="#ppt_w"/>
                                          </p:val>
                                        </p:tav>
                                      </p:tavLst>
                                    </p:anim>
                                    <p:anim calcmode="lin" valueType="num">
                                      <p:cBhvr>
                                        <p:cTn id="110" dur="500" fill="hold"/>
                                        <p:tgtEl>
                                          <p:spTgt spid="39"/>
                                        </p:tgtEl>
                                        <p:attrNameLst>
                                          <p:attrName>ppt_h</p:attrName>
                                        </p:attrNameLst>
                                      </p:cBhvr>
                                      <p:tavLst>
                                        <p:tav tm="0">
                                          <p:val>
                                            <p:fltVal val="0"/>
                                          </p:val>
                                        </p:tav>
                                        <p:tav tm="100000">
                                          <p:val>
                                            <p:strVal val="#ppt_h"/>
                                          </p:val>
                                        </p:tav>
                                      </p:tavLst>
                                    </p:anim>
                                    <p:animEffect transition="in" filter="fade">
                                      <p:cBhvr>
                                        <p:cTn id="111" dur="500"/>
                                        <p:tgtEl>
                                          <p:spTgt spid="39"/>
                                        </p:tgtEl>
                                      </p:cBhvr>
                                    </p:animEffect>
                                  </p:childTnLst>
                                </p:cTn>
                              </p:par>
                            </p:childTnLst>
                          </p:cTn>
                        </p:par>
                        <p:par>
                          <p:cTn id="112" fill="hold">
                            <p:stCondLst>
                              <p:cond delay="11000"/>
                            </p:stCondLst>
                            <p:childTnLst>
                              <p:par>
                                <p:cTn id="113" presetID="53" presetClass="entr" presetSubtype="16" fill="hold" nodeType="afterEffect">
                                  <p:stCondLst>
                                    <p:cond delay="0"/>
                                  </p:stCondLst>
                                  <p:childTnLst>
                                    <p:set>
                                      <p:cBhvr>
                                        <p:cTn id="114" dur="1" fill="hold">
                                          <p:stCondLst>
                                            <p:cond delay="0"/>
                                          </p:stCondLst>
                                        </p:cTn>
                                        <p:tgtEl>
                                          <p:spTgt spid="108"/>
                                        </p:tgtEl>
                                        <p:attrNameLst>
                                          <p:attrName>style.visibility</p:attrName>
                                        </p:attrNameLst>
                                      </p:cBhvr>
                                      <p:to>
                                        <p:strVal val="visible"/>
                                      </p:to>
                                    </p:set>
                                    <p:anim calcmode="lin" valueType="num">
                                      <p:cBhvr>
                                        <p:cTn id="115" dur="500" fill="hold"/>
                                        <p:tgtEl>
                                          <p:spTgt spid="108"/>
                                        </p:tgtEl>
                                        <p:attrNameLst>
                                          <p:attrName>ppt_w</p:attrName>
                                        </p:attrNameLst>
                                      </p:cBhvr>
                                      <p:tavLst>
                                        <p:tav tm="0">
                                          <p:val>
                                            <p:fltVal val="0"/>
                                          </p:val>
                                        </p:tav>
                                        <p:tav tm="100000">
                                          <p:val>
                                            <p:strVal val="#ppt_w"/>
                                          </p:val>
                                        </p:tav>
                                      </p:tavLst>
                                    </p:anim>
                                    <p:anim calcmode="lin" valueType="num">
                                      <p:cBhvr>
                                        <p:cTn id="116" dur="500" fill="hold"/>
                                        <p:tgtEl>
                                          <p:spTgt spid="108"/>
                                        </p:tgtEl>
                                        <p:attrNameLst>
                                          <p:attrName>ppt_h</p:attrName>
                                        </p:attrNameLst>
                                      </p:cBhvr>
                                      <p:tavLst>
                                        <p:tav tm="0">
                                          <p:val>
                                            <p:fltVal val="0"/>
                                          </p:val>
                                        </p:tav>
                                        <p:tav tm="100000">
                                          <p:val>
                                            <p:strVal val="#ppt_h"/>
                                          </p:val>
                                        </p:tav>
                                      </p:tavLst>
                                    </p:anim>
                                    <p:animEffect transition="in" filter="fade">
                                      <p:cBhvr>
                                        <p:cTn id="117" dur="500"/>
                                        <p:tgtEl>
                                          <p:spTgt spid="108"/>
                                        </p:tgtEl>
                                      </p:cBhvr>
                                    </p:animEffect>
                                  </p:childTnLst>
                                </p:cTn>
                              </p:par>
                            </p:childTnLst>
                          </p:cTn>
                        </p:par>
                        <p:par>
                          <p:cTn id="118" fill="hold">
                            <p:stCondLst>
                              <p:cond delay="11500"/>
                            </p:stCondLst>
                            <p:childTnLst>
                              <p:par>
                                <p:cTn id="119" presetID="22" presetClass="entr" presetSubtype="4" fill="hold" grpId="0" nodeType="afterEffect">
                                  <p:stCondLst>
                                    <p:cond delay="0"/>
                                  </p:stCondLst>
                                  <p:childTnLst>
                                    <p:set>
                                      <p:cBhvr>
                                        <p:cTn id="120" dur="1" fill="hold">
                                          <p:stCondLst>
                                            <p:cond delay="0"/>
                                          </p:stCondLst>
                                        </p:cTn>
                                        <p:tgtEl>
                                          <p:spTgt spid="62"/>
                                        </p:tgtEl>
                                        <p:attrNameLst>
                                          <p:attrName>style.visibility</p:attrName>
                                        </p:attrNameLst>
                                      </p:cBhvr>
                                      <p:to>
                                        <p:strVal val="visible"/>
                                      </p:to>
                                    </p:set>
                                    <p:animEffect transition="in" filter="wipe(down)">
                                      <p:cBhvr>
                                        <p:cTn id="121" dur="500"/>
                                        <p:tgtEl>
                                          <p:spTgt spid="62"/>
                                        </p:tgtEl>
                                      </p:cBhvr>
                                    </p:animEffect>
                                  </p:childTnLst>
                                </p:cTn>
                              </p:par>
                            </p:childTnLst>
                          </p:cTn>
                        </p:par>
                        <p:par>
                          <p:cTn id="122" fill="hold">
                            <p:stCondLst>
                              <p:cond delay="12000"/>
                            </p:stCondLst>
                            <p:childTnLst>
                              <p:par>
                                <p:cTn id="123" presetID="53" presetClass="entr" presetSubtype="16" fill="hold" grpId="0" nodeType="afterEffect">
                                  <p:stCondLst>
                                    <p:cond delay="0"/>
                                  </p:stCondLst>
                                  <p:childTnLst>
                                    <p:set>
                                      <p:cBhvr>
                                        <p:cTn id="124" dur="1" fill="hold">
                                          <p:stCondLst>
                                            <p:cond delay="0"/>
                                          </p:stCondLst>
                                        </p:cTn>
                                        <p:tgtEl>
                                          <p:spTgt spid="75"/>
                                        </p:tgtEl>
                                        <p:attrNameLst>
                                          <p:attrName>style.visibility</p:attrName>
                                        </p:attrNameLst>
                                      </p:cBhvr>
                                      <p:to>
                                        <p:strVal val="visible"/>
                                      </p:to>
                                    </p:set>
                                    <p:anim calcmode="lin" valueType="num">
                                      <p:cBhvr>
                                        <p:cTn id="125" dur="500" fill="hold"/>
                                        <p:tgtEl>
                                          <p:spTgt spid="75"/>
                                        </p:tgtEl>
                                        <p:attrNameLst>
                                          <p:attrName>ppt_w</p:attrName>
                                        </p:attrNameLst>
                                      </p:cBhvr>
                                      <p:tavLst>
                                        <p:tav tm="0">
                                          <p:val>
                                            <p:fltVal val="0"/>
                                          </p:val>
                                        </p:tav>
                                        <p:tav tm="100000">
                                          <p:val>
                                            <p:strVal val="#ppt_w"/>
                                          </p:val>
                                        </p:tav>
                                      </p:tavLst>
                                    </p:anim>
                                    <p:anim calcmode="lin" valueType="num">
                                      <p:cBhvr>
                                        <p:cTn id="126" dur="500" fill="hold"/>
                                        <p:tgtEl>
                                          <p:spTgt spid="75"/>
                                        </p:tgtEl>
                                        <p:attrNameLst>
                                          <p:attrName>ppt_h</p:attrName>
                                        </p:attrNameLst>
                                      </p:cBhvr>
                                      <p:tavLst>
                                        <p:tav tm="0">
                                          <p:val>
                                            <p:fltVal val="0"/>
                                          </p:val>
                                        </p:tav>
                                        <p:tav tm="100000">
                                          <p:val>
                                            <p:strVal val="#ppt_h"/>
                                          </p:val>
                                        </p:tav>
                                      </p:tavLst>
                                    </p:anim>
                                    <p:animEffect transition="in" filter="fade">
                                      <p:cBhvr>
                                        <p:cTn id="127" dur="500"/>
                                        <p:tgtEl>
                                          <p:spTgt spid="75"/>
                                        </p:tgtEl>
                                      </p:cBhvr>
                                    </p:animEffect>
                                  </p:childTnLst>
                                </p:cTn>
                              </p:par>
                            </p:childTnLst>
                          </p:cTn>
                        </p:par>
                        <p:par>
                          <p:cTn id="128" fill="hold">
                            <p:stCondLst>
                              <p:cond delay="12500"/>
                            </p:stCondLst>
                            <p:childTnLst>
                              <p:par>
                                <p:cTn id="129" presetID="22" presetClass="entr" presetSubtype="2" fill="hold" nodeType="afterEffect">
                                  <p:stCondLst>
                                    <p:cond delay="0"/>
                                  </p:stCondLst>
                                  <p:childTnLst>
                                    <p:set>
                                      <p:cBhvr>
                                        <p:cTn id="130" dur="1" fill="hold">
                                          <p:stCondLst>
                                            <p:cond delay="0"/>
                                          </p:stCondLst>
                                        </p:cTn>
                                        <p:tgtEl>
                                          <p:spTgt spid="124"/>
                                        </p:tgtEl>
                                        <p:attrNameLst>
                                          <p:attrName>style.visibility</p:attrName>
                                        </p:attrNameLst>
                                      </p:cBhvr>
                                      <p:to>
                                        <p:strVal val="visible"/>
                                      </p:to>
                                    </p:set>
                                    <p:animEffect transition="in" filter="wipe(right)">
                                      <p:cBhvr>
                                        <p:cTn id="131" dur="500"/>
                                        <p:tgtEl>
                                          <p:spTgt spid="124"/>
                                        </p:tgtEl>
                                      </p:cBhvr>
                                    </p:animEffect>
                                  </p:childTnLst>
                                </p:cTn>
                              </p:par>
                            </p:childTnLst>
                          </p:cTn>
                        </p:par>
                        <p:par>
                          <p:cTn id="132" fill="hold">
                            <p:stCondLst>
                              <p:cond delay="13000"/>
                            </p:stCondLst>
                            <p:childTnLst>
                              <p:par>
                                <p:cTn id="133" presetID="22" presetClass="entr" presetSubtype="2" fill="hold" nodeType="afterEffect">
                                  <p:stCondLst>
                                    <p:cond delay="0"/>
                                  </p:stCondLst>
                                  <p:childTnLst>
                                    <p:set>
                                      <p:cBhvr>
                                        <p:cTn id="134" dur="1" fill="hold">
                                          <p:stCondLst>
                                            <p:cond delay="0"/>
                                          </p:stCondLst>
                                        </p:cTn>
                                        <p:tgtEl>
                                          <p:spTgt spid="125"/>
                                        </p:tgtEl>
                                        <p:attrNameLst>
                                          <p:attrName>style.visibility</p:attrName>
                                        </p:attrNameLst>
                                      </p:cBhvr>
                                      <p:to>
                                        <p:strVal val="visible"/>
                                      </p:to>
                                    </p:set>
                                    <p:animEffect transition="in" filter="wipe(right)">
                                      <p:cBhvr>
                                        <p:cTn id="135" dur="500"/>
                                        <p:tgtEl>
                                          <p:spTgt spid="125"/>
                                        </p:tgtEl>
                                      </p:cBhvr>
                                    </p:animEffect>
                                  </p:childTnLst>
                                </p:cTn>
                              </p:par>
                            </p:childTnLst>
                          </p:cTn>
                        </p:par>
                        <p:par>
                          <p:cTn id="136" fill="hold">
                            <p:stCondLst>
                              <p:cond delay="13500"/>
                            </p:stCondLst>
                            <p:childTnLst>
                              <p:par>
                                <p:cTn id="137" presetID="22" presetClass="entr" presetSubtype="2" fill="hold" nodeType="afterEffect">
                                  <p:stCondLst>
                                    <p:cond delay="0"/>
                                  </p:stCondLst>
                                  <p:childTnLst>
                                    <p:set>
                                      <p:cBhvr>
                                        <p:cTn id="138" dur="1" fill="hold">
                                          <p:stCondLst>
                                            <p:cond delay="0"/>
                                          </p:stCondLst>
                                        </p:cTn>
                                        <p:tgtEl>
                                          <p:spTgt spid="126"/>
                                        </p:tgtEl>
                                        <p:attrNameLst>
                                          <p:attrName>style.visibility</p:attrName>
                                        </p:attrNameLst>
                                      </p:cBhvr>
                                      <p:to>
                                        <p:strVal val="visible"/>
                                      </p:to>
                                    </p:set>
                                    <p:animEffect transition="in" filter="wipe(right)">
                                      <p:cBhvr>
                                        <p:cTn id="139"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30" grpId="0" bldLvl="0" animBg="1"/>
      <p:bldP spid="43" grpId="0" bldLvl="0" animBg="1"/>
      <p:bldP spid="39" grpId="0" bldLvl="0" animBg="1"/>
      <p:bldP spid="53" grpId="0"/>
      <p:bldP spid="60" grpId="0"/>
      <p:bldP spid="61" grpId="0"/>
      <p:bldP spid="62" grpId="0"/>
      <p:bldP spid="63" grpId="0"/>
      <p:bldP spid="75" grpId="0"/>
      <p:bldP spid="79" grpId="0"/>
      <p:bldP spid="8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custDataLst>
              <p:tags r:id="rId1"/>
            </p:custDataLst>
          </p:nvPr>
        </p:nvSpPr>
        <p:spPr bwMode="auto">
          <a:xfrm>
            <a:off x="8751628" y="2046793"/>
            <a:ext cx="1696079"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200" b="1" smtClean="0">
                <a:solidFill>
                  <a:schemeClr val="accent1"/>
                </a:solidFill>
                <a:latin typeface="+mn-lt"/>
                <a:ea typeface="+mn-ea"/>
                <a:cs typeface="+mn-ea"/>
                <a:sym typeface="+mn-lt"/>
              </a:rPr>
              <a:t>02</a:t>
            </a:r>
            <a:endParaRPr lang="zh-CN" altLang="en-US" sz="10200" b="1" dirty="0">
              <a:solidFill>
                <a:schemeClr val="accent1"/>
              </a:solidFill>
              <a:latin typeface="+mn-lt"/>
              <a:ea typeface="+mn-ea"/>
              <a:cs typeface="+mn-ea"/>
              <a:sym typeface="+mn-lt"/>
            </a:endParaRPr>
          </a:p>
        </p:txBody>
      </p:sp>
      <p:cxnSp>
        <p:nvCxnSpPr>
          <p:cNvPr id="4" name="直接连接符 3"/>
          <p:cNvCxnSpPr/>
          <p:nvPr>
            <p:custDataLst>
              <p:tags r:id="rId2"/>
            </p:custDataLst>
          </p:nvPr>
        </p:nvCxnSpPr>
        <p:spPr>
          <a:xfrm>
            <a:off x="7528003" y="4696431"/>
            <a:ext cx="41433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365479" y="3828698"/>
            <a:ext cx="4468377" cy="738664"/>
          </a:xfrm>
          <a:prstGeom prst="rect">
            <a:avLst/>
          </a:prstGeom>
        </p:spPr>
        <p:txBody>
          <a:bodyPr wrap="square" lIns="0" tIns="0" rIns="0" bIns="0">
            <a:spAutoFit/>
          </a:bodyPr>
          <a:lstStyle/>
          <a:p>
            <a:pPr algn="ctr"/>
            <a:r>
              <a:rPr lang="zh-CN" altLang="en-US" sz="4800" smtClean="0">
                <a:solidFill>
                  <a:schemeClr val="accent1"/>
                </a:solidFill>
                <a:latin typeface="+mn-lt"/>
                <a:ea typeface="+mn-ea"/>
                <a:cs typeface="+mn-ea"/>
                <a:sym typeface="+mn-lt"/>
              </a:rPr>
              <a:t>请输入标题文本</a:t>
            </a:r>
            <a:endParaRPr lang="zh-CN" altLang="en-US" sz="4800" dirty="0">
              <a:solidFill>
                <a:schemeClr val="accent1"/>
              </a:solidFill>
              <a:latin typeface="+mn-lt"/>
              <a:ea typeface="+mn-ea"/>
              <a:cs typeface="+mn-ea"/>
              <a:sym typeface="+mn-lt"/>
            </a:endParaRPr>
          </a:p>
        </p:txBody>
      </p:sp>
      <p:sp>
        <p:nvSpPr>
          <p:cNvPr id="6" name="TextBox 11"/>
          <p:cNvSpPr txBox="1"/>
          <p:nvPr/>
        </p:nvSpPr>
        <p:spPr>
          <a:xfrm>
            <a:off x="7525137"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7" name="TextBox 11"/>
          <p:cNvSpPr txBox="1"/>
          <p:nvPr/>
        </p:nvSpPr>
        <p:spPr>
          <a:xfrm>
            <a:off x="9669309"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8" name="TextBox 11"/>
          <p:cNvSpPr txBox="1"/>
          <p:nvPr/>
        </p:nvSpPr>
        <p:spPr>
          <a:xfrm>
            <a:off x="7525137"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9" name="TextBox 11"/>
          <p:cNvSpPr txBox="1"/>
          <p:nvPr/>
        </p:nvSpPr>
        <p:spPr>
          <a:xfrm>
            <a:off x="9669309"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10" name="Freeform 7"/>
          <p:cNvSpPr/>
          <p:nvPr/>
        </p:nvSpPr>
        <p:spPr bwMode="auto">
          <a:xfrm>
            <a:off x="1412" y="595"/>
            <a:ext cx="4742125" cy="3383030"/>
          </a:xfrm>
          <a:custGeom>
            <a:avLst/>
            <a:gdLst>
              <a:gd name="T0" fmla="*/ 0 w 3091"/>
              <a:gd name="T1" fmla="*/ 0 h 2526"/>
              <a:gd name="T2" fmla="*/ 3091 w 3091"/>
              <a:gd name="T3" fmla="*/ 0 h 2526"/>
              <a:gd name="T4" fmla="*/ 856 w 3091"/>
              <a:gd name="T5" fmla="*/ 2526 h 2526"/>
              <a:gd name="T6" fmla="*/ 0 w 3091"/>
              <a:gd name="T7" fmla="*/ 1557 h 2526"/>
              <a:gd name="T8" fmla="*/ 0 w 3091"/>
              <a:gd name="T9" fmla="*/ 0 h 2526"/>
            </a:gdLst>
            <a:ahLst/>
            <a:cxnLst>
              <a:cxn ang="0">
                <a:pos x="T0" y="T1"/>
              </a:cxn>
              <a:cxn ang="0">
                <a:pos x="T2" y="T3"/>
              </a:cxn>
              <a:cxn ang="0">
                <a:pos x="T4" y="T5"/>
              </a:cxn>
              <a:cxn ang="0">
                <a:pos x="T6" y="T7"/>
              </a:cxn>
              <a:cxn ang="0">
                <a:pos x="T8" y="T9"/>
              </a:cxn>
            </a:cxnLst>
            <a:rect l="0" t="0" r="r" b="b"/>
            <a:pathLst>
              <a:path w="3091" h="2526">
                <a:moveTo>
                  <a:pt x="0" y="0"/>
                </a:moveTo>
                <a:lnTo>
                  <a:pt x="3091" y="0"/>
                </a:lnTo>
                <a:lnTo>
                  <a:pt x="856" y="2526"/>
                </a:lnTo>
                <a:lnTo>
                  <a:pt x="0" y="1557"/>
                </a:lnTo>
                <a:lnTo>
                  <a:pt x="0" y="0"/>
                </a:lnTo>
                <a:close/>
              </a:path>
            </a:pathLst>
          </a:custGeom>
          <a:solidFill>
            <a:schemeClr val="accent1"/>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1" name="Freeform 8"/>
          <p:cNvSpPr/>
          <p:nvPr/>
        </p:nvSpPr>
        <p:spPr bwMode="auto">
          <a:xfrm>
            <a:off x="1414" y="596"/>
            <a:ext cx="8106778" cy="4065597"/>
          </a:xfrm>
          <a:custGeom>
            <a:avLst/>
            <a:gdLst>
              <a:gd name="T0" fmla="*/ 0 w 2759"/>
              <a:gd name="T1" fmla="*/ 0 h 1585"/>
              <a:gd name="T2" fmla="*/ 2759 w 2759"/>
              <a:gd name="T3" fmla="*/ 0 h 1585"/>
              <a:gd name="T4" fmla="*/ 1357 w 2759"/>
              <a:gd name="T5" fmla="*/ 1585 h 1585"/>
              <a:gd name="T6" fmla="*/ 0 w 2759"/>
              <a:gd name="T7" fmla="*/ 51 h 1585"/>
              <a:gd name="T8" fmla="*/ 0 w 2759"/>
              <a:gd name="T9" fmla="*/ 0 h 1585"/>
            </a:gdLst>
            <a:ahLst/>
            <a:cxnLst>
              <a:cxn ang="0">
                <a:pos x="T0" y="T1"/>
              </a:cxn>
              <a:cxn ang="0">
                <a:pos x="T2" y="T3"/>
              </a:cxn>
              <a:cxn ang="0">
                <a:pos x="T4" y="T5"/>
              </a:cxn>
              <a:cxn ang="0">
                <a:pos x="T6" y="T7"/>
              </a:cxn>
              <a:cxn ang="0">
                <a:pos x="T8" y="T9"/>
              </a:cxn>
            </a:cxnLst>
            <a:rect l="0" t="0" r="r" b="b"/>
            <a:pathLst>
              <a:path w="2759" h="1585">
                <a:moveTo>
                  <a:pt x="0" y="0"/>
                </a:moveTo>
                <a:lnTo>
                  <a:pt x="2759" y="0"/>
                </a:lnTo>
                <a:lnTo>
                  <a:pt x="1357" y="1585"/>
                </a:lnTo>
                <a:lnTo>
                  <a:pt x="0" y="51"/>
                </a:lnTo>
                <a:lnTo>
                  <a:pt x="0" y="0"/>
                </a:lnTo>
                <a:close/>
              </a:path>
            </a:pathLst>
          </a:custGeom>
          <a:solidFill>
            <a:schemeClr val="accent2"/>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2" name="Freeform 11"/>
          <p:cNvSpPr/>
          <p:nvPr/>
        </p:nvSpPr>
        <p:spPr bwMode="auto">
          <a:xfrm>
            <a:off x="0" y="5033501"/>
            <a:ext cx="4639130" cy="2199149"/>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w="1905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4*#ppt_w"/>
                                          </p:val>
                                        </p:tav>
                                        <p:tav tm="100000">
                                          <p:val>
                                            <p:strVal val="#ppt_w"/>
                                          </p:val>
                                        </p:tav>
                                      </p:tavLst>
                                    </p:anim>
                                    <p:anim calcmode="lin" valueType="num">
                                      <p:cBhvr>
                                        <p:cTn id="13" dur="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ppt_x</p:attrName>
                                        </p:attrNameLst>
                                      </p:cBhvr>
                                      <p:tavLst>
                                        <p:tav tm="0">
                                          <p:val>
                                            <p:strVal val="#ppt_x-#ppt_w*1.125000"/>
                                          </p:val>
                                        </p:tav>
                                        <p:tav tm="100000">
                                          <p:val>
                                            <p:strVal val="#ppt_x"/>
                                          </p:val>
                                        </p:tav>
                                      </p:tavLst>
                                    </p:anim>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a:extLst>
              <a:ext uri="{909E8E84-426E-40DD-AFC4-6F175D3DCCD1}">
                <a14:hiddenFill xmlns:a14="http://schemas.microsoft.com/office/drawing/2010/main">
                  <a:solidFill>
                    <a:srgbClr val="FFFFFF"/>
                  </a:solidFill>
                </a14:hiddenFill>
              </a:ext>
            </a:extLst>
          </p:spPr>
          <p:txBody>
            <a:bodyPr vert="horz" wrap="square" lIns="36159" tIns="18080" rIns="36159" bIns="18080" numCol="1" anchor="t" anchorCtr="0" compatLnSpc="1"/>
            <a:lstStyle/>
            <a:p>
              <a:pPr>
                <a:lnSpc>
                  <a:spcPct val="120000"/>
                </a:lnSpc>
              </a:pPr>
              <a:endParaRPr lang="en-US" sz="1580">
                <a:latin typeface="+mn-lt"/>
                <a:ea typeface="+mn-ea"/>
                <a:cs typeface="+mn-ea"/>
                <a:sym typeface="+mn-lt"/>
              </a:endParaRPr>
            </a:p>
          </p:txBody>
        </p:sp>
        <p:sp>
          <p:nvSpPr>
            <p:cNvPr id="17"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36159" tIns="18080" rIns="36159" bIns="18080" numCol="1" anchor="t" anchorCtr="0" compatLnSpc="1"/>
            <a:lstStyle/>
            <a:p>
              <a:pPr>
                <a:lnSpc>
                  <a:spcPct val="120000"/>
                </a:lnSpc>
              </a:pPr>
              <a:endParaRPr lang="en-US" sz="1580">
                <a:latin typeface="+mn-lt"/>
                <a:ea typeface="+mn-ea"/>
                <a:cs typeface="+mn-ea"/>
                <a:sym typeface="+mn-lt"/>
              </a:endParaRPr>
            </a:p>
          </p:txBody>
        </p:sp>
        <p:sp>
          <p:nvSpPr>
            <p:cNvPr id="18"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36159" tIns="18080" rIns="36159" bIns="18080" numCol="1" anchor="t" anchorCtr="0" compatLnSpc="1"/>
            <a:lstStyle/>
            <a:p>
              <a:pPr>
                <a:lnSpc>
                  <a:spcPct val="120000"/>
                </a:lnSpc>
              </a:pPr>
              <a:endParaRPr lang="en-US" sz="1580">
                <a:latin typeface="+mn-lt"/>
                <a:ea typeface="+mn-ea"/>
                <a:cs typeface="+mn-ea"/>
                <a:sym typeface="+mn-lt"/>
              </a:endParaRPr>
            </a:p>
          </p:txBody>
        </p:sp>
        <p:sp>
          <p:nvSpPr>
            <p:cNvPr id="19"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36159" tIns="18080" rIns="36159" bIns="18080" numCol="1" anchor="t" anchorCtr="0" compatLnSpc="1"/>
            <a:lstStyle/>
            <a:p>
              <a:pPr>
                <a:lnSpc>
                  <a:spcPct val="120000"/>
                </a:lnSpc>
              </a:pPr>
              <a:endParaRPr lang="en-US" sz="1580">
                <a:latin typeface="+mn-lt"/>
                <a:ea typeface="+mn-ea"/>
                <a:cs typeface="+mn-ea"/>
                <a:sym typeface="+mn-lt"/>
              </a:endParaRPr>
            </a:p>
          </p:txBody>
        </p:sp>
        <p:sp>
          <p:nvSpPr>
            <p:cNvPr id="20"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36159" tIns="18080" rIns="36159" bIns="18080" numCol="1" anchor="t" anchorCtr="0" compatLnSpc="1"/>
            <a:lstStyle/>
            <a:p>
              <a:pPr>
                <a:lnSpc>
                  <a:spcPct val="120000"/>
                </a:lnSpc>
              </a:pPr>
              <a:endParaRPr lang="en-US" sz="1580">
                <a:latin typeface="+mn-lt"/>
                <a:ea typeface="+mn-ea"/>
                <a:cs typeface="+mn-ea"/>
                <a:sym typeface="+mn-lt"/>
              </a:endParaRPr>
            </a:p>
          </p:txBody>
        </p:sp>
      </p:grpSp>
      <p:sp>
        <p:nvSpPr>
          <p:cNvPr id="21" name="Text Placeholder 7"/>
          <p:cNvSpPr txBox="1"/>
          <p:nvPr/>
        </p:nvSpPr>
        <p:spPr>
          <a:xfrm>
            <a:off x="2819533" y="1987245"/>
            <a:ext cx="1368594" cy="357779"/>
          </a:xfrm>
          <a:prstGeom prst="rect">
            <a:avLst/>
          </a:prstGeom>
        </p:spPr>
        <p:txBody>
          <a:bodyPr vert="horz" lIns="0" tIns="103884" rIns="0" bIns="103884" anchor="t"/>
          <a:lstStyle>
            <a:lvl1pPr marL="0" indent="0" algn="r"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chemeClr val="bg1">
                    <a:lumMod val="65000"/>
                  </a:schemeClr>
                </a:solidFill>
                <a:latin typeface="+mn-lt"/>
                <a:cs typeface="+mn-ea"/>
                <a:sym typeface="+mn-lt"/>
              </a:rPr>
              <a:t>请替换文字内容</a:t>
            </a:r>
            <a:endParaRPr lang="es-ES_tradnl" sz="1400" dirty="0">
              <a:solidFill>
                <a:schemeClr val="bg1">
                  <a:lumMod val="65000"/>
                </a:schemeClr>
              </a:solidFill>
              <a:latin typeface="+mn-lt"/>
              <a:cs typeface="+mn-ea"/>
              <a:sym typeface="+mn-lt"/>
            </a:endParaRPr>
          </a:p>
        </p:txBody>
      </p:sp>
      <p:sp>
        <p:nvSpPr>
          <p:cNvPr id="22" name="Text Placeholder 2"/>
          <p:cNvSpPr txBox="1"/>
          <p:nvPr/>
        </p:nvSpPr>
        <p:spPr>
          <a:xfrm>
            <a:off x="1811419" y="2443352"/>
            <a:ext cx="2376707" cy="628444"/>
          </a:xfrm>
          <a:prstGeom prst="rect">
            <a:avLst/>
          </a:prstGeom>
        </p:spPr>
        <p:txBody>
          <a:bodyPr vert="horz" lIns="0" tIns="0" rIns="0" bIns="0"/>
          <a:lstStyle>
            <a:lvl1pPr marL="0" indent="0" algn="r"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smtClean="0">
                <a:solidFill>
                  <a:schemeClr val="bg1">
                    <a:lumMod val="65000"/>
                  </a:schemeClr>
                </a:solidFill>
                <a:latin typeface="+mn-lt"/>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cs typeface="+mn-ea"/>
              <a:sym typeface="+mn-lt"/>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50">
              <a:solidFill>
                <a:schemeClr val="tx1"/>
              </a:solidFill>
              <a:cs typeface="+mn-ea"/>
              <a:sym typeface="+mn-lt"/>
            </a:endParaRPr>
          </a:p>
        </p:txBody>
      </p:sp>
      <p:sp>
        <p:nvSpPr>
          <p:cNvPr id="24" name="Text Placeholder 7"/>
          <p:cNvSpPr txBox="1"/>
          <p:nvPr/>
        </p:nvSpPr>
        <p:spPr>
          <a:xfrm>
            <a:off x="4449727" y="2245549"/>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mtClean="0">
                <a:latin typeface="+mn-lt"/>
                <a:cs typeface="+mn-ea"/>
                <a:sym typeface="+mn-lt"/>
              </a:rPr>
              <a:t>01</a:t>
            </a:r>
            <a:endParaRPr lang="es-ES_tradnl" dirty="0">
              <a:latin typeface="+mn-lt"/>
              <a:cs typeface="+mn-ea"/>
              <a:sym typeface="+mn-lt"/>
            </a:endParaRPr>
          </a:p>
        </p:txBody>
      </p:sp>
      <p:sp>
        <p:nvSpPr>
          <p:cNvPr id="25" name="Text Placeholder 7"/>
          <p:cNvSpPr txBox="1"/>
          <p:nvPr/>
        </p:nvSpPr>
        <p:spPr>
          <a:xfrm>
            <a:off x="8875276" y="1987245"/>
            <a:ext cx="1611069"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mn-lt"/>
                <a:cs typeface="+mn-ea"/>
                <a:sym typeface="+mn-lt"/>
              </a:rPr>
              <a:t>请替换文字内容</a:t>
            </a:r>
            <a:endParaRPr lang="es-ES_tradnl" sz="1400" b="0" dirty="0">
              <a:solidFill>
                <a:schemeClr val="bg1">
                  <a:lumMod val="65000"/>
                </a:schemeClr>
              </a:solidFill>
              <a:latin typeface="+mn-lt"/>
              <a:cs typeface="+mn-ea"/>
              <a:sym typeface="+mn-lt"/>
            </a:endParaRPr>
          </a:p>
        </p:txBody>
      </p:sp>
      <p:sp>
        <p:nvSpPr>
          <p:cNvPr id="26" name="Text Placeholder 2"/>
          <p:cNvSpPr txBox="1"/>
          <p:nvPr/>
        </p:nvSpPr>
        <p:spPr>
          <a:xfrm>
            <a:off x="8875276" y="2443352"/>
            <a:ext cx="2408641" cy="613930"/>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smtClean="0">
                <a:solidFill>
                  <a:schemeClr val="bg1">
                    <a:lumMod val="65000"/>
                  </a:schemeClr>
                </a:solidFill>
                <a:latin typeface="+mn-lt"/>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cs typeface="+mn-ea"/>
              <a:sym typeface="+mn-lt"/>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50">
              <a:solidFill>
                <a:schemeClr val="tx1"/>
              </a:solidFill>
              <a:cs typeface="+mn-ea"/>
              <a:sym typeface="+mn-lt"/>
            </a:endParaRPr>
          </a:p>
        </p:txBody>
      </p:sp>
      <p:sp>
        <p:nvSpPr>
          <p:cNvPr id="28" name="Text Placeholder 7"/>
          <p:cNvSpPr txBox="1"/>
          <p:nvPr/>
        </p:nvSpPr>
        <p:spPr>
          <a:xfrm>
            <a:off x="8034824" y="2245549"/>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mtClean="0">
                <a:latin typeface="+mn-lt"/>
                <a:cs typeface="+mn-ea"/>
                <a:sym typeface="+mn-lt"/>
              </a:rPr>
              <a:t>02</a:t>
            </a:r>
            <a:endParaRPr lang="es-ES_tradnl" dirty="0">
              <a:latin typeface="+mn-lt"/>
              <a:cs typeface="+mn-ea"/>
              <a:sym typeface="+mn-lt"/>
            </a:endParaRPr>
          </a:p>
        </p:txBody>
      </p:sp>
      <p:sp>
        <p:nvSpPr>
          <p:cNvPr id="29" name="Text Placeholder 7"/>
          <p:cNvSpPr txBox="1"/>
          <p:nvPr/>
        </p:nvSpPr>
        <p:spPr>
          <a:xfrm>
            <a:off x="2819533" y="4938877"/>
            <a:ext cx="1368594"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chemeClr val="bg1">
                    <a:lumMod val="65000"/>
                  </a:schemeClr>
                </a:solidFill>
                <a:latin typeface="+mn-lt"/>
                <a:cs typeface="+mn-ea"/>
                <a:sym typeface="+mn-lt"/>
              </a:rPr>
              <a:t>请替换文字内容</a:t>
            </a:r>
            <a:endParaRPr lang="es-ES_tradnl" sz="1400" dirty="0">
              <a:solidFill>
                <a:schemeClr val="bg1">
                  <a:lumMod val="65000"/>
                </a:schemeClr>
              </a:solidFill>
              <a:latin typeface="+mn-lt"/>
              <a:cs typeface="+mn-ea"/>
              <a:sym typeface="+mn-lt"/>
            </a:endParaRPr>
          </a:p>
        </p:txBody>
      </p:sp>
      <p:sp>
        <p:nvSpPr>
          <p:cNvPr id="30" name="Text Placeholder 2"/>
          <p:cNvSpPr txBox="1"/>
          <p:nvPr/>
        </p:nvSpPr>
        <p:spPr>
          <a:xfrm>
            <a:off x="1811419" y="5394984"/>
            <a:ext cx="2376707" cy="628444"/>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smtClean="0">
                <a:solidFill>
                  <a:schemeClr val="bg1">
                    <a:lumMod val="65000"/>
                  </a:schemeClr>
                </a:solidFill>
                <a:latin typeface="+mn-lt"/>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cs typeface="+mn-ea"/>
              <a:sym typeface="+mn-lt"/>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50">
              <a:solidFill>
                <a:schemeClr val="tx1"/>
              </a:solidFill>
              <a:cs typeface="+mn-ea"/>
              <a:sym typeface="+mn-lt"/>
            </a:endParaRPr>
          </a:p>
        </p:txBody>
      </p:sp>
      <p:sp>
        <p:nvSpPr>
          <p:cNvPr id="32" name="Text Placeholder 7"/>
          <p:cNvSpPr txBox="1"/>
          <p:nvPr/>
        </p:nvSpPr>
        <p:spPr>
          <a:xfrm>
            <a:off x="4398256" y="5197181"/>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mtClean="0">
                <a:latin typeface="+mn-lt"/>
                <a:cs typeface="+mn-ea"/>
                <a:sym typeface="+mn-lt"/>
              </a:rPr>
              <a:t>03</a:t>
            </a:r>
            <a:endParaRPr lang="es-ES_tradnl" dirty="0">
              <a:latin typeface="+mn-lt"/>
              <a:cs typeface="+mn-ea"/>
              <a:sym typeface="+mn-lt"/>
            </a:endParaRPr>
          </a:p>
        </p:txBody>
      </p:sp>
      <p:sp>
        <p:nvSpPr>
          <p:cNvPr id="33" name="Text Placeholder 7"/>
          <p:cNvSpPr txBox="1"/>
          <p:nvPr/>
        </p:nvSpPr>
        <p:spPr>
          <a:xfrm>
            <a:off x="8869792" y="4938877"/>
            <a:ext cx="1611069" cy="357779"/>
          </a:xfrm>
          <a:prstGeom prst="rect">
            <a:avLst/>
          </a:prstGeom>
        </p:spPr>
        <p:txBody>
          <a:bodyPr vert="horz" lIns="0" tIns="103884" rIns="0" bIns="103884" anchor="t"/>
          <a:lstStyle>
            <a:lvl1pPr marL="0" indent="0" algn="l" defTabSz="914400" rtl="0" eaLnBrk="1" latinLnBrk="0" hangingPunct="1">
              <a:lnSpc>
                <a:spcPct val="100000"/>
              </a:lnSpc>
              <a:spcBef>
                <a:spcPts val="0"/>
              </a:spcBef>
              <a:spcAft>
                <a:spcPts val="0"/>
              </a:spcAft>
              <a:buFont typeface="Arial" panose="020B0604020202020204" pitchFamily="34" charset="0"/>
              <a:buNone/>
              <a:defRPr sz="1385" b="1" kern="1200" baseline="0">
                <a:solidFill>
                  <a:schemeClr val="accent1"/>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mn-lt"/>
                <a:cs typeface="+mn-ea"/>
                <a:sym typeface="+mn-lt"/>
              </a:rPr>
              <a:t>请替换文字内容</a:t>
            </a:r>
            <a:endParaRPr lang="es-ES_tradnl" sz="1400" b="0" dirty="0">
              <a:solidFill>
                <a:schemeClr val="bg1">
                  <a:lumMod val="65000"/>
                </a:schemeClr>
              </a:solidFill>
              <a:latin typeface="+mn-lt"/>
              <a:cs typeface="+mn-ea"/>
              <a:sym typeface="+mn-lt"/>
            </a:endParaRPr>
          </a:p>
        </p:txBody>
      </p:sp>
      <p:sp>
        <p:nvSpPr>
          <p:cNvPr id="34" name="Text Placeholder 2"/>
          <p:cNvSpPr txBox="1"/>
          <p:nvPr/>
        </p:nvSpPr>
        <p:spPr>
          <a:xfrm>
            <a:off x="8869792" y="5394984"/>
            <a:ext cx="2408641" cy="613930"/>
          </a:xfrm>
          <a:prstGeom prst="rect">
            <a:avLst/>
          </a:prstGeom>
        </p:spPr>
        <p:txBody>
          <a:bodyPr vert="horz" lIns="0" tIns="0" rIns="0" bIns="0"/>
          <a:lstStyle>
            <a:lvl1pPr marL="0" indent="0" algn="l" defTabSz="914400" rtl="0" eaLnBrk="1" latinLnBrk="0" hangingPunct="1">
              <a:lnSpc>
                <a:spcPct val="120000"/>
              </a:lnSpc>
              <a:spcBef>
                <a:spcPts val="0"/>
              </a:spcBef>
              <a:buFont typeface="Arial" panose="020B0604020202020204" pitchFamily="34" charset="0"/>
              <a:buNone/>
              <a:defRPr sz="1185"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smtClean="0">
                <a:solidFill>
                  <a:schemeClr val="bg1">
                    <a:lumMod val="65000"/>
                  </a:schemeClr>
                </a:solidFill>
                <a:latin typeface="+mn-lt"/>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cs typeface="+mn-ea"/>
              <a:sym typeface="+mn-lt"/>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50">
              <a:solidFill>
                <a:schemeClr val="tx1"/>
              </a:solidFill>
              <a:cs typeface="+mn-ea"/>
              <a:sym typeface="+mn-lt"/>
            </a:endParaRPr>
          </a:p>
        </p:txBody>
      </p:sp>
      <p:sp>
        <p:nvSpPr>
          <p:cNvPr id="36" name="Text Placeholder 7"/>
          <p:cNvSpPr txBox="1"/>
          <p:nvPr/>
        </p:nvSpPr>
        <p:spPr>
          <a:xfrm>
            <a:off x="8034824" y="5197181"/>
            <a:ext cx="614632" cy="507229"/>
          </a:xfrm>
          <a:prstGeom prst="rect">
            <a:avLst/>
          </a:prstGeom>
        </p:spPr>
        <p:txBody>
          <a:bodyPr vert="horz" lIns="0" tIns="103884" rIns="0" bIns="10388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smtClean="0">
                <a:latin typeface="+mn-lt"/>
                <a:cs typeface="+mn-ea"/>
                <a:sym typeface="+mn-lt"/>
              </a:rPr>
              <a:t>04</a:t>
            </a:r>
            <a:endParaRPr lang="es-ES_tradnl" dirty="0">
              <a:latin typeface="+mn-lt"/>
              <a:cs typeface="+mn-ea"/>
              <a:sym typeface="+mn-lt"/>
            </a:endParaRPr>
          </a:p>
        </p:txBody>
      </p:sp>
      <p:sp>
        <p:nvSpPr>
          <p:cNvPr id="37"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3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bldLvl="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bldLvl="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bldLvl="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bldLvl="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286225" y="3547552"/>
            <a:ext cx="379284" cy="36850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nvGrpSpPr>
          <p:cNvPr id="59" name="Group 58"/>
          <p:cNvGrpSpPr/>
          <p:nvPr/>
        </p:nvGrpSpPr>
        <p:grpSpPr>
          <a:xfrm>
            <a:off x="2286227" y="3033946"/>
            <a:ext cx="4374190" cy="663736"/>
            <a:chOff x="643467" y="1947984"/>
            <a:chExt cx="4045562" cy="629355"/>
          </a:xfrm>
        </p:grpSpPr>
        <p:sp>
          <p:nvSpPr>
            <p:cNvPr id="31"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sp>
          <p:nvSpPr>
            <p:cNvPr id="36"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sp>
        <p:nvSpPr>
          <p:cNvPr id="41" name="Rectangle 40"/>
          <p:cNvSpPr/>
          <p:nvPr/>
        </p:nvSpPr>
        <p:spPr>
          <a:xfrm>
            <a:off x="2760325" y="4211288"/>
            <a:ext cx="379281" cy="30213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nvGrpSpPr>
          <p:cNvPr id="60" name="Group 59"/>
          <p:cNvGrpSpPr/>
          <p:nvPr/>
        </p:nvGrpSpPr>
        <p:grpSpPr>
          <a:xfrm>
            <a:off x="2760326" y="3697684"/>
            <a:ext cx="3618822" cy="663737"/>
            <a:chOff x="1093007" y="2577339"/>
            <a:chExt cx="3431368" cy="629356"/>
          </a:xfrm>
        </p:grpSpPr>
        <p:sp>
          <p:nvSpPr>
            <p:cNvPr id="43"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sp>
          <p:nvSpPr>
            <p:cNvPr id="44"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sp>
        <p:nvSpPr>
          <p:cNvPr id="47" name="Rectangle 46"/>
          <p:cNvSpPr/>
          <p:nvPr/>
        </p:nvSpPr>
        <p:spPr>
          <a:xfrm>
            <a:off x="3246423" y="4863004"/>
            <a:ext cx="367280" cy="23696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nvGrpSpPr>
          <p:cNvPr id="48" name="Group 47"/>
          <p:cNvGrpSpPr/>
          <p:nvPr/>
        </p:nvGrpSpPr>
        <p:grpSpPr>
          <a:xfrm>
            <a:off x="3234422" y="4349400"/>
            <a:ext cx="2883546" cy="663737"/>
            <a:chOff x="-982317" y="1123950"/>
            <a:chExt cx="3986335" cy="1066800"/>
          </a:xfrm>
        </p:grpSpPr>
        <p:sp>
          <p:nvSpPr>
            <p:cNvPr id="49"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sp>
          <p:nvSpPr>
            <p:cNvPr id="50"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sp>
        <p:nvSpPr>
          <p:cNvPr id="52" name="Rectangle 51"/>
          <p:cNvSpPr/>
          <p:nvPr/>
        </p:nvSpPr>
        <p:spPr>
          <a:xfrm>
            <a:off x="3720521" y="5517644"/>
            <a:ext cx="379279" cy="171500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nvGrpSpPr>
          <p:cNvPr id="53" name="Group 52"/>
          <p:cNvGrpSpPr/>
          <p:nvPr/>
        </p:nvGrpSpPr>
        <p:grpSpPr>
          <a:xfrm>
            <a:off x="3720522" y="5004038"/>
            <a:ext cx="2173084" cy="663737"/>
            <a:chOff x="304800" y="1123950"/>
            <a:chExt cx="3492723" cy="1066800"/>
          </a:xfrm>
          <a:solidFill>
            <a:schemeClr val="accent4"/>
          </a:solidFill>
        </p:grpSpPr>
        <p:sp>
          <p:nvSpPr>
            <p:cNvPr id="54"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sp>
          <p:nvSpPr>
            <p:cNvPr id="55"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10">
                <a:cs typeface="+mn-ea"/>
                <a:sym typeface="+mn-lt"/>
              </a:endParaRPr>
            </a:p>
          </p:txBody>
        </p:sp>
      </p:grpSp>
      <p:sp>
        <p:nvSpPr>
          <p:cNvPr id="58" name="Footer Text"/>
          <p:cNvSpPr txBox="1"/>
          <p:nvPr/>
        </p:nvSpPr>
        <p:spPr>
          <a:xfrm>
            <a:off x="986711" y="2006115"/>
            <a:ext cx="10987802" cy="295466"/>
          </a:xfrm>
          <a:prstGeom prst="rect">
            <a:avLst/>
          </a:prstGeom>
          <a:noFill/>
        </p:spPr>
        <p:txBody>
          <a:bodyPr wrap="square" lIns="0" tIns="0" rIns="0" bIns="0" rtlCol="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61" name="Text Placeholder 3"/>
          <p:cNvSpPr txBox="1"/>
          <p:nvPr/>
        </p:nvSpPr>
        <p:spPr>
          <a:xfrm>
            <a:off x="6053283" y="321975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spcBef>
                <a:spcPct val="20000"/>
              </a:spcBef>
              <a:defRPr/>
            </a:pPr>
            <a:r>
              <a:rPr lang="en-US" sz="1900" smtClean="0">
                <a:solidFill>
                  <a:schemeClr val="bg1"/>
                </a:solidFill>
                <a:latin typeface="+mn-lt"/>
                <a:ea typeface="+mn-ea"/>
                <a:cs typeface="+mn-ea"/>
                <a:sym typeface="+mn-lt"/>
              </a:rPr>
              <a:t>01</a:t>
            </a:r>
            <a:endParaRPr lang="en-US" sz="1900" dirty="0">
              <a:solidFill>
                <a:schemeClr val="bg1"/>
              </a:solidFill>
              <a:latin typeface="+mn-lt"/>
              <a:ea typeface="+mn-ea"/>
              <a:cs typeface="+mn-ea"/>
              <a:sym typeface="+mn-lt"/>
            </a:endParaRPr>
          </a:p>
        </p:txBody>
      </p:sp>
      <p:sp>
        <p:nvSpPr>
          <p:cNvPr id="62" name="Text Placeholder 3"/>
          <p:cNvSpPr txBox="1"/>
          <p:nvPr/>
        </p:nvSpPr>
        <p:spPr>
          <a:xfrm>
            <a:off x="5761969" y="387930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spcBef>
                <a:spcPct val="20000"/>
              </a:spcBef>
              <a:defRPr/>
            </a:pPr>
            <a:r>
              <a:rPr lang="en-US" sz="1900" smtClean="0">
                <a:solidFill>
                  <a:schemeClr val="bg1"/>
                </a:solidFill>
                <a:latin typeface="+mn-lt"/>
                <a:ea typeface="+mn-ea"/>
                <a:cs typeface="+mn-ea"/>
                <a:sym typeface="+mn-lt"/>
              </a:rPr>
              <a:t>02</a:t>
            </a:r>
            <a:endParaRPr lang="en-US" sz="1900" dirty="0">
              <a:solidFill>
                <a:schemeClr val="bg1"/>
              </a:solidFill>
              <a:latin typeface="+mn-lt"/>
              <a:ea typeface="+mn-ea"/>
              <a:cs typeface="+mn-ea"/>
              <a:sym typeface="+mn-lt"/>
            </a:endParaRPr>
          </a:p>
        </p:txBody>
      </p:sp>
      <p:sp>
        <p:nvSpPr>
          <p:cNvPr id="63" name="Text Placeholder 3"/>
          <p:cNvSpPr txBox="1"/>
          <p:nvPr/>
        </p:nvSpPr>
        <p:spPr>
          <a:xfrm>
            <a:off x="5403392" y="45347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spcBef>
                <a:spcPct val="20000"/>
              </a:spcBef>
              <a:defRPr/>
            </a:pPr>
            <a:r>
              <a:rPr lang="en-US" sz="1900" smtClean="0">
                <a:solidFill>
                  <a:schemeClr val="bg1"/>
                </a:solidFill>
                <a:latin typeface="+mn-lt"/>
                <a:ea typeface="+mn-ea"/>
                <a:cs typeface="+mn-ea"/>
                <a:sym typeface="+mn-lt"/>
              </a:rPr>
              <a:t>03</a:t>
            </a:r>
            <a:endParaRPr lang="en-US" sz="1900" dirty="0">
              <a:solidFill>
                <a:schemeClr val="bg1"/>
              </a:solidFill>
              <a:latin typeface="+mn-lt"/>
              <a:ea typeface="+mn-ea"/>
              <a:cs typeface="+mn-ea"/>
              <a:sym typeface="+mn-lt"/>
            </a:endParaRPr>
          </a:p>
        </p:txBody>
      </p:sp>
      <p:sp>
        <p:nvSpPr>
          <p:cNvPr id="64" name="Text Placeholder 3"/>
          <p:cNvSpPr txBox="1"/>
          <p:nvPr/>
        </p:nvSpPr>
        <p:spPr>
          <a:xfrm>
            <a:off x="5281101" y="51843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565">
              <a:spcBef>
                <a:spcPct val="20000"/>
              </a:spcBef>
              <a:defRPr/>
            </a:pPr>
            <a:r>
              <a:rPr lang="en-US" sz="1900" smtClean="0">
                <a:solidFill>
                  <a:schemeClr val="bg1"/>
                </a:solidFill>
                <a:latin typeface="+mn-lt"/>
                <a:ea typeface="+mn-ea"/>
                <a:cs typeface="+mn-ea"/>
                <a:sym typeface="+mn-lt"/>
              </a:rPr>
              <a:t>04</a:t>
            </a:r>
            <a:endParaRPr lang="en-US" sz="1900" dirty="0">
              <a:solidFill>
                <a:schemeClr val="bg1"/>
              </a:solidFill>
              <a:latin typeface="+mn-lt"/>
              <a:ea typeface="+mn-ea"/>
              <a:cs typeface="+mn-ea"/>
              <a:sym typeface="+mn-lt"/>
            </a:endParaRPr>
          </a:p>
        </p:txBody>
      </p:sp>
      <p:grpSp>
        <p:nvGrpSpPr>
          <p:cNvPr id="70" name="Group 39"/>
          <p:cNvGrpSpPr/>
          <p:nvPr/>
        </p:nvGrpSpPr>
        <p:grpSpPr>
          <a:xfrm>
            <a:off x="7250121" y="3899456"/>
            <a:ext cx="2138152" cy="662580"/>
            <a:chOff x="885153" y="2451246"/>
            <a:chExt cx="2621653" cy="628261"/>
          </a:xfrm>
        </p:grpSpPr>
        <p:sp>
          <p:nvSpPr>
            <p:cNvPr id="71" name="TextBox 70"/>
            <p:cNvSpPr txBox="1"/>
            <p:nvPr/>
          </p:nvSpPr>
          <p:spPr>
            <a:xfrm>
              <a:off x="1876552" y="2451246"/>
              <a:ext cx="1630254" cy="229882"/>
            </a:xfrm>
            <a:prstGeom prst="rect">
              <a:avLst/>
            </a:prstGeom>
            <a:noFill/>
          </p:spPr>
          <p:txBody>
            <a:bodyPr wrap="square" lIns="0" tIns="0" rIns="0" bIns="0" rtlCol="0" anchor="t" anchorCtr="0">
              <a:spAutoFit/>
            </a:bodyPr>
            <a:lstStyle/>
            <a:p>
              <a:pPr algn="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sp>
          <p:nvSpPr>
            <p:cNvPr id="72" name="TextBox 71"/>
            <p:cNvSpPr txBox="1"/>
            <p:nvPr/>
          </p:nvSpPr>
          <p:spPr>
            <a:xfrm>
              <a:off x="885153" y="2659265"/>
              <a:ext cx="2621653" cy="420242"/>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sz="800" dirty="0">
                <a:solidFill>
                  <a:schemeClr val="bg1">
                    <a:lumMod val="65000"/>
                  </a:schemeClr>
                </a:solidFill>
                <a:latin typeface="+mn-lt"/>
                <a:ea typeface="+mn-ea"/>
                <a:cs typeface="+mn-ea"/>
                <a:sym typeface="+mn-lt"/>
              </a:endParaRPr>
            </a:p>
          </p:txBody>
        </p:sp>
      </p:grpSp>
      <p:grpSp>
        <p:nvGrpSpPr>
          <p:cNvPr id="76" name="Group 40"/>
          <p:cNvGrpSpPr/>
          <p:nvPr/>
        </p:nvGrpSpPr>
        <p:grpSpPr>
          <a:xfrm>
            <a:off x="7250121" y="5400599"/>
            <a:ext cx="2138152" cy="662237"/>
            <a:chOff x="885152" y="3469218"/>
            <a:chExt cx="2621653" cy="627931"/>
          </a:xfrm>
        </p:grpSpPr>
        <p:sp>
          <p:nvSpPr>
            <p:cNvPr id="77" name="TextBox 76"/>
            <p:cNvSpPr txBox="1"/>
            <p:nvPr/>
          </p:nvSpPr>
          <p:spPr>
            <a:xfrm>
              <a:off x="1965861" y="3469218"/>
              <a:ext cx="1540944" cy="204282"/>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sp>
          <p:nvSpPr>
            <p:cNvPr id="80" name="TextBox 79"/>
            <p:cNvSpPr txBox="1"/>
            <p:nvPr/>
          </p:nvSpPr>
          <p:spPr>
            <a:xfrm>
              <a:off x="885152" y="3676910"/>
              <a:ext cx="2621653" cy="420239"/>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sz="800" dirty="0">
                <a:solidFill>
                  <a:schemeClr val="bg1">
                    <a:lumMod val="65000"/>
                  </a:schemeClr>
                </a:solidFill>
                <a:latin typeface="+mn-lt"/>
                <a:ea typeface="+mn-ea"/>
                <a:cs typeface="+mn-ea"/>
                <a:sym typeface="+mn-lt"/>
              </a:endParaRPr>
            </a:p>
          </p:txBody>
        </p:sp>
      </p:grpSp>
      <p:grpSp>
        <p:nvGrpSpPr>
          <p:cNvPr id="81" name="Group 32"/>
          <p:cNvGrpSpPr/>
          <p:nvPr/>
        </p:nvGrpSpPr>
        <p:grpSpPr>
          <a:xfrm>
            <a:off x="7227065" y="3160683"/>
            <a:ext cx="2161210" cy="662585"/>
            <a:chOff x="5638262" y="1443119"/>
            <a:chExt cx="2649925" cy="628265"/>
          </a:xfrm>
        </p:grpSpPr>
        <p:sp>
          <p:nvSpPr>
            <p:cNvPr id="82" name="TextBox 81"/>
            <p:cNvSpPr txBox="1"/>
            <p:nvPr/>
          </p:nvSpPr>
          <p:spPr>
            <a:xfrm>
              <a:off x="6747243" y="1443119"/>
              <a:ext cx="1540944" cy="229881"/>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sp>
          <p:nvSpPr>
            <p:cNvPr id="83" name="TextBox 82"/>
            <p:cNvSpPr txBox="1"/>
            <p:nvPr/>
          </p:nvSpPr>
          <p:spPr>
            <a:xfrm>
              <a:off x="5638262" y="1651142"/>
              <a:ext cx="2649923" cy="420242"/>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sz="800" dirty="0">
                <a:solidFill>
                  <a:schemeClr val="bg1">
                    <a:lumMod val="65000"/>
                  </a:schemeClr>
                </a:solidFill>
                <a:latin typeface="+mn-lt"/>
                <a:ea typeface="+mn-ea"/>
                <a:cs typeface="+mn-ea"/>
                <a:sym typeface="+mn-lt"/>
              </a:endParaRPr>
            </a:p>
          </p:txBody>
        </p:sp>
      </p:grpSp>
      <p:grpSp>
        <p:nvGrpSpPr>
          <p:cNvPr id="85" name="Group 68"/>
          <p:cNvGrpSpPr>
            <a:grpSpLocks noChangeAspect="1"/>
          </p:cNvGrpSpPr>
          <p:nvPr/>
        </p:nvGrpSpPr>
        <p:grpSpPr>
          <a:xfrm>
            <a:off x="9660059" y="3916325"/>
            <a:ext cx="528751" cy="513609"/>
            <a:chOff x="6595471" y="2476529"/>
            <a:chExt cx="723797" cy="703077"/>
          </a:xfrm>
        </p:grpSpPr>
        <p:sp>
          <p:nvSpPr>
            <p:cNvPr id="86"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3">
                    <a:lumMod val="50000"/>
                  </a:schemeClr>
                </a:solidFill>
                <a:cs typeface="+mn-ea"/>
                <a:sym typeface="+mn-lt"/>
              </a:endParaRPr>
            </a:p>
          </p:txBody>
        </p:sp>
        <p:sp>
          <p:nvSpPr>
            <p:cNvPr id="88" name="Freeform 245"/>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mn-lt"/>
                <a:ea typeface="+mn-ea"/>
                <a:cs typeface="+mn-ea"/>
                <a:sym typeface="+mn-lt"/>
              </a:endParaRPr>
            </a:p>
          </p:txBody>
        </p:sp>
      </p:grpSp>
      <p:grpSp>
        <p:nvGrpSpPr>
          <p:cNvPr id="89" name="Group 69"/>
          <p:cNvGrpSpPr>
            <a:grpSpLocks noChangeAspect="1"/>
          </p:cNvGrpSpPr>
          <p:nvPr/>
        </p:nvGrpSpPr>
        <p:grpSpPr>
          <a:xfrm>
            <a:off x="9660059" y="5402236"/>
            <a:ext cx="528751" cy="513609"/>
            <a:chOff x="6595471" y="3484651"/>
            <a:chExt cx="723797" cy="703077"/>
          </a:xfrm>
        </p:grpSpPr>
        <p:sp>
          <p:nvSpPr>
            <p:cNvPr id="91"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cs typeface="+mn-ea"/>
                <a:sym typeface="+mn-lt"/>
              </a:endParaRPr>
            </a:p>
          </p:txBody>
        </p:sp>
        <p:sp>
          <p:nvSpPr>
            <p:cNvPr id="92"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mn-lt"/>
                <a:ea typeface="+mn-ea"/>
                <a:cs typeface="+mn-ea"/>
                <a:sym typeface="+mn-lt"/>
              </a:endParaRPr>
            </a:p>
          </p:txBody>
        </p:sp>
      </p:grpSp>
      <p:grpSp>
        <p:nvGrpSpPr>
          <p:cNvPr id="111" name="Group 67"/>
          <p:cNvGrpSpPr>
            <a:grpSpLocks noChangeAspect="1"/>
          </p:cNvGrpSpPr>
          <p:nvPr/>
        </p:nvGrpSpPr>
        <p:grpSpPr>
          <a:xfrm>
            <a:off x="9660059" y="3173370"/>
            <a:ext cx="528751" cy="513609"/>
            <a:chOff x="8049780" y="1468406"/>
            <a:chExt cx="723797" cy="703077"/>
          </a:xfrm>
        </p:grpSpPr>
        <p:sp>
          <p:nvSpPr>
            <p:cNvPr id="112"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0" b="1" dirty="0">
                <a:solidFill>
                  <a:schemeClr val="accent2">
                    <a:lumMod val="50000"/>
                  </a:schemeClr>
                </a:solidFill>
                <a:cs typeface="+mn-ea"/>
                <a:sym typeface="+mn-lt"/>
              </a:endParaRPr>
            </a:p>
          </p:txBody>
        </p:sp>
        <p:sp>
          <p:nvSpPr>
            <p:cNvPr id="11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mn-lt"/>
                <a:ea typeface="+mn-ea"/>
                <a:cs typeface="+mn-ea"/>
                <a:sym typeface="+mn-lt"/>
              </a:endParaRPr>
            </a:p>
          </p:txBody>
        </p:sp>
      </p:grpSp>
      <p:grpSp>
        <p:nvGrpSpPr>
          <p:cNvPr id="114" name="Group 36"/>
          <p:cNvGrpSpPr/>
          <p:nvPr/>
        </p:nvGrpSpPr>
        <p:grpSpPr>
          <a:xfrm>
            <a:off x="7227065" y="4638027"/>
            <a:ext cx="2161208" cy="686580"/>
            <a:chOff x="5638262" y="2428485"/>
            <a:chExt cx="2649923" cy="651018"/>
          </a:xfrm>
        </p:grpSpPr>
        <p:sp>
          <p:nvSpPr>
            <p:cNvPr id="115" name="TextBox 114"/>
            <p:cNvSpPr txBox="1"/>
            <p:nvPr/>
          </p:nvSpPr>
          <p:spPr>
            <a:xfrm>
              <a:off x="6747241" y="2428485"/>
              <a:ext cx="1540944" cy="204285"/>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mn-lt"/>
                  <a:ea typeface="+mn-ea"/>
                  <a:cs typeface="+mn-ea"/>
                  <a:sym typeface="+mn-lt"/>
                </a:rPr>
                <a:t>请替换文字内容</a:t>
              </a:r>
              <a:endParaRPr lang="en-US" altLang="zh-CN" sz="1400" dirty="0">
                <a:solidFill>
                  <a:schemeClr val="bg1">
                    <a:lumMod val="65000"/>
                  </a:schemeClr>
                </a:solidFill>
                <a:latin typeface="+mn-lt"/>
                <a:ea typeface="+mn-ea"/>
                <a:cs typeface="+mn-ea"/>
                <a:sym typeface="+mn-lt"/>
              </a:endParaRPr>
            </a:p>
          </p:txBody>
        </p:sp>
        <p:sp>
          <p:nvSpPr>
            <p:cNvPr id="116" name="TextBox 115"/>
            <p:cNvSpPr txBox="1"/>
            <p:nvPr/>
          </p:nvSpPr>
          <p:spPr>
            <a:xfrm>
              <a:off x="5638262" y="2659261"/>
              <a:ext cx="2649923" cy="420242"/>
            </a:xfrm>
            <a:prstGeom prst="rect">
              <a:avLst/>
            </a:prstGeom>
            <a:noFill/>
          </p:spPr>
          <p:txBody>
            <a:bodyPr wrap="square" lIns="0" tIns="0" rIns="0" bIns="0" rtlCol="0" anchor="t" anchorCtr="0">
              <a:spAutoFit/>
            </a:bodyPr>
            <a:lstStyle/>
            <a:p>
              <a:pPr algn="r" defTabSz="964565">
                <a:lnSpc>
                  <a:spcPct val="120000"/>
                </a:lnSpc>
                <a:spcBef>
                  <a:spcPct val="20000"/>
                </a:spcBef>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sz="800" dirty="0">
                <a:solidFill>
                  <a:schemeClr val="bg1">
                    <a:lumMod val="65000"/>
                  </a:schemeClr>
                </a:solidFill>
                <a:latin typeface="+mn-lt"/>
                <a:ea typeface="+mn-ea"/>
                <a:cs typeface="+mn-ea"/>
                <a:sym typeface="+mn-lt"/>
              </a:endParaRPr>
            </a:p>
          </p:txBody>
        </p:sp>
      </p:grpSp>
      <p:grpSp>
        <p:nvGrpSpPr>
          <p:cNvPr id="117" name="Group 75"/>
          <p:cNvGrpSpPr>
            <a:grpSpLocks noChangeAspect="1"/>
          </p:cNvGrpSpPr>
          <p:nvPr/>
        </p:nvGrpSpPr>
        <p:grpSpPr>
          <a:xfrm>
            <a:off x="9660059" y="4659280"/>
            <a:ext cx="528751" cy="513609"/>
            <a:chOff x="8049780" y="2476530"/>
            <a:chExt cx="723797" cy="703077"/>
          </a:xfrm>
        </p:grpSpPr>
        <p:sp>
          <p:nvSpPr>
            <p:cNvPr id="118"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5" dirty="0">
                <a:solidFill>
                  <a:schemeClr val="accent4">
                    <a:lumMod val="50000"/>
                  </a:schemeClr>
                </a:solidFill>
                <a:cs typeface="+mn-ea"/>
                <a:sym typeface="+mn-lt"/>
              </a:endParaRPr>
            </a:p>
          </p:txBody>
        </p:sp>
        <p:sp>
          <p:nvSpPr>
            <p:cNvPr id="11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96435" tIns="48218" rIns="96435" bIns="48218" numCol="1" anchor="t" anchorCtr="0" compatLnSpc="1"/>
            <a:lstStyle/>
            <a:p>
              <a:pPr>
                <a:lnSpc>
                  <a:spcPct val="120000"/>
                </a:lnSpc>
              </a:pPr>
              <a:endParaRPr lang="en-US" sz="2110" dirty="0">
                <a:latin typeface="+mn-lt"/>
                <a:ea typeface="+mn-ea"/>
                <a:cs typeface="+mn-ea"/>
                <a:sym typeface="+mn-lt"/>
              </a:endParaRPr>
            </a:p>
          </p:txBody>
        </p:sp>
      </p:grpSp>
      <p:sp>
        <p:nvSpPr>
          <p:cNvPr id="51"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56"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ppt_x"/>
                                          </p:val>
                                        </p:tav>
                                        <p:tav tm="100000">
                                          <p:val>
                                            <p:strVal val="#ppt_x"/>
                                          </p:val>
                                        </p:tav>
                                      </p:tavLst>
                                    </p:anim>
                                    <p:anim calcmode="lin" valueType="num">
                                      <p:cBhvr additive="base">
                                        <p:cTn id="33" dur="5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Effect transition="in" filter="fade">
                                      <p:cBhvr>
                                        <p:cTn id="53" dur="500"/>
                                        <p:tgtEl>
                                          <p:spTgt spid="85"/>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6000"/>
                            </p:stCondLst>
                            <p:childTnLst>
                              <p:par>
                                <p:cTn id="73" presetID="53" presetClass="entr" presetSubtype="16" fill="hold"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114"/>
                                        </p:tgtEl>
                                        <p:attrNameLst>
                                          <p:attrName>style.visibility</p:attrName>
                                        </p:attrNameLst>
                                      </p:cBhvr>
                                      <p:to>
                                        <p:strVal val="visible"/>
                                      </p:to>
                                    </p:set>
                                    <p:anim calcmode="lin" valueType="num">
                                      <p:cBhvr additive="base">
                                        <p:cTn id="80" dur="500" fill="hold"/>
                                        <p:tgtEl>
                                          <p:spTgt spid="114"/>
                                        </p:tgtEl>
                                        <p:attrNameLst>
                                          <p:attrName>ppt_x</p:attrName>
                                        </p:attrNameLst>
                                      </p:cBhvr>
                                      <p:tavLst>
                                        <p:tav tm="0">
                                          <p:val>
                                            <p:strVal val="#ppt_x"/>
                                          </p:val>
                                        </p:tav>
                                        <p:tav tm="100000">
                                          <p:val>
                                            <p:strVal val="#ppt_x"/>
                                          </p:val>
                                        </p:tav>
                                      </p:tavLst>
                                    </p:anim>
                                    <p:anim calcmode="lin" valueType="num">
                                      <p:cBhvr additive="base">
                                        <p:cTn id="81" dur="500" fill="hold"/>
                                        <p:tgtEl>
                                          <p:spTgt spid="114"/>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left)">
                                      <p:cBhvr>
                                        <p:cTn id="89" dur="500"/>
                                        <p:tgtEl>
                                          <p:spTgt spid="53"/>
                                        </p:tgtEl>
                                      </p:cBhvr>
                                    </p:animEffect>
                                  </p:childTnLst>
                                </p:cTn>
                              </p:par>
                            </p:childTnLst>
                          </p:cTn>
                        </p:par>
                        <p:par>
                          <p:cTn id="90" fill="hold">
                            <p:stCondLst>
                              <p:cond delay="7500"/>
                            </p:stCondLst>
                            <p:childTnLst>
                              <p:par>
                                <p:cTn id="91" presetID="53" presetClass="entr" presetSubtype="16"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8000"/>
                            </p:stCondLst>
                            <p:childTnLst>
                              <p:par>
                                <p:cTn id="97" presetID="53" presetClass="entr" presetSubtype="16"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500" fill="hold"/>
                                        <p:tgtEl>
                                          <p:spTgt spid="76"/>
                                        </p:tgtEl>
                                        <p:attrNameLst>
                                          <p:attrName>ppt_x</p:attrName>
                                        </p:attrNameLst>
                                      </p:cBhvr>
                                      <p:tavLst>
                                        <p:tav tm="0">
                                          <p:val>
                                            <p:strVal val="#ppt_x"/>
                                          </p:val>
                                        </p:tav>
                                        <p:tav tm="100000">
                                          <p:val>
                                            <p:strVal val="#ppt_x"/>
                                          </p:val>
                                        </p:tav>
                                      </p:tavLst>
                                    </p:anim>
                                    <p:anim calcmode="lin" valueType="num">
                                      <p:cBhvr additive="base">
                                        <p:cTn id="10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41" grpId="0" bldLvl="0" animBg="1"/>
      <p:bldP spid="47" grpId="0" bldLvl="0" animBg="1"/>
      <p:bldP spid="52" grpId="0" bldLvl="0" animBg="1"/>
      <p:bldP spid="58" grpId="0"/>
      <p:bldP spid="61" grpId="0"/>
      <p:bldP spid="62" grpId="0"/>
      <p:bldP spid="63" grpId="0"/>
      <p:bldP spid="6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Freeform 6"/>
          <p:cNvSpPr/>
          <p:nvPr/>
        </p:nvSpPr>
        <p:spPr bwMode="auto">
          <a:xfrm>
            <a:off x="5667451" y="2219298"/>
            <a:ext cx="1843241" cy="918033"/>
          </a:xfrm>
          <a:custGeom>
            <a:avLst/>
            <a:gdLst/>
            <a:ahLst/>
            <a:cxnLst>
              <a:cxn ang="0">
                <a:pos x="718" y="90"/>
              </a:cxn>
              <a:cxn ang="0">
                <a:pos x="1531" y="333"/>
              </a:cxn>
              <a:cxn ang="0">
                <a:pos x="1529" y="421"/>
              </a:cxn>
              <a:cxn ang="0">
                <a:pos x="1228" y="762"/>
              </a:cxn>
              <a:cxn ang="0">
                <a:pos x="941" y="750"/>
              </a:cxn>
              <a:cxn ang="0">
                <a:pos x="715" y="532"/>
              </a:cxn>
              <a:cxn ang="0">
                <a:pos x="439" y="533"/>
              </a:cxn>
              <a:cxn ang="0">
                <a:pos x="0" y="164"/>
              </a:cxn>
              <a:cxn ang="0">
                <a:pos x="166" y="66"/>
              </a:cxn>
              <a:cxn ang="0">
                <a:pos x="660" y="66"/>
              </a:cxn>
              <a:cxn ang="0">
                <a:pos x="715" y="89"/>
              </a:cxn>
              <a:cxn ang="0">
                <a:pos x="718" y="90"/>
              </a:cxn>
            </a:cxnLst>
            <a:rect l="0" t="0" r="r" b="b"/>
            <a:pathLst>
              <a:path w="1531" h="762">
                <a:moveTo>
                  <a:pt x="718" y="90"/>
                </a:moveTo>
                <a:cubicBezTo>
                  <a:pt x="1081" y="5"/>
                  <a:pt x="1352" y="86"/>
                  <a:pt x="1531" y="333"/>
                </a:cubicBezTo>
                <a:cubicBezTo>
                  <a:pt x="1531" y="383"/>
                  <a:pt x="1530" y="412"/>
                  <a:pt x="1529" y="421"/>
                </a:cubicBezTo>
                <a:cubicBezTo>
                  <a:pt x="1506" y="570"/>
                  <a:pt x="1406" y="684"/>
                  <a:pt x="1228" y="762"/>
                </a:cubicBezTo>
                <a:cubicBezTo>
                  <a:pt x="1130" y="733"/>
                  <a:pt x="1035" y="729"/>
                  <a:pt x="941" y="750"/>
                </a:cubicBezTo>
                <a:cubicBezTo>
                  <a:pt x="905" y="633"/>
                  <a:pt x="830" y="560"/>
                  <a:pt x="715" y="532"/>
                </a:cubicBezTo>
                <a:cubicBezTo>
                  <a:pt x="640" y="513"/>
                  <a:pt x="548" y="514"/>
                  <a:pt x="439" y="533"/>
                </a:cubicBezTo>
                <a:cubicBezTo>
                  <a:pt x="368" y="379"/>
                  <a:pt x="222" y="256"/>
                  <a:pt x="0" y="164"/>
                </a:cubicBezTo>
                <a:cubicBezTo>
                  <a:pt x="54" y="123"/>
                  <a:pt x="110" y="90"/>
                  <a:pt x="166" y="66"/>
                </a:cubicBezTo>
                <a:cubicBezTo>
                  <a:pt x="321" y="0"/>
                  <a:pt x="485" y="0"/>
                  <a:pt x="660" y="66"/>
                </a:cubicBezTo>
                <a:cubicBezTo>
                  <a:pt x="678" y="73"/>
                  <a:pt x="697" y="80"/>
                  <a:pt x="715" y="89"/>
                </a:cubicBezTo>
                <a:cubicBezTo>
                  <a:pt x="716" y="89"/>
                  <a:pt x="717" y="89"/>
                  <a:pt x="718" y="90"/>
                </a:cubicBezTo>
                <a:close/>
              </a:path>
            </a:pathLst>
          </a:custGeom>
          <a:solidFill>
            <a:schemeClr val="accent4"/>
          </a:solidFill>
          <a:ln w="9525">
            <a:noFill/>
            <a:round/>
          </a:ln>
        </p:spPr>
        <p:txBody>
          <a:bodyPr vert="horz" wrap="square" lIns="111664" tIns="55832" rIns="111664" bIns="55832" numCol="1" anchor="t" anchorCtr="0" compatLnSpc="1"/>
          <a:lstStyle/>
          <a:p>
            <a:pPr algn="just">
              <a:lnSpc>
                <a:spcPct val="120000"/>
              </a:lnSpc>
            </a:pPr>
            <a:endParaRPr lang="en-US" sz="800">
              <a:latin typeface="+mn-lt"/>
              <a:ea typeface="+mn-ea"/>
              <a:cs typeface="+mn-ea"/>
              <a:sym typeface="+mn-lt"/>
            </a:endParaRPr>
          </a:p>
        </p:txBody>
      </p:sp>
      <p:sp>
        <p:nvSpPr>
          <p:cNvPr id="49" name="Freeform 7"/>
          <p:cNvSpPr/>
          <p:nvPr/>
        </p:nvSpPr>
        <p:spPr bwMode="auto">
          <a:xfrm>
            <a:off x="4609559" y="2481082"/>
            <a:ext cx="2079920" cy="1224643"/>
          </a:xfrm>
          <a:custGeom>
            <a:avLst/>
            <a:gdLst/>
            <a:ahLst/>
            <a:cxnLst>
              <a:cxn ang="0">
                <a:pos x="1690" y="555"/>
              </a:cxn>
              <a:cxn ang="0">
                <a:pos x="1690" y="825"/>
              </a:cxn>
              <a:cxn ang="0">
                <a:pos x="1627" y="894"/>
              </a:cxn>
              <a:cxn ang="0">
                <a:pos x="1593" y="918"/>
              </a:cxn>
              <a:cxn ang="0">
                <a:pos x="1400" y="981"/>
              </a:cxn>
              <a:cxn ang="0">
                <a:pos x="1252" y="974"/>
              </a:cxn>
              <a:cxn ang="0">
                <a:pos x="1245" y="973"/>
              </a:cxn>
              <a:cxn ang="0">
                <a:pos x="968" y="1016"/>
              </a:cxn>
              <a:cxn ang="0">
                <a:pos x="769" y="874"/>
              </a:cxn>
              <a:cxn ang="0">
                <a:pos x="0" y="784"/>
              </a:cxn>
              <a:cxn ang="0">
                <a:pos x="223" y="471"/>
              </a:cxn>
              <a:cxn ang="0">
                <a:pos x="684" y="6"/>
              </a:cxn>
              <a:cxn ang="0">
                <a:pos x="667" y="0"/>
              </a:cxn>
              <a:cxn ang="0">
                <a:pos x="684" y="6"/>
              </a:cxn>
              <a:cxn ang="0">
                <a:pos x="684" y="6"/>
              </a:cxn>
              <a:cxn ang="0">
                <a:pos x="1218" y="409"/>
              </a:cxn>
              <a:cxn ang="0">
                <a:pos x="1247" y="443"/>
              </a:cxn>
              <a:cxn ang="0">
                <a:pos x="1291" y="449"/>
              </a:cxn>
              <a:cxn ang="0">
                <a:pos x="1593" y="457"/>
              </a:cxn>
              <a:cxn ang="0">
                <a:pos x="1690" y="555"/>
              </a:cxn>
            </a:cxnLst>
            <a:rect l="0" t="0" r="r" b="b"/>
            <a:pathLst>
              <a:path w="1727" h="1016">
                <a:moveTo>
                  <a:pt x="1690" y="555"/>
                </a:moveTo>
                <a:cubicBezTo>
                  <a:pt x="1727" y="647"/>
                  <a:pt x="1727" y="737"/>
                  <a:pt x="1690" y="825"/>
                </a:cubicBezTo>
                <a:cubicBezTo>
                  <a:pt x="1674" y="850"/>
                  <a:pt x="1653" y="873"/>
                  <a:pt x="1627" y="894"/>
                </a:cubicBezTo>
                <a:cubicBezTo>
                  <a:pt x="1616" y="903"/>
                  <a:pt x="1605" y="911"/>
                  <a:pt x="1593" y="918"/>
                </a:cubicBezTo>
                <a:cubicBezTo>
                  <a:pt x="1537" y="954"/>
                  <a:pt x="1473" y="975"/>
                  <a:pt x="1400" y="981"/>
                </a:cubicBezTo>
                <a:cubicBezTo>
                  <a:pt x="1354" y="985"/>
                  <a:pt x="1305" y="982"/>
                  <a:pt x="1252" y="974"/>
                </a:cubicBezTo>
                <a:cubicBezTo>
                  <a:pt x="1249" y="974"/>
                  <a:pt x="1247" y="974"/>
                  <a:pt x="1245" y="973"/>
                </a:cubicBezTo>
                <a:cubicBezTo>
                  <a:pt x="1145" y="970"/>
                  <a:pt x="1053" y="984"/>
                  <a:pt x="968" y="1016"/>
                </a:cubicBezTo>
                <a:cubicBezTo>
                  <a:pt x="901" y="960"/>
                  <a:pt x="835" y="913"/>
                  <a:pt x="769" y="874"/>
                </a:cubicBezTo>
                <a:cubicBezTo>
                  <a:pt x="507" y="717"/>
                  <a:pt x="250" y="687"/>
                  <a:pt x="0" y="784"/>
                </a:cubicBezTo>
                <a:cubicBezTo>
                  <a:pt x="35" y="673"/>
                  <a:pt x="109" y="569"/>
                  <a:pt x="223" y="471"/>
                </a:cubicBezTo>
                <a:cubicBezTo>
                  <a:pt x="293" y="238"/>
                  <a:pt x="446" y="83"/>
                  <a:pt x="684" y="6"/>
                </a:cubicBezTo>
                <a:cubicBezTo>
                  <a:pt x="679" y="4"/>
                  <a:pt x="673" y="2"/>
                  <a:pt x="667" y="0"/>
                </a:cubicBezTo>
                <a:cubicBezTo>
                  <a:pt x="673" y="2"/>
                  <a:pt x="678" y="4"/>
                  <a:pt x="684" y="6"/>
                </a:cubicBezTo>
                <a:cubicBezTo>
                  <a:pt x="684" y="6"/>
                  <a:pt x="684" y="6"/>
                  <a:pt x="684" y="6"/>
                </a:cubicBezTo>
                <a:cubicBezTo>
                  <a:pt x="983" y="121"/>
                  <a:pt x="1161" y="255"/>
                  <a:pt x="1218" y="409"/>
                </a:cubicBezTo>
                <a:cubicBezTo>
                  <a:pt x="1223" y="424"/>
                  <a:pt x="1233" y="435"/>
                  <a:pt x="1247" y="443"/>
                </a:cubicBezTo>
                <a:cubicBezTo>
                  <a:pt x="1261" y="450"/>
                  <a:pt x="1276" y="453"/>
                  <a:pt x="1291" y="449"/>
                </a:cubicBezTo>
                <a:cubicBezTo>
                  <a:pt x="1422" y="420"/>
                  <a:pt x="1522" y="423"/>
                  <a:pt x="1593" y="457"/>
                </a:cubicBezTo>
                <a:cubicBezTo>
                  <a:pt x="1636" y="478"/>
                  <a:pt x="1668" y="511"/>
                  <a:pt x="1690" y="555"/>
                </a:cubicBezTo>
                <a:close/>
              </a:path>
            </a:pathLst>
          </a:custGeom>
          <a:solidFill>
            <a:schemeClr val="accent2"/>
          </a:solidFill>
          <a:ln w="9525">
            <a:noFill/>
            <a:round/>
          </a:ln>
        </p:spPr>
        <p:txBody>
          <a:bodyPr vert="horz" wrap="square" lIns="111664" tIns="55832" rIns="111664" bIns="55832" numCol="1" anchor="t" anchorCtr="0" compatLnSpc="1"/>
          <a:lstStyle/>
          <a:p>
            <a:pPr algn="just">
              <a:lnSpc>
                <a:spcPct val="120000"/>
              </a:lnSpc>
            </a:pPr>
            <a:endParaRPr lang="en-US" sz="800">
              <a:latin typeface="+mn-lt"/>
              <a:ea typeface="+mn-ea"/>
              <a:cs typeface="+mn-ea"/>
              <a:sym typeface="+mn-lt"/>
            </a:endParaRPr>
          </a:p>
        </p:txBody>
      </p:sp>
      <p:sp>
        <p:nvSpPr>
          <p:cNvPr id="51" name="Freeform 8"/>
          <p:cNvSpPr/>
          <p:nvPr/>
        </p:nvSpPr>
        <p:spPr bwMode="auto">
          <a:xfrm>
            <a:off x="7311664" y="2785897"/>
            <a:ext cx="851693" cy="1084786"/>
          </a:xfrm>
          <a:custGeom>
            <a:avLst/>
            <a:gdLst/>
            <a:ahLst/>
            <a:cxnLst>
              <a:cxn ang="0">
                <a:pos x="284" y="0"/>
              </a:cxn>
              <a:cxn ang="0">
                <a:pos x="593" y="900"/>
              </a:cxn>
              <a:cxn ang="0">
                <a:pos x="292" y="797"/>
              </a:cxn>
              <a:cxn ang="0">
                <a:pos x="0" y="364"/>
              </a:cxn>
              <a:cxn ang="0">
                <a:pos x="284" y="0"/>
              </a:cxn>
            </a:cxnLst>
            <a:rect l="0" t="0" r="r" b="b"/>
            <a:pathLst>
              <a:path w="707" h="900">
                <a:moveTo>
                  <a:pt x="284" y="0"/>
                </a:moveTo>
                <a:cubicBezTo>
                  <a:pt x="604" y="216"/>
                  <a:pt x="707" y="517"/>
                  <a:pt x="593" y="900"/>
                </a:cubicBezTo>
                <a:cubicBezTo>
                  <a:pt x="496" y="834"/>
                  <a:pt x="396" y="800"/>
                  <a:pt x="292" y="797"/>
                </a:cubicBezTo>
                <a:cubicBezTo>
                  <a:pt x="279" y="629"/>
                  <a:pt x="181" y="485"/>
                  <a:pt x="0" y="364"/>
                </a:cubicBezTo>
                <a:cubicBezTo>
                  <a:pt x="161" y="274"/>
                  <a:pt x="255" y="153"/>
                  <a:pt x="284" y="0"/>
                </a:cubicBezTo>
                <a:close/>
              </a:path>
            </a:pathLst>
          </a:custGeom>
          <a:solidFill>
            <a:schemeClr val="accent5"/>
          </a:solidFill>
          <a:ln w="9525">
            <a:noFill/>
            <a:round/>
          </a:ln>
        </p:spPr>
        <p:txBody>
          <a:bodyPr vert="horz" wrap="square" lIns="111664" tIns="55832" rIns="111664" bIns="55832" numCol="1" anchor="t" anchorCtr="0" compatLnSpc="1"/>
          <a:lstStyle/>
          <a:p>
            <a:pPr algn="just">
              <a:lnSpc>
                <a:spcPct val="120000"/>
              </a:lnSpc>
            </a:pPr>
            <a:endParaRPr lang="en-US" sz="800">
              <a:latin typeface="+mn-lt"/>
              <a:ea typeface="+mn-ea"/>
              <a:cs typeface="+mn-ea"/>
              <a:sym typeface="+mn-lt"/>
            </a:endParaRPr>
          </a:p>
        </p:txBody>
      </p:sp>
      <p:sp>
        <p:nvSpPr>
          <p:cNvPr id="52" name="Freeform 9"/>
          <p:cNvSpPr/>
          <p:nvPr/>
        </p:nvSpPr>
        <p:spPr bwMode="auto">
          <a:xfrm>
            <a:off x="5574213" y="3250293"/>
            <a:ext cx="2425977" cy="1902411"/>
          </a:xfrm>
          <a:custGeom>
            <a:avLst/>
            <a:gdLst/>
            <a:ahLst/>
            <a:cxnLst>
              <a:cxn ang="0">
                <a:pos x="1678" y="541"/>
              </a:cxn>
              <a:cxn ang="0">
                <a:pos x="2005" y="648"/>
              </a:cxn>
              <a:cxn ang="0">
                <a:pos x="2006" y="648"/>
              </a:cxn>
              <a:cxn ang="0">
                <a:pos x="2009" y="651"/>
              </a:cxn>
              <a:cxn ang="0">
                <a:pos x="1428" y="1227"/>
              </a:cxn>
              <a:cxn ang="0">
                <a:pos x="1520" y="1543"/>
              </a:cxn>
              <a:cxn ang="0">
                <a:pos x="1520" y="1578"/>
              </a:cxn>
              <a:cxn ang="0">
                <a:pos x="963" y="1056"/>
              </a:cxn>
              <a:cxn ang="0">
                <a:pos x="634" y="1030"/>
              </a:cxn>
              <a:cxn ang="0">
                <a:pos x="599" y="1055"/>
              </a:cxn>
              <a:cxn ang="0">
                <a:pos x="0" y="898"/>
              </a:cxn>
              <a:cxn ang="0">
                <a:pos x="2" y="877"/>
              </a:cxn>
              <a:cxn ang="0">
                <a:pos x="5" y="834"/>
              </a:cxn>
              <a:cxn ang="0">
                <a:pos x="108" y="548"/>
              </a:cxn>
              <a:cxn ang="0">
                <a:pos x="179" y="510"/>
              </a:cxn>
              <a:cxn ang="0">
                <a:pos x="181" y="509"/>
              </a:cxn>
              <a:cxn ang="0">
                <a:pos x="181" y="509"/>
              </a:cxn>
              <a:cxn ang="0">
                <a:pos x="183" y="508"/>
              </a:cxn>
              <a:cxn ang="0">
                <a:pos x="435" y="462"/>
              </a:cxn>
              <a:cxn ang="0">
                <a:pos x="599" y="471"/>
              </a:cxn>
              <a:cxn ang="0">
                <a:pos x="792" y="425"/>
              </a:cxn>
              <a:cxn ang="0">
                <a:pos x="906" y="355"/>
              </a:cxn>
              <a:cxn ang="0">
                <a:pos x="1047" y="17"/>
              </a:cxn>
              <a:cxn ang="0">
                <a:pos x="1283" y="32"/>
              </a:cxn>
              <a:cxn ang="0">
                <a:pos x="1609" y="475"/>
              </a:cxn>
              <a:cxn ang="0">
                <a:pos x="1617" y="510"/>
              </a:cxn>
              <a:cxn ang="0">
                <a:pos x="1643" y="534"/>
              </a:cxn>
              <a:cxn ang="0">
                <a:pos x="1678" y="541"/>
              </a:cxn>
            </a:cxnLst>
            <a:rect l="0" t="0" r="r" b="b"/>
            <a:pathLst>
              <a:path w="2013" h="1578">
                <a:moveTo>
                  <a:pt x="1678" y="541"/>
                </a:moveTo>
                <a:cubicBezTo>
                  <a:pt x="1772" y="532"/>
                  <a:pt x="1881" y="568"/>
                  <a:pt x="2005" y="648"/>
                </a:cubicBezTo>
                <a:cubicBezTo>
                  <a:pt x="2000" y="645"/>
                  <a:pt x="2000" y="645"/>
                  <a:pt x="2006" y="648"/>
                </a:cubicBezTo>
                <a:cubicBezTo>
                  <a:pt x="2012" y="651"/>
                  <a:pt x="2013" y="652"/>
                  <a:pt x="2009" y="651"/>
                </a:cubicBezTo>
                <a:cubicBezTo>
                  <a:pt x="1987" y="975"/>
                  <a:pt x="1793" y="1167"/>
                  <a:pt x="1428" y="1227"/>
                </a:cubicBezTo>
                <a:cubicBezTo>
                  <a:pt x="1389" y="1326"/>
                  <a:pt x="1420" y="1432"/>
                  <a:pt x="1520" y="1543"/>
                </a:cubicBezTo>
                <a:cubicBezTo>
                  <a:pt x="1520" y="1578"/>
                  <a:pt x="1520" y="1578"/>
                  <a:pt x="1520" y="1578"/>
                </a:cubicBezTo>
                <a:cubicBezTo>
                  <a:pt x="1203" y="1534"/>
                  <a:pt x="1017" y="1360"/>
                  <a:pt x="963" y="1056"/>
                </a:cubicBezTo>
                <a:cubicBezTo>
                  <a:pt x="844" y="1099"/>
                  <a:pt x="734" y="1090"/>
                  <a:pt x="634" y="1030"/>
                </a:cubicBezTo>
                <a:cubicBezTo>
                  <a:pt x="623" y="1039"/>
                  <a:pt x="611" y="1047"/>
                  <a:pt x="599" y="1055"/>
                </a:cubicBezTo>
                <a:cubicBezTo>
                  <a:pt x="415" y="1175"/>
                  <a:pt x="215" y="1123"/>
                  <a:pt x="0" y="898"/>
                </a:cubicBezTo>
                <a:cubicBezTo>
                  <a:pt x="1" y="890"/>
                  <a:pt x="1" y="883"/>
                  <a:pt x="2" y="877"/>
                </a:cubicBezTo>
                <a:cubicBezTo>
                  <a:pt x="4" y="850"/>
                  <a:pt x="5" y="835"/>
                  <a:pt x="5" y="834"/>
                </a:cubicBezTo>
                <a:cubicBezTo>
                  <a:pt x="8" y="704"/>
                  <a:pt x="42" y="608"/>
                  <a:pt x="108" y="548"/>
                </a:cubicBezTo>
                <a:cubicBezTo>
                  <a:pt x="131" y="533"/>
                  <a:pt x="155" y="520"/>
                  <a:pt x="179" y="510"/>
                </a:cubicBezTo>
                <a:cubicBezTo>
                  <a:pt x="181" y="509"/>
                  <a:pt x="181" y="509"/>
                  <a:pt x="181" y="509"/>
                </a:cubicBezTo>
                <a:cubicBezTo>
                  <a:pt x="181" y="509"/>
                  <a:pt x="181" y="509"/>
                  <a:pt x="181" y="509"/>
                </a:cubicBezTo>
                <a:cubicBezTo>
                  <a:pt x="183" y="508"/>
                  <a:pt x="183" y="508"/>
                  <a:pt x="183" y="508"/>
                </a:cubicBezTo>
                <a:cubicBezTo>
                  <a:pt x="259" y="474"/>
                  <a:pt x="343" y="459"/>
                  <a:pt x="435" y="462"/>
                </a:cubicBezTo>
                <a:cubicBezTo>
                  <a:pt x="493" y="471"/>
                  <a:pt x="548" y="474"/>
                  <a:pt x="599" y="471"/>
                </a:cubicBezTo>
                <a:cubicBezTo>
                  <a:pt x="670" y="467"/>
                  <a:pt x="734" y="452"/>
                  <a:pt x="792" y="425"/>
                </a:cubicBezTo>
                <a:cubicBezTo>
                  <a:pt x="833" y="407"/>
                  <a:pt x="871" y="384"/>
                  <a:pt x="906" y="355"/>
                </a:cubicBezTo>
                <a:cubicBezTo>
                  <a:pt x="1020" y="262"/>
                  <a:pt x="1067" y="149"/>
                  <a:pt x="1047" y="17"/>
                </a:cubicBezTo>
                <a:cubicBezTo>
                  <a:pt x="1124" y="0"/>
                  <a:pt x="1203" y="5"/>
                  <a:pt x="1283" y="32"/>
                </a:cubicBezTo>
                <a:cubicBezTo>
                  <a:pt x="1503" y="150"/>
                  <a:pt x="1611" y="298"/>
                  <a:pt x="1609" y="475"/>
                </a:cubicBezTo>
                <a:cubicBezTo>
                  <a:pt x="1608" y="488"/>
                  <a:pt x="1611" y="499"/>
                  <a:pt x="1617" y="510"/>
                </a:cubicBezTo>
                <a:cubicBezTo>
                  <a:pt x="1624" y="520"/>
                  <a:pt x="1632" y="528"/>
                  <a:pt x="1643" y="534"/>
                </a:cubicBezTo>
                <a:cubicBezTo>
                  <a:pt x="1654" y="540"/>
                  <a:pt x="1666" y="542"/>
                  <a:pt x="1678" y="541"/>
                </a:cubicBezTo>
                <a:close/>
              </a:path>
            </a:pathLst>
          </a:custGeom>
          <a:solidFill>
            <a:schemeClr val="accent1"/>
          </a:solidFill>
          <a:ln w="9525">
            <a:noFill/>
            <a:round/>
          </a:ln>
        </p:spPr>
        <p:txBody>
          <a:bodyPr vert="horz" wrap="square" lIns="111664" tIns="55832" rIns="111664" bIns="55832" numCol="1" anchor="t" anchorCtr="0" compatLnSpc="1"/>
          <a:lstStyle/>
          <a:p>
            <a:pPr algn="just">
              <a:lnSpc>
                <a:spcPct val="120000"/>
              </a:lnSpc>
            </a:pPr>
            <a:endParaRPr lang="en-US" sz="800">
              <a:latin typeface="+mn-lt"/>
              <a:ea typeface="+mn-ea"/>
              <a:cs typeface="+mn-ea"/>
              <a:sym typeface="+mn-lt"/>
            </a:endParaRPr>
          </a:p>
        </p:txBody>
      </p:sp>
      <p:sp>
        <p:nvSpPr>
          <p:cNvPr id="53" name="Freeform 10"/>
          <p:cNvSpPr/>
          <p:nvPr/>
        </p:nvSpPr>
        <p:spPr bwMode="auto">
          <a:xfrm>
            <a:off x="4579078" y="3499526"/>
            <a:ext cx="1045341" cy="765626"/>
          </a:xfrm>
          <a:custGeom>
            <a:avLst/>
            <a:gdLst/>
            <a:ahLst/>
            <a:cxnLst>
              <a:cxn ang="0">
                <a:pos x="861" y="238"/>
              </a:cxn>
              <a:cxn ang="0">
                <a:pos x="855" y="242"/>
              </a:cxn>
              <a:cxn ang="0">
                <a:pos x="703" y="625"/>
              </a:cxn>
              <a:cxn ang="0">
                <a:pos x="703" y="631"/>
              </a:cxn>
              <a:cxn ang="0">
                <a:pos x="424" y="604"/>
              </a:cxn>
              <a:cxn ang="0">
                <a:pos x="21" y="245"/>
              </a:cxn>
              <a:cxn ang="0">
                <a:pos x="0" y="89"/>
              </a:cxn>
              <a:cxn ang="0">
                <a:pos x="32" y="74"/>
              </a:cxn>
              <a:cxn ang="0">
                <a:pos x="453" y="30"/>
              </a:cxn>
              <a:cxn ang="0">
                <a:pos x="867" y="234"/>
              </a:cxn>
              <a:cxn ang="0">
                <a:pos x="861" y="238"/>
              </a:cxn>
            </a:cxnLst>
            <a:rect l="0" t="0" r="r" b="b"/>
            <a:pathLst>
              <a:path w="867" h="635">
                <a:moveTo>
                  <a:pt x="861" y="238"/>
                </a:moveTo>
                <a:cubicBezTo>
                  <a:pt x="859" y="239"/>
                  <a:pt x="857" y="241"/>
                  <a:pt x="855" y="242"/>
                </a:cubicBezTo>
                <a:cubicBezTo>
                  <a:pt x="758" y="321"/>
                  <a:pt x="707" y="448"/>
                  <a:pt x="703" y="625"/>
                </a:cubicBezTo>
                <a:cubicBezTo>
                  <a:pt x="703" y="627"/>
                  <a:pt x="703" y="629"/>
                  <a:pt x="703" y="631"/>
                </a:cubicBezTo>
                <a:cubicBezTo>
                  <a:pt x="600" y="635"/>
                  <a:pt x="507" y="626"/>
                  <a:pt x="424" y="604"/>
                </a:cubicBezTo>
                <a:cubicBezTo>
                  <a:pt x="234" y="554"/>
                  <a:pt x="100" y="434"/>
                  <a:pt x="21" y="245"/>
                </a:cubicBezTo>
                <a:cubicBezTo>
                  <a:pt x="7" y="192"/>
                  <a:pt x="0" y="139"/>
                  <a:pt x="0" y="89"/>
                </a:cubicBezTo>
                <a:cubicBezTo>
                  <a:pt x="17" y="81"/>
                  <a:pt x="28" y="76"/>
                  <a:pt x="32" y="74"/>
                </a:cubicBezTo>
                <a:cubicBezTo>
                  <a:pt x="170" y="15"/>
                  <a:pt x="310" y="0"/>
                  <a:pt x="453" y="30"/>
                </a:cubicBezTo>
                <a:cubicBezTo>
                  <a:pt x="589" y="58"/>
                  <a:pt x="727" y="126"/>
                  <a:pt x="867" y="234"/>
                </a:cubicBezTo>
                <a:cubicBezTo>
                  <a:pt x="865" y="235"/>
                  <a:pt x="863" y="237"/>
                  <a:pt x="861" y="238"/>
                </a:cubicBezTo>
                <a:close/>
              </a:path>
            </a:pathLst>
          </a:custGeom>
          <a:solidFill>
            <a:schemeClr val="accent3"/>
          </a:solidFill>
          <a:ln w="9525">
            <a:noFill/>
            <a:round/>
          </a:ln>
        </p:spPr>
        <p:txBody>
          <a:bodyPr vert="horz" wrap="square" lIns="111664" tIns="55832" rIns="111664" bIns="55832" numCol="1" anchor="t" anchorCtr="0" compatLnSpc="1"/>
          <a:lstStyle/>
          <a:p>
            <a:pPr algn="just">
              <a:lnSpc>
                <a:spcPct val="120000"/>
              </a:lnSpc>
            </a:pPr>
            <a:endParaRPr lang="en-US" sz="800">
              <a:latin typeface="+mn-lt"/>
              <a:ea typeface="+mn-ea"/>
              <a:cs typeface="+mn-ea"/>
              <a:sym typeface="+mn-lt"/>
            </a:endParaRPr>
          </a:p>
        </p:txBody>
      </p:sp>
      <p:sp>
        <p:nvSpPr>
          <p:cNvPr id="58" name="Oval 57"/>
          <p:cNvSpPr/>
          <p:nvPr/>
        </p:nvSpPr>
        <p:spPr>
          <a:xfrm>
            <a:off x="6509805" y="3918612"/>
            <a:ext cx="930529" cy="930529"/>
          </a:xfrm>
          <a:prstGeom prst="ellipse">
            <a:avLst/>
          </a:prstGeom>
          <a:solidFill>
            <a:schemeClr val="bg1">
              <a:lumMod val="95000"/>
              <a:alpha val="6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cs typeface="+mn-ea"/>
              <a:sym typeface="+mn-lt"/>
            </a:endParaRPr>
          </a:p>
        </p:txBody>
      </p:sp>
      <p:sp>
        <p:nvSpPr>
          <p:cNvPr id="59" name="Oval 58"/>
          <p:cNvSpPr/>
          <p:nvPr/>
        </p:nvSpPr>
        <p:spPr>
          <a:xfrm>
            <a:off x="7441325" y="3074433"/>
            <a:ext cx="658073" cy="658073"/>
          </a:xfrm>
          <a:prstGeom prst="ellipse">
            <a:avLst/>
          </a:prstGeom>
          <a:solidFill>
            <a:schemeClr val="bg1">
              <a:lumMod val="95000"/>
              <a:alpha val="60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cs typeface="+mn-ea"/>
              <a:sym typeface="+mn-lt"/>
            </a:endParaRPr>
          </a:p>
        </p:txBody>
      </p:sp>
      <p:sp>
        <p:nvSpPr>
          <p:cNvPr id="60" name="Oval 59"/>
          <p:cNvSpPr/>
          <p:nvPr/>
        </p:nvSpPr>
        <p:spPr>
          <a:xfrm>
            <a:off x="4717924" y="2386590"/>
            <a:ext cx="856289" cy="856289"/>
          </a:xfrm>
          <a:prstGeom prst="ellipse">
            <a:avLst/>
          </a:prstGeom>
          <a:solidFill>
            <a:schemeClr val="bg1">
              <a:lumMod val="95000"/>
              <a:alpha val="6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cs typeface="+mn-ea"/>
              <a:sym typeface="+mn-lt"/>
            </a:endParaRPr>
          </a:p>
        </p:txBody>
      </p:sp>
      <p:sp>
        <p:nvSpPr>
          <p:cNvPr id="61" name="Oval 60"/>
          <p:cNvSpPr/>
          <p:nvPr/>
        </p:nvSpPr>
        <p:spPr>
          <a:xfrm>
            <a:off x="6509804" y="2057553"/>
            <a:ext cx="658073" cy="658073"/>
          </a:xfrm>
          <a:prstGeom prst="ellipse">
            <a:avLst/>
          </a:prstGeom>
          <a:solidFill>
            <a:schemeClr val="bg1">
              <a:lumMod val="95000"/>
              <a:alpha val="6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cs typeface="+mn-ea"/>
              <a:sym typeface="+mn-lt"/>
            </a:endParaRPr>
          </a:p>
        </p:txBody>
      </p:sp>
      <p:sp>
        <p:nvSpPr>
          <p:cNvPr id="62" name="Oval 61"/>
          <p:cNvSpPr/>
          <p:nvPr/>
        </p:nvSpPr>
        <p:spPr>
          <a:xfrm>
            <a:off x="4632821" y="3678178"/>
            <a:ext cx="658073" cy="658073"/>
          </a:xfrm>
          <a:prstGeom prst="ellipse">
            <a:avLst/>
          </a:prstGeom>
          <a:solidFill>
            <a:schemeClr val="bg1">
              <a:lumMod val="95000"/>
              <a:alpha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800" dirty="0">
              <a:cs typeface="+mn-ea"/>
              <a:sym typeface="+mn-lt"/>
            </a:endParaRPr>
          </a:p>
        </p:txBody>
      </p:sp>
      <p:cxnSp>
        <p:nvCxnSpPr>
          <p:cNvPr id="63" name="Straight Connector 62"/>
          <p:cNvCxnSpPr/>
          <p:nvPr/>
        </p:nvCxnSpPr>
        <p:spPr>
          <a:xfrm rot="10800000" flipV="1">
            <a:off x="6849074" y="2384651"/>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0800000" flipV="1">
            <a:off x="7784730" y="3406822"/>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0800000" flipV="1">
            <a:off x="4029620" y="2813765"/>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0800000" flipV="1">
            <a:off x="3858789" y="4006246"/>
            <a:ext cx="1098916" cy="1939"/>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a:off x="6958886" y="4384846"/>
            <a:ext cx="1843339" cy="3253"/>
          </a:xfrm>
          <a:prstGeom prst="line">
            <a:avLst/>
          </a:prstGeom>
          <a:ln w="6350" cap="rnd">
            <a:solidFill>
              <a:schemeClr val="bg1">
                <a:lumMod val="6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9" name="Footer Text"/>
          <p:cNvSpPr txBox="1"/>
          <p:nvPr/>
        </p:nvSpPr>
        <p:spPr>
          <a:xfrm flipH="1">
            <a:off x="2302123" y="3858167"/>
            <a:ext cx="1405454" cy="590931"/>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0" name="Footer Text"/>
          <p:cNvSpPr txBox="1"/>
          <p:nvPr/>
        </p:nvSpPr>
        <p:spPr>
          <a:xfrm flipH="1">
            <a:off x="2453335" y="2683759"/>
            <a:ext cx="1405454" cy="590931"/>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1" name="Footer Text"/>
          <p:cNvSpPr txBox="1"/>
          <p:nvPr/>
        </p:nvSpPr>
        <p:spPr>
          <a:xfrm flipH="1">
            <a:off x="8092697" y="2195233"/>
            <a:ext cx="1426753" cy="590931"/>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2" name="Footer Text"/>
          <p:cNvSpPr txBox="1"/>
          <p:nvPr/>
        </p:nvSpPr>
        <p:spPr>
          <a:xfrm flipH="1">
            <a:off x="8994147" y="3201922"/>
            <a:ext cx="1426753" cy="590931"/>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3" name="Footer Text"/>
          <p:cNvSpPr txBox="1"/>
          <p:nvPr/>
        </p:nvSpPr>
        <p:spPr>
          <a:xfrm flipH="1">
            <a:off x="8912726" y="4203278"/>
            <a:ext cx="1426753" cy="590931"/>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4" name="Text Placeholder 3"/>
          <p:cNvSpPr txBox="1"/>
          <p:nvPr/>
        </p:nvSpPr>
        <p:spPr>
          <a:xfrm>
            <a:off x="2161600" y="5311873"/>
            <a:ext cx="836768" cy="495520"/>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965">
              <a:lnSpc>
                <a:spcPct val="120000"/>
              </a:lnSpc>
              <a:defRPr/>
            </a:pPr>
            <a:r>
              <a:rPr lang="en-US" smtClean="0">
                <a:solidFill>
                  <a:schemeClr val="tx1">
                    <a:lumMod val="50000"/>
                    <a:lumOff val="50000"/>
                  </a:schemeClr>
                </a:solidFill>
                <a:latin typeface="+mn-lt"/>
                <a:ea typeface="+mn-ea"/>
                <a:cs typeface="+mn-ea"/>
                <a:sym typeface="+mn-lt"/>
              </a:rPr>
              <a:t>35%</a:t>
            </a:r>
            <a:endParaRPr lang="en-US" dirty="0">
              <a:solidFill>
                <a:schemeClr val="tx1">
                  <a:lumMod val="50000"/>
                  <a:lumOff val="50000"/>
                </a:schemeClr>
              </a:solidFill>
              <a:latin typeface="+mn-lt"/>
              <a:ea typeface="+mn-ea"/>
              <a:cs typeface="+mn-ea"/>
              <a:sym typeface="+mn-lt"/>
            </a:endParaRPr>
          </a:p>
        </p:txBody>
      </p:sp>
      <p:sp>
        <p:nvSpPr>
          <p:cNvPr id="75" name="Footer Text"/>
          <p:cNvSpPr txBox="1"/>
          <p:nvPr/>
        </p:nvSpPr>
        <p:spPr>
          <a:xfrm>
            <a:off x="3502439" y="5343947"/>
            <a:ext cx="2632298" cy="295466"/>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6" name="Text Placeholder 3"/>
          <p:cNvSpPr txBox="1"/>
          <p:nvPr/>
        </p:nvSpPr>
        <p:spPr>
          <a:xfrm>
            <a:off x="9831306" y="5311873"/>
            <a:ext cx="836768" cy="495520"/>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just" defTabSz="1116965">
              <a:lnSpc>
                <a:spcPct val="120000"/>
              </a:lnSpc>
              <a:defRPr/>
            </a:pPr>
            <a:r>
              <a:rPr lang="en-US" smtClean="0">
                <a:solidFill>
                  <a:schemeClr val="tx1">
                    <a:lumMod val="50000"/>
                    <a:lumOff val="50000"/>
                  </a:schemeClr>
                </a:solidFill>
                <a:latin typeface="+mn-lt"/>
                <a:ea typeface="+mn-ea"/>
                <a:cs typeface="+mn-ea"/>
                <a:sym typeface="+mn-lt"/>
              </a:rPr>
              <a:t>65%</a:t>
            </a:r>
            <a:endParaRPr lang="en-US" dirty="0">
              <a:solidFill>
                <a:schemeClr val="tx1">
                  <a:lumMod val="50000"/>
                  <a:lumOff val="50000"/>
                </a:schemeClr>
              </a:solidFill>
              <a:latin typeface="+mn-lt"/>
              <a:ea typeface="+mn-ea"/>
              <a:cs typeface="+mn-ea"/>
              <a:sym typeface="+mn-lt"/>
            </a:endParaRPr>
          </a:p>
        </p:txBody>
      </p:sp>
      <p:grpSp>
        <p:nvGrpSpPr>
          <p:cNvPr id="80" name="Group 79"/>
          <p:cNvGrpSpPr/>
          <p:nvPr/>
        </p:nvGrpSpPr>
        <p:grpSpPr>
          <a:xfrm>
            <a:off x="3035150" y="5188345"/>
            <a:ext cx="324239" cy="696092"/>
            <a:chOff x="5458840" y="2803573"/>
            <a:chExt cx="265516" cy="570022"/>
          </a:xfrm>
          <a:solidFill>
            <a:schemeClr val="tx1">
              <a:lumMod val="25000"/>
              <a:lumOff val="75000"/>
            </a:schemeClr>
          </a:solidFill>
        </p:grpSpPr>
        <p:sp>
          <p:nvSpPr>
            <p:cNvPr id="78" name="Oval 98"/>
            <p:cNvSpPr>
              <a:spLocks noChangeArrowheads="1"/>
            </p:cNvSpPr>
            <p:nvPr/>
          </p:nvSpPr>
          <p:spPr bwMode="auto">
            <a:xfrm>
              <a:off x="5549821" y="2803573"/>
              <a:ext cx="85411" cy="85411"/>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accent1"/>
                </a:solidFill>
                <a:latin typeface="+mn-lt"/>
                <a:ea typeface="+mn-ea"/>
                <a:cs typeface="+mn-ea"/>
                <a:sym typeface="+mn-lt"/>
              </a:endParaRPr>
            </a:p>
          </p:txBody>
        </p:sp>
        <p:sp>
          <p:nvSpPr>
            <p:cNvPr id="79" name="Freeform 99"/>
            <p:cNvSpPr/>
            <p:nvPr/>
          </p:nvSpPr>
          <p:spPr bwMode="auto">
            <a:xfrm>
              <a:off x="5458840" y="2907551"/>
              <a:ext cx="265516" cy="466044"/>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accent1"/>
                </a:solidFill>
                <a:latin typeface="+mn-lt"/>
                <a:ea typeface="+mn-ea"/>
                <a:cs typeface="+mn-ea"/>
                <a:sym typeface="+mn-lt"/>
              </a:endParaRPr>
            </a:p>
          </p:txBody>
        </p:sp>
      </p:grpSp>
      <p:grpSp>
        <p:nvGrpSpPr>
          <p:cNvPr id="83" name="Group 82"/>
          <p:cNvGrpSpPr/>
          <p:nvPr/>
        </p:nvGrpSpPr>
        <p:grpSpPr>
          <a:xfrm>
            <a:off x="9548423" y="5185895"/>
            <a:ext cx="273901" cy="700992"/>
            <a:chOff x="5479451" y="3669116"/>
            <a:chExt cx="224294" cy="574034"/>
          </a:xfrm>
          <a:solidFill>
            <a:schemeClr val="tx1">
              <a:lumMod val="25000"/>
              <a:lumOff val="75000"/>
            </a:schemeClr>
          </a:solidFill>
        </p:grpSpPr>
        <p:sp>
          <p:nvSpPr>
            <p:cNvPr id="81" name="Freeform 96"/>
            <p:cNvSpPr/>
            <p:nvPr/>
          </p:nvSpPr>
          <p:spPr bwMode="auto">
            <a:xfrm>
              <a:off x="5479451" y="3766055"/>
              <a:ext cx="224294" cy="477095"/>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accent2"/>
                </a:solidFill>
                <a:latin typeface="+mn-lt"/>
                <a:ea typeface="+mn-ea"/>
                <a:cs typeface="+mn-ea"/>
                <a:sym typeface="+mn-lt"/>
              </a:endParaRPr>
            </a:p>
          </p:txBody>
        </p:sp>
        <p:sp>
          <p:nvSpPr>
            <p:cNvPr id="82" name="Oval 97"/>
            <p:cNvSpPr>
              <a:spLocks noChangeArrowheads="1"/>
            </p:cNvSpPr>
            <p:nvPr/>
          </p:nvSpPr>
          <p:spPr bwMode="auto">
            <a:xfrm>
              <a:off x="5545979" y="3669116"/>
              <a:ext cx="89338" cy="91237"/>
            </a:xfrm>
            <a:prstGeom prst="ellipse">
              <a:avLst/>
            </a:prstGeom>
            <a:grpFill/>
            <a:ln w="9525">
              <a:noFill/>
              <a:round/>
            </a:ln>
          </p:spPr>
          <p:txBody>
            <a:bodyPr vert="horz" wrap="square" lIns="111664" tIns="55832" rIns="111664" bIns="55832" numCol="1" anchor="t" anchorCtr="0" compatLnSpc="1"/>
            <a:lstStyle/>
            <a:p>
              <a:pPr algn="just">
                <a:lnSpc>
                  <a:spcPct val="120000"/>
                </a:lnSpc>
              </a:pPr>
              <a:endParaRPr lang="en-US" sz="800" dirty="0">
                <a:solidFill>
                  <a:schemeClr val="accent2"/>
                </a:solidFill>
                <a:latin typeface="+mn-lt"/>
                <a:ea typeface="+mn-ea"/>
                <a:cs typeface="+mn-ea"/>
                <a:sym typeface="+mn-lt"/>
              </a:endParaRPr>
            </a:p>
          </p:txBody>
        </p:sp>
      </p:grpSp>
      <p:sp>
        <p:nvSpPr>
          <p:cNvPr id="84" name="Footer Text"/>
          <p:cNvSpPr txBox="1"/>
          <p:nvPr/>
        </p:nvSpPr>
        <p:spPr>
          <a:xfrm>
            <a:off x="6776549" y="5343947"/>
            <a:ext cx="2632298" cy="295466"/>
          </a:xfrm>
          <a:prstGeom prst="rect">
            <a:avLst/>
          </a:prstGeom>
          <a:noFill/>
        </p:spPr>
        <p:txBody>
          <a:bodyPr wrap="square" lIns="0" tIns="0" rIns="0" bIns="0" rtlCol="0">
            <a:spAutoFit/>
          </a:bodyPr>
          <a:lstStyle/>
          <a:p>
            <a:pPr algn="just" defTabSz="1116965">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32"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33"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p:cTn id="13" dur="500" fill="hold"/>
                                        <p:tgtEl>
                                          <p:spTgt spid="58"/>
                                        </p:tgtEl>
                                        <p:attrNameLst>
                                          <p:attrName>ppt_w</p:attrName>
                                        </p:attrNameLst>
                                      </p:cBhvr>
                                      <p:tavLst>
                                        <p:tav tm="0">
                                          <p:val>
                                            <p:fltVal val="0"/>
                                          </p:val>
                                        </p:tav>
                                        <p:tav tm="100000">
                                          <p:val>
                                            <p:strVal val="#ppt_w"/>
                                          </p:val>
                                        </p:tav>
                                      </p:tavLst>
                                    </p:anim>
                                    <p:anim calcmode="lin" valueType="num">
                                      <p:cBhvr>
                                        <p:cTn id="14" dur="500" fill="hold"/>
                                        <p:tgtEl>
                                          <p:spTgt spid="58"/>
                                        </p:tgtEl>
                                        <p:attrNameLst>
                                          <p:attrName>ppt_h</p:attrName>
                                        </p:attrNameLst>
                                      </p:cBhvr>
                                      <p:tavLst>
                                        <p:tav tm="0">
                                          <p:val>
                                            <p:fltVal val="0"/>
                                          </p:val>
                                        </p:tav>
                                        <p:tav tm="100000">
                                          <p:val>
                                            <p:strVal val="#ppt_h"/>
                                          </p:val>
                                        </p:tav>
                                      </p:tavLst>
                                    </p:anim>
                                    <p:animEffect transition="in" filter="fade">
                                      <p:cBhvr>
                                        <p:cTn id="15" dur="500"/>
                                        <p:tgtEl>
                                          <p:spTgt spid="5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wipe(left)">
                                      <p:cBhvr>
                                        <p:cTn id="19" dur="500"/>
                                        <p:tgtEl>
                                          <p:spTgt spid="67"/>
                                        </p:tgtEl>
                                      </p:cBhvr>
                                    </p:animEffect>
                                  </p:childTnLst>
                                </p:cTn>
                              </p:par>
                              <p:par>
                                <p:cTn id="20" presetID="2" presetClass="entr" presetSubtype="2" accel="50000" decel="50000" fill="hold" grpId="0" nodeType="with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1+#ppt_w/2"/>
                                          </p:val>
                                        </p:tav>
                                        <p:tav tm="100000">
                                          <p:val>
                                            <p:strVal val="#ppt_x"/>
                                          </p:val>
                                        </p:tav>
                                      </p:tavLst>
                                    </p:anim>
                                    <p:anim calcmode="lin" valueType="num">
                                      <p:cBhvr additive="base">
                                        <p:cTn id="23" dur="500" fill="hold"/>
                                        <p:tgtEl>
                                          <p:spTgt spid="73"/>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000"/>
                            </p:stCondLst>
                            <p:childTnLst>
                              <p:par>
                                <p:cTn id="31" presetID="53" presetClass="entr" presetSubtype="16" fill="hold" grpId="0"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2500"/>
                            </p:stCondLst>
                            <p:childTnLst>
                              <p:par>
                                <p:cTn id="37" presetID="22" presetClass="entr" presetSubtype="2"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right)">
                                      <p:cBhvr>
                                        <p:cTn id="39" dur="500"/>
                                        <p:tgtEl>
                                          <p:spTgt spid="65"/>
                                        </p:tgtEl>
                                      </p:cBhvr>
                                    </p:animEffect>
                                  </p:childTnLst>
                                </p:cTn>
                              </p:par>
                              <p:par>
                                <p:cTn id="40" presetID="2" presetClass="entr" presetSubtype="8" accel="50000" decel="5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0-#ppt_w/2"/>
                                          </p:val>
                                        </p:tav>
                                        <p:tav tm="100000">
                                          <p:val>
                                            <p:strVal val="#ppt_x"/>
                                          </p:val>
                                        </p:tav>
                                      </p:tavLst>
                                    </p:anim>
                                    <p:anim calcmode="lin" valueType="num">
                                      <p:cBhvr additive="base">
                                        <p:cTn id="43" dur="500" fill="hold"/>
                                        <p:tgtEl>
                                          <p:spTgt spid="70"/>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fltVal val="0"/>
                                          </p:val>
                                        </p:tav>
                                        <p:tav tm="100000">
                                          <p:val>
                                            <p:strVal val="#ppt_w"/>
                                          </p:val>
                                        </p:tav>
                                      </p:tavLst>
                                    </p:anim>
                                    <p:anim calcmode="lin" valueType="num">
                                      <p:cBhvr>
                                        <p:cTn id="48" dur="500" fill="hold"/>
                                        <p:tgtEl>
                                          <p:spTgt spid="53"/>
                                        </p:tgtEl>
                                        <p:attrNameLst>
                                          <p:attrName>ppt_h</p:attrName>
                                        </p:attrNameLst>
                                      </p:cBhvr>
                                      <p:tavLst>
                                        <p:tav tm="0">
                                          <p:val>
                                            <p:fltVal val="0"/>
                                          </p:val>
                                        </p:tav>
                                        <p:tav tm="100000">
                                          <p:val>
                                            <p:strVal val="#ppt_h"/>
                                          </p:val>
                                        </p:tav>
                                      </p:tavLst>
                                    </p:anim>
                                    <p:animEffect transition="in" filter="fade">
                                      <p:cBhvr>
                                        <p:cTn id="49" dur="500"/>
                                        <p:tgtEl>
                                          <p:spTgt spid="53"/>
                                        </p:tgtEl>
                                      </p:cBhvr>
                                    </p:animEffect>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62"/>
                                        </p:tgtEl>
                                        <p:attrNameLst>
                                          <p:attrName>style.visibility</p:attrName>
                                        </p:attrNameLst>
                                      </p:cBhvr>
                                      <p:to>
                                        <p:strVal val="visible"/>
                                      </p:to>
                                    </p:set>
                                    <p:anim calcmode="lin" valueType="num">
                                      <p:cBhvr>
                                        <p:cTn id="53" dur="500" fill="hold"/>
                                        <p:tgtEl>
                                          <p:spTgt spid="62"/>
                                        </p:tgtEl>
                                        <p:attrNameLst>
                                          <p:attrName>ppt_w</p:attrName>
                                        </p:attrNameLst>
                                      </p:cBhvr>
                                      <p:tavLst>
                                        <p:tav tm="0">
                                          <p:val>
                                            <p:fltVal val="0"/>
                                          </p:val>
                                        </p:tav>
                                        <p:tav tm="100000">
                                          <p:val>
                                            <p:strVal val="#ppt_w"/>
                                          </p:val>
                                        </p:tav>
                                      </p:tavLst>
                                    </p:anim>
                                    <p:anim calcmode="lin" valueType="num">
                                      <p:cBhvr>
                                        <p:cTn id="54" dur="500" fill="hold"/>
                                        <p:tgtEl>
                                          <p:spTgt spid="62"/>
                                        </p:tgtEl>
                                        <p:attrNameLst>
                                          <p:attrName>ppt_h</p:attrName>
                                        </p:attrNameLst>
                                      </p:cBhvr>
                                      <p:tavLst>
                                        <p:tav tm="0">
                                          <p:val>
                                            <p:fltVal val="0"/>
                                          </p:val>
                                        </p:tav>
                                        <p:tav tm="100000">
                                          <p:val>
                                            <p:strVal val="#ppt_h"/>
                                          </p:val>
                                        </p:tav>
                                      </p:tavLst>
                                    </p:anim>
                                    <p:animEffect transition="in" filter="fade">
                                      <p:cBhvr>
                                        <p:cTn id="55" dur="500"/>
                                        <p:tgtEl>
                                          <p:spTgt spid="62"/>
                                        </p:tgtEl>
                                      </p:cBhvr>
                                    </p:animEffect>
                                  </p:childTnLst>
                                </p:cTn>
                              </p:par>
                            </p:childTnLst>
                          </p:cTn>
                        </p:par>
                        <p:par>
                          <p:cTn id="56" fill="hold">
                            <p:stCondLst>
                              <p:cond delay="4000"/>
                            </p:stCondLst>
                            <p:childTnLst>
                              <p:par>
                                <p:cTn id="57" presetID="22" presetClass="entr" presetSubtype="2" fill="hold"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right)">
                                      <p:cBhvr>
                                        <p:cTn id="59" dur="500"/>
                                        <p:tgtEl>
                                          <p:spTgt spid="66"/>
                                        </p:tgtEl>
                                      </p:cBhvr>
                                    </p:animEffect>
                                  </p:childTnLst>
                                </p:cTn>
                              </p:par>
                              <p:par>
                                <p:cTn id="60" presetID="2" presetClass="entr" presetSubtype="8" accel="50000" decel="50000" fill="hold" grpId="0" nodeType="withEffect">
                                  <p:stCondLst>
                                    <p:cond delay="0"/>
                                  </p:stCondLst>
                                  <p:childTnLst>
                                    <p:set>
                                      <p:cBhvr>
                                        <p:cTn id="61" dur="1" fill="hold">
                                          <p:stCondLst>
                                            <p:cond delay="0"/>
                                          </p:stCondLst>
                                        </p:cTn>
                                        <p:tgtEl>
                                          <p:spTgt spid="69"/>
                                        </p:tgtEl>
                                        <p:attrNameLst>
                                          <p:attrName>style.visibility</p:attrName>
                                        </p:attrNameLst>
                                      </p:cBhvr>
                                      <p:to>
                                        <p:strVal val="visible"/>
                                      </p:to>
                                    </p:set>
                                    <p:anim calcmode="lin" valueType="num">
                                      <p:cBhvr additive="base">
                                        <p:cTn id="62" dur="500" fill="hold"/>
                                        <p:tgtEl>
                                          <p:spTgt spid="69"/>
                                        </p:tgtEl>
                                        <p:attrNameLst>
                                          <p:attrName>ppt_x</p:attrName>
                                        </p:attrNameLst>
                                      </p:cBhvr>
                                      <p:tavLst>
                                        <p:tav tm="0">
                                          <p:val>
                                            <p:strVal val="0-#ppt_w/2"/>
                                          </p:val>
                                        </p:tav>
                                        <p:tav tm="100000">
                                          <p:val>
                                            <p:strVal val="#ppt_x"/>
                                          </p:val>
                                        </p:tav>
                                      </p:tavLst>
                                    </p:anim>
                                    <p:anim calcmode="lin" valueType="num">
                                      <p:cBhvr additive="base">
                                        <p:cTn id="63" dur="500" fill="hold"/>
                                        <p:tgtEl>
                                          <p:spTgt spid="69"/>
                                        </p:tgtEl>
                                        <p:attrNameLst>
                                          <p:attrName>ppt_y</p:attrName>
                                        </p:attrNameLst>
                                      </p:cBhvr>
                                      <p:tavLst>
                                        <p:tav tm="0">
                                          <p:val>
                                            <p:strVal val="#ppt_y"/>
                                          </p:val>
                                        </p:tav>
                                        <p:tav tm="100000">
                                          <p:val>
                                            <p:strVal val="#ppt_y"/>
                                          </p:val>
                                        </p:tav>
                                      </p:tavLst>
                                    </p:anim>
                                  </p:childTnLst>
                                </p:cTn>
                              </p:par>
                            </p:childTnLst>
                          </p:cTn>
                        </p:par>
                        <p:par>
                          <p:cTn id="64" fill="hold">
                            <p:stCondLst>
                              <p:cond delay="4500"/>
                            </p:stCondLst>
                            <p:childTnLst>
                              <p:par>
                                <p:cTn id="65" presetID="53" presetClass="entr" presetSubtype="16"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 calcmode="lin" valueType="num">
                                      <p:cBhvr>
                                        <p:cTn id="67" dur="500" fill="hold"/>
                                        <p:tgtEl>
                                          <p:spTgt spid="48"/>
                                        </p:tgtEl>
                                        <p:attrNameLst>
                                          <p:attrName>ppt_w</p:attrName>
                                        </p:attrNameLst>
                                      </p:cBhvr>
                                      <p:tavLst>
                                        <p:tav tm="0">
                                          <p:val>
                                            <p:fltVal val="0"/>
                                          </p:val>
                                        </p:tav>
                                        <p:tav tm="100000">
                                          <p:val>
                                            <p:strVal val="#ppt_w"/>
                                          </p:val>
                                        </p:tav>
                                      </p:tavLst>
                                    </p:anim>
                                    <p:anim calcmode="lin" valueType="num">
                                      <p:cBhvr>
                                        <p:cTn id="68" dur="500" fill="hold"/>
                                        <p:tgtEl>
                                          <p:spTgt spid="48"/>
                                        </p:tgtEl>
                                        <p:attrNameLst>
                                          <p:attrName>ppt_h</p:attrName>
                                        </p:attrNameLst>
                                      </p:cBhvr>
                                      <p:tavLst>
                                        <p:tav tm="0">
                                          <p:val>
                                            <p:fltVal val="0"/>
                                          </p:val>
                                        </p:tav>
                                        <p:tav tm="100000">
                                          <p:val>
                                            <p:strVal val="#ppt_h"/>
                                          </p:val>
                                        </p:tav>
                                      </p:tavLst>
                                    </p:anim>
                                    <p:animEffect transition="in" filter="fade">
                                      <p:cBhvr>
                                        <p:cTn id="69" dur="500"/>
                                        <p:tgtEl>
                                          <p:spTgt spid="48"/>
                                        </p:tgtEl>
                                      </p:cBhvr>
                                    </p:animEffect>
                                  </p:childTnLst>
                                </p:cTn>
                              </p:par>
                            </p:childTnLst>
                          </p:cTn>
                        </p:par>
                        <p:par>
                          <p:cTn id="70" fill="hold">
                            <p:stCondLst>
                              <p:cond delay="5000"/>
                            </p:stCondLst>
                            <p:childTnLst>
                              <p:par>
                                <p:cTn id="71" presetID="53" presetClass="entr" presetSubtype="16" fill="hold" grpId="0" nodeType="afterEffect">
                                  <p:stCondLst>
                                    <p:cond delay="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childTnLst>
                                </p:cTn>
                              </p:par>
                            </p:childTnLst>
                          </p:cTn>
                        </p:par>
                        <p:par>
                          <p:cTn id="76" fill="hold">
                            <p:stCondLst>
                              <p:cond delay="5500"/>
                            </p:stCondLst>
                            <p:childTnLst>
                              <p:par>
                                <p:cTn id="77" presetID="22" presetClass="entr" presetSubtype="8"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left)">
                                      <p:cBhvr>
                                        <p:cTn id="79" dur="500"/>
                                        <p:tgtEl>
                                          <p:spTgt spid="63"/>
                                        </p:tgtEl>
                                      </p:cBhvr>
                                    </p:animEffect>
                                  </p:childTnLst>
                                </p:cTn>
                              </p:par>
                              <p:par>
                                <p:cTn id="80" presetID="2" presetClass="entr" presetSubtype="2" accel="50000" decel="50000"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fill="hold"/>
                                        <p:tgtEl>
                                          <p:spTgt spid="71"/>
                                        </p:tgtEl>
                                        <p:attrNameLst>
                                          <p:attrName>ppt_x</p:attrName>
                                        </p:attrNameLst>
                                      </p:cBhvr>
                                      <p:tavLst>
                                        <p:tav tm="0">
                                          <p:val>
                                            <p:strVal val="1+#ppt_w/2"/>
                                          </p:val>
                                        </p:tav>
                                        <p:tav tm="100000">
                                          <p:val>
                                            <p:strVal val="#ppt_x"/>
                                          </p:val>
                                        </p:tav>
                                      </p:tavLst>
                                    </p:anim>
                                    <p:anim calcmode="lin" valueType="num">
                                      <p:cBhvr additive="base">
                                        <p:cTn id="83" dur="500" fill="hold"/>
                                        <p:tgtEl>
                                          <p:spTgt spid="71"/>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53" presetClass="entr" presetSubtype="16" fill="hold" grpId="0" nodeType="after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childTnLst>
                          </p:cTn>
                        </p:par>
                        <p:par>
                          <p:cTn id="90" fill="hold">
                            <p:stCondLst>
                              <p:cond delay="6500"/>
                            </p:stCondLst>
                            <p:childTnLst>
                              <p:par>
                                <p:cTn id="91" presetID="53" presetClass="entr" presetSubtype="16" fill="hold" grpId="0"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childTnLst>
                          </p:cTn>
                        </p:par>
                        <p:par>
                          <p:cTn id="96" fill="hold">
                            <p:stCondLst>
                              <p:cond delay="7000"/>
                            </p:stCondLst>
                            <p:childTnLst>
                              <p:par>
                                <p:cTn id="97" presetID="22" presetClass="entr" presetSubtype="8" fill="hold" nodeType="afterEffect">
                                  <p:stCondLst>
                                    <p:cond delay="0"/>
                                  </p:stCondLst>
                                  <p:childTnLst>
                                    <p:set>
                                      <p:cBhvr>
                                        <p:cTn id="98" dur="1" fill="hold">
                                          <p:stCondLst>
                                            <p:cond delay="0"/>
                                          </p:stCondLst>
                                        </p:cTn>
                                        <p:tgtEl>
                                          <p:spTgt spid="64"/>
                                        </p:tgtEl>
                                        <p:attrNameLst>
                                          <p:attrName>style.visibility</p:attrName>
                                        </p:attrNameLst>
                                      </p:cBhvr>
                                      <p:to>
                                        <p:strVal val="visible"/>
                                      </p:to>
                                    </p:set>
                                    <p:animEffect transition="in" filter="wipe(left)">
                                      <p:cBhvr>
                                        <p:cTn id="99" dur="500"/>
                                        <p:tgtEl>
                                          <p:spTgt spid="64"/>
                                        </p:tgtEl>
                                      </p:cBhvr>
                                    </p:animEffect>
                                  </p:childTnLst>
                                </p:cTn>
                              </p:par>
                              <p:par>
                                <p:cTn id="100" presetID="2" presetClass="entr" presetSubtype="2" accel="50000" decel="50000"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1+#ppt_w/2"/>
                                          </p:val>
                                        </p:tav>
                                        <p:tav tm="100000">
                                          <p:val>
                                            <p:strVal val="#ppt_x"/>
                                          </p:val>
                                        </p:tav>
                                      </p:tavLst>
                                    </p:anim>
                                    <p:anim calcmode="lin" valueType="num">
                                      <p:cBhvr additive="base">
                                        <p:cTn id="103" dur="500" fill="hold"/>
                                        <p:tgtEl>
                                          <p:spTgt spid="72"/>
                                        </p:tgtEl>
                                        <p:attrNameLst>
                                          <p:attrName>ppt_y</p:attrName>
                                        </p:attrNameLst>
                                      </p:cBhvr>
                                      <p:tavLst>
                                        <p:tav tm="0">
                                          <p:val>
                                            <p:strVal val="#ppt_y"/>
                                          </p:val>
                                        </p:tav>
                                        <p:tav tm="100000">
                                          <p:val>
                                            <p:strVal val="#ppt_y"/>
                                          </p:val>
                                        </p:tav>
                                      </p:tavLst>
                                    </p:anim>
                                  </p:childTnLst>
                                </p:cTn>
                              </p:par>
                            </p:childTnLst>
                          </p:cTn>
                        </p:par>
                        <p:par>
                          <p:cTn id="104" fill="hold">
                            <p:stCondLst>
                              <p:cond delay="7500"/>
                            </p:stCondLst>
                            <p:childTnLst>
                              <p:par>
                                <p:cTn id="105" presetID="53" presetClass="entr" presetSubtype="16" fill="hold" nodeType="afterEffect">
                                  <p:stCondLst>
                                    <p:cond delay="0"/>
                                  </p:stCondLst>
                                  <p:childTnLst>
                                    <p:set>
                                      <p:cBhvr>
                                        <p:cTn id="106" dur="1" fill="hold">
                                          <p:stCondLst>
                                            <p:cond delay="0"/>
                                          </p:stCondLst>
                                        </p:cTn>
                                        <p:tgtEl>
                                          <p:spTgt spid="83"/>
                                        </p:tgtEl>
                                        <p:attrNameLst>
                                          <p:attrName>style.visibility</p:attrName>
                                        </p:attrNameLst>
                                      </p:cBhvr>
                                      <p:to>
                                        <p:strVal val="visible"/>
                                      </p:to>
                                    </p:set>
                                    <p:anim calcmode="lin" valueType="num">
                                      <p:cBhvr>
                                        <p:cTn id="107" dur="500" fill="hold"/>
                                        <p:tgtEl>
                                          <p:spTgt spid="83"/>
                                        </p:tgtEl>
                                        <p:attrNameLst>
                                          <p:attrName>ppt_w</p:attrName>
                                        </p:attrNameLst>
                                      </p:cBhvr>
                                      <p:tavLst>
                                        <p:tav tm="0">
                                          <p:val>
                                            <p:fltVal val="0"/>
                                          </p:val>
                                        </p:tav>
                                        <p:tav tm="100000">
                                          <p:val>
                                            <p:strVal val="#ppt_w"/>
                                          </p:val>
                                        </p:tav>
                                      </p:tavLst>
                                    </p:anim>
                                    <p:anim calcmode="lin" valueType="num">
                                      <p:cBhvr>
                                        <p:cTn id="108" dur="500" fill="hold"/>
                                        <p:tgtEl>
                                          <p:spTgt spid="83"/>
                                        </p:tgtEl>
                                        <p:attrNameLst>
                                          <p:attrName>ppt_h</p:attrName>
                                        </p:attrNameLst>
                                      </p:cBhvr>
                                      <p:tavLst>
                                        <p:tav tm="0">
                                          <p:val>
                                            <p:fltVal val="0"/>
                                          </p:val>
                                        </p:tav>
                                        <p:tav tm="100000">
                                          <p:val>
                                            <p:strVal val="#ppt_h"/>
                                          </p:val>
                                        </p:tav>
                                      </p:tavLst>
                                    </p:anim>
                                    <p:animEffect transition="in" filter="fade">
                                      <p:cBhvr>
                                        <p:cTn id="109" dur="500"/>
                                        <p:tgtEl>
                                          <p:spTgt spid="83"/>
                                        </p:tgtEl>
                                      </p:cBhvr>
                                    </p:animEffect>
                                  </p:childTnLst>
                                </p:cTn>
                              </p:par>
                            </p:childTnLst>
                          </p:cTn>
                        </p:par>
                        <p:par>
                          <p:cTn id="110" fill="hold">
                            <p:stCondLst>
                              <p:cond delay="8000"/>
                            </p:stCondLst>
                            <p:childTnLst>
                              <p:par>
                                <p:cTn id="111" presetID="22" presetClass="entr" presetSubtype="2"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wipe(right)">
                                      <p:cBhvr>
                                        <p:cTn id="113" dur="500"/>
                                        <p:tgtEl>
                                          <p:spTgt spid="84"/>
                                        </p:tgtEl>
                                      </p:cBhvr>
                                    </p:animEffect>
                                  </p:childTnLst>
                                </p:cTn>
                              </p:par>
                              <p:par>
                                <p:cTn id="114" presetID="53" presetClass="entr" presetSubtype="16"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 calcmode="lin" valueType="num">
                                      <p:cBhvr>
                                        <p:cTn id="116" dur="500" fill="hold"/>
                                        <p:tgtEl>
                                          <p:spTgt spid="76"/>
                                        </p:tgtEl>
                                        <p:attrNameLst>
                                          <p:attrName>ppt_w</p:attrName>
                                        </p:attrNameLst>
                                      </p:cBhvr>
                                      <p:tavLst>
                                        <p:tav tm="0">
                                          <p:val>
                                            <p:fltVal val="0"/>
                                          </p:val>
                                        </p:tav>
                                        <p:tav tm="100000">
                                          <p:val>
                                            <p:strVal val="#ppt_w"/>
                                          </p:val>
                                        </p:tav>
                                      </p:tavLst>
                                    </p:anim>
                                    <p:anim calcmode="lin" valueType="num">
                                      <p:cBhvr>
                                        <p:cTn id="117" dur="500" fill="hold"/>
                                        <p:tgtEl>
                                          <p:spTgt spid="76"/>
                                        </p:tgtEl>
                                        <p:attrNameLst>
                                          <p:attrName>ppt_h</p:attrName>
                                        </p:attrNameLst>
                                      </p:cBhvr>
                                      <p:tavLst>
                                        <p:tav tm="0">
                                          <p:val>
                                            <p:fltVal val="0"/>
                                          </p:val>
                                        </p:tav>
                                        <p:tav tm="100000">
                                          <p:val>
                                            <p:strVal val="#ppt_h"/>
                                          </p:val>
                                        </p:tav>
                                      </p:tavLst>
                                    </p:anim>
                                    <p:animEffect transition="in" filter="fade">
                                      <p:cBhvr>
                                        <p:cTn id="118" dur="500"/>
                                        <p:tgtEl>
                                          <p:spTgt spid="76"/>
                                        </p:tgtEl>
                                      </p:cBhvr>
                                    </p:animEffect>
                                  </p:childTnLst>
                                </p:cTn>
                              </p:par>
                            </p:childTnLst>
                          </p:cTn>
                        </p:par>
                        <p:par>
                          <p:cTn id="119" fill="hold">
                            <p:stCondLst>
                              <p:cond delay="8500"/>
                            </p:stCondLst>
                            <p:childTnLst>
                              <p:par>
                                <p:cTn id="120" presetID="53" presetClass="entr" presetSubtype="16" fill="hold" nodeType="afterEffect">
                                  <p:stCondLst>
                                    <p:cond delay="0"/>
                                  </p:stCondLst>
                                  <p:childTnLst>
                                    <p:set>
                                      <p:cBhvr>
                                        <p:cTn id="121" dur="1" fill="hold">
                                          <p:stCondLst>
                                            <p:cond delay="0"/>
                                          </p:stCondLst>
                                        </p:cTn>
                                        <p:tgtEl>
                                          <p:spTgt spid="80"/>
                                        </p:tgtEl>
                                        <p:attrNameLst>
                                          <p:attrName>style.visibility</p:attrName>
                                        </p:attrNameLst>
                                      </p:cBhvr>
                                      <p:to>
                                        <p:strVal val="visible"/>
                                      </p:to>
                                    </p:set>
                                    <p:anim calcmode="lin" valueType="num">
                                      <p:cBhvr>
                                        <p:cTn id="122" dur="500" fill="hold"/>
                                        <p:tgtEl>
                                          <p:spTgt spid="80"/>
                                        </p:tgtEl>
                                        <p:attrNameLst>
                                          <p:attrName>ppt_w</p:attrName>
                                        </p:attrNameLst>
                                      </p:cBhvr>
                                      <p:tavLst>
                                        <p:tav tm="0">
                                          <p:val>
                                            <p:fltVal val="0"/>
                                          </p:val>
                                        </p:tav>
                                        <p:tav tm="100000">
                                          <p:val>
                                            <p:strVal val="#ppt_w"/>
                                          </p:val>
                                        </p:tav>
                                      </p:tavLst>
                                    </p:anim>
                                    <p:anim calcmode="lin" valueType="num">
                                      <p:cBhvr>
                                        <p:cTn id="123" dur="500" fill="hold"/>
                                        <p:tgtEl>
                                          <p:spTgt spid="80"/>
                                        </p:tgtEl>
                                        <p:attrNameLst>
                                          <p:attrName>ppt_h</p:attrName>
                                        </p:attrNameLst>
                                      </p:cBhvr>
                                      <p:tavLst>
                                        <p:tav tm="0">
                                          <p:val>
                                            <p:fltVal val="0"/>
                                          </p:val>
                                        </p:tav>
                                        <p:tav tm="100000">
                                          <p:val>
                                            <p:strVal val="#ppt_h"/>
                                          </p:val>
                                        </p:tav>
                                      </p:tavLst>
                                    </p:anim>
                                    <p:animEffect transition="in" filter="fade">
                                      <p:cBhvr>
                                        <p:cTn id="124" dur="500"/>
                                        <p:tgtEl>
                                          <p:spTgt spid="80"/>
                                        </p:tgtEl>
                                      </p:cBhvr>
                                    </p:animEffect>
                                  </p:childTnLst>
                                </p:cTn>
                              </p:par>
                            </p:childTnLst>
                          </p:cTn>
                        </p:par>
                        <p:par>
                          <p:cTn id="125" fill="hold">
                            <p:stCondLst>
                              <p:cond delay="9000"/>
                            </p:stCondLst>
                            <p:childTnLst>
                              <p:par>
                                <p:cTn id="126" presetID="22" presetClass="entr" presetSubtype="8" fill="hold" grpId="0" nodeType="afterEffect">
                                  <p:stCondLst>
                                    <p:cond delay="0"/>
                                  </p:stCondLst>
                                  <p:childTnLst>
                                    <p:set>
                                      <p:cBhvr>
                                        <p:cTn id="127" dur="1" fill="hold">
                                          <p:stCondLst>
                                            <p:cond delay="0"/>
                                          </p:stCondLst>
                                        </p:cTn>
                                        <p:tgtEl>
                                          <p:spTgt spid="75"/>
                                        </p:tgtEl>
                                        <p:attrNameLst>
                                          <p:attrName>style.visibility</p:attrName>
                                        </p:attrNameLst>
                                      </p:cBhvr>
                                      <p:to>
                                        <p:strVal val="visible"/>
                                      </p:to>
                                    </p:set>
                                    <p:animEffect transition="in" filter="wipe(left)">
                                      <p:cBhvr>
                                        <p:cTn id="128" dur="500"/>
                                        <p:tgtEl>
                                          <p:spTgt spid="75"/>
                                        </p:tgtEl>
                                      </p:cBhvr>
                                    </p:animEffect>
                                  </p:childTnLst>
                                </p:cTn>
                              </p:par>
                              <p:par>
                                <p:cTn id="129" presetID="53" presetClass="entr" presetSubtype="16" fill="hold" grpId="0" nodeType="withEffect">
                                  <p:stCondLst>
                                    <p:cond delay="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Effect transition="in" filter="fade">
                                      <p:cBhvr>
                                        <p:cTn id="13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bldLvl="0" animBg="1"/>
      <p:bldP spid="51" grpId="0" bldLvl="0" animBg="1"/>
      <p:bldP spid="52" grpId="0" bldLvl="0" animBg="1"/>
      <p:bldP spid="53" grpId="0" bldLvl="0" animBg="1"/>
      <p:bldP spid="58" grpId="0" bldLvl="0" animBg="1"/>
      <p:bldP spid="59" grpId="0" bldLvl="0" animBg="1"/>
      <p:bldP spid="60" grpId="0" bldLvl="0" animBg="1"/>
      <p:bldP spid="61" grpId="0" bldLvl="0" animBg="1"/>
      <p:bldP spid="62" grpId="0" bldLvl="0" animBg="1"/>
      <p:bldP spid="69" grpId="0"/>
      <p:bldP spid="70" grpId="0"/>
      <p:bldP spid="71" grpId="0"/>
      <p:bldP spid="72" grpId="0"/>
      <p:bldP spid="73" grpId="0"/>
      <p:bldP spid="74" grpId="0"/>
      <p:bldP spid="75" grpId="0"/>
      <p:bldP spid="76" grpId="0"/>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5584212" y="4731685"/>
            <a:ext cx="1110118" cy="1110118"/>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58" name="Oval 57"/>
          <p:cNvSpPr/>
          <p:nvPr/>
        </p:nvSpPr>
        <p:spPr>
          <a:xfrm>
            <a:off x="6968761" y="4230437"/>
            <a:ext cx="1110118" cy="111011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59" name="Oval 58"/>
          <p:cNvSpPr/>
          <p:nvPr/>
        </p:nvSpPr>
        <p:spPr>
          <a:xfrm>
            <a:off x="4508376" y="3807419"/>
            <a:ext cx="1110118" cy="1110118"/>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55" name="Oval 54"/>
          <p:cNvSpPr/>
          <p:nvPr/>
        </p:nvSpPr>
        <p:spPr>
          <a:xfrm>
            <a:off x="7275507" y="2943576"/>
            <a:ext cx="1110118" cy="111011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54" name="Oval 53"/>
          <p:cNvSpPr/>
          <p:nvPr/>
        </p:nvSpPr>
        <p:spPr>
          <a:xfrm>
            <a:off x="6163757" y="2021989"/>
            <a:ext cx="1110118" cy="111011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45" name="Oval 44"/>
          <p:cNvSpPr/>
          <p:nvPr/>
        </p:nvSpPr>
        <p:spPr>
          <a:xfrm>
            <a:off x="4841411" y="2414638"/>
            <a:ext cx="1110118" cy="1110118"/>
          </a:xfrm>
          <a:prstGeom prst="ellips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cs typeface="+mn-ea"/>
              <a:sym typeface="+mn-lt"/>
            </a:endParaRPr>
          </a:p>
        </p:txBody>
      </p:sp>
      <p:sp>
        <p:nvSpPr>
          <p:cNvPr id="44" name="Hexagon 43"/>
          <p:cNvSpPr/>
          <p:nvPr/>
        </p:nvSpPr>
        <p:spPr>
          <a:xfrm>
            <a:off x="5290358" y="3166049"/>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01</a:t>
            </a:r>
            <a:endParaRPr lang="en-US" dirty="0">
              <a:cs typeface="+mn-ea"/>
              <a:sym typeface="+mn-lt"/>
            </a:endParaRPr>
          </a:p>
        </p:txBody>
      </p:sp>
      <p:sp>
        <p:nvSpPr>
          <p:cNvPr id="46" name="Hexagon 45"/>
          <p:cNvSpPr/>
          <p:nvPr/>
        </p:nvSpPr>
        <p:spPr>
          <a:xfrm>
            <a:off x="6784561" y="3166049"/>
            <a:ext cx="791332" cy="682183"/>
          </a:xfrm>
          <a:prstGeom prst="hexag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03</a:t>
            </a:r>
            <a:endParaRPr lang="en-US" dirty="0">
              <a:cs typeface="+mn-ea"/>
              <a:sym typeface="+mn-lt"/>
            </a:endParaRPr>
          </a:p>
        </p:txBody>
      </p:sp>
      <p:sp>
        <p:nvSpPr>
          <p:cNvPr id="47" name="Hexagon 46"/>
          <p:cNvSpPr/>
          <p:nvPr/>
        </p:nvSpPr>
        <p:spPr>
          <a:xfrm>
            <a:off x="6043921" y="2772365"/>
            <a:ext cx="791332" cy="682183"/>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02</a:t>
            </a:r>
            <a:endParaRPr lang="en-US" dirty="0">
              <a:cs typeface="+mn-ea"/>
              <a:sym typeface="+mn-lt"/>
            </a:endParaRPr>
          </a:p>
        </p:txBody>
      </p:sp>
      <p:sp>
        <p:nvSpPr>
          <p:cNvPr id="48" name="Hexagon 47"/>
          <p:cNvSpPr/>
          <p:nvPr/>
        </p:nvSpPr>
        <p:spPr>
          <a:xfrm>
            <a:off x="5290358" y="3992363"/>
            <a:ext cx="791332" cy="682183"/>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06</a:t>
            </a:r>
            <a:endParaRPr lang="en-US" dirty="0">
              <a:cs typeface="+mn-ea"/>
              <a:sym typeface="+mn-lt"/>
            </a:endParaRPr>
          </a:p>
        </p:txBody>
      </p:sp>
      <p:sp>
        <p:nvSpPr>
          <p:cNvPr id="50" name="Hexagon 49"/>
          <p:cNvSpPr/>
          <p:nvPr/>
        </p:nvSpPr>
        <p:spPr>
          <a:xfrm>
            <a:off x="6756534" y="3967601"/>
            <a:ext cx="791332" cy="682183"/>
          </a:xfrm>
          <a:prstGeom prst="hexag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04</a:t>
            </a:r>
            <a:endParaRPr lang="en-US" dirty="0">
              <a:cs typeface="+mn-ea"/>
              <a:sym typeface="+mn-lt"/>
            </a:endParaRPr>
          </a:p>
        </p:txBody>
      </p:sp>
      <p:sp>
        <p:nvSpPr>
          <p:cNvPr id="52" name="Hexagon 51"/>
          <p:cNvSpPr/>
          <p:nvPr/>
        </p:nvSpPr>
        <p:spPr>
          <a:xfrm>
            <a:off x="6043921" y="4416316"/>
            <a:ext cx="791332" cy="682183"/>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mtClean="0">
                <a:cs typeface="+mn-ea"/>
                <a:sym typeface="+mn-lt"/>
              </a:rPr>
              <a:t>05</a:t>
            </a:r>
            <a:endParaRPr lang="en-US" dirty="0">
              <a:cs typeface="+mn-ea"/>
              <a:sym typeface="+mn-lt"/>
            </a:endParaRPr>
          </a:p>
        </p:txBody>
      </p:sp>
      <p:sp>
        <p:nvSpPr>
          <p:cNvPr id="63" name="Freeform 62"/>
          <p:cNvSpPr>
            <a:spLocks noEditPoints="1"/>
          </p:cNvSpPr>
          <p:nvPr/>
        </p:nvSpPr>
        <p:spPr bwMode="auto">
          <a:xfrm>
            <a:off x="5225260" y="2681256"/>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sp>
        <p:nvSpPr>
          <p:cNvPr id="64" name="Freeform 69"/>
          <p:cNvSpPr/>
          <p:nvPr/>
        </p:nvSpPr>
        <p:spPr bwMode="auto">
          <a:xfrm>
            <a:off x="6629338" y="2334149"/>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sp>
        <p:nvSpPr>
          <p:cNvPr id="66" name="Freeform 23"/>
          <p:cNvSpPr>
            <a:spLocks noEditPoints="1"/>
          </p:cNvSpPr>
          <p:nvPr/>
        </p:nvSpPr>
        <p:spPr bwMode="auto">
          <a:xfrm>
            <a:off x="7686293" y="3341870"/>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sp>
        <p:nvSpPr>
          <p:cNvPr id="67" name="Freeform 57"/>
          <p:cNvSpPr>
            <a:spLocks noEditPoints="1"/>
          </p:cNvSpPr>
          <p:nvPr/>
        </p:nvSpPr>
        <p:spPr bwMode="auto">
          <a:xfrm>
            <a:off x="7378801" y="4719468"/>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sp>
        <p:nvSpPr>
          <p:cNvPr id="68" name="Freeform 83"/>
          <p:cNvSpPr>
            <a:spLocks noEditPoints="1"/>
          </p:cNvSpPr>
          <p:nvPr/>
        </p:nvSpPr>
        <p:spPr bwMode="auto">
          <a:xfrm>
            <a:off x="5985710" y="5158790"/>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sp>
        <p:nvSpPr>
          <p:cNvPr id="69" name="Freeform 40"/>
          <p:cNvSpPr>
            <a:spLocks noEditPoints="1"/>
          </p:cNvSpPr>
          <p:nvPr/>
        </p:nvSpPr>
        <p:spPr bwMode="auto">
          <a:xfrm>
            <a:off x="4819775" y="4158954"/>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dirty="0">
              <a:latin typeface="+mn-lt"/>
              <a:ea typeface="+mn-ea"/>
              <a:cs typeface="+mn-ea"/>
              <a:sym typeface="+mn-lt"/>
            </a:endParaRPr>
          </a:p>
        </p:txBody>
      </p:sp>
      <p:grpSp>
        <p:nvGrpSpPr>
          <p:cNvPr id="2" name="Group 22"/>
          <p:cNvGrpSpPr/>
          <p:nvPr/>
        </p:nvGrpSpPr>
        <p:grpSpPr>
          <a:xfrm>
            <a:off x="1892871" y="3993550"/>
            <a:ext cx="2418755" cy="745348"/>
            <a:chOff x="844734" y="1912933"/>
            <a:chExt cx="2287091" cy="684787"/>
          </a:xfrm>
        </p:grpSpPr>
        <p:sp>
          <p:nvSpPr>
            <p:cNvPr id="71" name="Footer Text"/>
            <p:cNvSpPr txBox="1"/>
            <p:nvPr/>
          </p:nvSpPr>
          <p:spPr>
            <a:xfrm>
              <a:off x="844734" y="2190533"/>
              <a:ext cx="2287091" cy="407187"/>
            </a:xfrm>
            <a:prstGeom prst="rect">
              <a:avLst/>
            </a:prstGeom>
            <a:noFill/>
          </p:spPr>
          <p:txBody>
            <a:bodyPr wrap="square" lIns="0" tIns="0" rIns="0" bIns="0" rtlCol="0" anchor="t" anchorCtr="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72" name="TextBox 71"/>
            <p:cNvSpPr txBox="1"/>
            <p:nvPr/>
          </p:nvSpPr>
          <p:spPr>
            <a:xfrm>
              <a:off x="1943482" y="1912933"/>
              <a:ext cx="1188343" cy="222740"/>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altLang="zh-CN" sz="1400" dirty="0">
                <a:solidFill>
                  <a:schemeClr val="bg1">
                    <a:lumMod val="65000"/>
                  </a:schemeClr>
                </a:solidFill>
                <a:latin typeface="+mn-lt"/>
                <a:ea typeface="+mn-ea"/>
                <a:cs typeface="+mn-ea"/>
                <a:sym typeface="+mn-lt"/>
              </a:endParaRPr>
            </a:p>
          </p:txBody>
        </p:sp>
      </p:grpSp>
      <p:grpSp>
        <p:nvGrpSpPr>
          <p:cNvPr id="3" name="Group 25"/>
          <p:cNvGrpSpPr/>
          <p:nvPr/>
        </p:nvGrpSpPr>
        <p:grpSpPr>
          <a:xfrm>
            <a:off x="2932004" y="5010336"/>
            <a:ext cx="2418755" cy="849463"/>
            <a:chOff x="844734" y="1912933"/>
            <a:chExt cx="2287091" cy="780443"/>
          </a:xfrm>
        </p:grpSpPr>
        <p:sp>
          <p:nvSpPr>
            <p:cNvPr id="74" name="Footer Text"/>
            <p:cNvSpPr txBox="1"/>
            <p:nvPr/>
          </p:nvSpPr>
          <p:spPr>
            <a:xfrm>
              <a:off x="844734" y="2150459"/>
              <a:ext cx="2287091" cy="542917"/>
            </a:xfrm>
            <a:prstGeom prst="rect">
              <a:avLst/>
            </a:prstGeom>
            <a:noFill/>
          </p:spPr>
          <p:txBody>
            <a:bodyPr wrap="square" lIns="0" tIns="0" rIns="0" bIns="0" rtlCol="0" anchor="t" anchorCtr="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r>
                <a:rPr lang="zh-CN" altLang="en-US" sz="800" smtClean="0">
                  <a:solidFill>
                    <a:schemeClr val="bg1">
                      <a:lumMod val="65000"/>
                    </a:schemeClr>
                  </a:solidFill>
                  <a:latin typeface="+mn-lt"/>
                  <a:ea typeface="+mn-ea"/>
                  <a:cs typeface="+mn-ea"/>
                  <a:sym typeface="+mn-lt"/>
                </a:rPr>
                <a:t>，修改文字内容，也可以直接复制你的内容到此</a:t>
              </a:r>
              <a:endParaRPr lang="en-US" altLang="zh-CN" sz="800" dirty="0">
                <a:solidFill>
                  <a:schemeClr val="bg1">
                    <a:lumMod val="65000"/>
                  </a:schemeClr>
                </a:solidFill>
                <a:latin typeface="+mn-lt"/>
                <a:ea typeface="+mn-ea"/>
                <a:cs typeface="+mn-ea"/>
                <a:sym typeface="+mn-lt"/>
              </a:endParaRPr>
            </a:p>
          </p:txBody>
        </p:sp>
        <p:sp>
          <p:nvSpPr>
            <p:cNvPr id="75" name="TextBox 74"/>
            <p:cNvSpPr txBox="1"/>
            <p:nvPr/>
          </p:nvSpPr>
          <p:spPr>
            <a:xfrm>
              <a:off x="1943482" y="1912933"/>
              <a:ext cx="1188343" cy="222741"/>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altLang="zh-CN" sz="1400" dirty="0">
                <a:solidFill>
                  <a:schemeClr val="bg1">
                    <a:lumMod val="65000"/>
                  </a:schemeClr>
                </a:solidFill>
                <a:latin typeface="+mn-lt"/>
                <a:ea typeface="+mn-ea"/>
                <a:cs typeface="+mn-ea"/>
                <a:sym typeface="+mn-lt"/>
              </a:endParaRPr>
            </a:p>
          </p:txBody>
        </p:sp>
      </p:grpSp>
      <p:grpSp>
        <p:nvGrpSpPr>
          <p:cNvPr id="4" name="Group 32"/>
          <p:cNvGrpSpPr/>
          <p:nvPr/>
        </p:nvGrpSpPr>
        <p:grpSpPr>
          <a:xfrm>
            <a:off x="7697736" y="2070325"/>
            <a:ext cx="2437956" cy="740760"/>
            <a:chOff x="844734" y="1912933"/>
            <a:chExt cx="2287091" cy="680572"/>
          </a:xfrm>
        </p:grpSpPr>
        <p:sp>
          <p:nvSpPr>
            <p:cNvPr id="81" name="Footer Text"/>
            <p:cNvSpPr txBox="1"/>
            <p:nvPr/>
          </p:nvSpPr>
          <p:spPr>
            <a:xfrm>
              <a:off x="844734" y="2186318"/>
              <a:ext cx="2287091" cy="407187"/>
            </a:xfrm>
            <a:prstGeom prst="rect">
              <a:avLst/>
            </a:prstGeom>
            <a:noFill/>
          </p:spPr>
          <p:txBody>
            <a:bodyPr wrap="square" lIns="0" tIns="0" rIns="0" bIns="0" rtlCol="0" anchor="t" anchorCtr="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84" name="TextBox 83"/>
            <p:cNvSpPr txBox="1"/>
            <p:nvPr/>
          </p:nvSpPr>
          <p:spPr>
            <a:xfrm>
              <a:off x="844734" y="1912933"/>
              <a:ext cx="1178984" cy="222740"/>
            </a:xfrm>
            <a:prstGeom prst="rect">
              <a:avLst/>
            </a:prstGeom>
            <a:noFill/>
          </p:spPr>
          <p:txBody>
            <a:bodyPr wrap="none" lIns="0" tIns="0" rIns="0" bIns="0" rtlCol="0" anchor="t" anchorCtr="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grpSp>
      <p:grpSp>
        <p:nvGrpSpPr>
          <p:cNvPr id="5" name="Group 35"/>
          <p:cNvGrpSpPr/>
          <p:nvPr/>
        </p:nvGrpSpPr>
        <p:grpSpPr>
          <a:xfrm>
            <a:off x="8772766" y="3065591"/>
            <a:ext cx="2437956" cy="739532"/>
            <a:chOff x="844734" y="1912933"/>
            <a:chExt cx="2287091" cy="679445"/>
          </a:xfrm>
        </p:grpSpPr>
        <p:sp>
          <p:nvSpPr>
            <p:cNvPr id="86" name="Footer Text"/>
            <p:cNvSpPr txBox="1"/>
            <p:nvPr/>
          </p:nvSpPr>
          <p:spPr>
            <a:xfrm>
              <a:off x="844734" y="2185190"/>
              <a:ext cx="2287091" cy="407188"/>
            </a:xfrm>
            <a:prstGeom prst="rect">
              <a:avLst/>
            </a:prstGeom>
            <a:noFill/>
          </p:spPr>
          <p:txBody>
            <a:bodyPr wrap="square" lIns="0" tIns="0" rIns="0" bIns="0" rtlCol="0" anchor="t" anchorCtr="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87" name="TextBox 86"/>
            <p:cNvSpPr txBox="1"/>
            <p:nvPr/>
          </p:nvSpPr>
          <p:spPr>
            <a:xfrm>
              <a:off x="844734" y="1912933"/>
              <a:ext cx="1178984" cy="222741"/>
            </a:xfrm>
            <a:prstGeom prst="rect">
              <a:avLst/>
            </a:prstGeom>
            <a:noFill/>
          </p:spPr>
          <p:txBody>
            <a:bodyPr wrap="none" lIns="0" tIns="0" rIns="0" bIns="0" rtlCol="0" anchor="t" anchorCtr="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grpSp>
      <p:grpSp>
        <p:nvGrpSpPr>
          <p:cNvPr id="6" name="Group 22"/>
          <p:cNvGrpSpPr/>
          <p:nvPr/>
        </p:nvGrpSpPr>
        <p:grpSpPr>
          <a:xfrm>
            <a:off x="2235445" y="2584643"/>
            <a:ext cx="2418755" cy="722168"/>
            <a:chOff x="844734" y="1912933"/>
            <a:chExt cx="2287091" cy="663492"/>
          </a:xfrm>
        </p:grpSpPr>
        <p:sp>
          <p:nvSpPr>
            <p:cNvPr id="89" name="Footer Text"/>
            <p:cNvSpPr txBox="1"/>
            <p:nvPr/>
          </p:nvSpPr>
          <p:spPr>
            <a:xfrm>
              <a:off x="844734" y="2169237"/>
              <a:ext cx="2287091" cy="407188"/>
            </a:xfrm>
            <a:prstGeom prst="rect">
              <a:avLst/>
            </a:prstGeom>
            <a:noFill/>
          </p:spPr>
          <p:txBody>
            <a:bodyPr wrap="square" lIns="0" tIns="0" rIns="0" bIns="0" rtlCol="0" anchor="t" anchorCtr="0">
              <a:spAutoFit/>
            </a:bodyPr>
            <a:lstStyle/>
            <a:p>
              <a:pPr algn="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90" name="TextBox 89"/>
            <p:cNvSpPr txBox="1"/>
            <p:nvPr/>
          </p:nvSpPr>
          <p:spPr>
            <a:xfrm>
              <a:off x="1943482" y="1912933"/>
              <a:ext cx="1188343" cy="222741"/>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grpSp>
      <p:grpSp>
        <p:nvGrpSpPr>
          <p:cNvPr id="9" name="Group 35"/>
          <p:cNvGrpSpPr/>
          <p:nvPr/>
        </p:nvGrpSpPr>
        <p:grpSpPr>
          <a:xfrm>
            <a:off x="8495595" y="4428514"/>
            <a:ext cx="2437956" cy="689230"/>
            <a:chOff x="844734" y="1912933"/>
            <a:chExt cx="2287091" cy="633230"/>
          </a:xfrm>
        </p:grpSpPr>
        <p:sp>
          <p:nvSpPr>
            <p:cNvPr id="92" name="Footer Text"/>
            <p:cNvSpPr txBox="1"/>
            <p:nvPr/>
          </p:nvSpPr>
          <p:spPr>
            <a:xfrm>
              <a:off x="844734" y="2138975"/>
              <a:ext cx="2287091" cy="407188"/>
            </a:xfrm>
            <a:prstGeom prst="rect">
              <a:avLst/>
            </a:prstGeom>
            <a:noFill/>
          </p:spPr>
          <p:txBody>
            <a:bodyPr wrap="square" lIns="0" tIns="0" rIns="0" bIns="0" rtlCol="0" anchor="t" anchorCtr="0">
              <a:spAutoFit/>
            </a:body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sp>
          <p:nvSpPr>
            <p:cNvPr id="93" name="TextBox 92"/>
            <p:cNvSpPr txBox="1"/>
            <p:nvPr/>
          </p:nvSpPr>
          <p:spPr>
            <a:xfrm>
              <a:off x="844734" y="1912933"/>
              <a:ext cx="1178984" cy="222741"/>
            </a:xfrm>
            <a:prstGeom prst="rect">
              <a:avLst/>
            </a:prstGeom>
            <a:noFill/>
          </p:spPr>
          <p:txBody>
            <a:bodyPr wrap="none" lIns="0" tIns="0" rIns="0" bIns="0" rtlCol="0" anchor="t" anchorCtr="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US" sz="1400" dirty="0">
                <a:solidFill>
                  <a:schemeClr val="bg1">
                    <a:lumMod val="65000"/>
                  </a:schemeClr>
                </a:solidFill>
                <a:latin typeface="+mn-lt"/>
                <a:ea typeface="+mn-ea"/>
                <a:cs typeface="+mn-ea"/>
                <a:sym typeface="+mn-lt"/>
              </a:endParaRPr>
            </a:p>
          </p:txBody>
        </p:sp>
      </p:grpSp>
      <p:sp>
        <p:nvSpPr>
          <p:cNvPr id="38"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39"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p:cTn id="41" dur="500" fill="hold"/>
                                        <p:tgtEl>
                                          <p:spTgt spid="64"/>
                                        </p:tgtEl>
                                        <p:attrNameLst>
                                          <p:attrName>ppt_w</p:attrName>
                                        </p:attrNameLst>
                                      </p:cBhvr>
                                      <p:tavLst>
                                        <p:tav tm="0">
                                          <p:val>
                                            <p:fltVal val="0"/>
                                          </p:val>
                                        </p:tav>
                                        <p:tav tm="100000">
                                          <p:val>
                                            <p:strVal val="#ppt_w"/>
                                          </p:val>
                                        </p:tav>
                                      </p:tavLst>
                                    </p:anim>
                                    <p:anim calcmode="lin" valueType="num">
                                      <p:cBhvr>
                                        <p:cTn id="42" dur="500" fill="hold"/>
                                        <p:tgtEl>
                                          <p:spTgt spid="64"/>
                                        </p:tgtEl>
                                        <p:attrNameLst>
                                          <p:attrName>ppt_h</p:attrName>
                                        </p:attrNameLst>
                                      </p:cBhvr>
                                      <p:tavLst>
                                        <p:tav tm="0">
                                          <p:val>
                                            <p:fltVal val="0"/>
                                          </p:val>
                                        </p:tav>
                                        <p:tav tm="100000">
                                          <p:val>
                                            <p:strVal val="#ppt_h"/>
                                          </p:val>
                                        </p:tav>
                                      </p:tavLst>
                                    </p:anim>
                                    <p:animEffect transition="in" filter="fade">
                                      <p:cBhvr>
                                        <p:cTn id="43" dur="500"/>
                                        <p:tgtEl>
                                          <p:spTgt spid="64"/>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fltVal val="0"/>
                                          </p:val>
                                        </p:tav>
                                        <p:tav tm="100000">
                                          <p:val>
                                            <p:strVal val="#ppt_w"/>
                                          </p:val>
                                        </p:tav>
                                      </p:tavLst>
                                    </p:anim>
                                    <p:anim calcmode="lin" valueType="num">
                                      <p:cBhvr>
                                        <p:cTn id="58" dur="500" fill="hold"/>
                                        <p:tgtEl>
                                          <p:spTgt spid="55"/>
                                        </p:tgtEl>
                                        <p:attrNameLst>
                                          <p:attrName>ppt_h</p:attrName>
                                        </p:attrNameLst>
                                      </p:cBhvr>
                                      <p:tavLst>
                                        <p:tav tm="0">
                                          <p:val>
                                            <p:fltVal val="0"/>
                                          </p:val>
                                        </p:tav>
                                        <p:tav tm="100000">
                                          <p:val>
                                            <p:strVal val="#ppt_h"/>
                                          </p:val>
                                        </p:tav>
                                      </p:tavLst>
                                    </p:anim>
                                    <p:animEffect transition="in" filter="fade">
                                      <p:cBhvr>
                                        <p:cTn id="59" dur="500"/>
                                        <p:tgtEl>
                                          <p:spTgt spid="55"/>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ppt_w</p:attrName>
                                        </p:attrNameLst>
                                      </p:cBhvr>
                                      <p:tavLst>
                                        <p:tav tm="0">
                                          <p:val>
                                            <p:fltVal val="0"/>
                                          </p:val>
                                        </p:tav>
                                        <p:tav tm="100000">
                                          <p:val>
                                            <p:strVal val="#ppt_w"/>
                                          </p:val>
                                        </p:tav>
                                      </p:tavLst>
                                    </p:anim>
                                    <p:anim calcmode="lin" valueType="num">
                                      <p:cBhvr>
                                        <p:cTn id="64" dur="500" fill="hold"/>
                                        <p:tgtEl>
                                          <p:spTgt spid="66"/>
                                        </p:tgtEl>
                                        <p:attrNameLst>
                                          <p:attrName>ppt_h</p:attrName>
                                        </p:attrNameLst>
                                      </p:cBhvr>
                                      <p:tavLst>
                                        <p:tav tm="0">
                                          <p:val>
                                            <p:fltVal val="0"/>
                                          </p:val>
                                        </p:tav>
                                        <p:tav tm="100000">
                                          <p:val>
                                            <p:strVal val="#ppt_h"/>
                                          </p:val>
                                        </p:tav>
                                      </p:tavLst>
                                    </p:anim>
                                    <p:animEffect transition="in" filter="fade">
                                      <p:cBhvr>
                                        <p:cTn id="65" dur="500"/>
                                        <p:tgtEl>
                                          <p:spTgt spid="66"/>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left)">
                                      <p:cBhvr>
                                        <p:cTn id="69" dur="500"/>
                                        <p:tgtEl>
                                          <p:spTgt spid="5"/>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childTnLst>
                          </p:cTn>
                        </p:par>
                        <p:par>
                          <p:cTn id="76" fill="hold">
                            <p:stCondLst>
                              <p:cond delay="6500"/>
                            </p:stCondLst>
                            <p:childTnLst>
                              <p:par>
                                <p:cTn id="77" presetID="53" presetClass="entr" presetSubtype="16"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p:cTn id="79" dur="500" fill="hold"/>
                                        <p:tgtEl>
                                          <p:spTgt spid="58"/>
                                        </p:tgtEl>
                                        <p:attrNameLst>
                                          <p:attrName>ppt_w</p:attrName>
                                        </p:attrNameLst>
                                      </p:cBhvr>
                                      <p:tavLst>
                                        <p:tav tm="0">
                                          <p:val>
                                            <p:fltVal val="0"/>
                                          </p:val>
                                        </p:tav>
                                        <p:tav tm="100000">
                                          <p:val>
                                            <p:strVal val="#ppt_w"/>
                                          </p:val>
                                        </p:tav>
                                      </p:tavLst>
                                    </p:anim>
                                    <p:anim calcmode="lin" valueType="num">
                                      <p:cBhvr>
                                        <p:cTn id="80" dur="500" fill="hold"/>
                                        <p:tgtEl>
                                          <p:spTgt spid="58"/>
                                        </p:tgtEl>
                                        <p:attrNameLst>
                                          <p:attrName>ppt_h</p:attrName>
                                        </p:attrNameLst>
                                      </p:cBhvr>
                                      <p:tavLst>
                                        <p:tav tm="0">
                                          <p:val>
                                            <p:fltVal val="0"/>
                                          </p:val>
                                        </p:tav>
                                        <p:tav tm="100000">
                                          <p:val>
                                            <p:strVal val="#ppt_h"/>
                                          </p:val>
                                        </p:tav>
                                      </p:tavLst>
                                    </p:anim>
                                    <p:animEffect transition="in" filter="fade">
                                      <p:cBhvr>
                                        <p:cTn id="81" dur="500"/>
                                        <p:tgtEl>
                                          <p:spTgt spid="58"/>
                                        </p:tgtEl>
                                      </p:cBhvr>
                                    </p:animEffect>
                                  </p:childTnLst>
                                </p:cTn>
                              </p:par>
                            </p:childTnLst>
                          </p:cTn>
                        </p:par>
                        <p:par>
                          <p:cTn id="82" fill="hold">
                            <p:stCondLst>
                              <p:cond delay="7000"/>
                            </p:stCondLst>
                            <p:childTnLst>
                              <p:par>
                                <p:cTn id="83" presetID="53" presetClass="entr" presetSubtype="16"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childTnLst>
                          </p:cTn>
                        </p:par>
                        <p:par>
                          <p:cTn id="92" fill="hold">
                            <p:stCondLst>
                              <p:cond delay="8000"/>
                            </p:stCondLst>
                            <p:childTnLst>
                              <p:par>
                                <p:cTn id="93" presetID="53" presetClass="entr" presetSubtype="16"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Effect transition="in" filter="fade">
                                      <p:cBhvr>
                                        <p:cTn id="97" dur="500"/>
                                        <p:tgtEl>
                                          <p:spTgt spid="52"/>
                                        </p:tgtEl>
                                      </p:cBhvr>
                                    </p:animEffect>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 calcmode="lin" valueType="num">
                                      <p:cBhvr>
                                        <p:cTn id="101" dur="500" fill="hold"/>
                                        <p:tgtEl>
                                          <p:spTgt spid="60"/>
                                        </p:tgtEl>
                                        <p:attrNameLst>
                                          <p:attrName>ppt_w</p:attrName>
                                        </p:attrNameLst>
                                      </p:cBhvr>
                                      <p:tavLst>
                                        <p:tav tm="0">
                                          <p:val>
                                            <p:fltVal val="0"/>
                                          </p:val>
                                        </p:tav>
                                        <p:tav tm="100000">
                                          <p:val>
                                            <p:strVal val="#ppt_w"/>
                                          </p:val>
                                        </p:tav>
                                      </p:tavLst>
                                    </p:anim>
                                    <p:anim calcmode="lin" valueType="num">
                                      <p:cBhvr>
                                        <p:cTn id="102" dur="500" fill="hold"/>
                                        <p:tgtEl>
                                          <p:spTgt spid="60"/>
                                        </p:tgtEl>
                                        <p:attrNameLst>
                                          <p:attrName>ppt_h</p:attrName>
                                        </p:attrNameLst>
                                      </p:cBhvr>
                                      <p:tavLst>
                                        <p:tav tm="0">
                                          <p:val>
                                            <p:fltVal val="0"/>
                                          </p:val>
                                        </p:tav>
                                        <p:tav tm="100000">
                                          <p:val>
                                            <p:strVal val="#ppt_h"/>
                                          </p:val>
                                        </p:tav>
                                      </p:tavLst>
                                    </p:anim>
                                    <p:animEffect transition="in" filter="fade">
                                      <p:cBhvr>
                                        <p:cTn id="103" dur="500"/>
                                        <p:tgtEl>
                                          <p:spTgt spid="60"/>
                                        </p:tgtEl>
                                      </p:cBhvr>
                                    </p:animEffect>
                                  </p:childTnLst>
                                </p:cTn>
                              </p:par>
                            </p:childTnLst>
                          </p:cTn>
                        </p:par>
                        <p:par>
                          <p:cTn id="104" fill="hold">
                            <p:stCondLst>
                              <p:cond delay="9000"/>
                            </p:stCondLst>
                            <p:childTnLst>
                              <p:par>
                                <p:cTn id="105" presetID="53" presetClass="entr" presetSubtype="16" fill="hold" grpId="0" nodeType="after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fltVal val="0"/>
                                          </p:val>
                                        </p:tav>
                                        <p:tav tm="100000">
                                          <p:val>
                                            <p:strVal val="#ppt_h"/>
                                          </p:val>
                                        </p:tav>
                                      </p:tavLst>
                                    </p:anim>
                                    <p:animEffect transition="in" filter="fade">
                                      <p:cBhvr>
                                        <p:cTn id="109" dur="500"/>
                                        <p:tgtEl>
                                          <p:spTgt spid="68"/>
                                        </p:tgtEl>
                                      </p:cBhvr>
                                    </p:animEffect>
                                  </p:childTnLst>
                                </p:cTn>
                              </p:par>
                            </p:childTnLst>
                          </p:cTn>
                        </p:par>
                        <p:par>
                          <p:cTn id="110" fill="hold">
                            <p:stCondLst>
                              <p:cond delay="9500"/>
                            </p:stCondLst>
                            <p:childTnLst>
                              <p:par>
                                <p:cTn id="111" presetID="22" presetClass="entr" presetSubtype="2"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right)">
                                      <p:cBhvr>
                                        <p:cTn id="113" dur="500"/>
                                        <p:tgtEl>
                                          <p:spTgt spid="3"/>
                                        </p:tgtEl>
                                      </p:cBhvr>
                                    </p:animEffect>
                                  </p:childTnLst>
                                </p:cTn>
                              </p:par>
                            </p:childTnLst>
                          </p:cTn>
                        </p:par>
                        <p:par>
                          <p:cTn id="114" fill="hold">
                            <p:stCondLst>
                              <p:cond delay="10000"/>
                            </p:stCondLst>
                            <p:childTnLst>
                              <p:par>
                                <p:cTn id="115" presetID="53" presetClass="entr" presetSubtype="16"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 calcmode="lin" valueType="num">
                                      <p:cBhvr>
                                        <p:cTn id="117" dur="500" fill="hold"/>
                                        <p:tgtEl>
                                          <p:spTgt spid="48"/>
                                        </p:tgtEl>
                                        <p:attrNameLst>
                                          <p:attrName>ppt_w</p:attrName>
                                        </p:attrNameLst>
                                      </p:cBhvr>
                                      <p:tavLst>
                                        <p:tav tm="0">
                                          <p:val>
                                            <p:fltVal val="0"/>
                                          </p:val>
                                        </p:tav>
                                        <p:tav tm="100000">
                                          <p:val>
                                            <p:strVal val="#ppt_w"/>
                                          </p:val>
                                        </p:tav>
                                      </p:tavLst>
                                    </p:anim>
                                    <p:anim calcmode="lin" valueType="num">
                                      <p:cBhvr>
                                        <p:cTn id="118" dur="500" fill="hold"/>
                                        <p:tgtEl>
                                          <p:spTgt spid="48"/>
                                        </p:tgtEl>
                                        <p:attrNameLst>
                                          <p:attrName>ppt_h</p:attrName>
                                        </p:attrNameLst>
                                      </p:cBhvr>
                                      <p:tavLst>
                                        <p:tav tm="0">
                                          <p:val>
                                            <p:fltVal val="0"/>
                                          </p:val>
                                        </p:tav>
                                        <p:tav tm="100000">
                                          <p:val>
                                            <p:strVal val="#ppt_h"/>
                                          </p:val>
                                        </p:tav>
                                      </p:tavLst>
                                    </p:anim>
                                    <p:animEffect transition="in" filter="fade">
                                      <p:cBhvr>
                                        <p:cTn id="119" dur="500"/>
                                        <p:tgtEl>
                                          <p:spTgt spid="48"/>
                                        </p:tgtEl>
                                      </p:cBhvr>
                                    </p:animEffect>
                                  </p:childTnLst>
                                </p:cTn>
                              </p:par>
                            </p:childTnLst>
                          </p:cTn>
                        </p:par>
                        <p:par>
                          <p:cTn id="120" fill="hold">
                            <p:stCondLst>
                              <p:cond delay="10500"/>
                            </p:stCondLst>
                            <p:childTnLst>
                              <p:par>
                                <p:cTn id="121" presetID="53" presetClass="entr" presetSubtype="16"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p:cTn id="123" dur="500" fill="hold"/>
                                        <p:tgtEl>
                                          <p:spTgt spid="59"/>
                                        </p:tgtEl>
                                        <p:attrNameLst>
                                          <p:attrName>ppt_w</p:attrName>
                                        </p:attrNameLst>
                                      </p:cBhvr>
                                      <p:tavLst>
                                        <p:tav tm="0">
                                          <p:val>
                                            <p:fltVal val="0"/>
                                          </p:val>
                                        </p:tav>
                                        <p:tav tm="100000">
                                          <p:val>
                                            <p:strVal val="#ppt_w"/>
                                          </p:val>
                                        </p:tav>
                                      </p:tavLst>
                                    </p:anim>
                                    <p:anim calcmode="lin" valueType="num">
                                      <p:cBhvr>
                                        <p:cTn id="124" dur="500" fill="hold"/>
                                        <p:tgtEl>
                                          <p:spTgt spid="59"/>
                                        </p:tgtEl>
                                        <p:attrNameLst>
                                          <p:attrName>ppt_h</p:attrName>
                                        </p:attrNameLst>
                                      </p:cBhvr>
                                      <p:tavLst>
                                        <p:tav tm="0">
                                          <p:val>
                                            <p:fltVal val="0"/>
                                          </p:val>
                                        </p:tav>
                                        <p:tav tm="100000">
                                          <p:val>
                                            <p:strVal val="#ppt_h"/>
                                          </p:val>
                                        </p:tav>
                                      </p:tavLst>
                                    </p:anim>
                                    <p:animEffect transition="in" filter="fade">
                                      <p:cBhvr>
                                        <p:cTn id="125" dur="500"/>
                                        <p:tgtEl>
                                          <p:spTgt spid="59"/>
                                        </p:tgtEl>
                                      </p:cBhvr>
                                    </p:animEffect>
                                  </p:childTnLst>
                                </p:cTn>
                              </p:par>
                            </p:childTnLst>
                          </p:cTn>
                        </p:par>
                        <p:par>
                          <p:cTn id="126" fill="hold">
                            <p:stCondLst>
                              <p:cond delay="11000"/>
                            </p:stCondLst>
                            <p:childTnLst>
                              <p:par>
                                <p:cTn id="127" presetID="53" presetClass="entr" presetSubtype="16" fill="hold" grpId="0" nodeType="afterEffect">
                                  <p:stCondLst>
                                    <p:cond delay="0"/>
                                  </p:stCondLst>
                                  <p:childTnLst>
                                    <p:set>
                                      <p:cBhvr>
                                        <p:cTn id="128" dur="1" fill="hold">
                                          <p:stCondLst>
                                            <p:cond delay="0"/>
                                          </p:stCondLst>
                                        </p:cTn>
                                        <p:tgtEl>
                                          <p:spTgt spid="69"/>
                                        </p:tgtEl>
                                        <p:attrNameLst>
                                          <p:attrName>style.visibility</p:attrName>
                                        </p:attrNameLst>
                                      </p:cBhvr>
                                      <p:to>
                                        <p:strVal val="visible"/>
                                      </p:to>
                                    </p:set>
                                    <p:anim calcmode="lin" valueType="num">
                                      <p:cBhvr>
                                        <p:cTn id="129" dur="500" fill="hold"/>
                                        <p:tgtEl>
                                          <p:spTgt spid="69"/>
                                        </p:tgtEl>
                                        <p:attrNameLst>
                                          <p:attrName>ppt_w</p:attrName>
                                        </p:attrNameLst>
                                      </p:cBhvr>
                                      <p:tavLst>
                                        <p:tav tm="0">
                                          <p:val>
                                            <p:fltVal val="0"/>
                                          </p:val>
                                        </p:tav>
                                        <p:tav tm="100000">
                                          <p:val>
                                            <p:strVal val="#ppt_w"/>
                                          </p:val>
                                        </p:tav>
                                      </p:tavLst>
                                    </p:anim>
                                    <p:anim calcmode="lin" valueType="num">
                                      <p:cBhvr>
                                        <p:cTn id="130" dur="500" fill="hold"/>
                                        <p:tgtEl>
                                          <p:spTgt spid="69"/>
                                        </p:tgtEl>
                                        <p:attrNameLst>
                                          <p:attrName>ppt_h</p:attrName>
                                        </p:attrNameLst>
                                      </p:cBhvr>
                                      <p:tavLst>
                                        <p:tav tm="0">
                                          <p:val>
                                            <p:fltVal val="0"/>
                                          </p:val>
                                        </p:tav>
                                        <p:tav tm="100000">
                                          <p:val>
                                            <p:strVal val="#ppt_h"/>
                                          </p:val>
                                        </p:tav>
                                      </p:tavLst>
                                    </p:anim>
                                    <p:animEffect transition="in" filter="fade">
                                      <p:cBhvr>
                                        <p:cTn id="131" dur="500"/>
                                        <p:tgtEl>
                                          <p:spTgt spid="69"/>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2"/>
                                        </p:tgtEl>
                                        <p:attrNameLst>
                                          <p:attrName>style.visibility</p:attrName>
                                        </p:attrNameLst>
                                      </p:cBhvr>
                                      <p:to>
                                        <p:strVal val="visible"/>
                                      </p:to>
                                    </p:set>
                                    <p:animEffect transition="in" filter="wipe(right)">
                                      <p:cBhvr>
                                        <p:cTn id="1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bldLvl="0" animBg="1"/>
      <p:bldP spid="58" grpId="0" bldLvl="0" animBg="1"/>
      <p:bldP spid="59" grpId="0" bldLvl="0" animBg="1"/>
      <p:bldP spid="55" grpId="0" bldLvl="0" animBg="1"/>
      <p:bldP spid="54" grpId="0" bldLvl="0" animBg="1"/>
      <p:bldP spid="45" grpId="0" bldLvl="0" animBg="1"/>
      <p:bldP spid="44" grpId="0" bldLvl="0" animBg="1"/>
      <p:bldP spid="46" grpId="0" bldLvl="0" animBg="1"/>
      <p:bldP spid="47" grpId="0" bldLvl="0" animBg="1"/>
      <p:bldP spid="48" grpId="0" bldLvl="0" animBg="1"/>
      <p:bldP spid="50" grpId="0" bldLvl="0" animBg="1"/>
      <p:bldP spid="52" grpId="0" bldLvl="0" animBg="1"/>
      <p:bldP spid="63" grpId="0" bldLvl="0" animBg="1"/>
      <p:bldP spid="64" grpId="0" bldLvl="0" animBg="1"/>
      <p:bldP spid="66" grpId="0" bldLvl="0" animBg="1"/>
      <p:bldP spid="67" grpId="0" bldLvl="0" animBg="1"/>
      <p:bldP spid="68" grpId="0" bldLvl="0" animBg="1"/>
      <p:bldP spid="6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507427" y="2284672"/>
            <a:ext cx="3877559" cy="3877559"/>
            <a:chOff x="4031112" y="1829957"/>
            <a:chExt cx="4125053" cy="4125053"/>
          </a:xfrm>
        </p:grpSpPr>
        <p:sp>
          <p:nvSpPr>
            <p:cNvPr id="7" name="Freeform 5"/>
            <p:cNvSpPr/>
            <p:nvPr/>
          </p:nvSpPr>
          <p:spPr bwMode="auto">
            <a:xfrm>
              <a:off x="4315598" y="2638497"/>
              <a:ext cx="1014419" cy="1253986"/>
            </a:xfrm>
            <a:custGeom>
              <a:avLst/>
              <a:gdLst>
                <a:gd name="T0" fmla="*/ 114 w 114"/>
                <a:gd name="T1" fmla="*/ 55 h 141"/>
                <a:gd name="T2" fmla="*/ 59 w 114"/>
                <a:gd name="T3" fmla="*/ 0 h 141"/>
                <a:gd name="T4" fmla="*/ 0 w 114"/>
                <a:gd name="T5" fmla="*/ 141 h 141"/>
                <a:gd name="T6" fmla="*/ 78 w 114"/>
                <a:gd name="T7" fmla="*/ 141 h 141"/>
                <a:gd name="T8" fmla="*/ 114 w 114"/>
                <a:gd name="T9" fmla="*/ 55 h 141"/>
              </a:gdLst>
              <a:ahLst/>
              <a:cxnLst>
                <a:cxn ang="0">
                  <a:pos x="T0" y="T1"/>
                </a:cxn>
                <a:cxn ang="0">
                  <a:pos x="T2" y="T3"/>
                </a:cxn>
                <a:cxn ang="0">
                  <a:pos x="T4" y="T5"/>
                </a:cxn>
                <a:cxn ang="0">
                  <a:pos x="T6" y="T7"/>
                </a:cxn>
                <a:cxn ang="0">
                  <a:pos x="T8" y="T9"/>
                </a:cxn>
              </a:cxnLst>
              <a:rect l="0" t="0" r="r" b="b"/>
              <a:pathLst>
                <a:path w="114" h="141">
                  <a:moveTo>
                    <a:pt x="114" y="55"/>
                  </a:moveTo>
                  <a:cubicBezTo>
                    <a:pt x="59" y="0"/>
                    <a:pt x="59" y="0"/>
                    <a:pt x="59" y="0"/>
                  </a:cubicBezTo>
                  <a:cubicBezTo>
                    <a:pt x="23" y="36"/>
                    <a:pt x="0" y="86"/>
                    <a:pt x="0" y="141"/>
                  </a:cubicBezTo>
                  <a:cubicBezTo>
                    <a:pt x="78" y="141"/>
                    <a:pt x="78" y="141"/>
                    <a:pt x="78" y="141"/>
                  </a:cubicBezTo>
                  <a:cubicBezTo>
                    <a:pt x="78" y="107"/>
                    <a:pt x="92" y="77"/>
                    <a:pt x="114" y="55"/>
                  </a:cubicBezTo>
                  <a:close/>
                </a:path>
              </a:pathLst>
            </a:custGeom>
            <a:solidFill>
              <a:schemeClr val="accent4"/>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8" name="Freeform 6"/>
            <p:cNvSpPr/>
            <p:nvPr/>
          </p:nvSpPr>
          <p:spPr bwMode="auto">
            <a:xfrm>
              <a:off x="4633774" y="1829957"/>
              <a:ext cx="1459864" cy="1171635"/>
            </a:xfrm>
            <a:custGeom>
              <a:avLst/>
              <a:gdLst>
                <a:gd name="T0" fmla="*/ 164 w 164"/>
                <a:gd name="T1" fmla="*/ 90 h 132"/>
                <a:gd name="T2" fmla="*/ 164 w 164"/>
                <a:gd name="T3" fmla="*/ 0 h 132"/>
                <a:gd name="T4" fmla="*/ 0 w 164"/>
                <a:gd name="T5" fmla="*/ 68 h 132"/>
                <a:gd name="T6" fmla="*/ 64 w 164"/>
                <a:gd name="T7" fmla="*/ 132 h 132"/>
                <a:gd name="T8" fmla="*/ 164 w 164"/>
                <a:gd name="T9" fmla="*/ 90 h 132"/>
              </a:gdLst>
              <a:ahLst/>
              <a:cxnLst>
                <a:cxn ang="0">
                  <a:pos x="T0" y="T1"/>
                </a:cxn>
                <a:cxn ang="0">
                  <a:pos x="T2" y="T3"/>
                </a:cxn>
                <a:cxn ang="0">
                  <a:pos x="T4" y="T5"/>
                </a:cxn>
                <a:cxn ang="0">
                  <a:pos x="T6" y="T7"/>
                </a:cxn>
                <a:cxn ang="0">
                  <a:pos x="T8" y="T9"/>
                </a:cxn>
              </a:cxnLst>
              <a:rect l="0" t="0" r="r" b="b"/>
              <a:pathLst>
                <a:path w="164" h="132">
                  <a:moveTo>
                    <a:pt x="164" y="90"/>
                  </a:moveTo>
                  <a:cubicBezTo>
                    <a:pt x="164" y="0"/>
                    <a:pt x="164" y="0"/>
                    <a:pt x="164" y="0"/>
                  </a:cubicBezTo>
                  <a:cubicBezTo>
                    <a:pt x="100" y="0"/>
                    <a:pt x="42" y="26"/>
                    <a:pt x="0" y="68"/>
                  </a:cubicBezTo>
                  <a:cubicBezTo>
                    <a:pt x="64" y="132"/>
                    <a:pt x="64" y="132"/>
                    <a:pt x="64" y="132"/>
                  </a:cubicBezTo>
                  <a:cubicBezTo>
                    <a:pt x="89" y="106"/>
                    <a:pt x="125" y="90"/>
                    <a:pt x="164" y="90"/>
                  </a:cubicBezTo>
                  <a:close/>
                </a:path>
              </a:pathLst>
            </a:custGeom>
            <a:solidFill>
              <a:schemeClr val="accent1"/>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9" name="Freeform 7"/>
            <p:cNvSpPr/>
            <p:nvPr/>
          </p:nvSpPr>
          <p:spPr bwMode="auto">
            <a:xfrm>
              <a:off x="6093638" y="2114443"/>
              <a:ext cx="1253986" cy="1014419"/>
            </a:xfrm>
            <a:custGeom>
              <a:avLst/>
              <a:gdLst>
                <a:gd name="T0" fmla="*/ 86 w 141"/>
                <a:gd name="T1" fmla="*/ 114 h 114"/>
                <a:gd name="T2" fmla="*/ 141 w 141"/>
                <a:gd name="T3" fmla="*/ 59 h 114"/>
                <a:gd name="T4" fmla="*/ 0 w 141"/>
                <a:gd name="T5" fmla="*/ 0 h 114"/>
                <a:gd name="T6" fmla="*/ 0 w 141"/>
                <a:gd name="T7" fmla="*/ 78 h 114"/>
                <a:gd name="T8" fmla="*/ 86 w 141"/>
                <a:gd name="T9" fmla="*/ 114 h 114"/>
              </a:gdLst>
              <a:ahLst/>
              <a:cxnLst>
                <a:cxn ang="0">
                  <a:pos x="T0" y="T1"/>
                </a:cxn>
                <a:cxn ang="0">
                  <a:pos x="T2" y="T3"/>
                </a:cxn>
                <a:cxn ang="0">
                  <a:pos x="T4" y="T5"/>
                </a:cxn>
                <a:cxn ang="0">
                  <a:pos x="T6" y="T7"/>
                </a:cxn>
                <a:cxn ang="0">
                  <a:pos x="T8" y="T9"/>
                </a:cxn>
              </a:cxnLst>
              <a:rect l="0" t="0" r="r" b="b"/>
              <a:pathLst>
                <a:path w="141" h="114">
                  <a:moveTo>
                    <a:pt x="86" y="114"/>
                  </a:moveTo>
                  <a:cubicBezTo>
                    <a:pt x="141" y="59"/>
                    <a:pt x="141" y="59"/>
                    <a:pt x="141" y="59"/>
                  </a:cubicBezTo>
                  <a:cubicBezTo>
                    <a:pt x="105" y="23"/>
                    <a:pt x="55" y="0"/>
                    <a:pt x="0" y="0"/>
                  </a:cubicBezTo>
                  <a:cubicBezTo>
                    <a:pt x="0" y="78"/>
                    <a:pt x="0" y="78"/>
                    <a:pt x="0" y="78"/>
                  </a:cubicBezTo>
                  <a:cubicBezTo>
                    <a:pt x="34" y="78"/>
                    <a:pt x="64" y="92"/>
                    <a:pt x="86" y="114"/>
                  </a:cubicBezTo>
                  <a:close/>
                </a:path>
              </a:pathLst>
            </a:custGeom>
            <a:solidFill>
              <a:schemeClr val="accent2"/>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0" name="Freeform 8"/>
            <p:cNvSpPr/>
            <p:nvPr/>
          </p:nvSpPr>
          <p:spPr bwMode="auto">
            <a:xfrm>
              <a:off x="6984530" y="2432619"/>
              <a:ext cx="1171635" cy="1459864"/>
            </a:xfrm>
            <a:custGeom>
              <a:avLst/>
              <a:gdLst>
                <a:gd name="T0" fmla="*/ 42 w 132"/>
                <a:gd name="T1" fmla="*/ 164 h 164"/>
                <a:gd name="T2" fmla="*/ 132 w 132"/>
                <a:gd name="T3" fmla="*/ 164 h 164"/>
                <a:gd name="T4" fmla="*/ 64 w 132"/>
                <a:gd name="T5" fmla="*/ 0 h 164"/>
                <a:gd name="T6" fmla="*/ 0 w 132"/>
                <a:gd name="T7" fmla="*/ 64 h 164"/>
                <a:gd name="T8" fmla="*/ 42 w 132"/>
                <a:gd name="T9" fmla="*/ 164 h 164"/>
              </a:gdLst>
              <a:ahLst/>
              <a:cxnLst>
                <a:cxn ang="0">
                  <a:pos x="T0" y="T1"/>
                </a:cxn>
                <a:cxn ang="0">
                  <a:pos x="T2" y="T3"/>
                </a:cxn>
                <a:cxn ang="0">
                  <a:pos x="T4" y="T5"/>
                </a:cxn>
                <a:cxn ang="0">
                  <a:pos x="T6" y="T7"/>
                </a:cxn>
                <a:cxn ang="0">
                  <a:pos x="T8" y="T9"/>
                </a:cxn>
              </a:cxnLst>
              <a:rect l="0" t="0" r="r" b="b"/>
              <a:pathLst>
                <a:path w="132" h="164">
                  <a:moveTo>
                    <a:pt x="42" y="164"/>
                  </a:moveTo>
                  <a:cubicBezTo>
                    <a:pt x="132" y="164"/>
                    <a:pt x="132" y="164"/>
                    <a:pt x="132" y="164"/>
                  </a:cubicBezTo>
                  <a:cubicBezTo>
                    <a:pt x="132" y="100"/>
                    <a:pt x="106" y="42"/>
                    <a:pt x="64" y="0"/>
                  </a:cubicBezTo>
                  <a:cubicBezTo>
                    <a:pt x="0" y="64"/>
                    <a:pt x="0" y="64"/>
                    <a:pt x="0" y="64"/>
                  </a:cubicBezTo>
                  <a:cubicBezTo>
                    <a:pt x="26" y="89"/>
                    <a:pt x="42" y="125"/>
                    <a:pt x="42" y="164"/>
                  </a:cubicBezTo>
                  <a:close/>
                </a:path>
              </a:pathLst>
            </a:custGeom>
            <a:solidFill>
              <a:schemeClr val="accent3"/>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1" name="Freeform 9"/>
            <p:cNvSpPr/>
            <p:nvPr/>
          </p:nvSpPr>
          <p:spPr bwMode="auto">
            <a:xfrm>
              <a:off x="6857259" y="3892483"/>
              <a:ext cx="1014419" cy="1253986"/>
            </a:xfrm>
            <a:custGeom>
              <a:avLst/>
              <a:gdLst>
                <a:gd name="T0" fmla="*/ 36 w 114"/>
                <a:gd name="T1" fmla="*/ 0 h 141"/>
                <a:gd name="T2" fmla="*/ 0 w 114"/>
                <a:gd name="T3" fmla="*/ 86 h 141"/>
                <a:gd name="T4" fmla="*/ 55 w 114"/>
                <a:gd name="T5" fmla="*/ 141 h 141"/>
                <a:gd name="T6" fmla="*/ 114 w 114"/>
                <a:gd name="T7" fmla="*/ 0 h 141"/>
                <a:gd name="T8" fmla="*/ 36 w 114"/>
                <a:gd name="T9" fmla="*/ 0 h 141"/>
              </a:gdLst>
              <a:ahLst/>
              <a:cxnLst>
                <a:cxn ang="0">
                  <a:pos x="T0" y="T1"/>
                </a:cxn>
                <a:cxn ang="0">
                  <a:pos x="T2" y="T3"/>
                </a:cxn>
                <a:cxn ang="0">
                  <a:pos x="T4" y="T5"/>
                </a:cxn>
                <a:cxn ang="0">
                  <a:pos x="T6" y="T7"/>
                </a:cxn>
                <a:cxn ang="0">
                  <a:pos x="T8" y="T9"/>
                </a:cxn>
              </a:cxnLst>
              <a:rect l="0" t="0" r="r" b="b"/>
              <a:pathLst>
                <a:path w="114" h="141">
                  <a:moveTo>
                    <a:pt x="36" y="0"/>
                  </a:moveTo>
                  <a:cubicBezTo>
                    <a:pt x="36" y="34"/>
                    <a:pt x="22" y="64"/>
                    <a:pt x="0" y="86"/>
                  </a:cubicBezTo>
                  <a:cubicBezTo>
                    <a:pt x="55" y="141"/>
                    <a:pt x="55" y="141"/>
                    <a:pt x="55" y="141"/>
                  </a:cubicBezTo>
                  <a:cubicBezTo>
                    <a:pt x="91" y="105"/>
                    <a:pt x="114" y="55"/>
                    <a:pt x="114" y="0"/>
                  </a:cubicBezTo>
                  <a:lnTo>
                    <a:pt x="36" y="0"/>
                  </a:lnTo>
                  <a:close/>
                </a:path>
              </a:pathLst>
            </a:custGeom>
            <a:solidFill>
              <a:schemeClr val="accent4"/>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2" name="Freeform 10"/>
            <p:cNvSpPr/>
            <p:nvPr/>
          </p:nvSpPr>
          <p:spPr bwMode="auto">
            <a:xfrm>
              <a:off x="6093638" y="4783375"/>
              <a:ext cx="1459864" cy="1171635"/>
            </a:xfrm>
            <a:custGeom>
              <a:avLst/>
              <a:gdLst>
                <a:gd name="T0" fmla="*/ 0 w 164"/>
                <a:gd name="T1" fmla="*/ 42 h 132"/>
                <a:gd name="T2" fmla="*/ 0 w 164"/>
                <a:gd name="T3" fmla="*/ 132 h 132"/>
                <a:gd name="T4" fmla="*/ 164 w 164"/>
                <a:gd name="T5" fmla="*/ 64 h 132"/>
                <a:gd name="T6" fmla="*/ 100 w 164"/>
                <a:gd name="T7" fmla="*/ 0 h 132"/>
                <a:gd name="T8" fmla="*/ 0 w 164"/>
                <a:gd name="T9" fmla="*/ 42 h 132"/>
              </a:gdLst>
              <a:ahLst/>
              <a:cxnLst>
                <a:cxn ang="0">
                  <a:pos x="T0" y="T1"/>
                </a:cxn>
                <a:cxn ang="0">
                  <a:pos x="T2" y="T3"/>
                </a:cxn>
                <a:cxn ang="0">
                  <a:pos x="T4" y="T5"/>
                </a:cxn>
                <a:cxn ang="0">
                  <a:pos x="T6" y="T7"/>
                </a:cxn>
                <a:cxn ang="0">
                  <a:pos x="T8" y="T9"/>
                </a:cxn>
              </a:cxnLst>
              <a:rect l="0" t="0" r="r" b="b"/>
              <a:pathLst>
                <a:path w="164" h="132">
                  <a:moveTo>
                    <a:pt x="0" y="42"/>
                  </a:moveTo>
                  <a:cubicBezTo>
                    <a:pt x="0" y="132"/>
                    <a:pt x="0" y="132"/>
                    <a:pt x="0" y="132"/>
                  </a:cubicBezTo>
                  <a:cubicBezTo>
                    <a:pt x="64" y="132"/>
                    <a:pt x="122" y="106"/>
                    <a:pt x="164" y="64"/>
                  </a:cubicBezTo>
                  <a:cubicBezTo>
                    <a:pt x="100" y="0"/>
                    <a:pt x="100" y="0"/>
                    <a:pt x="100" y="0"/>
                  </a:cubicBezTo>
                  <a:cubicBezTo>
                    <a:pt x="75" y="26"/>
                    <a:pt x="39" y="42"/>
                    <a:pt x="0" y="42"/>
                  </a:cubicBezTo>
                  <a:close/>
                </a:path>
              </a:pathLst>
            </a:custGeom>
            <a:solidFill>
              <a:schemeClr val="accent5"/>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3" name="Freeform 11"/>
            <p:cNvSpPr/>
            <p:nvPr/>
          </p:nvSpPr>
          <p:spPr bwMode="auto">
            <a:xfrm>
              <a:off x="4031112" y="3892483"/>
              <a:ext cx="1171635" cy="1459864"/>
            </a:xfrm>
            <a:custGeom>
              <a:avLst/>
              <a:gdLst>
                <a:gd name="T0" fmla="*/ 90 w 132"/>
                <a:gd name="T1" fmla="*/ 0 h 164"/>
                <a:gd name="T2" fmla="*/ 0 w 132"/>
                <a:gd name="T3" fmla="*/ 0 h 164"/>
                <a:gd name="T4" fmla="*/ 68 w 132"/>
                <a:gd name="T5" fmla="*/ 164 h 164"/>
                <a:gd name="T6" fmla="*/ 132 w 132"/>
                <a:gd name="T7" fmla="*/ 100 h 164"/>
                <a:gd name="T8" fmla="*/ 90 w 132"/>
                <a:gd name="T9" fmla="*/ 0 h 164"/>
              </a:gdLst>
              <a:ahLst/>
              <a:cxnLst>
                <a:cxn ang="0">
                  <a:pos x="T0" y="T1"/>
                </a:cxn>
                <a:cxn ang="0">
                  <a:pos x="T2" y="T3"/>
                </a:cxn>
                <a:cxn ang="0">
                  <a:pos x="T4" y="T5"/>
                </a:cxn>
                <a:cxn ang="0">
                  <a:pos x="T6" y="T7"/>
                </a:cxn>
                <a:cxn ang="0">
                  <a:pos x="T8" y="T9"/>
                </a:cxn>
              </a:cxnLst>
              <a:rect l="0" t="0" r="r" b="b"/>
              <a:pathLst>
                <a:path w="132" h="164">
                  <a:moveTo>
                    <a:pt x="90" y="0"/>
                  </a:moveTo>
                  <a:cubicBezTo>
                    <a:pt x="0" y="0"/>
                    <a:pt x="0" y="0"/>
                    <a:pt x="0" y="0"/>
                  </a:cubicBezTo>
                  <a:cubicBezTo>
                    <a:pt x="0" y="64"/>
                    <a:pt x="26" y="122"/>
                    <a:pt x="68" y="164"/>
                  </a:cubicBezTo>
                  <a:cubicBezTo>
                    <a:pt x="132" y="100"/>
                    <a:pt x="132" y="100"/>
                    <a:pt x="132" y="100"/>
                  </a:cubicBezTo>
                  <a:cubicBezTo>
                    <a:pt x="106" y="75"/>
                    <a:pt x="90" y="39"/>
                    <a:pt x="90" y="0"/>
                  </a:cubicBezTo>
                  <a:close/>
                </a:path>
              </a:pathLst>
            </a:custGeom>
            <a:solidFill>
              <a:schemeClr val="accent2"/>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4" name="Freeform 12"/>
            <p:cNvSpPr/>
            <p:nvPr/>
          </p:nvSpPr>
          <p:spPr bwMode="auto">
            <a:xfrm>
              <a:off x="4839652" y="4656104"/>
              <a:ext cx="1253986" cy="1014419"/>
            </a:xfrm>
            <a:custGeom>
              <a:avLst/>
              <a:gdLst>
                <a:gd name="T0" fmla="*/ 55 w 141"/>
                <a:gd name="T1" fmla="*/ 0 h 114"/>
                <a:gd name="T2" fmla="*/ 0 w 141"/>
                <a:gd name="T3" fmla="*/ 55 h 114"/>
                <a:gd name="T4" fmla="*/ 141 w 141"/>
                <a:gd name="T5" fmla="*/ 114 h 114"/>
                <a:gd name="T6" fmla="*/ 141 w 141"/>
                <a:gd name="T7" fmla="*/ 36 h 114"/>
                <a:gd name="T8" fmla="*/ 55 w 141"/>
                <a:gd name="T9" fmla="*/ 0 h 114"/>
              </a:gdLst>
              <a:ahLst/>
              <a:cxnLst>
                <a:cxn ang="0">
                  <a:pos x="T0" y="T1"/>
                </a:cxn>
                <a:cxn ang="0">
                  <a:pos x="T2" y="T3"/>
                </a:cxn>
                <a:cxn ang="0">
                  <a:pos x="T4" y="T5"/>
                </a:cxn>
                <a:cxn ang="0">
                  <a:pos x="T6" y="T7"/>
                </a:cxn>
                <a:cxn ang="0">
                  <a:pos x="T8" y="T9"/>
                </a:cxn>
              </a:cxnLst>
              <a:rect l="0" t="0" r="r" b="b"/>
              <a:pathLst>
                <a:path w="141" h="114">
                  <a:moveTo>
                    <a:pt x="55" y="0"/>
                  </a:moveTo>
                  <a:cubicBezTo>
                    <a:pt x="0" y="55"/>
                    <a:pt x="0" y="55"/>
                    <a:pt x="0" y="55"/>
                  </a:cubicBezTo>
                  <a:cubicBezTo>
                    <a:pt x="36" y="91"/>
                    <a:pt x="86" y="114"/>
                    <a:pt x="141" y="114"/>
                  </a:cubicBezTo>
                  <a:cubicBezTo>
                    <a:pt x="141" y="36"/>
                    <a:pt x="141" y="36"/>
                    <a:pt x="141" y="36"/>
                  </a:cubicBezTo>
                  <a:cubicBezTo>
                    <a:pt x="107" y="36"/>
                    <a:pt x="77" y="22"/>
                    <a:pt x="55" y="0"/>
                  </a:cubicBezTo>
                  <a:close/>
                </a:path>
              </a:pathLst>
            </a:custGeom>
            <a:solidFill>
              <a:schemeClr val="accent6"/>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5" name="Freeform 13"/>
            <p:cNvSpPr/>
            <p:nvPr/>
          </p:nvSpPr>
          <p:spPr bwMode="auto">
            <a:xfrm>
              <a:off x="5008098" y="3128862"/>
              <a:ext cx="452932" cy="763621"/>
            </a:xfrm>
            <a:custGeom>
              <a:avLst/>
              <a:gdLst>
                <a:gd name="T0" fmla="*/ 51 w 51"/>
                <a:gd name="T1" fmla="*/ 15 h 86"/>
                <a:gd name="T2" fmla="*/ 36 w 51"/>
                <a:gd name="T3" fmla="*/ 0 h 86"/>
                <a:gd name="T4" fmla="*/ 0 w 51"/>
                <a:gd name="T5" fmla="*/ 86 h 86"/>
                <a:gd name="T6" fmla="*/ 22 w 51"/>
                <a:gd name="T7" fmla="*/ 86 h 86"/>
                <a:gd name="T8" fmla="*/ 51 w 51"/>
                <a:gd name="T9" fmla="*/ 15 h 86"/>
              </a:gdLst>
              <a:ahLst/>
              <a:cxnLst>
                <a:cxn ang="0">
                  <a:pos x="T0" y="T1"/>
                </a:cxn>
                <a:cxn ang="0">
                  <a:pos x="T2" y="T3"/>
                </a:cxn>
                <a:cxn ang="0">
                  <a:pos x="T4" y="T5"/>
                </a:cxn>
                <a:cxn ang="0">
                  <a:pos x="T6" y="T7"/>
                </a:cxn>
                <a:cxn ang="0">
                  <a:pos x="T8" y="T9"/>
                </a:cxn>
              </a:cxnLst>
              <a:rect l="0" t="0" r="r" b="b"/>
              <a:pathLst>
                <a:path w="51" h="86">
                  <a:moveTo>
                    <a:pt x="51" y="15"/>
                  </a:moveTo>
                  <a:cubicBezTo>
                    <a:pt x="36" y="0"/>
                    <a:pt x="36" y="0"/>
                    <a:pt x="36" y="0"/>
                  </a:cubicBezTo>
                  <a:cubicBezTo>
                    <a:pt x="14" y="22"/>
                    <a:pt x="0" y="52"/>
                    <a:pt x="0" y="86"/>
                  </a:cubicBezTo>
                  <a:cubicBezTo>
                    <a:pt x="22" y="86"/>
                    <a:pt x="22" y="86"/>
                    <a:pt x="22" y="86"/>
                  </a:cubicBezTo>
                  <a:cubicBezTo>
                    <a:pt x="22" y="58"/>
                    <a:pt x="33" y="33"/>
                    <a:pt x="51" y="15"/>
                  </a:cubicBezTo>
                  <a:close/>
                </a:path>
              </a:pathLst>
            </a:custGeom>
            <a:solidFill>
              <a:schemeClr val="accent4">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6" name="Freeform 14"/>
            <p:cNvSpPr/>
            <p:nvPr/>
          </p:nvSpPr>
          <p:spPr bwMode="auto">
            <a:xfrm>
              <a:off x="6093638" y="2806943"/>
              <a:ext cx="763621" cy="452932"/>
            </a:xfrm>
            <a:custGeom>
              <a:avLst/>
              <a:gdLst>
                <a:gd name="T0" fmla="*/ 71 w 86"/>
                <a:gd name="T1" fmla="*/ 51 h 51"/>
                <a:gd name="T2" fmla="*/ 86 w 86"/>
                <a:gd name="T3" fmla="*/ 36 h 51"/>
                <a:gd name="T4" fmla="*/ 0 w 86"/>
                <a:gd name="T5" fmla="*/ 0 h 51"/>
                <a:gd name="T6" fmla="*/ 0 w 86"/>
                <a:gd name="T7" fmla="*/ 22 h 51"/>
                <a:gd name="T8" fmla="*/ 71 w 86"/>
                <a:gd name="T9" fmla="*/ 51 h 51"/>
              </a:gdLst>
              <a:ahLst/>
              <a:cxnLst>
                <a:cxn ang="0">
                  <a:pos x="T0" y="T1"/>
                </a:cxn>
                <a:cxn ang="0">
                  <a:pos x="T2" y="T3"/>
                </a:cxn>
                <a:cxn ang="0">
                  <a:pos x="T4" y="T5"/>
                </a:cxn>
                <a:cxn ang="0">
                  <a:pos x="T6" y="T7"/>
                </a:cxn>
                <a:cxn ang="0">
                  <a:pos x="T8" y="T9"/>
                </a:cxn>
              </a:cxnLst>
              <a:rect l="0" t="0" r="r" b="b"/>
              <a:pathLst>
                <a:path w="86" h="51">
                  <a:moveTo>
                    <a:pt x="71" y="51"/>
                  </a:moveTo>
                  <a:cubicBezTo>
                    <a:pt x="86" y="36"/>
                    <a:pt x="86" y="36"/>
                    <a:pt x="86" y="36"/>
                  </a:cubicBezTo>
                  <a:cubicBezTo>
                    <a:pt x="64" y="14"/>
                    <a:pt x="34" y="0"/>
                    <a:pt x="0" y="0"/>
                  </a:cubicBezTo>
                  <a:cubicBezTo>
                    <a:pt x="0" y="22"/>
                    <a:pt x="0" y="22"/>
                    <a:pt x="0" y="22"/>
                  </a:cubicBezTo>
                  <a:cubicBezTo>
                    <a:pt x="28" y="22"/>
                    <a:pt x="53" y="33"/>
                    <a:pt x="71" y="51"/>
                  </a:cubicBezTo>
                  <a:close/>
                </a:path>
              </a:pathLst>
            </a:custGeom>
            <a:solidFill>
              <a:schemeClr val="accent2">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7" name="Freeform 15"/>
            <p:cNvSpPr/>
            <p:nvPr/>
          </p:nvSpPr>
          <p:spPr bwMode="auto">
            <a:xfrm>
              <a:off x="4828422" y="3892483"/>
              <a:ext cx="535284" cy="890892"/>
            </a:xfrm>
            <a:custGeom>
              <a:avLst/>
              <a:gdLst>
                <a:gd name="T0" fmla="*/ 26 w 60"/>
                <a:gd name="T1" fmla="*/ 0 h 100"/>
                <a:gd name="T2" fmla="*/ 0 w 60"/>
                <a:gd name="T3" fmla="*/ 0 h 100"/>
                <a:gd name="T4" fmla="*/ 42 w 60"/>
                <a:gd name="T5" fmla="*/ 100 h 100"/>
                <a:gd name="T6" fmla="*/ 60 w 60"/>
                <a:gd name="T7" fmla="*/ 82 h 100"/>
                <a:gd name="T8" fmla="*/ 26 w 60"/>
                <a:gd name="T9" fmla="*/ 0 h 100"/>
              </a:gdLst>
              <a:ahLst/>
              <a:cxnLst>
                <a:cxn ang="0">
                  <a:pos x="T0" y="T1"/>
                </a:cxn>
                <a:cxn ang="0">
                  <a:pos x="T2" y="T3"/>
                </a:cxn>
                <a:cxn ang="0">
                  <a:pos x="T4" y="T5"/>
                </a:cxn>
                <a:cxn ang="0">
                  <a:pos x="T6" y="T7"/>
                </a:cxn>
                <a:cxn ang="0">
                  <a:pos x="T8" y="T9"/>
                </a:cxn>
              </a:cxnLst>
              <a:rect l="0" t="0" r="r" b="b"/>
              <a:pathLst>
                <a:path w="60" h="100">
                  <a:moveTo>
                    <a:pt x="26" y="0"/>
                  </a:moveTo>
                  <a:cubicBezTo>
                    <a:pt x="0" y="0"/>
                    <a:pt x="0" y="0"/>
                    <a:pt x="0" y="0"/>
                  </a:cubicBezTo>
                  <a:cubicBezTo>
                    <a:pt x="0" y="39"/>
                    <a:pt x="16" y="75"/>
                    <a:pt x="42" y="100"/>
                  </a:cubicBezTo>
                  <a:cubicBezTo>
                    <a:pt x="60" y="82"/>
                    <a:pt x="60" y="82"/>
                    <a:pt x="60" y="82"/>
                  </a:cubicBezTo>
                  <a:cubicBezTo>
                    <a:pt x="39" y="61"/>
                    <a:pt x="26" y="32"/>
                    <a:pt x="26" y="0"/>
                  </a:cubicBezTo>
                  <a:close/>
                </a:path>
              </a:pathLst>
            </a:custGeom>
            <a:solidFill>
              <a:schemeClr val="accent2">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8" name="Freeform 16"/>
            <p:cNvSpPr/>
            <p:nvPr/>
          </p:nvSpPr>
          <p:spPr bwMode="auto">
            <a:xfrm>
              <a:off x="5202746" y="2627267"/>
              <a:ext cx="890892" cy="535284"/>
            </a:xfrm>
            <a:custGeom>
              <a:avLst/>
              <a:gdLst>
                <a:gd name="T0" fmla="*/ 100 w 100"/>
                <a:gd name="T1" fmla="*/ 26 h 60"/>
                <a:gd name="T2" fmla="*/ 100 w 100"/>
                <a:gd name="T3" fmla="*/ 0 h 60"/>
                <a:gd name="T4" fmla="*/ 0 w 100"/>
                <a:gd name="T5" fmla="*/ 42 h 60"/>
                <a:gd name="T6" fmla="*/ 18 w 100"/>
                <a:gd name="T7" fmla="*/ 60 h 60"/>
                <a:gd name="T8" fmla="*/ 100 w 100"/>
                <a:gd name="T9" fmla="*/ 26 h 60"/>
              </a:gdLst>
              <a:ahLst/>
              <a:cxnLst>
                <a:cxn ang="0">
                  <a:pos x="T0" y="T1"/>
                </a:cxn>
                <a:cxn ang="0">
                  <a:pos x="T2" y="T3"/>
                </a:cxn>
                <a:cxn ang="0">
                  <a:pos x="T4" y="T5"/>
                </a:cxn>
                <a:cxn ang="0">
                  <a:pos x="T6" y="T7"/>
                </a:cxn>
                <a:cxn ang="0">
                  <a:pos x="T8" y="T9"/>
                </a:cxn>
              </a:cxnLst>
              <a:rect l="0" t="0" r="r" b="b"/>
              <a:pathLst>
                <a:path w="100" h="60">
                  <a:moveTo>
                    <a:pt x="100" y="26"/>
                  </a:moveTo>
                  <a:cubicBezTo>
                    <a:pt x="100" y="0"/>
                    <a:pt x="100" y="0"/>
                    <a:pt x="100" y="0"/>
                  </a:cubicBezTo>
                  <a:cubicBezTo>
                    <a:pt x="61" y="0"/>
                    <a:pt x="25" y="16"/>
                    <a:pt x="0" y="42"/>
                  </a:cubicBezTo>
                  <a:cubicBezTo>
                    <a:pt x="18" y="60"/>
                    <a:pt x="18" y="60"/>
                    <a:pt x="18" y="60"/>
                  </a:cubicBezTo>
                  <a:cubicBezTo>
                    <a:pt x="39" y="39"/>
                    <a:pt x="68" y="26"/>
                    <a:pt x="100" y="26"/>
                  </a:cubicBezTo>
                  <a:close/>
                </a:path>
              </a:pathLst>
            </a:custGeom>
            <a:solidFill>
              <a:schemeClr val="accent1">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19" name="Freeform 17"/>
            <p:cNvSpPr/>
            <p:nvPr/>
          </p:nvSpPr>
          <p:spPr bwMode="auto">
            <a:xfrm>
              <a:off x="6726246" y="3892483"/>
              <a:ext cx="452932" cy="763621"/>
            </a:xfrm>
            <a:custGeom>
              <a:avLst/>
              <a:gdLst>
                <a:gd name="T0" fmla="*/ 0 w 51"/>
                <a:gd name="T1" fmla="*/ 71 h 86"/>
                <a:gd name="T2" fmla="*/ 15 w 51"/>
                <a:gd name="T3" fmla="*/ 86 h 86"/>
                <a:gd name="T4" fmla="*/ 51 w 51"/>
                <a:gd name="T5" fmla="*/ 0 h 86"/>
                <a:gd name="T6" fmla="*/ 29 w 51"/>
                <a:gd name="T7" fmla="*/ 0 h 86"/>
                <a:gd name="T8" fmla="*/ 0 w 51"/>
                <a:gd name="T9" fmla="*/ 71 h 86"/>
              </a:gdLst>
              <a:ahLst/>
              <a:cxnLst>
                <a:cxn ang="0">
                  <a:pos x="T0" y="T1"/>
                </a:cxn>
                <a:cxn ang="0">
                  <a:pos x="T2" y="T3"/>
                </a:cxn>
                <a:cxn ang="0">
                  <a:pos x="T4" y="T5"/>
                </a:cxn>
                <a:cxn ang="0">
                  <a:pos x="T6" y="T7"/>
                </a:cxn>
                <a:cxn ang="0">
                  <a:pos x="T8" y="T9"/>
                </a:cxn>
              </a:cxnLst>
              <a:rect l="0" t="0" r="r" b="b"/>
              <a:pathLst>
                <a:path w="51" h="86">
                  <a:moveTo>
                    <a:pt x="0" y="71"/>
                  </a:moveTo>
                  <a:cubicBezTo>
                    <a:pt x="15" y="86"/>
                    <a:pt x="15" y="86"/>
                    <a:pt x="15" y="86"/>
                  </a:cubicBezTo>
                  <a:cubicBezTo>
                    <a:pt x="37" y="64"/>
                    <a:pt x="51" y="34"/>
                    <a:pt x="51" y="0"/>
                  </a:cubicBezTo>
                  <a:cubicBezTo>
                    <a:pt x="29" y="0"/>
                    <a:pt x="29" y="0"/>
                    <a:pt x="29" y="0"/>
                  </a:cubicBezTo>
                  <a:cubicBezTo>
                    <a:pt x="29" y="28"/>
                    <a:pt x="18" y="53"/>
                    <a:pt x="0" y="71"/>
                  </a:cubicBezTo>
                  <a:close/>
                </a:path>
              </a:pathLst>
            </a:custGeom>
            <a:solidFill>
              <a:schemeClr val="accent4">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20" name="Freeform 18"/>
            <p:cNvSpPr/>
            <p:nvPr/>
          </p:nvSpPr>
          <p:spPr bwMode="auto">
            <a:xfrm>
              <a:off x="5330017" y="4525091"/>
              <a:ext cx="763621" cy="452932"/>
            </a:xfrm>
            <a:custGeom>
              <a:avLst/>
              <a:gdLst>
                <a:gd name="T0" fmla="*/ 15 w 86"/>
                <a:gd name="T1" fmla="*/ 0 h 51"/>
                <a:gd name="T2" fmla="*/ 0 w 86"/>
                <a:gd name="T3" fmla="*/ 15 h 51"/>
                <a:gd name="T4" fmla="*/ 86 w 86"/>
                <a:gd name="T5" fmla="*/ 51 h 51"/>
                <a:gd name="T6" fmla="*/ 86 w 86"/>
                <a:gd name="T7" fmla="*/ 29 h 51"/>
                <a:gd name="T8" fmla="*/ 15 w 86"/>
                <a:gd name="T9" fmla="*/ 0 h 51"/>
              </a:gdLst>
              <a:ahLst/>
              <a:cxnLst>
                <a:cxn ang="0">
                  <a:pos x="T0" y="T1"/>
                </a:cxn>
                <a:cxn ang="0">
                  <a:pos x="T2" y="T3"/>
                </a:cxn>
                <a:cxn ang="0">
                  <a:pos x="T4" y="T5"/>
                </a:cxn>
                <a:cxn ang="0">
                  <a:pos x="T6" y="T7"/>
                </a:cxn>
                <a:cxn ang="0">
                  <a:pos x="T8" y="T9"/>
                </a:cxn>
              </a:cxnLst>
              <a:rect l="0" t="0" r="r" b="b"/>
              <a:pathLst>
                <a:path w="86" h="51">
                  <a:moveTo>
                    <a:pt x="15" y="0"/>
                  </a:moveTo>
                  <a:cubicBezTo>
                    <a:pt x="0" y="15"/>
                    <a:pt x="0" y="15"/>
                    <a:pt x="0" y="15"/>
                  </a:cubicBezTo>
                  <a:cubicBezTo>
                    <a:pt x="22" y="37"/>
                    <a:pt x="52" y="51"/>
                    <a:pt x="86" y="51"/>
                  </a:cubicBezTo>
                  <a:cubicBezTo>
                    <a:pt x="86" y="29"/>
                    <a:pt x="86" y="29"/>
                    <a:pt x="86" y="29"/>
                  </a:cubicBezTo>
                  <a:cubicBezTo>
                    <a:pt x="58" y="29"/>
                    <a:pt x="33" y="18"/>
                    <a:pt x="15" y="0"/>
                  </a:cubicBezTo>
                  <a:close/>
                </a:path>
              </a:pathLst>
            </a:custGeom>
            <a:solidFill>
              <a:schemeClr val="accent6">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21" name="Freeform 19"/>
            <p:cNvSpPr/>
            <p:nvPr/>
          </p:nvSpPr>
          <p:spPr bwMode="auto">
            <a:xfrm>
              <a:off x="6823570" y="3001591"/>
              <a:ext cx="535284" cy="890892"/>
            </a:xfrm>
            <a:custGeom>
              <a:avLst/>
              <a:gdLst>
                <a:gd name="T0" fmla="*/ 0 w 60"/>
                <a:gd name="T1" fmla="*/ 18 h 100"/>
                <a:gd name="T2" fmla="*/ 34 w 60"/>
                <a:gd name="T3" fmla="*/ 100 h 100"/>
                <a:gd name="T4" fmla="*/ 60 w 60"/>
                <a:gd name="T5" fmla="*/ 100 h 100"/>
                <a:gd name="T6" fmla="*/ 18 w 60"/>
                <a:gd name="T7" fmla="*/ 0 h 100"/>
                <a:gd name="T8" fmla="*/ 0 w 60"/>
                <a:gd name="T9" fmla="*/ 18 h 100"/>
              </a:gdLst>
              <a:ahLst/>
              <a:cxnLst>
                <a:cxn ang="0">
                  <a:pos x="T0" y="T1"/>
                </a:cxn>
                <a:cxn ang="0">
                  <a:pos x="T2" y="T3"/>
                </a:cxn>
                <a:cxn ang="0">
                  <a:pos x="T4" y="T5"/>
                </a:cxn>
                <a:cxn ang="0">
                  <a:pos x="T6" y="T7"/>
                </a:cxn>
                <a:cxn ang="0">
                  <a:pos x="T8" y="T9"/>
                </a:cxn>
              </a:cxnLst>
              <a:rect l="0" t="0" r="r" b="b"/>
              <a:pathLst>
                <a:path w="60" h="100">
                  <a:moveTo>
                    <a:pt x="0" y="18"/>
                  </a:moveTo>
                  <a:cubicBezTo>
                    <a:pt x="21" y="39"/>
                    <a:pt x="34" y="68"/>
                    <a:pt x="34" y="100"/>
                  </a:cubicBezTo>
                  <a:cubicBezTo>
                    <a:pt x="60" y="100"/>
                    <a:pt x="60" y="100"/>
                    <a:pt x="60" y="100"/>
                  </a:cubicBezTo>
                  <a:cubicBezTo>
                    <a:pt x="60" y="61"/>
                    <a:pt x="44" y="25"/>
                    <a:pt x="18" y="0"/>
                  </a:cubicBezTo>
                  <a:lnTo>
                    <a:pt x="0" y="18"/>
                  </a:lnTo>
                  <a:close/>
                </a:path>
              </a:pathLst>
            </a:custGeom>
            <a:solidFill>
              <a:schemeClr val="accent3">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22" name="Freeform 20"/>
            <p:cNvSpPr/>
            <p:nvPr/>
          </p:nvSpPr>
          <p:spPr bwMode="auto">
            <a:xfrm>
              <a:off x="6093638" y="4622415"/>
              <a:ext cx="890892" cy="535284"/>
            </a:xfrm>
            <a:custGeom>
              <a:avLst/>
              <a:gdLst>
                <a:gd name="T0" fmla="*/ 0 w 100"/>
                <a:gd name="T1" fmla="*/ 34 h 60"/>
                <a:gd name="T2" fmla="*/ 0 w 100"/>
                <a:gd name="T3" fmla="*/ 60 h 60"/>
                <a:gd name="T4" fmla="*/ 100 w 100"/>
                <a:gd name="T5" fmla="*/ 18 h 60"/>
                <a:gd name="T6" fmla="*/ 82 w 100"/>
                <a:gd name="T7" fmla="*/ 0 h 60"/>
                <a:gd name="T8" fmla="*/ 0 w 100"/>
                <a:gd name="T9" fmla="*/ 34 h 60"/>
              </a:gdLst>
              <a:ahLst/>
              <a:cxnLst>
                <a:cxn ang="0">
                  <a:pos x="T0" y="T1"/>
                </a:cxn>
                <a:cxn ang="0">
                  <a:pos x="T2" y="T3"/>
                </a:cxn>
                <a:cxn ang="0">
                  <a:pos x="T4" y="T5"/>
                </a:cxn>
                <a:cxn ang="0">
                  <a:pos x="T6" y="T7"/>
                </a:cxn>
                <a:cxn ang="0">
                  <a:pos x="T8" y="T9"/>
                </a:cxn>
              </a:cxnLst>
              <a:rect l="0" t="0" r="r" b="b"/>
              <a:pathLst>
                <a:path w="100" h="60">
                  <a:moveTo>
                    <a:pt x="0" y="34"/>
                  </a:moveTo>
                  <a:cubicBezTo>
                    <a:pt x="0" y="60"/>
                    <a:pt x="0" y="60"/>
                    <a:pt x="0" y="60"/>
                  </a:cubicBezTo>
                  <a:cubicBezTo>
                    <a:pt x="39" y="60"/>
                    <a:pt x="75" y="44"/>
                    <a:pt x="100" y="18"/>
                  </a:cubicBezTo>
                  <a:cubicBezTo>
                    <a:pt x="82" y="0"/>
                    <a:pt x="82" y="0"/>
                    <a:pt x="82" y="0"/>
                  </a:cubicBezTo>
                  <a:cubicBezTo>
                    <a:pt x="61" y="21"/>
                    <a:pt x="32" y="34"/>
                    <a:pt x="0" y="34"/>
                  </a:cubicBezTo>
                  <a:close/>
                </a:path>
              </a:pathLst>
            </a:custGeom>
            <a:solidFill>
              <a:schemeClr val="accent5">
                <a:lumMod val="75000"/>
              </a:schemeClr>
            </a:solidFill>
            <a:ln>
              <a:noFill/>
            </a:ln>
          </p:spPr>
          <p:txBody>
            <a:bodyPr vert="horz" wrap="square" lIns="85954" tIns="42977" rIns="85954" bIns="42977" numCol="1" anchor="t" anchorCtr="0" compatLnSpc="1"/>
            <a:lstStyle/>
            <a:p>
              <a:pPr>
                <a:lnSpc>
                  <a:spcPct val="120000"/>
                </a:lnSpc>
              </a:pPr>
              <a:endParaRPr lang="en-US" sz="1605">
                <a:latin typeface="+mn-lt"/>
                <a:ea typeface="+mn-ea"/>
                <a:cs typeface="+mn-ea"/>
                <a:sym typeface="+mn-lt"/>
              </a:endParaRPr>
            </a:p>
          </p:txBody>
        </p:sp>
        <p:sp>
          <p:nvSpPr>
            <p:cNvPr id="27" name="Freeform 26"/>
            <p:cNvSpPr>
              <a:spLocks noEditPoints="1"/>
            </p:cNvSpPr>
            <p:nvPr/>
          </p:nvSpPr>
          <p:spPr bwMode="auto">
            <a:xfrm>
              <a:off x="5285097" y="2220100"/>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28" name="Freeform 27"/>
            <p:cNvSpPr>
              <a:spLocks noEditPoints="1"/>
            </p:cNvSpPr>
            <p:nvPr/>
          </p:nvSpPr>
          <p:spPr bwMode="auto">
            <a:xfrm>
              <a:off x="7214347" y="4238847"/>
              <a:ext cx="374026" cy="383568"/>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29" name="Freeform 28"/>
            <p:cNvSpPr>
              <a:spLocks noEditPoints="1"/>
            </p:cNvSpPr>
            <p:nvPr/>
          </p:nvSpPr>
          <p:spPr bwMode="auto">
            <a:xfrm>
              <a:off x="4397401" y="4268378"/>
              <a:ext cx="349218" cy="431275"/>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30" name="Freeform 29"/>
            <p:cNvSpPr>
              <a:spLocks noEditPoints="1"/>
            </p:cNvSpPr>
            <p:nvPr/>
          </p:nvSpPr>
          <p:spPr bwMode="auto">
            <a:xfrm>
              <a:off x="7474895" y="3083942"/>
              <a:ext cx="328227" cy="379752"/>
            </a:xfrm>
            <a:custGeom>
              <a:avLst/>
              <a:gdLst>
                <a:gd name="T0" fmla="*/ 62 w 80"/>
                <a:gd name="T1" fmla="*/ 22 h 92"/>
                <a:gd name="T2" fmla="*/ 37 w 80"/>
                <a:gd name="T3" fmla="*/ 43 h 92"/>
                <a:gd name="T4" fmla="*/ 37 w 80"/>
                <a:gd name="T5" fmla="*/ 33 h 92"/>
                <a:gd name="T6" fmla="*/ 5 w 80"/>
                <a:gd name="T7" fmla="*/ 58 h 92"/>
                <a:gd name="T8" fmla="*/ 0 w 80"/>
                <a:gd name="T9" fmla="*/ 58 h 92"/>
                <a:gd name="T10" fmla="*/ 37 w 80"/>
                <a:gd name="T11" fmla="*/ 10 h 92"/>
                <a:gd name="T12" fmla="*/ 37 w 80"/>
                <a:gd name="T13" fmla="*/ 0 h 92"/>
                <a:gd name="T14" fmla="*/ 62 w 80"/>
                <a:gd name="T15" fmla="*/ 22 h 92"/>
                <a:gd name="T16" fmla="*/ 44 w 80"/>
                <a:gd name="T17" fmla="*/ 59 h 92"/>
                <a:gd name="T18" fmla="*/ 44 w 80"/>
                <a:gd name="T19" fmla="*/ 49 h 92"/>
                <a:gd name="T20" fmla="*/ 16 w 80"/>
                <a:gd name="T21" fmla="*/ 71 h 92"/>
                <a:gd name="T22" fmla="*/ 44 w 80"/>
                <a:gd name="T23" fmla="*/ 92 h 92"/>
                <a:gd name="T24" fmla="*/ 44 w 80"/>
                <a:gd name="T25" fmla="*/ 82 h 92"/>
                <a:gd name="T26" fmla="*/ 80 w 80"/>
                <a:gd name="T27" fmla="*/ 37 h 92"/>
                <a:gd name="T28" fmla="*/ 75 w 80"/>
                <a:gd name="T29" fmla="*/ 37 h 92"/>
                <a:gd name="T30" fmla="*/ 44 w 80"/>
                <a:gd name="T31"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 h="92">
                  <a:moveTo>
                    <a:pt x="62" y="22"/>
                  </a:moveTo>
                  <a:cubicBezTo>
                    <a:pt x="37" y="43"/>
                    <a:pt x="37" y="43"/>
                    <a:pt x="37" y="43"/>
                  </a:cubicBezTo>
                  <a:cubicBezTo>
                    <a:pt x="37" y="33"/>
                    <a:pt x="37" y="33"/>
                    <a:pt x="37" y="33"/>
                  </a:cubicBezTo>
                  <a:cubicBezTo>
                    <a:pt x="22" y="36"/>
                    <a:pt x="10" y="44"/>
                    <a:pt x="5" y="58"/>
                  </a:cubicBezTo>
                  <a:cubicBezTo>
                    <a:pt x="0" y="58"/>
                    <a:pt x="0" y="58"/>
                    <a:pt x="0" y="58"/>
                  </a:cubicBezTo>
                  <a:cubicBezTo>
                    <a:pt x="2" y="34"/>
                    <a:pt x="14" y="16"/>
                    <a:pt x="37" y="10"/>
                  </a:cubicBezTo>
                  <a:cubicBezTo>
                    <a:pt x="37" y="0"/>
                    <a:pt x="37" y="0"/>
                    <a:pt x="37" y="0"/>
                  </a:cubicBezTo>
                  <a:cubicBezTo>
                    <a:pt x="62" y="22"/>
                    <a:pt x="62" y="22"/>
                    <a:pt x="62" y="22"/>
                  </a:cubicBezTo>
                  <a:close/>
                  <a:moveTo>
                    <a:pt x="44" y="59"/>
                  </a:moveTo>
                  <a:cubicBezTo>
                    <a:pt x="44" y="49"/>
                    <a:pt x="44" y="49"/>
                    <a:pt x="44" y="49"/>
                  </a:cubicBezTo>
                  <a:cubicBezTo>
                    <a:pt x="16" y="71"/>
                    <a:pt x="16" y="71"/>
                    <a:pt x="16" y="71"/>
                  </a:cubicBezTo>
                  <a:cubicBezTo>
                    <a:pt x="44" y="92"/>
                    <a:pt x="44" y="92"/>
                    <a:pt x="44" y="92"/>
                  </a:cubicBezTo>
                  <a:cubicBezTo>
                    <a:pt x="44" y="82"/>
                    <a:pt x="44" y="82"/>
                    <a:pt x="44" y="82"/>
                  </a:cubicBezTo>
                  <a:cubicBezTo>
                    <a:pt x="66" y="77"/>
                    <a:pt x="78" y="59"/>
                    <a:pt x="80" y="37"/>
                  </a:cubicBezTo>
                  <a:cubicBezTo>
                    <a:pt x="75" y="37"/>
                    <a:pt x="75" y="37"/>
                    <a:pt x="75" y="37"/>
                  </a:cubicBezTo>
                  <a:cubicBezTo>
                    <a:pt x="69" y="49"/>
                    <a:pt x="57" y="56"/>
                    <a:pt x="44" y="59"/>
                  </a:cubicBez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32" name="Freeform 31"/>
            <p:cNvSpPr>
              <a:spLocks noEditPoints="1"/>
            </p:cNvSpPr>
            <p:nvPr/>
          </p:nvSpPr>
          <p:spPr bwMode="auto">
            <a:xfrm>
              <a:off x="5414134" y="4962724"/>
              <a:ext cx="395017" cy="406468"/>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33" name="Freeform 32"/>
            <p:cNvSpPr>
              <a:spLocks noEditPoints="1"/>
            </p:cNvSpPr>
            <p:nvPr/>
          </p:nvSpPr>
          <p:spPr bwMode="auto">
            <a:xfrm>
              <a:off x="4616929" y="321833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34" name="Freeform 33"/>
            <p:cNvSpPr>
              <a:spLocks noEditPoints="1"/>
            </p:cNvSpPr>
            <p:nvPr/>
          </p:nvSpPr>
          <p:spPr bwMode="auto">
            <a:xfrm>
              <a:off x="6473104" y="2343453"/>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sp>
          <p:nvSpPr>
            <p:cNvPr id="35" name="Freeform 34"/>
            <p:cNvSpPr>
              <a:spLocks noEditPoints="1"/>
            </p:cNvSpPr>
            <p:nvPr/>
          </p:nvSpPr>
          <p:spPr bwMode="auto">
            <a:xfrm>
              <a:off x="6536081" y="5137371"/>
              <a:ext cx="448449" cy="362576"/>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85954" tIns="42977" rIns="85954" bIns="4297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endParaRPr lang="zh-CN" altLang="en-US" sz="1690">
                <a:solidFill>
                  <a:prstClr val="black"/>
                </a:solidFill>
                <a:cs typeface="+mn-ea"/>
                <a:sym typeface="+mn-lt"/>
              </a:endParaRPr>
            </a:p>
          </p:txBody>
        </p:sp>
      </p:grpSp>
      <p:grpSp>
        <p:nvGrpSpPr>
          <p:cNvPr id="36" name="Group 35"/>
          <p:cNvGrpSpPr/>
          <p:nvPr/>
        </p:nvGrpSpPr>
        <p:grpSpPr>
          <a:xfrm flipH="1">
            <a:off x="1112148" y="2513987"/>
            <a:ext cx="260989" cy="260211"/>
            <a:chOff x="2138511" y="2464802"/>
            <a:chExt cx="354012" cy="352956"/>
          </a:xfrm>
          <a:solidFill>
            <a:schemeClr val="accent1"/>
          </a:solidFill>
        </p:grpSpPr>
        <p:sp>
          <p:nvSpPr>
            <p:cNvPr id="37" name="Oval 3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39" name="Group 38"/>
          <p:cNvGrpSpPr/>
          <p:nvPr/>
        </p:nvGrpSpPr>
        <p:grpSpPr>
          <a:xfrm>
            <a:off x="1433002" y="2418026"/>
            <a:ext cx="2441421" cy="1023537"/>
            <a:chOff x="8508023" y="2061983"/>
            <a:chExt cx="1920590" cy="1088864"/>
          </a:xfrm>
        </p:grpSpPr>
        <p:sp>
          <p:nvSpPr>
            <p:cNvPr id="40" name="TextBox 39"/>
            <p:cNvSpPr txBox="1"/>
            <p:nvPr/>
          </p:nvSpPr>
          <p:spPr>
            <a:xfrm>
              <a:off x="8508024" y="2061983"/>
              <a:ext cx="988649"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41" name="Rectangle 40"/>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grpSp>
        <p:nvGrpSpPr>
          <p:cNvPr id="44" name="Group 43"/>
          <p:cNvGrpSpPr/>
          <p:nvPr/>
        </p:nvGrpSpPr>
        <p:grpSpPr>
          <a:xfrm flipH="1">
            <a:off x="1110761" y="3871220"/>
            <a:ext cx="260989" cy="260211"/>
            <a:chOff x="2138511" y="2464802"/>
            <a:chExt cx="354012" cy="352956"/>
          </a:xfrm>
          <a:solidFill>
            <a:schemeClr val="accent3"/>
          </a:solidFill>
        </p:grpSpPr>
        <p:sp>
          <p:nvSpPr>
            <p:cNvPr id="48" name="Oval 4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49" name="Freeform 4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45" name="Group 44"/>
          <p:cNvGrpSpPr/>
          <p:nvPr/>
        </p:nvGrpSpPr>
        <p:grpSpPr>
          <a:xfrm>
            <a:off x="1431614" y="3775259"/>
            <a:ext cx="2441421" cy="1023537"/>
            <a:chOff x="8508023" y="2061983"/>
            <a:chExt cx="1920590" cy="1088864"/>
          </a:xfrm>
        </p:grpSpPr>
        <p:sp>
          <p:nvSpPr>
            <p:cNvPr id="46" name="TextBox 45"/>
            <p:cNvSpPr txBox="1"/>
            <p:nvPr/>
          </p:nvSpPr>
          <p:spPr>
            <a:xfrm>
              <a:off x="8508024" y="2061983"/>
              <a:ext cx="988649"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47" name="Rectangle 46"/>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grpSp>
        <p:nvGrpSpPr>
          <p:cNvPr id="58" name="Group 57"/>
          <p:cNvGrpSpPr/>
          <p:nvPr/>
        </p:nvGrpSpPr>
        <p:grpSpPr>
          <a:xfrm flipH="1">
            <a:off x="1110761" y="5228452"/>
            <a:ext cx="260989" cy="260211"/>
            <a:chOff x="2138511" y="2464802"/>
            <a:chExt cx="354012" cy="352956"/>
          </a:xfrm>
          <a:solidFill>
            <a:schemeClr val="accent5"/>
          </a:solidFill>
        </p:grpSpPr>
        <p:sp>
          <p:nvSpPr>
            <p:cNvPr id="62"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63"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59" name="Group 58"/>
          <p:cNvGrpSpPr/>
          <p:nvPr/>
        </p:nvGrpSpPr>
        <p:grpSpPr>
          <a:xfrm>
            <a:off x="1431614" y="5132491"/>
            <a:ext cx="2441421" cy="1023537"/>
            <a:chOff x="8508023" y="2061983"/>
            <a:chExt cx="1920590" cy="1088864"/>
          </a:xfrm>
        </p:grpSpPr>
        <p:sp>
          <p:nvSpPr>
            <p:cNvPr id="60" name="TextBox 59"/>
            <p:cNvSpPr txBox="1"/>
            <p:nvPr/>
          </p:nvSpPr>
          <p:spPr>
            <a:xfrm>
              <a:off x="8508024" y="2061983"/>
              <a:ext cx="988649"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61" name="Rectangle 60"/>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grpSp>
        <p:nvGrpSpPr>
          <p:cNvPr id="65" name="Group 64"/>
          <p:cNvGrpSpPr/>
          <p:nvPr/>
        </p:nvGrpSpPr>
        <p:grpSpPr>
          <a:xfrm flipH="1">
            <a:off x="8905747" y="2513987"/>
            <a:ext cx="260989" cy="260211"/>
            <a:chOff x="2138511" y="2464802"/>
            <a:chExt cx="354012" cy="352956"/>
          </a:xfrm>
          <a:solidFill>
            <a:schemeClr val="accent2"/>
          </a:solidFill>
        </p:grpSpPr>
        <p:sp>
          <p:nvSpPr>
            <p:cNvPr id="69" name="Oval 6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70" name="Freeform 6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66" name="Group 65"/>
          <p:cNvGrpSpPr/>
          <p:nvPr/>
        </p:nvGrpSpPr>
        <p:grpSpPr>
          <a:xfrm>
            <a:off x="9226600" y="2418026"/>
            <a:ext cx="2460746" cy="1023537"/>
            <a:chOff x="8508023" y="2061983"/>
            <a:chExt cx="1920590" cy="1088864"/>
          </a:xfrm>
        </p:grpSpPr>
        <p:sp>
          <p:nvSpPr>
            <p:cNvPr id="67" name="TextBox 66"/>
            <p:cNvSpPr txBox="1"/>
            <p:nvPr/>
          </p:nvSpPr>
          <p:spPr>
            <a:xfrm>
              <a:off x="8508024" y="2061983"/>
              <a:ext cx="980885"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68" name="Rectangle 67"/>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grpSp>
        <p:nvGrpSpPr>
          <p:cNvPr id="72" name="Group 71"/>
          <p:cNvGrpSpPr/>
          <p:nvPr/>
        </p:nvGrpSpPr>
        <p:grpSpPr>
          <a:xfrm flipH="1">
            <a:off x="8904359" y="3871220"/>
            <a:ext cx="260989" cy="260211"/>
            <a:chOff x="2138511" y="2464802"/>
            <a:chExt cx="354012" cy="352956"/>
          </a:xfrm>
          <a:solidFill>
            <a:schemeClr val="accent4"/>
          </a:solidFill>
        </p:grpSpPr>
        <p:sp>
          <p:nvSpPr>
            <p:cNvPr id="76"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77"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73" name="Group 72"/>
          <p:cNvGrpSpPr/>
          <p:nvPr/>
        </p:nvGrpSpPr>
        <p:grpSpPr>
          <a:xfrm>
            <a:off x="9225213" y="3775259"/>
            <a:ext cx="2460746" cy="1023537"/>
            <a:chOff x="8508023" y="2061983"/>
            <a:chExt cx="1920590" cy="1088864"/>
          </a:xfrm>
        </p:grpSpPr>
        <p:sp>
          <p:nvSpPr>
            <p:cNvPr id="74" name="TextBox 73"/>
            <p:cNvSpPr txBox="1"/>
            <p:nvPr/>
          </p:nvSpPr>
          <p:spPr>
            <a:xfrm>
              <a:off x="8508024" y="2061983"/>
              <a:ext cx="980885"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75" name="Rectangle 74"/>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grpSp>
        <p:nvGrpSpPr>
          <p:cNvPr id="79" name="Group 78"/>
          <p:cNvGrpSpPr/>
          <p:nvPr/>
        </p:nvGrpSpPr>
        <p:grpSpPr>
          <a:xfrm flipH="1">
            <a:off x="8904359" y="5228452"/>
            <a:ext cx="260989" cy="260211"/>
            <a:chOff x="2138511" y="2464802"/>
            <a:chExt cx="354012" cy="352956"/>
          </a:xfrm>
          <a:solidFill>
            <a:schemeClr val="accent6"/>
          </a:solidFill>
        </p:grpSpPr>
        <p:sp>
          <p:nvSpPr>
            <p:cNvPr id="83" name="Oval 82"/>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sp>
          <p:nvSpPr>
            <p:cNvPr id="84" name="Freeform 83"/>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5954" tIns="42977" rIns="85954" bIns="42977" numCol="1" anchor="t" anchorCtr="0" compatLnSpc="1"/>
            <a:lstStyle/>
            <a:p>
              <a:pPr>
                <a:lnSpc>
                  <a:spcPct val="120000"/>
                </a:lnSpc>
              </a:pPr>
              <a:endParaRPr lang="id-ID" sz="1605">
                <a:latin typeface="+mn-lt"/>
                <a:ea typeface="+mn-ea"/>
                <a:cs typeface="+mn-ea"/>
                <a:sym typeface="+mn-lt"/>
              </a:endParaRPr>
            </a:p>
          </p:txBody>
        </p:sp>
      </p:grpSp>
      <p:grpSp>
        <p:nvGrpSpPr>
          <p:cNvPr id="80" name="Group 79"/>
          <p:cNvGrpSpPr/>
          <p:nvPr/>
        </p:nvGrpSpPr>
        <p:grpSpPr>
          <a:xfrm>
            <a:off x="9225213" y="5132491"/>
            <a:ext cx="2460746" cy="1023537"/>
            <a:chOff x="8508023" y="2061983"/>
            <a:chExt cx="1920590" cy="1088864"/>
          </a:xfrm>
        </p:grpSpPr>
        <p:sp>
          <p:nvSpPr>
            <p:cNvPr id="81" name="TextBox 80"/>
            <p:cNvSpPr txBox="1"/>
            <p:nvPr/>
          </p:nvSpPr>
          <p:spPr>
            <a:xfrm>
              <a:off x="8508024" y="2061983"/>
              <a:ext cx="980885" cy="257913"/>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82" name="Rectangle 81"/>
            <p:cNvSpPr/>
            <p:nvPr/>
          </p:nvSpPr>
          <p:spPr>
            <a:xfrm>
              <a:off x="8508023" y="2365038"/>
              <a:ext cx="1920590" cy="785809"/>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GB" sz="800" dirty="0">
                <a:solidFill>
                  <a:schemeClr val="bg1">
                    <a:lumMod val="65000"/>
                  </a:schemeClr>
                </a:solidFill>
                <a:latin typeface="+mn-lt"/>
                <a:ea typeface="+mn-ea"/>
                <a:cs typeface="+mn-ea"/>
                <a:sym typeface="+mn-lt"/>
              </a:endParaRPr>
            </a:p>
          </p:txBody>
        </p:sp>
      </p:grpSp>
      <p:sp>
        <p:nvSpPr>
          <p:cNvPr id="64"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7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p:tgtEl>
                                          <p:spTgt spid="36"/>
                                        </p:tgtEl>
                                        <p:attrNameLst>
                                          <p:attrName>ppt_x</p:attrName>
                                        </p:attrNameLst>
                                      </p:cBhvr>
                                      <p:tavLst>
                                        <p:tav tm="0">
                                          <p:val>
                                            <p:strVal val="#ppt_x+#ppt_w*1.125000"/>
                                          </p:val>
                                        </p:tav>
                                        <p:tav tm="100000">
                                          <p:val>
                                            <p:strVal val="#ppt_x"/>
                                          </p:val>
                                        </p:tav>
                                      </p:tavLst>
                                    </p:anim>
                                    <p:animEffect transition="in" filter="wipe(left)">
                                      <p:cBhvr>
                                        <p:cTn id="12" dur="500"/>
                                        <p:tgtEl>
                                          <p:spTgt spid="36"/>
                                        </p:tgtEl>
                                      </p:cBhvr>
                                    </p:animEffect>
                                  </p:childTnLst>
                                </p:cTn>
                              </p:par>
                              <p:par>
                                <p:cTn id="13" presetID="12" presetClass="entr" presetSubtype="8"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ppt_x</p:attrName>
                                        </p:attrNameLst>
                                      </p:cBhvr>
                                      <p:tavLst>
                                        <p:tav tm="0">
                                          <p:val>
                                            <p:strVal val="#ppt_x-#ppt_w*1.125000"/>
                                          </p:val>
                                        </p:tav>
                                        <p:tav tm="100000">
                                          <p:val>
                                            <p:strVal val="#ppt_x"/>
                                          </p:val>
                                        </p:tav>
                                      </p:tavLst>
                                    </p:anim>
                                    <p:animEffect transition="in" filter="wipe(right)">
                                      <p:cBhvr>
                                        <p:cTn id="16" dur="500"/>
                                        <p:tgtEl>
                                          <p:spTgt spid="39"/>
                                        </p:tgtEl>
                                      </p:cBhvr>
                                    </p:animEffect>
                                  </p:childTnLst>
                                </p:cTn>
                              </p:par>
                            </p:childTnLst>
                          </p:cTn>
                        </p:par>
                        <p:par>
                          <p:cTn id="17" fill="hold">
                            <p:stCondLst>
                              <p:cond delay="1000"/>
                            </p:stCondLst>
                            <p:childTnLst>
                              <p:par>
                                <p:cTn id="18" presetID="12" presetClass="entr" presetSubtype="2"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p:tgtEl>
                                          <p:spTgt spid="44"/>
                                        </p:tgtEl>
                                        <p:attrNameLst>
                                          <p:attrName>ppt_x</p:attrName>
                                        </p:attrNameLst>
                                      </p:cBhvr>
                                      <p:tavLst>
                                        <p:tav tm="0">
                                          <p:val>
                                            <p:strVal val="#ppt_x+#ppt_w*1.125000"/>
                                          </p:val>
                                        </p:tav>
                                        <p:tav tm="100000">
                                          <p:val>
                                            <p:strVal val="#ppt_x"/>
                                          </p:val>
                                        </p:tav>
                                      </p:tavLst>
                                    </p:anim>
                                    <p:animEffect transition="in" filter="wipe(left)">
                                      <p:cBhvr>
                                        <p:cTn id="21" dur="500"/>
                                        <p:tgtEl>
                                          <p:spTgt spid="44"/>
                                        </p:tgtEl>
                                      </p:cBhvr>
                                    </p:animEffect>
                                  </p:childTnLst>
                                </p:cTn>
                              </p:par>
                              <p:par>
                                <p:cTn id="22" presetID="12" presetClass="entr" presetSubtype="8"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p:tgtEl>
                                          <p:spTgt spid="45"/>
                                        </p:tgtEl>
                                        <p:attrNameLst>
                                          <p:attrName>ppt_x</p:attrName>
                                        </p:attrNameLst>
                                      </p:cBhvr>
                                      <p:tavLst>
                                        <p:tav tm="0">
                                          <p:val>
                                            <p:strVal val="#ppt_x-#ppt_w*1.125000"/>
                                          </p:val>
                                        </p:tav>
                                        <p:tav tm="100000">
                                          <p:val>
                                            <p:strVal val="#ppt_x"/>
                                          </p:val>
                                        </p:tav>
                                      </p:tavLst>
                                    </p:anim>
                                    <p:animEffect transition="in" filter="wipe(right)">
                                      <p:cBhvr>
                                        <p:cTn id="25" dur="500"/>
                                        <p:tgtEl>
                                          <p:spTgt spid="45"/>
                                        </p:tgtEl>
                                      </p:cBhvr>
                                    </p:animEffect>
                                  </p:childTnLst>
                                </p:cTn>
                              </p:par>
                            </p:childTnLst>
                          </p:cTn>
                        </p:par>
                        <p:par>
                          <p:cTn id="26" fill="hold">
                            <p:stCondLst>
                              <p:cond delay="1500"/>
                            </p:stCondLst>
                            <p:childTnLst>
                              <p:par>
                                <p:cTn id="27" presetID="12" presetClass="entr" presetSubtype="2" fill="hold" nodeType="afterEffect">
                                  <p:stCondLst>
                                    <p:cond delay="0"/>
                                  </p:stCondLst>
                                  <p:childTnLst>
                                    <p:set>
                                      <p:cBhvr>
                                        <p:cTn id="28" dur="1" fill="hold">
                                          <p:stCondLst>
                                            <p:cond delay="0"/>
                                          </p:stCondLst>
                                        </p:cTn>
                                        <p:tgtEl>
                                          <p:spTgt spid="58"/>
                                        </p:tgtEl>
                                        <p:attrNameLst>
                                          <p:attrName>style.visibility</p:attrName>
                                        </p:attrNameLst>
                                      </p:cBhvr>
                                      <p:to>
                                        <p:strVal val="visible"/>
                                      </p:to>
                                    </p:set>
                                    <p:anim calcmode="lin" valueType="num">
                                      <p:cBhvr additive="base">
                                        <p:cTn id="29" dur="500"/>
                                        <p:tgtEl>
                                          <p:spTgt spid="58"/>
                                        </p:tgtEl>
                                        <p:attrNameLst>
                                          <p:attrName>ppt_x</p:attrName>
                                        </p:attrNameLst>
                                      </p:cBhvr>
                                      <p:tavLst>
                                        <p:tav tm="0">
                                          <p:val>
                                            <p:strVal val="#ppt_x+#ppt_w*1.125000"/>
                                          </p:val>
                                        </p:tav>
                                        <p:tav tm="100000">
                                          <p:val>
                                            <p:strVal val="#ppt_x"/>
                                          </p:val>
                                        </p:tav>
                                      </p:tavLst>
                                    </p:anim>
                                    <p:animEffect transition="in" filter="wipe(left)">
                                      <p:cBhvr>
                                        <p:cTn id="30" dur="500"/>
                                        <p:tgtEl>
                                          <p:spTgt spid="58"/>
                                        </p:tgtEl>
                                      </p:cBhvr>
                                    </p:animEffect>
                                  </p:childTnLst>
                                </p:cTn>
                              </p:par>
                              <p:par>
                                <p:cTn id="31" presetID="12" presetClass="entr" presetSubtype="8"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p:tgtEl>
                                          <p:spTgt spid="59"/>
                                        </p:tgtEl>
                                        <p:attrNameLst>
                                          <p:attrName>ppt_x</p:attrName>
                                        </p:attrNameLst>
                                      </p:cBhvr>
                                      <p:tavLst>
                                        <p:tav tm="0">
                                          <p:val>
                                            <p:strVal val="#ppt_x-#ppt_w*1.125000"/>
                                          </p:val>
                                        </p:tav>
                                        <p:tav tm="100000">
                                          <p:val>
                                            <p:strVal val="#ppt_x"/>
                                          </p:val>
                                        </p:tav>
                                      </p:tavLst>
                                    </p:anim>
                                    <p:animEffect transition="in" filter="wipe(right)">
                                      <p:cBhvr>
                                        <p:cTn id="34" dur="500"/>
                                        <p:tgtEl>
                                          <p:spTgt spid="59"/>
                                        </p:tgtEl>
                                      </p:cBhvr>
                                    </p:animEffect>
                                  </p:childTnLst>
                                </p:cTn>
                              </p:par>
                            </p:childTnLst>
                          </p:cTn>
                        </p:par>
                        <p:par>
                          <p:cTn id="35" fill="hold">
                            <p:stCondLst>
                              <p:cond delay="2000"/>
                            </p:stCondLst>
                            <p:childTnLst>
                              <p:par>
                                <p:cTn id="36" presetID="12" presetClass="entr" presetSubtype="2"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 calcmode="lin" valueType="num">
                                      <p:cBhvr additive="base">
                                        <p:cTn id="38" dur="500"/>
                                        <p:tgtEl>
                                          <p:spTgt spid="65"/>
                                        </p:tgtEl>
                                        <p:attrNameLst>
                                          <p:attrName>ppt_x</p:attrName>
                                        </p:attrNameLst>
                                      </p:cBhvr>
                                      <p:tavLst>
                                        <p:tav tm="0">
                                          <p:val>
                                            <p:strVal val="#ppt_x+#ppt_w*1.125000"/>
                                          </p:val>
                                        </p:tav>
                                        <p:tav tm="100000">
                                          <p:val>
                                            <p:strVal val="#ppt_x"/>
                                          </p:val>
                                        </p:tav>
                                      </p:tavLst>
                                    </p:anim>
                                    <p:animEffect transition="in" filter="wipe(left)">
                                      <p:cBhvr>
                                        <p:cTn id="39" dur="500"/>
                                        <p:tgtEl>
                                          <p:spTgt spid="65"/>
                                        </p:tgtEl>
                                      </p:cBhvr>
                                    </p:animEffect>
                                  </p:childTnLst>
                                </p:cTn>
                              </p:par>
                              <p:par>
                                <p:cTn id="40" presetID="12" presetClass="entr" presetSubtype="8"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p:tgtEl>
                                          <p:spTgt spid="66"/>
                                        </p:tgtEl>
                                        <p:attrNameLst>
                                          <p:attrName>ppt_x</p:attrName>
                                        </p:attrNameLst>
                                      </p:cBhvr>
                                      <p:tavLst>
                                        <p:tav tm="0">
                                          <p:val>
                                            <p:strVal val="#ppt_x-#ppt_w*1.125000"/>
                                          </p:val>
                                        </p:tav>
                                        <p:tav tm="100000">
                                          <p:val>
                                            <p:strVal val="#ppt_x"/>
                                          </p:val>
                                        </p:tav>
                                      </p:tavLst>
                                    </p:anim>
                                    <p:animEffect transition="in" filter="wipe(right)">
                                      <p:cBhvr>
                                        <p:cTn id="43" dur="500"/>
                                        <p:tgtEl>
                                          <p:spTgt spid="66"/>
                                        </p:tgtEl>
                                      </p:cBhvr>
                                    </p:animEffect>
                                  </p:childTnLst>
                                </p:cTn>
                              </p:par>
                            </p:childTnLst>
                          </p:cTn>
                        </p:par>
                        <p:par>
                          <p:cTn id="44" fill="hold">
                            <p:stCondLst>
                              <p:cond delay="2500"/>
                            </p:stCondLst>
                            <p:childTnLst>
                              <p:par>
                                <p:cTn id="45" presetID="12" presetClass="entr" presetSubtype="2"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p:tgtEl>
                                          <p:spTgt spid="72"/>
                                        </p:tgtEl>
                                        <p:attrNameLst>
                                          <p:attrName>ppt_x</p:attrName>
                                        </p:attrNameLst>
                                      </p:cBhvr>
                                      <p:tavLst>
                                        <p:tav tm="0">
                                          <p:val>
                                            <p:strVal val="#ppt_x+#ppt_w*1.125000"/>
                                          </p:val>
                                        </p:tav>
                                        <p:tav tm="100000">
                                          <p:val>
                                            <p:strVal val="#ppt_x"/>
                                          </p:val>
                                        </p:tav>
                                      </p:tavLst>
                                    </p:anim>
                                    <p:animEffect transition="in" filter="wipe(left)">
                                      <p:cBhvr>
                                        <p:cTn id="48" dur="500"/>
                                        <p:tgtEl>
                                          <p:spTgt spid="72"/>
                                        </p:tgtEl>
                                      </p:cBhvr>
                                    </p:animEffect>
                                  </p:childTnLst>
                                </p:cTn>
                              </p:par>
                              <p:par>
                                <p:cTn id="49" presetID="12" presetClass="entr" presetSubtype="8"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additive="base">
                                        <p:cTn id="51" dur="500"/>
                                        <p:tgtEl>
                                          <p:spTgt spid="73"/>
                                        </p:tgtEl>
                                        <p:attrNameLst>
                                          <p:attrName>ppt_x</p:attrName>
                                        </p:attrNameLst>
                                      </p:cBhvr>
                                      <p:tavLst>
                                        <p:tav tm="0">
                                          <p:val>
                                            <p:strVal val="#ppt_x-#ppt_w*1.125000"/>
                                          </p:val>
                                        </p:tav>
                                        <p:tav tm="100000">
                                          <p:val>
                                            <p:strVal val="#ppt_x"/>
                                          </p:val>
                                        </p:tav>
                                      </p:tavLst>
                                    </p:anim>
                                    <p:animEffect transition="in" filter="wipe(right)">
                                      <p:cBhvr>
                                        <p:cTn id="52" dur="500"/>
                                        <p:tgtEl>
                                          <p:spTgt spid="73"/>
                                        </p:tgtEl>
                                      </p:cBhvr>
                                    </p:animEffect>
                                  </p:childTnLst>
                                </p:cTn>
                              </p:par>
                            </p:childTnLst>
                          </p:cTn>
                        </p:par>
                        <p:par>
                          <p:cTn id="53" fill="hold">
                            <p:stCondLst>
                              <p:cond delay="3000"/>
                            </p:stCondLst>
                            <p:childTnLst>
                              <p:par>
                                <p:cTn id="54" presetID="12" presetClass="entr" presetSubtype="2" fill="hold" nodeType="afterEffect">
                                  <p:stCondLst>
                                    <p:cond delay="0"/>
                                  </p:stCondLst>
                                  <p:childTnLst>
                                    <p:set>
                                      <p:cBhvr>
                                        <p:cTn id="55" dur="1" fill="hold">
                                          <p:stCondLst>
                                            <p:cond delay="0"/>
                                          </p:stCondLst>
                                        </p:cTn>
                                        <p:tgtEl>
                                          <p:spTgt spid="79"/>
                                        </p:tgtEl>
                                        <p:attrNameLst>
                                          <p:attrName>style.visibility</p:attrName>
                                        </p:attrNameLst>
                                      </p:cBhvr>
                                      <p:to>
                                        <p:strVal val="visible"/>
                                      </p:to>
                                    </p:set>
                                    <p:anim calcmode="lin" valueType="num">
                                      <p:cBhvr additive="base">
                                        <p:cTn id="56" dur="500"/>
                                        <p:tgtEl>
                                          <p:spTgt spid="79"/>
                                        </p:tgtEl>
                                        <p:attrNameLst>
                                          <p:attrName>ppt_x</p:attrName>
                                        </p:attrNameLst>
                                      </p:cBhvr>
                                      <p:tavLst>
                                        <p:tav tm="0">
                                          <p:val>
                                            <p:strVal val="#ppt_x+#ppt_w*1.125000"/>
                                          </p:val>
                                        </p:tav>
                                        <p:tav tm="100000">
                                          <p:val>
                                            <p:strVal val="#ppt_x"/>
                                          </p:val>
                                        </p:tav>
                                      </p:tavLst>
                                    </p:anim>
                                    <p:animEffect transition="in" filter="wipe(left)">
                                      <p:cBhvr>
                                        <p:cTn id="57" dur="500"/>
                                        <p:tgtEl>
                                          <p:spTgt spid="79"/>
                                        </p:tgtEl>
                                      </p:cBhvr>
                                    </p:animEffect>
                                  </p:childTnLst>
                                </p:cTn>
                              </p:par>
                              <p:par>
                                <p:cTn id="58" presetID="12" presetClass="entr" presetSubtype="8" fill="hold" nodeType="withEffect">
                                  <p:stCondLst>
                                    <p:cond delay="0"/>
                                  </p:stCondLst>
                                  <p:childTnLst>
                                    <p:set>
                                      <p:cBhvr>
                                        <p:cTn id="59" dur="1" fill="hold">
                                          <p:stCondLst>
                                            <p:cond delay="0"/>
                                          </p:stCondLst>
                                        </p:cTn>
                                        <p:tgtEl>
                                          <p:spTgt spid="80"/>
                                        </p:tgtEl>
                                        <p:attrNameLst>
                                          <p:attrName>style.visibility</p:attrName>
                                        </p:attrNameLst>
                                      </p:cBhvr>
                                      <p:to>
                                        <p:strVal val="visible"/>
                                      </p:to>
                                    </p:set>
                                    <p:anim calcmode="lin" valueType="num">
                                      <p:cBhvr additive="base">
                                        <p:cTn id="60" dur="500"/>
                                        <p:tgtEl>
                                          <p:spTgt spid="80"/>
                                        </p:tgtEl>
                                        <p:attrNameLst>
                                          <p:attrName>ppt_x</p:attrName>
                                        </p:attrNameLst>
                                      </p:cBhvr>
                                      <p:tavLst>
                                        <p:tav tm="0">
                                          <p:val>
                                            <p:strVal val="#ppt_x-#ppt_w*1.125000"/>
                                          </p:val>
                                        </p:tav>
                                        <p:tav tm="100000">
                                          <p:val>
                                            <p:strVal val="#ppt_x"/>
                                          </p:val>
                                        </p:tav>
                                      </p:tavLst>
                                    </p:anim>
                                    <p:animEffect transition="in" filter="wipe(right)">
                                      <p:cBhvr>
                                        <p:cTn id="61"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custDataLst>
              <p:tags r:id="rId1"/>
            </p:custDataLst>
          </p:nvPr>
        </p:nvSpPr>
        <p:spPr bwMode="auto">
          <a:xfrm>
            <a:off x="8751628" y="2046793"/>
            <a:ext cx="169607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200" b="1" smtClean="0">
                <a:solidFill>
                  <a:schemeClr val="accent1"/>
                </a:solidFill>
                <a:latin typeface="+mn-lt"/>
                <a:ea typeface="+mn-ea"/>
                <a:cs typeface="+mn-ea"/>
                <a:sym typeface="+mn-lt"/>
              </a:rPr>
              <a:t>03</a:t>
            </a:r>
            <a:endParaRPr lang="zh-CN" altLang="en-US" sz="10200" b="1" dirty="0">
              <a:solidFill>
                <a:schemeClr val="accent1"/>
              </a:solidFill>
              <a:latin typeface="+mn-lt"/>
              <a:ea typeface="+mn-ea"/>
              <a:cs typeface="+mn-ea"/>
              <a:sym typeface="+mn-lt"/>
            </a:endParaRPr>
          </a:p>
        </p:txBody>
      </p:sp>
      <p:cxnSp>
        <p:nvCxnSpPr>
          <p:cNvPr id="4" name="直接连接符 3"/>
          <p:cNvCxnSpPr/>
          <p:nvPr>
            <p:custDataLst>
              <p:tags r:id="rId2"/>
            </p:custDataLst>
          </p:nvPr>
        </p:nvCxnSpPr>
        <p:spPr>
          <a:xfrm>
            <a:off x="7528003" y="4696431"/>
            <a:ext cx="41433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365479" y="3828698"/>
            <a:ext cx="4468377" cy="738664"/>
          </a:xfrm>
          <a:prstGeom prst="rect">
            <a:avLst/>
          </a:prstGeom>
        </p:spPr>
        <p:txBody>
          <a:bodyPr wrap="square" lIns="0" tIns="0" rIns="0" bIns="0">
            <a:spAutoFit/>
          </a:bodyPr>
          <a:lstStyle/>
          <a:p>
            <a:pPr algn="ctr"/>
            <a:r>
              <a:rPr lang="zh-CN" altLang="en-US" sz="4800" smtClean="0">
                <a:solidFill>
                  <a:schemeClr val="accent1"/>
                </a:solidFill>
                <a:latin typeface="+mn-lt"/>
                <a:ea typeface="+mn-ea"/>
                <a:cs typeface="+mn-ea"/>
                <a:sym typeface="+mn-lt"/>
              </a:rPr>
              <a:t>请输入标题文本</a:t>
            </a:r>
            <a:endParaRPr lang="zh-CN" altLang="en-US" sz="4800" dirty="0">
              <a:solidFill>
                <a:schemeClr val="accent1"/>
              </a:solidFill>
              <a:latin typeface="+mn-lt"/>
              <a:ea typeface="+mn-ea"/>
              <a:cs typeface="+mn-ea"/>
              <a:sym typeface="+mn-lt"/>
            </a:endParaRPr>
          </a:p>
        </p:txBody>
      </p:sp>
      <p:sp>
        <p:nvSpPr>
          <p:cNvPr id="6" name="TextBox 11"/>
          <p:cNvSpPr txBox="1"/>
          <p:nvPr/>
        </p:nvSpPr>
        <p:spPr>
          <a:xfrm>
            <a:off x="7525137"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7" name="TextBox 11"/>
          <p:cNvSpPr txBox="1"/>
          <p:nvPr/>
        </p:nvSpPr>
        <p:spPr>
          <a:xfrm>
            <a:off x="9669309"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8" name="TextBox 11"/>
          <p:cNvSpPr txBox="1"/>
          <p:nvPr/>
        </p:nvSpPr>
        <p:spPr>
          <a:xfrm>
            <a:off x="7525137"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9" name="TextBox 11"/>
          <p:cNvSpPr txBox="1"/>
          <p:nvPr/>
        </p:nvSpPr>
        <p:spPr>
          <a:xfrm>
            <a:off x="9669309"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10" name="Freeform 7"/>
          <p:cNvSpPr/>
          <p:nvPr/>
        </p:nvSpPr>
        <p:spPr bwMode="auto">
          <a:xfrm>
            <a:off x="1412" y="595"/>
            <a:ext cx="4742125" cy="3383030"/>
          </a:xfrm>
          <a:custGeom>
            <a:avLst/>
            <a:gdLst>
              <a:gd name="T0" fmla="*/ 0 w 3091"/>
              <a:gd name="T1" fmla="*/ 0 h 2526"/>
              <a:gd name="T2" fmla="*/ 3091 w 3091"/>
              <a:gd name="T3" fmla="*/ 0 h 2526"/>
              <a:gd name="T4" fmla="*/ 856 w 3091"/>
              <a:gd name="T5" fmla="*/ 2526 h 2526"/>
              <a:gd name="T6" fmla="*/ 0 w 3091"/>
              <a:gd name="T7" fmla="*/ 1557 h 2526"/>
              <a:gd name="T8" fmla="*/ 0 w 3091"/>
              <a:gd name="T9" fmla="*/ 0 h 2526"/>
            </a:gdLst>
            <a:ahLst/>
            <a:cxnLst>
              <a:cxn ang="0">
                <a:pos x="T0" y="T1"/>
              </a:cxn>
              <a:cxn ang="0">
                <a:pos x="T2" y="T3"/>
              </a:cxn>
              <a:cxn ang="0">
                <a:pos x="T4" y="T5"/>
              </a:cxn>
              <a:cxn ang="0">
                <a:pos x="T6" y="T7"/>
              </a:cxn>
              <a:cxn ang="0">
                <a:pos x="T8" y="T9"/>
              </a:cxn>
            </a:cxnLst>
            <a:rect l="0" t="0" r="r" b="b"/>
            <a:pathLst>
              <a:path w="3091" h="2526">
                <a:moveTo>
                  <a:pt x="0" y="0"/>
                </a:moveTo>
                <a:lnTo>
                  <a:pt x="3091" y="0"/>
                </a:lnTo>
                <a:lnTo>
                  <a:pt x="856" y="2526"/>
                </a:lnTo>
                <a:lnTo>
                  <a:pt x="0" y="1557"/>
                </a:lnTo>
                <a:lnTo>
                  <a:pt x="0" y="0"/>
                </a:lnTo>
                <a:close/>
              </a:path>
            </a:pathLst>
          </a:custGeom>
          <a:solidFill>
            <a:schemeClr val="accent1"/>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1" name="Freeform 8"/>
          <p:cNvSpPr/>
          <p:nvPr/>
        </p:nvSpPr>
        <p:spPr bwMode="auto">
          <a:xfrm>
            <a:off x="1414" y="596"/>
            <a:ext cx="8106778" cy="4065597"/>
          </a:xfrm>
          <a:custGeom>
            <a:avLst/>
            <a:gdLst>
              <a:gd name="T0" fmla="*/ 0 w 2759"/>
              <a:gd name="T1" fmla="*/ 0 h 1585"/>
              <a:gd name="T2" fmla="*/ 2759 w 2759"/>
              <a:gd name="T3" fmla="*/ 0 h 1585"/>
              <a:gd name="T4" fmla="*/ 1357 w 2759"/>
              <a:gd name="T5" fmla="*/ 1585 h 1585"/>
              <a:gd name="T6" fmla="*/ 0 w 2759"/>
              <a:gd name="T7" fmla="*/ 51 h 1585"/>
              <a:gd name="T8" fmla="*/ 0 w 2759"/>
              <a:gd name="T9" fmla="*/ 0 h 1585"/>
            </a:gdLst>
            <a:ahLst/>
            <a:cxnLst>
              <a:cxn ang="0">
                <a:pos x="T0" y="T1"/>
              </a:cxn>
              <a:cxn ang="0">
                <a:pos x="T2" y="T3"/>
              </a:cxn>
              <a:cxn ang="0">
                <a:pos x="T4" y="T5"/>
              </a:cxn>
              <a:cxn ang="0">
                <a:pos x="T6" y="T7"/>
              </a:cxn>
              <a:cxn ang="0">
                <a:pos x="T8" y="T9"/>
              </a:cxn>
            </a:cxnLst>
            <a:rect l="0" t="0" r="r" b="b"/>
            <a:pathLst>
              <a:path w="2759" h="1585">
                <a:moveTo>
                  <a:pt x="0" y="0"/>
                </a:moveTo>
                <a:lnTo>
                  <a:pt x="2759" y="0"/>
                </a:lnTo>
                <a:lnTo>
                  <a:pt x="1357" y="1585"/>
                </a:lnTo>
                <a:lnTo>
                  <a:pt x="0" y="51"/>
                </a:lnTo>
                <a:lnTo>
                  <a:pt x="0" y="0"/>
                </a:lnTo>
                <a:close/>
              </a:path>
            </a:pathLst>
          </a:custGeom>
          <a:solidFill>
            <a:schemeClr val="accent2"/>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2" name="Freeform 11"/>
          <p:cNvSpPr/>
          <p:nvPr/>
        </p:nvSpPr>
        <p:spPr bwMode="auto">
          <a:xfrm>
            <a:off x="0" y="5033501"/>
            <a:ext cx="4639130" cy="2199149"/>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w="1905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4*#ppt_w"/>
                                          </p:val>
                                        </p:tav>
                                        <p:tav tm="100000">
                                          <p:val>
                                            <p:strVal val="#ppt_w"/>
                                          </p:val>
                                        </p:tav>
                                      </p:tavLst>
                                    </p:anim>
                                    <p:anim calcmode="lin" valueType="num">
                                      <p:cBhvr>
                                        <p:cTn id="13" dur="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ppt_x</p:attrName>
                                        </p:attrNameLst>
                                      </p:cBhvr>
                                      <p:tavLst>
                                        <p:tav tm="0">
                                          <p:val>
                                            <p:strVal val="#ppt_x-#ppt_w*1.125000"/>
                                          </p:val>
                                        </p:tav>
                                        <p:tav tm="100000">
                                          <p:val>
                                            <p:strVal val="#ppt_x"/>
                                          </p:val>
                                        </p:tav>
                                      </p:tavLst>
                                    </p:anim>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2"/>
          <p:cNvSpPr>
            <a:spLocks noChangeArrowheads="1"/>
          </p:cNvSpPr>
          <p:nvPr/>
        </p:nvSpPr>
        <p:spPr bwMode="auto">
          <a:xfrm>
            <a:off x="5880199" y="2097163"/>
            <a:ext cx="1080492" cy="1078259"/>
          </a:xfrm>
          <a:prstGeom prst="ellipse">
            <a:avLst/>
          </a:prstGeom>
          <a:solidFill>
            <a:schemeClr val="accent2"/>
          </a:solidFill>
          <a:ln>
            <a:noFill/>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35" name="Oval 3"/>
          <p:cNvSpPr>
            <a:spLocks noChangeArrowheads="1"/>
          </p:cNvSpPr>
          <p:nvPr/>
        </p:nvSpPr>
        <p:spPr bwMode="auto">
          <a:xfrm>
            <a:off x="6025308" y="3615210"/>
            <a:ext cx="808137" cy="808137"/>
          </a:xfrm>
          <a:prstGeom prst="ellipse">
            <a:avLst/>
          </a:prstGeom>
          <a:solidFill>
            <a:schemeClr val="accent5"/>
          </a:solidFill>
          <a:ln w="9525" cmpd="sng">
            <a:noFill/>
            <a:round/>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36" name="Oval 4"/>
          <p:cNvSpPr>
            <a:spLocks noChangeArrowheads="1"/>
          </p:cNvSpPr>
          <p:nvPr/>
        </p:nvSpPr>
        <p:spPr bwMode="auto">
          <a:xfrm>
            <a:off x="7259837" y="3476800"/>
            <a:ext cx="1078260" cy="1078259"/>
          </a:xfrm>
          <a:prstGeom prst="ellipse">
            <a:avLst/>
          </a:prstGeom>
          <a:solidFill>
            <a:schemeClr val="accent3"/>
          </a:solidFill>
          <a:ln>
            <a:noFill/>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37" name="Oval 5"/>
          <p:cNvSpPr>
            <a:spLocks noChangeArrowheads="1"/>
          </p:cNvSpPr>
          <p:nvPr/>
        </p:nvSpPr>
        <p:spPr bwMode="auto">
          <a:xfrm>
            <a:off x="4502796" y="3476800"/>
            <a:ext cx="1078259" cy="1078259"/>
          </a:xfrm>
          <a:prstGeom prst="ellipse">
            <a:avLst/>
          </a:prstGeom>
          <a:solidFill>
            <a:schemeClr val="accent1"/>
          </a:solidFill>
          <a:ln>
            <a:noFill/>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38" name="Oval 6"/>
          <p:cNvSpPr>
            <a:spLocks noChangeArrowheads="1"/>
          </p:cNvSpPr>
          <p:nvPr/>
        </p:nvSpPr>
        <p:spPr bwMode="auto">
          <a:xfrm>
            <a:off x="5880199" y="4854203"/>
            <a:ext cx="1080492" cy="1080492"/>
          </a:xfrm>
          <a:prstGeom prst="ellipse">
            <a:avLst/>
          </a:prstGeom>
          <a:solidFill>
            <a:schemeClr val="accent4"/>
          </a:solidFill>
          <a:ln>
            <a:noFill/>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39" name="Freeform 7"/>
          <p:cNvSpPr/>
          <p:nvPr/>
        </p:nvSpPr>
        <p:spPr bwMode="auto">
          <a:xfrm>
            <a:off x="3971480" y="2217714"/>
            <a:ext cx="1727895" cy="468809"/>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0" name="Freeform 8"/>
          <p:cNvSpPr/>
          <p:nvPr/>
        </p:nvSpPr>
        <p:spPr bwMode="auto">
          <a:xfrm>
            <a:off x="7833570" y="2217715"/>
            <a:ext cx="799207" cy="1076027"/>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1" name="Freeform 9"/>
          <p:cNvSpPr/>
          <p:nvPr/>
        </p:nvSpPr>
        <p:spPr bwMode="auto">
          <a:xfrm>
            <a:off x="7141518" y="4954663"/>
            <a:ext cx="1426517" cy="468809"/>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2" name="Freeform 10"/>
          <p:cNvSpPr/>
          <p:nvPr/>
        </p:nvSpPr>
        <p:spPr bwMode="auto">
          <a:xfrm>
            <a:off x="3971479" y="4659983"/>
            <a:ext cx="1069329" cy="310306"/>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3" name="Freeform 11"/>
          <p:cNvSpPr/>
          <p:nvPr/>
        </p:nvSpPr>
        <p:spPr bwMode="auto">
          <a:xfrm>
            <a:off x="7038827" y="3925517"/>
            <a:ext cx="95993" cy="191988"/>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4" name="Freeform 12"/>
          <p:cNvSpPr/>
          <p:nvPr/>
        </p:nvSpPr>
        <p:spPr bwMode="auto">
          <a:xfrm>
            <a:off x="5706071" y="3925517"/>
            <a:ext cx="95995" cy="191988"/>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5" name="Freeform 13"/>
          <p:cNvSpPr/>
          <p:nvPr/>
        </p:nvSpPr>
        <p:spPr bwMode="auto">
          <a:xfrm>
            <a:off x="6324453" y="4639891"/>
            <a:ext cx="191988" cy="95995"/>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6" name="Freeform 14"/>
          <p:cNvSpPr/>
          <p:nvPr/>
        </p:nvSpPr>
        <p:spPr bwMode="auto">
          <a:xfrm>
            <a:off x="6324453" y="3307136"/>
            <a:ext cx="191988" cy="95993"/>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47" name="Rectangle 15"/>
          <p:cNvSpPr>
            <a:spLocks noChangeArrowheads="1"/>
          </p:cNvSpPr>
          <p:nvPr/>
        </p:nvSpPr>
        <p:spPr bwMode="auto">
          <a:xfrm>
            <a:off x="8833695" y="2110558"/>
            <a:ext cx="2127497" cy="155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smtClean="0">
              <a:solidFill>
                <a:schemeClr val="bg1">
                  <a:lumMod val="65000"/>
                </a:schemeClr>
              </a:solidFill>
              <a:latin typeface="+mn-lt"/>
              <a:ea typeface="+mn-ea"/>
              <a:cs typeface="+mn-ea"/>
              <a:sym typeface="+mn-lt"/>
            </a:endParaRPr>
          </a:p>
          <a:p>
            <a:pPr>
              <a:lnSpc>
                <a:spcPct val="120000"/>
              </a:lnSpc>
            </a:pPr>
            <a:r>
              <a:rPr lang="en-US" altLang="zh-CN" sz="14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8448" name="Rectangle 16"/>
          <p:cNvSpPr>
            <a:spLocks noChangeArrowheads="1"/>
          </p:cNvSpPr>
          <p:nvPr/>
        </p:nvSpPr>
        <p:spPr bwMode="auto">
          <a:xfrm>
            <a:off x="8833695" y="4840809"/>
            <a:ext cx="2127497" cy="155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smtClean="0">
              <a:solidFill>
                <a:schemeClr val="bg1">
                  <a:lumMod val="65000"/>
                </a:schemeClr>
              </a:solidFill>
              <a:latin typeface="+mn-lt"/>
              <a:ea typeface="+mn-ea"/>
              <a:cs typeface="+mn-ea"/>
              <a:sym typeface="+mn-lt"/>
            </a:endParaRPr>
          </a:p>
          <a:p>
            <a:pPr>
              <a:lnSpc>
                <a:spcPct val="120000"/>
              </a:lnSpc>
            </a:pPr>
            <a:r>
              <a:rPr lang="en-US" altLang="zh-CN" sz="14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8449" name="Rectangle 17"/>
          <p:cNvSpPr>
            <a:spLocks noChangeArrowheads="1"/>
          </p:cNvSpPr>
          <p:nvPr/>
        </p:nvSpPr>
        <p:spPr bwMode="auto">
          <a:xfrm>
            <a:off x="1631902" y="4840809"/>
            <a:ext cx="2127497" cy="155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smtClean="0">
              <a:solidFill>
                <a:schemeClr val="bg1">
                  <a:lumMod val="65000"/>
                </a:schemeClr>
              </a:solidFill>
              <a:latin typeface="+mn-lt"/>
              <a:ea typeface="+mn-ea"/>
              <a:cs typeface="+mn-ea"/>
              <a:sym typeface="+mn-lt"/>
            </a:endParaRPr>
          </a:p>
          <a:p>
            <a:pPr>
              <a:lnSpc>
                <a:spcPct val="120000"/>
              </a:lnSpc>
            </a:pPr>
            <a:r>
              <a:rPr lang="en-US" altLang="zh-CN" sz="14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8450" name="Rectangle 18"/>
          <p:cNvSpPr>
            <a:spLocks noChangeArrowheads="1"/>
          </p:cNvSpPr>
          <p:nvPr/>
        </p:nvSpPr>
        <p:spPr bwMode="auto">
          <a:xfrm>
            <a:off x="1631902" y="2106093"/>
            <a:ext cx="2127497" cy="155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zh-CN" altLang="en-US" sz="1400" smtClean="0">
              <a:solidFill>
                <a:schemeClr val="bg1">
                  <a:lumMod val="65000"/>
                </a:schemeClr>
              </a:solidFill>
              <a:latin typeface="+mn-lt"/>
              <a:ea typeface="+mn-ea"/>
              <a:cs typeface="+mn-ea"/>
              <a:sym typeface="+mn-lt"/>
            </a:endParaRPr>
          </a:p>
          <a:p>
            <a:pPr>
              <a:lnSpc>
                <a:spcPct val="120000"/>
              </a:lnSpc>
            </a:pPr>
            <a:r>
              <a:rPr lang="en-US" altLang="zh-CN" sz="14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18451" name="Freeform 19"/>
          <p:cNvSpPr>
            <a:spLocks noEditPoints="1"/>
          </p:cNvSpPr>
          <p:nvPr/>
        </p:nvSpPr>
        <p:spPr bwMode="auto">
          <a:xfrm>
            <a:off x="6239620" y="2447652"/>
            <a:ext cx="392906" cy="401836"/>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grpSp>
        <p:nvGrpSpPr>
          <p:cNvPr id="18452" name="Group 20"/>
          <p:cNvGrpSpPr/>
          <p:nvPr/>
        </p:nvGrpSpPr>
        <p:grpSpPr bwMode="auto">
          <a:xfrm>
            <a:off x="4815335" y="3778177"/>
            <a:ext cx="495598" cy="504527"/>
            <a:chOff x="0" y="0"/>
            <a:chExt cx="276" cy="281"/>
          </a:xfrm>
        </p:grpSpPr>
        <p:sp>
          <p:nvSpPr>
            <p:cNvPr id="18453"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54"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grpSp>
      <p:sp>
        <p:nvSpPr>
          <p:cNvPr id="18455" name="Freeform 23"/>
          <p:cNvSpPr>
            <a:spLocks noEditPoints="1"/>
          </p:cNvSpPr>
          <p:nvPr/>
        </p:nvSpPr>
        <p:spPr bwMode="auto">
          <a:xfrm>
            <a:off x="6210598" y="5182370"/>
            <a:ext cx="437555" cy="464344"/>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grpSp>
        <p:nvGrpSpPr>
          <p:cNvPr id="18456" name="Group 24"/>
          <p:cNvGrpSpPr/>
          <p:nvPr/>
        </p:nvGrpSpPr>
        <p:grpSpPr bwMode="auto">
          <a:xfrm>
            <a:off x="7592468" y="3813895"/>
            <a:ext cx="433090" cy="370582"/>
            <a:chOff x="0" y="0"/>
            <a:chExt cx="280" cy="240"/>
          </a:xfrm>
        </p:grpSpPr>
        <p:sp>
          <p:nvSpPr>
            <p:cNvPr id="18457"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18458"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a:solidFill>
                  <a:schemeClr val="bg1">
                    <a:lumMod val="50000"/>
                  </a:schemeClr>
                </a:solidFill>
                <a:latin typeface="+mn-lt"/>
                <a:ea typeface="+mn-ea"/>
                <a:cs typeface="+mn-ea"/>
                <a:sym typeface="+mn-lt"/>
              </a:endParaRPr>
            </a:p>
          </p:txBody>
        </p:sp>
      </p:grpSp>
      <p:sp>
        <p:nvSpPr>
          <p:cNvPr id="18459" name="Freeform 27"/>
          <p:cNvSpPr>
            <a:spLocks noEditPoints="1"/>
          </p:cNvSpPr>
          <p:nvPr/>
        </p:nvSpPr>
        <p:spPr bwMode="auto">
          <a:xfrm>
            <a:off x="6266409" y="3869706"/>
            <a:ext cx="325934" cy="303609"/>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pPr>
              <a:lnSpc>
                <a:spcPct val="120000"/>
              </a:lnSpc>
            </a:pPr>
            <a:endParaRPr lang="zh-CN" altLang="en-US">
              <a:solidFill>
                <a:schemeClr val="bg1">
                  <a:lumMod val="50000"/>
                </a:schemeClr>
              </a:solidFill>
              <a:latin typeface="+mn-lt"/>
              <a:ea typeface="+mn-ea"/>
              <a:cs typeface="+mn-ea"/>
              <a:sym typeface="+mn-lt"/>
            </a:endParaRPr>
          </a:p>
        </p:txBody>
      </p:sp>
      <p:sp>
        <p:nvSpPr>
          <p:cNvPr id="28"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29"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5000">
        <p14:prism/>
      </p:transition>
    </mc:Choice>
    <mc:Fallback>
      <p:transition spd="slow"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300" fill="hold"/>
                                            <p:tgtEl>
                                              <p:spTgt spid="18435"/>
                                            </p:tgtEl>
                                            <p:attrNameLst>
                                              <p:attrName>ppt_w</p:attrName>
                                            </p:attrNameLst>
                                          </p:cBhvr>
                                          <p:tavLst>
                                            <p:tav tm="0">
                                              <p:val>
                                                <p:fltVal val="0"/>
                                              </p:val>
                                            </p:tav>
                                            <p:tav tm="100000">
                                              <p:val>
                                                <p:strVal val="#ppt_w"/>
                                              </p:val>
                                            </p:tav>
                                          </p:tavLst>
                                        </p:anim>
                                        <p:anim calcmode="lin" valueType="num">
                                          <p:cBhvr>
                                            <p:cTn id="8" dur="300" fill="hold"/>
                                            <p:tgtEl>
                                              <p:spTgt spid="18435"/>
                                            </p:tgtEl>
                                            <p:attrNameLst>
                                              <p:attrName>ppt_h</p:attrName>
                                            </p:attrNameLst>
                                          </p:cBhvr>
                                          <p:tavLst>
                                            <p:tav tm="0">
                                              <p:val>
                                                <p:fltVal val="0"/>
                                              </p:val>
                                            </p:tav>
                                            <p:tav tm="100000">
                                              <p:val>
                                                <p:strVal val="#ppt_h"/>
                                              </p:val>
                                            </p:tav>
                                          </p:tavLst>
                                        </p:anim>
                                        <p:animEffect transition="in" filter="fade">
                                          <p:cBhvr>
                                            <p:cTn id="9" dur="300"/>
                                            <p:tgtEl>
                                              <p:spTgt spid="18435"/>
                                            </p:tgtEl>
                                          </p:cBhvr>
                                        </p:animEffect>
                                      </p:childTnLst>
                                    </p:cTn>
                                  </p:par>
                                  <p:par>
                                    <p:cTn id="10" presetID="6" presetClass="emph" presetSubtype="0" autoRev="1" fill="hold" grpId="1" nodeType="withEffect">
                                      <p:stCondLst>
                                        <p:cond delay="300"/>
                                      </p:stCondLst>
                                      <p:childTnLst>
                                        <p:animScale>
                                          <p:cBhvr>
                                            <p:cTn id="11" dur="150" fill="hold"/>
                                            <p:tgtEl>
                                              <p:spTgt spid="1843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8459"/>
                                            </p:tgtEl>
                                            <p:attrNameLst>
                                              <p:attrName>style.visibility</p:attrName>
                                            </p:attrNameLst>
                                          </p:cBhvr>
                                          <p:to>
                                            <p:strVal val="visible"/>
                                          </p:to>
                                        </p:set>
                                        <p:anim calcmode="lin" valueType="num">
                                          <p:cBhvr>
                                            <p:cTn id="14" dur="300" fill="hold"/>
                                            <p:tgtEl>
                                              <p:spTgt spid="18459"/>
                                            </p:tgtEl>
                                            <p:attrNameLst>
                                              <p:attrName>ppt_w</p:attrName>
                                            </p:attrNameLst>
                                          </p:cBhvr>
                                          <p:tavLst>
                                            <p:tav tm="0">
                                              <p:val>
                                                <p:fltVal val="0"/>
                                              </p:val>
                                            </p:tav>
                                            <p:tav tm="100000">
                                              <p:val>
                                                <p:strVal val="#ppt_w"/>
                                              </p:val>
                                            </p:tav>
                                          </p:tavLst>
                                        </p:anim>
                                        <p:anim calcmode="lin" valueType="num">
                                          <p:cBhvr>
                                            <p:cTn id="15" dur="300" fill="hold"/>
                                            <p:tgtEl>
                                              <p:spTgt spid="18459"/>
                                            </p:tgtEl>
                                            <p:attrNameLst>
                                              <p:attrName>ppt_h</p:attrName>
                                            </p:attrNameLst>
                                          </p:cBhvr>
                                          <p:tavLst>
                                            <p:tav tm="0">
                                              <p:val>
                                                <p:fltVal val="0"/>
                                              </p:val>
                                            </p:tav>
                                            <p:tav tm="100000">
                                              <p:val>
                                                <p:strVal val="#ppt_h"/>
                                              </p:val>
                                            </p:tav>
                                          </p:tavLst>
                                        </p:anim>
                                        <p:animEffect transition="in" filter="fade">
                                          <p:cBhvr>
                                            <p:cTn id="16" dur="300"/>
                                            <p:tgtEl>
                                              <p:spTgt spid="18459"/>
                                            </p:tgtEl>
                                          </p:cBhvr>
                                        </p:animEffect>
                                      </p:childTnLst>
                                    </p:cTn>
                                  </p:par>
                                  <p:par>
                                    <p:cTn id="17" presetID="6" presetClass="emph" presetSubtype="0" autoRev="1" fill="hold" grpId="1" nodeType="withEffect">
                                      <p:stCondLst>
                                        <p:cond delay="400"/>
                                      </p:stCondLst>
                                      <p:childTnLst>
                                        <p:animScale>
                                          <p:cBhvr>
                                            <p:cTn id="18" dur="150" fill="hold"/>
                                            <p:tgtEl>
                                              <p:spTgt spid="18459"/>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18446"/>
                                            </p:tgtEl>
                                            <p:attrNameLst>
                                              <p:attrName>style.visibility</p:attrName>
                                            </p:attrNameLst>
                                          </p:cBhvr>
                                          <p:to>
                                            <p:strVal val="visible"/>
                                          </p:to>
                                        </p:set>
                                        <p:anim calcmode="lin" valueType="num" p14:bounceEnd="60000">
                                          <p:cBhvr additive="base">
                                            <p:cTn id="21" dur="750" fill="hold"/>
                                            <p:tgtEl>
                                              <p:spTgt spid="18446"/>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18446"/>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18434"/>
                                            </p:tgtEl>
                                            <p:attrNameLst>
                                              <p:attrName>style.visibility</p:attrName>
                                            </p:attrNameLst>
                                          </p:cBhvr>
                                          <p:to>
                                            <p:strVal val="visible"/>
                                          </p:to>
                                        </p:set>
                                        <p:anim calcmode="lin" valueType="num">
                                          <p:cBhvr>
                                            <p:cTn id="25" dur="300" fill="hold"/>
                                            <p:tgtEl>
                                              <p:spTgt spid="18434"/>
                                            </p:tgtEl>
                                            <p:attrNameLst>
                                              <p:attrName>ppt_w</p:attrName>
                                            </p:attrNameLst>
                                          </p:cBhvr>
                                          <p:tavLst>
                                            <p:tav tm="0">
                                              <p:val>
                                                <p:fltVal val="0"/>
                                              </p:val>
                                            </p:tav>
                                            <p:tav tm="100000">
                                              <p:val>
                                                <p:strVal val="#ppt_w"/>
                                              </p:val>
                                            </p:tav>
                                          </p:tavLst>
                                        </p:anim>
                                        <p:anim calcmode="lin" valueType="num">
                                          <p:cBhvr>
                                            <p:cTn id="26" dur="300" fill="hold"/>
                                            <p:tgtEl>
                                              <p:spTgt spid="18434"/>
                                            </p:tgtEl>
                                            <p:attrNameLst>
                                              <p:attrName>ppt_h</p:attrName>
                                            </p:attrNameLst>
                                          </p:cBhvr>
                                          <p:tavLst>
                                            <p:tav tm="0">
                                              <p:val>
                                                <p:fltVal val="0"/>
                                              </p:val>
                                            </p:tav>
                                            <p:tav tm="100000">
                                              <p:val>
                                                <p:strVal val="#ppt_h"/>
                                              </p:val>
                                            </p:tav>
                                          </p:tavLst>
                                        </p:anim>
                                        <p:animEffect transition="in" filter="fade">
                                          <p:cBhvr>
                                            <p:cTn id="27" dur="300"/>
                                            <p:tgtEl>
                                              <p:spTgt spid="18434"/>
                                            </p:tgtEl>
                                          </p:cBhvr>
                                        </p:animEffect>
                                      </p:childTnLst>
                                    </p:cTn>
                                  </p:par>
                                  <p:par>
                                    <p:cTn id="28" presetID="6" presetClass="emph" presetSubtype="0" autoRev="1" fill="hold" grpId="1" nodeType="withEffect">
                                      <p:stCondLst>
                                        <p:cond delay="700"/>
                                      </p:stCondLst>
                                      <p:childTnLst>
                                        <p:animScale>
                                          <p:cBhvr>
                                            <p:cTn id="29" dur="150" fill="hold"/>
                                            <p:tgtEl>
                                              <p:spTgt spid="18434"/>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8451"/>
                                            </p:tgtEl>
                                            <p:attrNameLst>
                                              <p:attrName>style.visibility</p:attrName>
                                            </p:attrNameLst>
                                          </p:cBhvr>
                                          <p:to>
                                            <p:strVal val="visible"/>
                                          </p:to>
                                        </p:set>
                                        <p:anim calcmode="lin" valueType="num">
                                          <p:cBhvr>
                                            <p:cTn id="32" dur="300" fill="hold"/>
                                            <p:tgtEl>
                                              <p:spTgt spid="18451"/>
                                            </p:tgtEl>
                                            <p:attrNameLst>
                                              <p:attrName>ppt_w</p:attrName>
                                            </p:attrNameLst>
                                          </p:cBhvr>
                                          <p:tavLst>
                                            <p:tav tm="0">
                                              <p:val>
                                                <p:fltVal val="0"/>
                                              </p:val>
                                            </p:tav>
                                            <p:tav tm="100000">
                                              <p:val>
                                                <p:strVal val="#ppt_w"/>
                                              </p:val>
                                            </p:tav>
                                          </p:tavLst>
                                        </p:anim>
                                        <p:anim calcmode="lin" valueType="num">
                                          <p:cBhvr>
                                            <p:cTn id="33" dur="300" fill="hold"/>
                                            <p:tgtEl>
                                              <p:spTgt spid="18451"/>
                                            </p:tgtEl>
                                            <p:attrNameLst>
                                              <p:attrName>ppt_h</p:attrName>
                                            </p:attrNameLst>
                                          </p:cBhvr>
                                          <p:tavLst>
                                            <p:tav tm="0">
                                              <p:val>
                                                <p:fltVal val="0"/>
                                              </p:val>
                                            </p:tav>
                                            <p:tav tm="100000">
                                              <p:val>
                                                <p:strVal val="#ppt_h"/>
                                              </p:val>
                                            </p:tav>
                                          </p:tavLst>
                                        </p:anim>
                                        <p:animEffect transition="in" filter="fade">
                                          <p:cBhvr>
                                            <p:cTn id="34" dur="300"/>
                                            <p:tgtEl>
                                              <p:spTgt spid="18451"/>
                                            </p:tgtEl>
                                          </p:cBhvr>
                                        </p:animEffect>
                                      </p:childTnLst>
                                    </p:cTn>
                                  </p:par>
                                  <p:par>
                                    <p:cTn id="35" presetID="6" presetClass="emph" presetSubtype="0" autoRev="1" fill="hold" grpId="1" nodeType="withEffect">
                                      <p:stCondLst>
                                        <p:cond delay="700"/>
                                      </p:stCondLst>
                                      <p:childTnLst>
                                        <p:animScale>
                                          <p:cBhvr>
                                            <p:cTn id="36" dur="150" fill="hold"/>
                                            <p:tgtEl>
                                              <p:spTgt spid="18451"/>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18445"/>
                                            </p:tgtEl>
                                            <p:attrNameLst>
                                              <p:attrName>style.visibility</p:attrName>
                                            </p:attrNameLst>
                                          </p:cBhvr>
                                          <p:to>
                                            <p:strVal val="visible"/>
                                          </p:to>
                                        </p:set>
                                        <p:anim calcmode="lin" valueType="num" p14:bounceEnd="60000">
                                          <p:cBhvr additive="base">
                                            <p:cTn id="39" dur="750" fill="hold"/>
                                            <p:tgtEl>
                                              <p:spTgt spid="18445"/>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18445"/>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8437"/>
                                            </p:tgtEl>
                                            <p:attrNameLst>
                                              <p:attrName>style.visibility</p:attrName>
                                            </p:attrNameLst>
                                          </p:cBhvr>
                                          <p:to>
                                            <p:strVal val="visible"/>
                                          </p:to>
                                        </p:set>
                                        <p:anim calcmode="lin" valueType="num">
                                          <p:cBhvr>
                                            <p:cTn id="43" dur="300" fill="hold"/>
                                            <p:tgtEl>
                                              <p:spTgt spid="18437"/>
                                            </p:tgtEl>
                                            <p:attrNameLst>
                                              <p:attrName>ppt_w</p:attrName>
                                            </p:attrNameLst>
                                          </p:cBhvr>
                                          <p:tavLst>
                                            <p:tav tm="0">
                                              <p:val>
                                                <p:fltVal val="0"/>
                                              </p:val>
                                            </p:tav>
                                            <p:tav tm="100000">
                                              <p:val>
                                                <p:strVal val="#ppt_w"/>
                                              </p:val>
                                            </p:tav>
                                          </p:tavLst>
                                        </p:anim>
                                        <p:anim calcmode="lin" valueType="num">
                                          <p:cBhvr>
                                            <p:cTn id="44" dur="300" fill="hold"/>
                                            <p:tgtEl>
                                              <p:spTgt spid="18437"/>
                                            </p:tgtEl>
                                            <p:attrNameLst>
                                              <p:attrName>ppt_h</p:attrName>
                                            </p:attrNameLst>
                                          </p:cBhvr>
                                          <p:tavLst>
                                            <p:tav tm="0">
                                              <p:val>
                                                <p:fltVal val="0"/>
                                              </p:val>
                                            </p:tav>
                                            <p:tav tm="100000">
                                              <p:val>
                                                <p:strVal val="#ppt_h"/>
                                              </p:val>
                                            </p:tav>
                                          </p:tavLst>
                                        </p:anim>
                                        <p:animEffect transition="in" filter="fade">
                                          <p:cBhvr>
                                            <p:cTn id="45" dur="300"/>
                                            <p:tgtEl>
                                              <p:spTgt spid="18437"/>
                                            </p:tgtEl>
                                          </p:cBhvr>
                                        </p:animEffect>
                                      </p:childTnLst>
                                    </p:cTn>
                                  </p:par>
                                  <p:par>
                                    <p:cTn id="46" presetID="6" presetClass="emph" presetSubtype="0" autoRev="1" fill="hold" grpId="1" nodeType="withEffect">
                                      <p:stCondLst>
                                        <p:cond delay="700"/>
                                      </p:stCondLst>
                                      <p:childTnLst>
                                        <p:animScale>
                                          <p:cBhvr>
                                            <p:cTn id="47" dur="150" fill="hold"/>
                                            <p:tgtEl>
                                              <p:spTgt spid="18437"/>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18452"/>
                                            </p:tgtEl>
                                            <p:attrNameLst>
                                              <p:attrName>style.visibility</p:attrName>
                                            </p:attrNameLst>
                                          </p:cBhvr>
                                          <p:to>
                                            <p:strVal val="visible"/>
                                          </p:to>
                                        </p:set>
                                        <p:anim calcmode="lin" valueType="num">
                                          <p:cBhvr>
                                            <p:cTn id="50" dur="300" fill="hold"/>
                                            <p:tgtEl>
                                              <p:spTgt spid="18452"/>
                                            </p:tgtEl>
                                            <p:attrNameLst>
                                              <p:attrName>ppt_w</p:attrName>
                                            </p:attrNameLst>
                                          </p:cBhvr>
                                          <p:tavLst>
                                            <p:tav tm="0">
                                              <p:val>
                                                <p:fltVal val="0"/>
                                              </p:val>
                                            </p:tav>
                                            <p:tav tm="100000">
                                              <p:val>
                                                <p:strVal val="#ppt_w"/>
                                              </p:val>
                                            </p:tav>
                                          </p:tavLst>
                                        </p:anim>
                                        <p:anim calcmode="lin" valueType="num">
                                          <p:cBhvr>
                                            <p:cTn id="51" dur="300" fill="hold"/>
                                            <p:tgtEl>
                                              <p:spTgt spid="18452"/>
                                            </p:tgtEl>
                                            <p:attrNameLst>
                                              <p:attrName>ppt_h</p:attrName>
                                            </p:attrNameLst>
                                          </p:cBhvr>
                                          <p:tavLst>
                                            <p:tav tm="0">
                                              <p:val>
                                                <p:fltVal val="0"/>
                                              </p:val>
                                            </p:tav>
                                            <p:tav tm="100000">
                                              <p:val>
                                                <p:strVal val="#ppt_h"/>
                                              </p:val>
                                            </p:tav>
                                          </p:tavLst>
                                        </p:anim>
                                        <p:animEffect transition="in" filter="fade">
                                          <p:cBhvr>
                                            <p:cTn id="52" dur="300"/>
                                            <p:tgtEl>
                                              <p:spTgt spid="18452"/>
                                            </p:tgtEl>
                                          </p:cBhvr>
                                        </p:animEffect>
                                      </p:childTnLst>
                                    </p:cTn>
                                  </p:par>
                                  <p:par>
                                    <p:cTn id="53" presetID="6" presetClass="emph" presetSubtype="0" autoRev="1" fill="hold" nodeType="withEffect">
                                      <p:stCondLst>
                                        <p:cond delay="700"/>
                                      </p:stCondLst>
                                      <p:childTnLst>
                                        <p:animScale>
                                          <p:cBhvr>
                                            <p:cTn id="54" dur="150" fill="hold"/>
                                            <p:tgtEl>
                                              <p:spTgt spid="18452"/>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18443"/>
                                            </p:tgtEl>
                                            <p:attrNameLst>
                                              <p:attrName>style.visibility</p:attrName>
                                            </p:attrNameLst>
                                          </p:cBhvr>
                                          <p:to>
                                            <p:strVal val="visible"/>
                                          </p:to>
                                        </p:set>
                                        <p:anim calcmode="lin" valueType="num" p14:bounceEnd="60000">
                                          <p:cBhvr additive="base">
                                            <p:cTn id="57" dur="750" fill="hold"/>
                                            <p:tgtEl>
                                              <p:spTgt spid="18443"/>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18443"/>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18436"/>
                                            </p:tgtEl>
                                            <p:attrNameLst>
                                              <p:attrName>style.visibility</p:attrName>
                                            </p:attrNameLst>
                                          </p:cBhvr>
                                          <p:to>
                                            <p:strVal val="visible"/>
                                          </p:to>
                                        </p:set>
                                        <p:anim calcmode="lin" valueType="num">
                                          <p:cBhvr>
                                            <p:cTn id="61" dur="300" fill="hold"/>
                                            <p:tgtEl>
                                              <p:spTgt spid="18436"/>
                                            </p:tgtEl>
                                            <p:attrNameLst>
                                              <p:attrName>ppt_w</p:attrName>
                                            </p:attrNameLst>
                                          </p:cBhvr>
                                          <p:tavLst>
                                            <p:tav tm="0">
                                              <p:val>
                                                <p:fltVal val="0"/>
                                              </p:val>
                                            </p:tav>
                                            <p:tav tm="100000">
                                              <p:val>
                                                <p:strVal val="#ppt_w"/>
                                              </p:val>
                                            </p:tav>
                                          </p:tavLst>
                                        </p:anim>
                                        <p:anim calcmode="lin" valueType="num">
                                          <p:cBhvr>
                                            <p:cTn id="62" dur="300" fill="hold"/>
                                            <p:tgtEl>
                                              <p:spTgt spid="18436"/>
                                            </p:tgtEl>
                                            <p:attrNameLst>
                                              <p:attrName>ppt_h</p:attrName>
                                            </p:attrNameLst>
                                          </p:cBhvr>
                                          <p:tavLst>
                                            <p:tav tm="0">
                                              <p:val>
                                                <p:fltVal val="0"/>
                                              </p:val>
                                            </p:tav>
                                            <p:tav tm="100000">
                                              <p:val>
                                                <p:strVal val="#ppt_h"/>
                                              </p:val>
                                            </p:tav>
                                          </p:tavLst>
                                        </p:anim>
                                        <p:animEffect transition="in" filter="fade">
                                          <p:cBhvr>
                                            <p:cTn id="63" dur="300"/>
                                            <p:tgtEl>
                                              <p:spTgt spid="18436"/>
                                            </p:tgtEl>
                                          </p:cBhvr>
                                        </p:animEffect>
                                      </p:childTnLst>
                                    </p:cTn>
                                  </p:par>
                                  <p:par>
                                    <p:cTn id="64" presetID="6" presetClass="emph" presetSubtype="0" autoRev="1" fill="hold" grpId="1" nodeType="withEffect">
                                      <p:stCondLst>
                                        <p:cond delay="700"/>
                                      </p:stCondLst>
                                      <p:childTnLst>
                                        <p:animScale>
                                          <p:cBhvr>
                                            <p:cTn id="65" dur="150" fill="hold"/>
                                            <p:tgtEl>
                                              <p:spTgt spid="18436"/>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18456"/>
                                            </p:tgtEl>
                                            <p:attrNameLst>
                                              <p:attrName>style.visibility</p:attrName>
                                            </p:attrNameLst>
                                          </p:cBhvr>
                                          <p:to>
                                            <p:strVal val="visible"/>
                                          </p:to>
                                        </p:set>
                                        <p:anim calcmode="lin" valueType="num">
                                          <p:cBhvr>
                                            <p:cTn id="68" dur="300" fill="hold"/>
                                            <p:tgtEl>
                                              <p:spTgt spid="18456"/>
                                            </p:tgtEl>
                                            <p:attrNameLst>
                                              <p:attrName>ppt_w</p:attrName>
                                            </p:attrNameLst>
                                          </p:cBhvr>
                                          <p:tavLst>
                                            <p:tav tm="0">
                                              <p:val>
                                                <p:fltVal val="0"/>
                                              </p:val>
                                            </p:tav>
                                            <p:tav tm="100000">
                                              <p:val>
                                                <p:strVal val="#ppt_w"/>
                                              </p:val>
                                            </p:tav>
                                          </p:tavLst>
                                        </p:anim>
                                        <p:anim calcmode="lin" valueType="num">
                                          <p:cBhvr>
                                            <p:cTn id="69" dur="300" fill="hold"/>
                                            <p:tgtEl>
                                              <p:spTgt spid="18456"/>
                                            </p:tgtEl>
                                            <p:attrNameLst>
                                              <p:attrName>ppt_h</p:attrName>
                                            </p:attrNameLst>
                                          </p:cBhvr>
                                          <p:tavLst>
                                            <p:tav tm="0">
                                              <p:val>
                                                <p:fltVal val="0"/>
                                              </p:val>
                                            </p:tav>
                                            <p:tav tm="100000">
                                              <p:val>
                                                <p:strVal val="#ppt_h"/>
                                              </p:val>
                                            </p:tav>
                                          </p:tavLst>
                                        </p:anim>
                                        <p:animEffect transition="in" filter="fade">
                                          <p:cBhvr>
                                            <p:cTn id="70" dur="300"/>
                                            <p:tgtEl>
                                              <p:spTgt spid="18456"/>
                                            </p:tgtEl>
                                          </p:cBhvr>
                                        </p:animEffect>
                                      </p:childTnLst>
                                    </p:cTn>
                                  </p:par>
                                  <p:par>
                                    <p:cTn id="71" presetID="6" presetClass="emph" presetSubtype="0" autoRev="1" fill="hold" nodeType="withEffect">
                                      <p:stCondLst>
                                        <p:cond delay="700"/>
                                      </p:stCondLst>
                                      <p:childTnLst>
                                        <p:animScale>
                                          <p:cBhvr>
                                            <p:cTn id="72" dur="150" fill="hold"/>
                                            <p:tgtEl>
                                              <p:spTgt spid="18456"/>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18444"/>
                                            </p:tgtEl>
                                            <p:attrNameLst>
                                              <p:attrName>style.visibility</p:attrName>
                                            </p:attrNameLst>
                                          </p:cBhvr>
                                          <p:to>
                                            <p:strVal val="visible"/>
                                          </p:to>
                                        </p:set>
                                        <p:anim calcmode="lin" valueType="num" p14:bounceEnd="60000">
                                          <p:cBhvr additive="base">
                                            <p:cTn id="75" dur="750" fill="hold"/>
                                            <p:tgtEl>
                                              <p:spTgt spid="18444"/>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184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8438"/>
                                            </p:tgtEl>
                                            <p:attrNameLst>
                                              <p:attrName>style.visibility</p:attrName>
                                            </p:attrNameLst>
                                          </p:cBhvr>
                                          <p:to>
                                            <p:strVal val="visible"/>
                                          </p:to>
                                        </p:set>
                                        <p:anim calcmode="lin" valueType="num">
                                          <p:cBhvr>
                                            <p:cTn id="79" dur="300" fill="hold"/>
                                            <p:tgtEl>
                                              <p:spTgt spid="18438"/>
                                            </p:tgtEl>
                                            <p:attrNameLst>
                                              <p:attrName>ppt_w</p:attrName>
                                            </p:attrNameLst>
                                          </p:cBhvr>
                                          <p:tavLst>
                                            <p:tav tm="0">
                                              <p:val>
                                                <p:fltVal val="0"/>
                                              </p:val>
                                            </p:tav>
                                            <p:tav tm="100000">
                                              <p:val>
                                                <p:strVal val="#ppt_w"/>
                                              </p:val>
                                            </p:tav>
                                          </p:tavLst>
                                        </p:anim>
                                        <p:anim calcmode="lin" valueType="num">
                                          <p:cBhvr>
                                            <p:cTn id="80" dur="300" fill="hold"/>
                                            <p:tgtEl>
                                              <p:spTgt spid="18438"/>
                                            </p:tgtEl>
                                            <p:attrNameLst>
                                              <p:attrName>ppt_h</p:attrName>
                                            </p:attrNameLst>
                                          </p:cBhvr>
                                          <p:tavLst>
                                            <p:tav tm="0">
                                              <p:val>
                                                <p:fltVal val="0"/>
                                              </p:val>
                                            </p:tav>
                                            <p:tav tm="100000">
                                              <p:val>
                                                <p:strVal val="#ppt_h"/>
                                              </p:val>
                                            </p:tav>
                                          </p:tavLst>
                                        </p:anim>
                                        <p:animEffect transition="in" filter="fade">
                                          <p:cBhvr>
                                            <p:cTn id="81" dur="300"/>
                                            <p:tgtEl>
                                              <p:spTgt spid="18438"/>
                                            </p:tgtEl>
                                          </p:cBhvr>
                                        </p:animEffect>
                                      </p:childTnLst>
                                    </p:cTn>
                                  </p:par>
                                  <p:par>
                                    <p:cTn id="82" presetID="6" presetClass="emph" presetSubtype="0" autoRev="1" fill="hold" grpId="1" nodeType="withEffect">
                                      <p:stCondLst>
                                        <p:cond delay="700"/>
                                      </p:stCondLst>
                                      <p:childTnLst>
                                        <p:animScale>
                                          <p:cBhvr>
                                            <p:cTn id="83" dur="150" fill="hold"/>
                                            <p:tgtEl>
                                              <p:spTgt spid="18438"/>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18455"/>
                                            </p:tgtEl>
                                            <p:attrNameLst>
                                              <p:attrName>style.visibility</p:attrName>
                                            </p:attrNameLst>
                                          </p:cBhvr>
                                          <p:to>
                                            <p:strVal val="visible"/>
                                          </p:to>
                                        </p:set>
                                        <p:anim calcmode="lin" valueType="num">
                                          <p:cBhvr>
                                            <p:cTn id="86" dur="300" fill="hold"/>
                                            <p:tgtEl>
                                              <p:spTgt spid="18455"/>
                                            </p:tgtEl>
                                            <p:attrNameLst>
                                              <p:attrName>ppt_w</p:attrName>
                                            </p:attrNameLst>
                                          </p:cBhvr>
                                          <p:tavLst>
                                            <p:tav tm="0">
                                              <p:val>
                                                <p:fltVal val="0"/>
                                              </p:val>
                                            </p:tav>
                                            <p:tav tm="100000">
                                              <p:val>
                                                <p:strVal val="#ppt_w"/>
                                              </p:val>
                                            </p:tav>
                                          </p:tavLst>
                                        </p:anim>
                                        <p:anim calcmode="lin" valueType="num">
                                          <p:cBhvr>
                                            <p:cTn id="87" dur="300" fill="hold"/>
                                            <p:tgtEl>
                                              <p:spTgt spid="18455"/>
                                            </p:tgtEl>
                                            <p:attrNameLst>
                                              <p:attrName>ppt_h</p:attrName>
                                            </p:attrNameLst>
                                          </p:cBhvr>
                                          <p:tavLst>
                                            <p:tav tm="0">
                                              <p:val>
                                                <p:fltVal val="0"/>
                                              </p:val>
                                            </p:tav>
                                            <p:tav tm="100000">
                                              <p:val>
                                                <p:strVal val="#ppt_h"/>
                                              </p:val>
                                            </p:tav>
                                          </p:tavLst>
                                        </p:anim>
                                        <p:animEffect transition="in" filter="fade">
                                          <p:cBhvr>
                                            <p:cTn id="88" dur="300"/>
                                            <p:tgtEl>
                                              <p:spTgt spid="18455"/>
                                            </p:tgtEl>
                                          </p:cBhvr>
                                        </p:animEffect>
                                      </p:childTnLst>
                                    </p:cTn>
                                  </p:par>
                                  <p:par>
                                    <p:cTn id="89" presetID="6" presetClass="emph" presetSubtype="0" autoRev="1" fill="hold" grpId="1" nodeType="withEffect">
                                      <p:stCondLst>
                                        <p:cond delay="700"/>
                                      </p:stCondLst>
                                      <p:childTnLst>
                                        <p:animScale>
                                          <p:cBhvr>
                                            <p:cTn id="90" dur="150" fill="hold"/>
                                            <p:tgtEl>
                                              <p:spTgt spid="18455"/>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8439"/>
                                            </p:tgtEl>
                                            <p:attrNameLst>
                                              <p:attrName>style.visibility</p:attrName>
                                            </p:attrNameLst>
                                          </p:cBhvr>
                                          <p:to>
                                            <p:strVal val="visible"/>
                                          </p:to>
                                        </p:set>
                                        <p:animEffect transition="in" filter="wipe(right)">
                                          <p:cBhvr>
                                            <p:cTn id="93" dur="500"/>
                                            <p:tgtEl>
                                              <p:spTgt spid="18439"/>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18450"/>
                                            </p:tgtEl>
                                            <p:attrNameLst>
                                              <p:attrName>style.visibility</p:attrName>
                                            </p:attrNameLst>
                                          </p:cBhvr>
                                          <p:to>
                                            <p:strVal val="visible"/>
                                          </p:to>
                                        </p:set>
                                        <p:anim calcmode="lin" valueType="num" p14:bounceEnd="60000">
                                          <p:cBhvr additive="base">
                                            <p:cTn id="96" dur="750" fill="hold"/>
                                            <p:tgtEl>
                                              <p:spTgt spid="18450"/>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18450"/>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8442"/>
                                            </p:tgtEl>
                                            <p:attrNameLst>
                                              <p:attrName>style.visibility</p:attrName>
                                            </p:attrNameLst>
                                          </p:cBhvr>
                                          <p:to>
                                            <p:strVal val="visible"/>
                                          </p:to>
                                        </p:set>
                                        <p:animEffect transition="in" filter="wipe(right)">
                                          <p:cBhvr>
                                            <p:cTn id="100" dur="500"/>
                                            <p:tgtEl>
                                              <p:spTgt spid="18442"/>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18449"/>
                                            </p:tgtEl>
                                            <p:attrNameLst>
                                              <p:attrName>style.visibility</p:attrName>
                                            </p:attrNameLst>
                                          </p:cBhvr>
                                          <p:to>
                                            <p:strVal val="visible"/>
                                          </p:to>
                                        </p:set>
                                        <p:anim calcmode="lin" valueType="num" p14:bounceEnd="60000">
                                          <p:cBhvr additive="base">
                                            <p:cTn id="103" dur="750" fill="hold"/>
                                            <p:tgtEl>
                                              <p:spTgt spid="18449"/>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18449"/>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8440"/>
                                            </p:tgtEl>
                                            <p:attrNameLst>
                                              <p:attrName>style.visibility</p:attrName>
                                            </p:attrNameLst>
                                          </p:cBhvr>
                                          <p:to>
                                            <p:strVal val="visible"/>
                                          </p:to>
                                        </p:set>
                                        <p:animEffect transition="in" filter="wipe(left)">
                                          <p:cBhvr>
                                            <p:cTn id="107" dur="500"/>
                                            <p:tgtEl>
                                              <p:spTgt spid="18440"/>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18447"/>
                                            </p:tgtEl>
                                            <p:attrNameLst>
                                              <p:attrName>style.visibility</p:attrName>
                                            </p:attrNameLst>
                                          </p:cBhvr>
                                          <p:to>
                                            <p:strVal val="visible"/>
                                          </p:to>
                                        </p:set>
                                        <p:anim calcmode="lin" valueType="num" p14:bounceEnd="60000">
                                          <p:cBhvr additive="base">
                                            <p:cTn id="110" dur="750" fill="hold"/>
                                            <p:tgtEl>
                                              <p:spTgt spid="18447"/>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18447"/>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8441"/>
                                            </p:tgtEl>
                                            <p:attrNameLst>
                                              <p:attrName>style.visibility</p:attrName>
                                            </p:attrNameLst>
                                          </p:cBhvr>
                                          <p:to>
                                            <p:strVal val="visible"/>
                                          </p:to>
                                        </p:set>
                                        <p:animEffect transition="in" filter="wipe(left)">
                                          <p:cBhvr>
                                            <p:cTn id="114" dur="500"/>
                                            <p:tgtEl>
                                              <p:spTgt spid="18441"/>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18448"/>
                                            </p:tgtEl>
                                            <p:attrNameLst>
                                              <p:attrName>style.visibility</p:attrName>
                                            </p:attrNameLst>
                                          </p:cBhvr>
                                          <p:to>
                                            <p:strVal val="visible"/>
                                          </p:to>
                                        </p:set>
                                        <p:anim calcmode="lin" valueType="num" p14:bounceEnd="60000">
                                          <p:cBhvr additive="base">
                                            <p:cTn id="117" dur="750" fill="hold"/>
                                            <p:tgtEl>
                                              <p:spTgt spid="18448"/>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18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ldLvl="0" animBg="1"/>
          <p:bldP spid="18434" grpId="1" bldLvl="0" animBg="1"/>
          <p:bldP spid="18435" grpId="0" bldLvl="0" animBg="1"/>
          <p:bldP spid="18435" grpId="1" bldLvl="0" animBg="1"/>
          <p:bldP spid="18436" grpId="0" bldLvl="0" animBg="1"/>
          <p:bldP spid="18436" grpId="1" bldLvl="0" animBg="1"/>
          <p:bldP spid="18437" grpId="0" bldLvl="0" animBg="1"/>
          <p:bldP spid="18437" grpId="1" bldLvl="0" animBg="1"/>
          <p:bldP spid="18438" grpId="0" bldLvl="0" animBg="1"/>
          <p:bldP spid="18438" grpId="1" bldLvl="0" animBg="1"/>
          <p:bldP spid="18439" grpId="0" bldLvl="0" animBg="1"/>
          <p:bldP spid="18440" grpId="0" bldLvl="0" animBg="1"/>
          <p:bldP spid="18441" grpId="0" bldLvl="0" animBg="1"/>
          <p:bldP spid="18442" grpId="0" bldLvl="0" animBg="1"/>
          <p:bldP spid="18443" grpId="0" bldLvl="0" animBg="1"/>
          <p:bldP spid="18444" grpId="0" bldLvl="0" animBg="1"/>
          <p:bldP spid="18445" grpId="0" bldLvl="0" animBg="1"/>
          <p:bldP spid="18446" grpId="0" bldLvl="0" animBg="1"/>
          <p:bldP spid="18447" grpId="0"/>
          <p:bldP spid="18448" grpId="0"/>
          <p:bldP spid="18449" grpId="0"/>
          <p:bldP spid="18450" grpId="0"/>
          <p:bldP spid="18451" grpId="0" bldLvl="0" animBg="1"/>
          <p:bldP spid="18451" grpId="1" bldLvl="0" animBg="1"/>
          <p:bldP spid="18455" grpId="0" bldLvl="0" animBg="1"/>
          <p:bldP spid="18455" grpId="1" bldLvl="0" animBg="1"/>
          <p:bldP spid="18459" grpId="0" bldLvl="0" animBg="1"/>
          <p:bldP spid="18459" grpId="1"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p:cTn id="7" dur="300" fill="hold"/>
                                            <p:tgtEl>
                                              <p:spTgt spid="18435"/>
                                            </p:tgtEl>
                                            <p:attrNameLst>
                                              <p:attrName>ppt_w</p:attrName>
                                            </p:attrNameLst>
                                          </p:cBhvr>
                                          <p:tavLst>
                                            <p:tav tm="0">
                                              <p:val>
                                                <p:fltVal val="0"/>
                                              </p:val>
                                            </p:tav>
                                            <p:tav tm="100000">
                                              <p:val>
                                                <p:strVal val="#ppt_w"/>
                                              </p:val>
                                            </p:tav>
                                          </p:tavLst>
                                        </p:anim>
                                        <p:anim calcmode="lin" valueType="num">
                                          <p:cBhvr>
                                            <p:cTn id="8" dur="300" fill="hold"/>
                                            <p:tgtEl>
                                              <p:spTgt spid="18435"/>
                                            </p:tgtEl>
                                            <p:attrNameLst>
                                              <p:attrName>ppt_h</p:attrName>
                                            </p:attrNameLst>
                                          </p:cBhvr>
                                          <p:tavLst>
                                            <p:tav tm="0">
                                              <p:val>
                                                <p:fltVal val="0"/>
                                              </p:val>
                                            </p:tav>
                                            <p:tav tm="100000">
                                              <p:val>
                                                <p:strVal val="#ppt_h"/>
                                              </p:val>
                                            </p:tav>
                                          </p:tavLst>
                                        </p:anim>
                                        <p:animEffect transition="in" filter="fade">
                                          <p:cBhvr>
                                            <p:cTn id="9" dur="300"/>
                                            <p:tgtEl>
                                              <p:spTgt spid="18435"/>
                                            </p:tgtEl>
                                          </p:cBhvr>
                                        </p:animEffect>
                                      </p:childTnLst>
                                    </p:cTn>
                                  </p:par>
                                  <p:par>
                                    <p:cTn id="10" presetID="6" presetClass="emph" presetSubtype="0" autoRev="1" fill="hold" grpId="1" nodeType="withEffect">
                                      <p:stCondLst>
                                        <p:cond delay="300"/>
                                      </p:stCondLst>
                                      <p:childTnLst>
                                        <p:animScale>
                                          <p:cBhvr>
                                            <p:cTn id="11" dur="150" fill="hold"/>
                                            <p:tgtEl>
                                              <p:spTgt spid="18435"/>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18459"/>
                                            </p:tgtEl>
                                            <p:attrNameLst>
                                              <p:attrName>style.visibility</p:attrName>
                                            </p:attrNameLst>
                                          </p:cBhvr>
                                          <p:to>
                                            <p:strVal val="visible"/>
                                          </p:to>
                                        </p:set>
                                        <p:anim calcmode="lin" valueType="num">
                                          <p:cBhvr>
                                            <p:cTn id="14" dur="300" fill="hold"/>
                                            <p:tgtEl>
                                              <p:spTgt spid="18459"/>
                                            </p:tgtEl>
                                            <p:attrNameLst>
                                              <p:attrName>ppt_w</p:attrName>
                                            </p:attrNameLst>
                                          </p:cBhvr>
                                          <p:tavLst>
                                            <p:tav tm="0">
                                              <p:val>
                                                <p:fltVal val="0"/>
                                              </p:val>
                                            </p:tav>
                                            <p:tav tm="100000">
                                              <p:val>
                                                <p:strVal val="#ppt_w"/>
                                              </p:val>
                                            </p:tav>
                                          </p:tavLst>
                                        </p:anim>
                                        <p:anim calcmode="lin" valueType="num">
                                          <p:cBhvr>
                                            <p:cTn id="15" dur="300" fill="hold"/>
                                            <p:tgtEl>
                                              <p:spTgt spid="18459"/>
                                            </p:tgtEl>
                                            <p:attrNameLst>
                                              <p:attrName>ppt_h</p:attrName>
                                            </p:attrNameLst>
                                          </p:cBhvr>
                                          <p:tavLst>
                                            <p:tav tm="0">
                                              <p:val>
                                                <p:fltVal val="0"/>
                                              </p:val>
                                            </p:tav>
                                            <p:tav tm="100000">
                                              <p:val>
                                                <p:strVal val="#ppt_h"/>
                                              </p:val>
                                            </p:tav>
                                          </p:tavLst>
                                        </p:anim>
                                        <p:animEffect transition="in" filter="fade">
                                          <p:cBhvr>
                                            <p:cTn id="16" dur="300"/>
                                            <p:tgtEl>
                                              <p:spTgt spid="18459"/>
                                            </p:tgtEl>
                                          </p:cBhvr>
                                        </p:animEffect>
                                      </p:childTnLst>
                                    </p:cTn>
                                  </p:par>
                                  <p:par>
                                    <p:cTn id="17" presetID="6" presetClass="emph" presetSubtype="0" autoRev="1" fill="hold" grpId="1" nodeType="withEffect">
                                      <p:stCondLst>
                                        <p:cond delay="400"/>
                                      </p:stCondLst>
                                      <p:childTnLst>
                                        <p:animScale>
                                          <p:cBhvr>
                                            <p:cTn id="18" dur="150" fill="hold"/>
                                            <p:tgtEl>
                                              <p:spTgt spid="18459"/>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18446"/>
                                            </p:tgtEl>
                                            <p:attrNameLst>
                                              <p:attrName>style.visibility</p:attrName>
                                            </p:attrNameLst>
                                          </p:cBhvr>
                                          <p:to>
                                            <p:strVal val="visible"/>
                                          </p:to>
                                        </p:set>
                                        <p:anim calcmode="lin" valueType="num">
                                          <p:cBhvr additive="base">
                                            <p:cTn id="21" dur="750" fill="hold"/>
                                            <p:tgtEl>
                                              <p:spTgt spid="18446"/>
                                            </p:tgtEl>
                                            <p:attrNameLst>
                                              <p:attrName>ppt_x</p:attrName>
                                            </p:attrNameLst>
                                          </p:cBhvr>
                                          <p:tavLst>
                                            <p:tav tm="0">
                                              <p:val>
                                                <p:strVal val="#ppt_x"/>
                                              </p:val>
                                            </p:tav>
                                            <p:tav tm="100000">
                                              <p:val>
                                                <p:strVal val="#ppt_x"/>
                                              </p:val>
                                            </p:tav>
                                          </p:tavLst>
                                        </p:anim>
                                        <p:anim calcmode="lin" valueType="num">
                                          <p:cBhvr additive="base">
                                            <p:cTn id="22" dur="750" fill="hold"/>
                                            <p:tgtEl>
                                              <p:spTgt spid="18446"/>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18434"/>
                                            </p:tgtEl>
                                            <p:attrNameLst>
                                              <p:attrName>style.visibility</p:attrName>
                                            </p:attrNameLst>
                                          </p:cBhvr>
                                          <p:to>
                                            <p:strVal val="visible"/>
                                          </p:to>
                                        </p:set>
                                        <p:anim calcmode="lin" valueType="num">
                                          <p:cBhvr>
                                            <p:cTn id="25" dur="300" fill="hold"/>
                                            <p:tgtEl>
                                              <p:spTgt spid="18434"/>
                                            </p:tgtEl>
                                            <p:attrNameLst>
                                              <p:attrName>ppt_w</p:attrName>
                                            </p:attrNameLst>
                                          </p:cBhvr>
                                          <p:tavLst>
                                            <p:tav tm="0">
                                              <p:val>
                                                <p:fltVal val="0"/>
                                              </p:val>
                                            </p:tav>
                                            <p:tav tm="100000">
                                              <p:val>
                                                <p:strVal val="#ppt_w"/>
                                              </p:val>
                                            </p:tav>
                                          </p:tavLst>
                                        </p:anim>
                                        <p:anim calcmode="lin" valueType="num">
                                          <p:cBhvr>
                                            <p:cTn id="26" dur="300" fill="hold"/>
                                            <p:tgtEl>
                                              <p:spTgt spid="18434"/>
                                            </p:tgtEl>
                                            <p:attrNameLst>
                                              <p:attrName>ppt_h</p:attrName>
                                            </p:attrNameLst>
                                          </p:cBhvr>
                                          <p:tavLst>
                                            <p:tav tm="0">
                                              <p:val>
                                                <p:fltVal val="0"/>
                                              </p:val>
                                            </p:tav>
                                            <p:tav tm="100000">
                                              <p:val>
                                                <p:strVal val="#ppt_h"/>
                                              </p:val>
                                            </p:tav>
                                          </p:tavLst>
                                        </p:anim>
                                        <p:animEffect transition="in" filter="fade">
                                          <p:cBhvr>
                                            <p:cTn id="27" dur="300"/>
                                            <p:tgtEl>
                                              <p:spTgt spid="18434"/>
                                            </p:tgtEl>
                                          </p:cBhvr>
                                        </p:animEffect>
                                      </p:childTnLst>
                                    </p:cTn>
                                  </p:par>
                                  <p:par>
                                    <p:cTn id="28" presetID="6" presetClass="emph" presetSubtype="0" autoRev="1" fill="hold" grpId="1" nodeType="withEffect">
                                      <p:stCondLst>
                                        <p:cond delay="700"/>
                                      </p:stCondLst>
                                      <p:childTnLst>
                                        <p:animScale>
                                          <p:cBhvr>
                                            <p:cTn id="29" dur="150" fill="hold"/>
                                            <p:tgtEl>
                                              <p:spTgt spid="18434"/>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18451"/>
                                            </p:tgtEl>
                                            <p:attrNameLst>
                                              <p:attrName>style.visibility</p:attrName>
                                            </p:attrNameLst>
                                          </p:cBhvr>
                                          <p:to>
                                            <p:strVal val="visible"/>
                                          </p:to>
                                        </p:set>
                                        <p:anim calcmode="lin" valueType="num">
                                          <p:cBhvr>
                                            <p:cTn id="32" dur="300" fill="hold"/>
                                            <p:tgtEl>
                                              <p:spTgt spid="18451"/>
                                            </p:tgtEl>
                                            <p:attrNameLst>
                                              <p:attrName>ppt_w</p:attrName>
                                            </p:attrNameLst>
                                          </p:cBhvr>
                                          <p:tavLst>
                                            <p:tav tm="0">
                                              <p:val>
                                                <p:fltVal val="0"/>
                                              </p:val>
                                            </p:tav>
                                            <p:tav tm="100000">
                                              <p:val>
                                                <p:strVal val="#ppt_w"/>
                                              </p:val>
                                            </p:tav>
                                          </p:tavLst>
                                        </p:anim>
                                        <p:anim calcmode="lin" valueType="num">
                                          <p:cBhvr>
                                            <p:cTn id="33" dur="300" fill="hold"/>
                                            <p:tgtEl>
                                              <p:spTgt spid="18451"/>
                                            </p:tgtEl>
                                            <p:attrNameLst>
                                              <p:attrName>ppt_h</p:attrName>
                                            </p:attrNameLst>
                                          </p:cBhvr>
                                          <p:tavLst>
                                            <p:tav tm="0">
                                              <p:val>
                                                <p:fltVal val="0"/>
                                              </p:val>
                                            </p:tav>
                                            <p:tav tm="100000">
                                              <p:val>
                                                <p:strVal val="#ppt_h"/>
                                              </p:val>
                                            </p:tav>
                                          </p:tavLst>
                                        </p:anim>
                                        <p:animEffect transition="in" filter="fade">
                                          <p:cBhvr>
                                            <p:cTn id="34" dur="300"/>
                                            <p:tgtEl>
                                              <p:spTgt spid="18451"/>
                                            </p:tgtEl>
                                          </p:cBhvr>
                                        </p:animEffect>
                                      </p:childTnLst>
                                    </p:cTn>
                                  </p:par>
                                  <p:par>
                                    <p:cTn id="35" presetID="6" presetClass="emph" presetSubtype="0" autoRev="1" fill="hold" grpId="1" nodeType="withEffect">
                                      <p:stCondLst>
                                        <p:cond delay="700"/>
                                      </p:stCondLst>
                                      <p:childTnLst>
                                        <p:animScale>
                                          <p:cBhvr>
                                            <p:cTn id="36" dur="150" fill="hold"/>
                                            <p:tgtEl>
                                              <p:spTgt spid="18451"/>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18445"/>
                                            </p:tgtEl>
                                            <p:attrNameLst>
                                              <p:attrName>style.visibility</p:attrName>
                                            </p:attrNameLst>
                                          </p:cBhvr>
                                          <p:to>
                                            <p:strVal val="visible"/>
                                          </p:to>
                                        </p:set>
                                        <p:anim calcmode="lin" valueType="num">
                                          <p:cBhvr additive="base">
                                            <p:cTn id="39" dur="750" fill="hold"/>
                                            <p:tgtEl>
                                              <p:spTgt spid="18445"/>
                                            </p:tgtEl>
                                            <p:attrNameLst>
                                              <p:attrName>ppt_x</p:attrName>
                                            </p:attrNameLst>
                                          </p:cBhvr>
                                          <p:tavLst>
                                            <p:tav tm="0">
                                              <p:val>
                                                <p:strVal val="#ppt_x"/>
                                              </p:val>
                                            </p:tav>
                                            <p:tav tm="100000">
                                              <p:val>
                                                <p:strVal val="#ppt_x"/>
                                              </p:val>
                                            </p:tav>
                                          </p:tavLst>
                                        </p:anim>
                                        <p:anim calcmode="lin" valueType="num">
                                          <p:cBhvr additive="base">
                                            <p:cTn id="40" dur="750" fill="hold"/>
                                            <p:tgtEl>
                                              <p:spTgt spid="18445"/>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18437"/>
                                            </p:tgtEl>
                                            <p:attrNameLst>
                                              <p:attrName>style.visibility</p:attrName>
                                            </p:attrNameLst>
                                          </p:cBhvr>
                                          <p:to>
                                            <p:strVal val="visible"/>
                                          </p:to>
                                        </p:set>
                                        <p:anim calcmode="lin" valueType="num">
                                          <p:cBhvr>
                                            <p:cTn id="43" dur="300" fill="hold"/>
                                            <p:tgtEl>
                                              <p:spTgt spid="18437"/>
                                            </p:tgtEl>
                                            <p:attrNameLst>
                                              <p:attrName>ppt_w</p:attrName>
                                            </p:attrNameLst>
                                          </p:cBhvr>
                                          <p:tavLst>
                                            <p:tav tm="0">
                                              <p:val>
                                                <p:fltVal val="0"/>
                                              </p:val>
                                            </p:tav>
                                            <p:tav tm="100000">
                                              <p:val>
                                                <p:strVal val="#ppt_w"/>
                                              </p:val>
                                            </p:tav>
                                          </p:tavLst>
                                        </p:anim>
                                        <p:anim calcmode="lin" valueType="num">
                                          <p:cBhvr>
                                            <p:cTn id="44" dur="300" fill="hold"/>
                                            <p:tgtEl>
                                              <p:spTgt spid="18437"/>
                                            </p:tgtEl>
                                            <p:attrNameLst>
                                              <p:attrName>ppt_h</p:attrName>
                                            </p:attrNameLst>
                                          </p:cBhvr>
                                          <p:tavLst>
                                            <p:tav tm="0">
                                              <p:val>
                                                <p:fltVal val="0"/>
                                              </p:val>
                                            </p:tav>
                                            <p:tav tm="100000">
                                              <p:val>
                                                <p:strVal val="#ppt_h"/>
                                              </p:val>
                                            </p:tav>
                                          </p:tavLst>
                                        </p:anim>
                                        <p:animEffect transition="in" filter="fade">
                                          <p:cBhvr>
                                            <p:cTn id="45" dur="300"/>
                                            <p:tgtEl>
                                              <p:spTgt spid="18437"/>
                                            </p:tgtEl>
                                          </p:cBhvr>
                                        </p:animEffect>
                                      </p:childTnLst>
                                    </p:cTn>
                                  </p:par>
                                  <p:par>
                                    <p:cTn id="46" presetID="6" presetClass="emph" presetSubtype="0" autoRev="1" fill="hold" grpId="1" nodeType="withEffect">
                                      <p:stCondLst>
                                        <p:cond delay="700"/>
                                      </p:stCondLst>
                                      <p:childTnLst>
                                        <p:animScale>
                                          <p:cBhvr>
                                            <p:cTn id="47" dur="150" fill="hold"/>
                                            <p:tgtEl>
                                              <p:spTgt spid="18437"/>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18452"/>
                                            </p:tgtEl>
                                            <p:attrNameLst>
                                              <p:attrName>style.visibility</p:attrName>
                                            </p:attrNameLst>
                                          </p:cBhvr>
                                          <p:to>
                                            <p:strVal val="visible"/>
                                          </p:to>
                                        </p:set>
                                        <p:anim calcmode="lin" valueType="num">
                                          <p:cBhvr>
                                            <p:cTn id="50" dur="300" fill="hold"/>
                                            <p:tgtEl>
                                              <p:spTgt spid="18452"/>
                                            </p:tgtEl>
                                            <p:attrNameLst>
                                              <p:attrName>ppt_w</p:attrName>
                                            </p:attrNameLst>
                                          </p:cBhvr>
                                          <p:tavLst>
                                            <p:tav tm="0">
                                              <p:val>
                                                <p:fltVal val="0"/>
                                              </p:val>
                                            </p:tav>
                                            <p:tav tm="100000">
                                              <p:val>
                                                <p:strVal val="#ppt_w"/>
                                              </p:val>
                                            </p:tav>
                                          </p:tavLst>
                                        </p:anim>
                                        <p:anim calcmode="lin" valueType="num">
                                          <p:cBhvr>
                                            <p:cTn id="51" dur="300" fill="hold"/>
                                            <p:tgtEl>
                                              <p:spTgt spid="18452"/>
                                            </p:tgtEl>
                                            <p:attrNameLst>
                                              <p:attrName>ppt_h</p:attrName>
                                            </p:attrNameLst>
                                          </p:cBhvr>
                                          <p:tavLst>
                                            <p:tav tm="0">
                                              <p:val>
                                                <p:fltVal val="0"/>
                                              </p:val>
                                            </p:tav>
                                            <p:tav tm="100000">
                                              <p:val>
                                                <p:strVal val="#ppt_h"/>
                                              </p:val>
                                            </p:tav>
                                          </p:tavLst>
                                        </p:anim>
                                        <p:animEffect transition="in" filter="fade">
                                          <p:cBhvr>
                                            <p:cTn id="52" dur="300"/>
                                            <p:tgtEl>
                                              <p:spTgt spid="18452"/>
                                            </p:tgtEl>
                                          </p:cBhvr>
                                        </p:animEffect>
                                      </p:childTnLst>
                                    </p:cTn>
                                  </p:par>
                                  <p:par>
                                    <p:cTn id="53" presetID="6" presetClass="emph" presetSubtype="0" autoRev="1" fill="hold" nodeType="withEffect">
                                      <p:stCondLst>
                                        <p:cond delay="700"/>
                                      </p:stCondLst>
                                      <p:childTnLst>
                                        <p:animScale>
                                          <p:cBhvr>
                                            <p:cTn id="54" dur="150" fill="hold"/>
                                            <p:tgtEl>
                                              <p:spTgt spid="18452"/>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18443"/>
                                            </p:tgtEl>
                                            <p:attrNameLst>
                                              <p:attrName>style.visibility</p:attrName>
                                            </p:attrNameLst>
                                          </p:cBhvr>
                                          <p:to>
                                            <p:strVal val="visible"/>
                                          </p:to>
                                        </p:set>
                                        <p:anim calcmode="lin" valueType="num">
                                          <p:cBhvr additive="base">
                                            <p:cTn id="57" dur="750" fill="hold"/>
                                            <p:tgtEl>
                                              <p:spTgt spid="18443"/>
                                            </p:tgtEl>
                                            <p:attrNameLst>
                                              <p:attrName>ppt_x</p:attrName>
                                            </p:attrNameLst>
                                          </p:cBhvr>
                                          <p:tavLst>
                                            <p:tav tm="0">
                                              <p:val>
                                                <p:strVal val="0-#ppt_w/2"/>
                                              </p:val>
                                            </p:tav>
                                            <p:tav tm="100000">
                                              <p:val>
                                                <p:strVal val="#ppt_x"/>
                                              </p:val>
                                            </p:tav>
                                          </p:tavLst>
                                        </p:anim>
                                        <p:anim calcmode="lin" valueType="num">
                                          <p:cBhvr additive="base">
                                            <p:cTn id="58" dur="750" fill="hold"/>
                                            <p:tgtEl>
                                              <p:spTgt spid="18443"/>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18436"/>
                                            </p:tgtEl>
                                            <p:attrNameLst>
                                              <p:attrName>style.visibility</p:attrName>
                                            </p:attrNameLst>
                                          </p:cBhvr>
                                          <p:to>
                                            <p:strVal val="visible"/>
                                          </p:to>
                                        </p:set>
                                        <p:anim calcmode="lin" valueType="num">
                                          <p:cBhvr>
                                            <p:cTn id="61" dur="300" fill="hold"/>
                                            <p:tgtEl>
                                              <p:spTgt spid="18436"/>
                                            </p:tgtEl>
                                            <p:attrNameLst>
                                              <p:attrName>ppt_w</p:attrName>
                                            </p:attrNameLst>
                                          </p:cBhvr>
                                          <p:tavLst>
                                            <p:tav tm="0">
                                              <p:val>
                                                <p:fltVal val="0"/>
                                              </p:val>
                                            </p:tav>
                                            <p:tav tm="100000">
                                              <p:val>
                                                <p:strVal val="#ppt_w"/>
                                              </p:val>
                                            </p:tav>
                                          </p:tavLst>
                                        </p:anim>
                                        <p:anim calcmode="lin" valueType="num">
                                          <p:cBhvr>
                                            <p:cTn id="62" dur="300" fill="hold"/>
                                            <p:tgtEl>
                                              <p:spTgt spid="18436"/>
                                            </p:tgtEl>
                                            <p:attrNameLst>
                                              <p:attrName>ppt_h</p:attrName>
                                            </p:attrNameLst>
                                          </p:cBhvr>
                                          <p:tavLst>
                                            <p:tav tm="0">
                                              <p:val>
                                                <p:fltVal val="0"/>
                                              </p:val>
                                            </p:tav>
                                            <p:tav tm="100000">
                                              <p:val>
                                                <p:strVal val="#ppt_h"/>
                                              </p:val>
                                            </p:tav>
                                          </p:tavLst>
                                        </p:anim>
                                        <p:animEffect transition="in" filter="fade">
                                          <p:cBhvr>
                                            <p:cTn id="63" dur="300"/>
                                            <p:tgtEl>
                                              <p:spTgt spid="18436"/>
                                            </p:tgtEl>
                                          </p:cBhvr>
                                        </p:animEffect>
                                      </p:childTnLst>
                                    </p:cTn>
                                  </p:par>
                                  <p:par>
                                    <p:cTn id="64" presetID="6" presetClass="emph" presetSubtype="0" autoRev="1" fill="hold" grpId="1" nodeType="withEffect">
                                      <p:stCondLst>
                                        <p:cond delay="700"/>
                                      </p:stCondLst>
                                      <p:childTnLst>
                                        <p:animScale>
                                          <p:cBhvr>
                                            <p:cTn id="65" dur="150" fill="hold"/>
                                            <p:tgtEl>
                                              <p:spTgt spid="18436"/>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18456"/>
                                            </p:tgtEl>
                                            <p:attrNameLst>
                                              <p:attrName>style.visibility</p:attrName>
                                            </p:attrNameLst>
                                          </p:cBhvr>
                                          <p:to>
                                            <p:strVal val="visible"/>
                                          </p:to>
                                        </p:set>
                                        <p:anim calcmode="lin" valueType="num">
                                          <p:cBhvr>
                                            <p:cTn id="68" dur="300" fill="hold"/>
                                            <p:tgtEl>
                                              <p:spTgt spid="18456"/>
                                            </p:tgtEl>
                                            <p:attrNameLst>
                                              <p:attrName>ppt_w</p:attrName>
                                            </p:attrNameLst>
                                          </p:cBhvr>
                                          <p:tavLst>
                                            <p:tav tm="0">
                                              <p:val>
                                                <p:fltVal val="0"/>
                                              </p:val>
                                            </p:tav>
                                            <p:tav tm="100000">
                                              <p:val>
                                                <p:strVal val="#ppt_w"/>
                                              </p:val>
                                            </p:tav>
                                          </p:tavLst>
                                        </p:anim>
                                        <p:anim calcmode="lin" valueType="num">
                                          <p:cBhvr>
                                            <p:cTn id="69" dur="300" fill="hold"/>
                                            <p:tgtEl>
                                              <p:spTgt spid="18456"/>
                                            </p:tgtEl>
                                            <p:attrNameLst>
                                              <p:attrName>ppt_h</p:attrName>
                                            </p:attrNameLst>
                                          </p:cBhvr>
                                          <p:tavLst>
                                            <p:tav tm="0">
                                              <p:val>
                                                <p:fltVal val="0"/>
                                              </p:val>
                                            </p:tav>
                                            <p:tav tm="100000">
                                              <p:val>
                                                <p:strVal val="#ppt_h"/>
                                              </p:val>
                                            </p:tav>
                                          </p:tavLst>
                                        </p:anim>
                                        <p:animEffect transition="in" filter="fade">
                                          <p:cBhvr>
                                            <p:cTn id="70" dur="300"/>
                                            <p:tgtEl>
                                              <p:spTgt spid="18456"/>
                                            </p:tgtEl>
                                          </p:cBhvr>
                                        </p:animEffect>
                                      </p:childTnLst>
                                    </p:cTn>
                                  </p:par>
                                  <p:par>
                                    <p:cTn id="71" presetID="6" presetClass="emph" presetSubtype="0" autoRev="1" fill="hold" nodeType="withEffect">
                                      <p:stCondLst>
                                        <p:cond delay="700"/>
                                      </p:stCondLst>
                                      <p:childTnLst>
                                        <p:animScale>
                                          <p:cBhvr>
                                            <p:cTn id="72" dur="150" fill="hold"/>
                                            <p:tgtEl>
                                              <p:spTgt spid="18456"/>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18444"/>
                                            </p:tgtEl>
                                            <p:attrNameLst>
                                              <p:attrName>style.visibility</p:attrName>
                                            </p:attrNameLst>
                                          </p:cBhvr>
                                          <p:to>
                                            <p:strVal val="visible"/>
                                          </p:to>
                                        </p:set>
                                        <p:anim calcmode="lin" valueType="num">
                                          <p:cBhvr additive="base">
                                            <p:cTn id="75" dur="750" fill="hold"/>
                                            <p:tgtEl>
                                              <p:spTgt spid="18444"/>
                                            </p:tgtEl>
                                            <p:attrNameLst>
                                              <p:attrName>ppt_x</p:attrName>
                                            </p:attrNameLst>
                                          </p:cBhvr>
                                          <p:tavLst>
                                            <p:tav tm="0">
                                              <p:val>
                                                <p:strVal val="1+#ppt_w/2"/>
                                              </p:val>
                                            </p:tav>
                                            <p:tav tm="100000">
                                              <p:val>
                                                <p:strVal val="#ppt_x"/>
                                              </p:val>
                                            </p:tav>
                                          </p:tavLst>
                                        </p:anim>
                                        <p:anim calcmode="lin" valueType="num">
                                          <p:cBhvr additive="base">
                                            <p:cTn id="76" dur="750" fill="hold"/>
                                            <p:tgtEl>
                                              <p:spTgt spid="18444"/>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18438"/>
                                            </p:tgtEl>
                                            <p:attrNameLst>
                                              <p:attrName>style.visibility</p:attrName>
                                            </p:attrNameLst>
                                          </p:cBhvr>
                                          <p:to>
                                            <p:strVal val="visible"/>
                                          </p:to>
                                        </p:set>
                                        <p:anim calcmode="lin" valueType="num">
                                          <p:cBhvr>
                                            <p:cTn id="79" dur="300" fill="hold"/>
                                            <p:tgtEl>
                                              <p:spTgt spid="18438"/>
                                            </p:tgtEl>
                                            <p:attrNameLst>
                                              <p:attrName>ppt_w</p:attrName>
                                            </p:attrNameLst>
                                          </p:cBhvr>
                                          <p:tavLst>
                                            <p:tav tm="0">
                                              <p:val>
                                                <p:fltVal val="0"/>
                                              </p:val>
                                            </p:tav>
                                            <p:tav tm="100000">
                                              <p:val>
                                                <p:strVal val="#ppt_w"/>
                                              </p:val>
                                            </p:tav>
                                          </p:tavLst>
                                        </p:anim>
                                        <p:anim calcmode="lin" valueType="num">
                                          <p:cBhvr>
                                            <p:cTn id="80" dur="300" fill="hold"/>
                                            <p:tgtEl>
                                              <p:spTgt spid="18438"/>
                                            </p:tgtEl>
                                            <p:attrNameLst>
                                              <p:attrName>ppt_h</p:attrName>
                                            </p:attrNameLst>
                                          </p:cBhvr>
                                          <p:tavLst>
                                            <p:tav tm="0">
                                              <p:val>
                                                <p:fltVal val="0"/>
                                              </p:val>
                                            </p:tav>
                                            <p:tav tm="100000">
                                              <p:val>
                                                <p:strVal val="#ppt_h"/>
                                              </p:val>
                                            </p:tav>
                                          </p:tavLst>
                                        </p:anim>
                                        <p:animEffect transition="in" filter="fade">
                                          <p:cBhvr>
                                            <p:cTn id="81" dur="300"/>
                                            <p:tgtEl>
                                              <p:spTgt spid="18438"/>
                                            </p:tgtEl>
                                          </p:cBhvr>
                                        </p:animEffect>
                                      </p:childTnLst>
                                    </p:cTn>
                                  </p:par>
                                  <p:par>
                                    <p:cTn id="82" presetID="6" presetClass="emph" presetSubtype="0" autoRev="1" fill="hold" grpId="1" nodeType="withEffect">
                                      <p:stCondLst>
                                        <p:cond delay="700"/>
                                      </p:stCondLst>
                                      <p:childTnLst>
                                        <p:animScale>
                                          <p:cBhvr>
                                            <p:cTn id="83" dur="150" fill="hold"/>
                                            <p:tgtEl>
                                              <p:spTgt spid="18438"/>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18455"/>
                                            </p:tgtEl>
                                            <p:attrNameLst>
                                              <p:attrName>style.visibility</p:attrName>
                                            </p:attrNameLst>
                                          </p:cBhvr>
                                          <p:to>
                                            <p:strVal val="visible"/>
                                          </p:to>
                                        </p:set>
                                        <p:anim calcmode="lin" valueType="num">
                                          <p:cBhvr>
                                            <p:cTn id="86" dur="300" fill="hold"/>
                                            <p:tgtEl>
                                              <p:spTgt spid="18455"/>
                                            </p:tgtEl>
                                            <p:attrNameLst>
                                              <p:attrName>ppt_w</p:attrName>
                                            </p:attrNameLst>
                                          </p:cBhvr>
                                          <p:tavLst>
                                            <p:tav tm="0">
                                              <p:val>
                                                <p:fltVal val="0"/>
                                              </p:val>
                                            </p:tav>
                                            <p:tav tm="100000">
                                              <p:val>
                                                <p:strVal val="#ppt_w"/>
                                              </p:val>
                                            </p:tav>
                                          </p:tavLst>
                                        </p:anim>
                                        <p:anim calcmode="lin" valueType="num">
                                          <p:cBhvr>
                                            <p:cTn id="87" dur="300" fill="hold"/>
                                            <p:tgtEl>
                                              <p:spTgt spid="18455"/>
                                            </p:tgtEl>
                                            <p:attrNameLst>
                                              <p:attrName>ppt_h</p:attrName>
                                            </p:attrNameLst>
                                          </p:cBhvr>
                                          <p:tavLst>
                                            <p:tav tm="0">
                                              <p:val>
                                                <p:fltVal val="0"/>
                                              </p:val>
                                            </p:tav>
                                            <p:tav tm="100000">
                                              <p:val>
                                                <p:strVal val="#ppt_h"/>
                                              </p:val>
                                            </p:tav>
                                          </p:tavLst>
                                        </p:anim>
                                        <p:animEffect transition="in" filter="fade">
                                          <p:cBhvr>
                                            <p:cTn id="88" dur="300"/>
                                            <p:tgtEl>
                                              <p:spTgt spid="18455"/>
                                            </p:tgtEl>
                                          </p:cBhvr>
                                        </p:animEffect>
                                      </p:childTnLst>
                                    </p:cTn>
                                  </p:par>
                                  <p:par>
                                    <p:cTn id="89" presetID="6" presetClass="emph" presetSubtype="0" autoRev="1" fill="hold" grpId="1" nodeType="withEffect">
                                      <p:stCondLst>
                                        <p:cond delay="700"/>
                                      </p:stCondLst>
                                      <p:childTnLst>
                                        <p:animScale>
                                          <p:cBhvr>
                                            <p:cTn id="90" dur="150" fill="hold"/>
                                            <p:tgtEl>
                                              <p:spTgt spid="18455"/>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18439"/>
                                            </p:tgtEl>
                                            <p:attrNameLst>
                                              <p:attrName>style.visibility</p:attrName>
                                            </p:attrNameLst>
                                          </p:cBhvr>
                                          <p:to>
                                            <p:strVal val="visible"/>
                                          </p:to>
                                        </p:set>
                                        <p:animEffect transition="in" filter="wipe(right)">
                                          <p:cBhvr>
                                            <p:cTn id="93" dur="500"/>
                                            <p:tgtEl>
                                              <p:spTgt spid="18439"/>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18450"/>
                                            </p:tgtEl>
                                            <p:attrNameLst>
                                              <p:attrName>style.visibility</p:attrName>
                                            </p:attrNameLst>
                                          </p:cBhvr>
                                          <p:to>
                                            <p:strVal val="visible"/>
                                          </p:to>
                                        </p:set>
                                        <p:anim calcmode="lin" valueType="num">
                                          <p:cBhvr additive="base">
                                            <p:cTn id="96" dur="750" fill="hold"/>
                                            <p:tgtEl>
                                              <p:spTgt spid="18450"/>
                                            </p:tgtEl>
                                            <p:attrNameLst>
                                              <p:attrName>ppt_x</p:attrName>
                                            </p:attrNameLst>
                                          </p:cBhvr>
                                          <p:tavLst>
                                            <p:tav tm="0">
                                              <p:val>
                                                <p:strVal val="0-#ppt_w/2"/>
                                              </p:val>
                                            </p:tav>
                                            <p:tav tm="100000">
                                              <p:val>
                                                <p:strVal val="#ppt_x"/>
                                              </p:val>
                                            </p:tav>
                                          </p:tavLst>
                                        </p:anim>
                                        <p:anim calcmode="lin" valueType="num">
                                          <p:cBhvr additive="base">
                                            <p:cTn id="97" dur="750" fill="hold"/>
                                            <p:tgtEl>
                                              <p:spTgt spid="18450"/>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18442"/>
                                            </p:tgtEl>
                                            <p:attrNameLst>
                                              <p:attrName>style.visibility</p:attrName>
                                            </p:attrNameLst>
                                          </p:cBhvr>
                                          <p:to>
                                            <p:strVal val="visible"/>
                                          </p:to>
                                        </p:set>
                                        <p:animEffect transition="in" filter="wipe(right)">
                                          <p:cBhvr>
                                            <p:cTn id="100" dur="500"/>
                                            <p:tgtEl>
                                              <p:spTgt spid="18442"/>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18449"/>
                                            </p:tgtEl>
                                            <p:attrNameLst>
                                              <p:attrName>style.visibility</p:attrName>
                                            </p:attrNameLst>
                                          </p:cBhvr>
                                          <p:to>
                                            <p:strVal val="visible"/>
                                          </p:to>
                                        </p:set>
                                        <p:anim calcmode="lin" valueType="num">
                                          <p:cBhvr additive="base">
                                            <p:cTn id="103" dur="750" fill="hold"/>
                                            <p:tgtEl>
                                              <p:spTgt spid="18449"/>
                                            </p:tgtEl>
                                            <p:attrNameLst>
                                              <p:attrName>ppt_x</p:attrName>
                                            </p:attrNameLst>
                                          </p:cBhvr>
                                          <p:tavLst>
                                            <p:tav tm="0">
                                              <p:val>
                                                <p:strVal val="0-#ppt_w/2"/>
                                              </p:val>
                                            </p:tav>
                                            <p:tav tm="100000">
                                              <p:val>
                                                <p:strVal val="#ppt_x"/>
                                              </p:val>
                                            </p:tav>
                                          </p:tavLst>
                                        </p:anim>
                                        <p:anim calcmode="lin" valueType="num">
                                          <p:cBhvr additive="base">
                                            <p:cTn id="104" dur="750" fill="hold"/>
                                            <p:tgtEl>
                                              <p:spTgt spid="18449"/>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18440"/>
                                            </p:tgtEl>
                                            <p:attrNameLst>
                                              <p:attrName>style.visibility</p:attrName>
                                            </p:attrNameLst>
                                          </p:cBhvr>
                                          <p:to>
                                            <p:strVal val="visible"/>
                                          </p:to>
                                        </p:set>
                                        <p:animEffect transition="in" filter="wipe(left)">
                                          <p:cBhvr>
                                            <p:cTn id="107" dur="500"/>
                                            <p:tgtEl>
                                              <p:spTgt spid="18440"/>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18447"/>
                                            </p:tgtEl>
                                            <p:attrNameLst>
                                              <p:attrName>style.visibility</p:attrName>
                                            </p:attrNameLst>
                                          </p:cBhvr>
                                          <p:to>
                                            <p:strVal val="visible"/>
                                          </p:to>
                                        </p:set>
                                        <p:anim calcmode="lin" valueType="num">
                                          <p:cBhvr additive="base">
                                            <p:cTn id="110" dur="750" fill="hold"/>
                                            <p:tgtEl>
                                              <p:spTgt spid="18447"/>
                                            </p:tgtEl>
                                            <p:attrNameLst>
                                              <p:attrName>ppt_x</p:attrName>
                                            </p:attrNameLst>
                                          </p:cBhvr>
                                          <p:tavLst>
                                            <p:tav tm="0">
                                              <p:val>
                                                <p:strVal val="1+#ppt_w/2"/>
                                              </p:val>
                                            </p:tav>
                                            <p:tav tm="100000">
                                              <p:val>
                                                <p:strVal val="#ppt_x"/>
                                              </p:val>
                                            </p:tav>
                                          </p:tavLst>
                                        </p:anim>
                                        <p:anim calcmode="lin" valueType="num">
                                          <p:cBhvr additive="base">
                                            <p:cTn id="111" dur="750" fill="hold"/>
                                            <p:tgtEl>
                                              <p:spTgt spid="18447"/>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18441"/>
                                            </p:tgtEl>
                                            <p:attrNameLst>
                                              <p:attrName>style.visibility</p:attrName>
                                            </p:attrNameLst>
                                          </p:cBhvr>
                                          <p:to>
                                            <p:strVal val="visible"/>
                                          </p:to>
                                        </p:set>
                                        <p:animEffect transition="in" filter="wipe(left)">
                                          <p:cBhvr>
                                            <p:cTn id="114" dur="500"/>
                                            <p:tgtEl>
                                              <p:spTgt spid="18441"/>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18448"/>
                                            </p:tgtEl>
                                            <p:attrNameLst>
                                              <p:attrName>style.visibility</p:attrName>
                                            </p:attrNameLst>
                                          </p:cBhvr>
                                          <p:to>
                                            <p:strVal val="visible"/>
                                          </p:to>
                                        </p:set>
                                        <p:anim calcmode="lin" valueType="num">
                                          <p:cBhvr additive="base">
                                            <p:cTn id="117" dur="750" fill="hold"/>
                                            <p:tgtEl>
                                              <p:spTgt spid="18448"/>
                                            </p:tgtEl>
                                            <p:attrNameLst>
                                              <p:attrName>ppt_x</p:attrName>
                                            </p:attrNameLst>
                                          </p:cBhvr>
                                          <p:tavLst>
                                            <p:tav tm="0">
                                              <p:val>
                                                <p:strVal val="1+#ppt_w/2"/>
                                              </p:val>
                                            </p:tav>
                                            <p:tav tm="100000">
                                              <p:val>
                                                <p:strVal val="#ppt_x"/>
                                              </p:val>
                                            </p:tav>
                                          </p:tavLst>
                                        </p:anim>
                                        <p:anim calcmode="lin" valueType="num">
                                          <p:cBhvr additive="base">
                                            <p:cTn id="118" dur="750" fill="hold"/>
                                            <p:tgtEl>
                                              <p:spTgt spid="184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bldLvl="0" animBg="1"/>
          <p:bldP spid="18434" grpId="1" bldLvl="0" animBg="1"/>
          <p:bldP spid="18435" grpId="0" bldLvl="0" animBg="1"/>
          <p:bldP spid="18435" grpId="1" bldLvl="0" animBg="1"/>
          <p:bldP spid="18436" grpId="0" bldLvl="0" animBg="1"/>
          <p:bldP spid="18436" grpId="1" bldLvl="0" animBg="1"/>
          <p:bldP spid="18437" grpId="0" bldLvl="0" animBg="1"/>
          <p:bldP spid="18437" grpId="1" bldLvl="0" animBg="1"/>
          <p:bldP spid="18438" grpId="0" bldLvl="0" animBg="1"/>
          <p:bldP spid="18438" grpId="1" bldLvl="0" animBg="1"/>
          <p:bldP spid="18439" grpId="0" bldLvl="0" animBg="1"/>
          <p:bldP spid="18440" grpId="0" bldLvl="0" animBg="1"/>
          <p:bldP spid="18441" grpId="0" bldLvl="0" animBg="1"/>
          <p:bldP spid="18442" grpId="0" bldLvl="0" animBg="1"/>
          <p:bldP spid="18443" grpId="0" bldLvl="0" animBg="1"/>
          <p:bldP spid="18444" grpId="0" bldLvl="0" animBg="1"/>
          <p:bldP spid="18445" grpId="0" bldLvl="0" animBg="1"/>
          <p:bldP spid="18446" grpId="0" bldLvl="0" animBg="1"/>
          <p:bldP spid="18447" grpId="0"/>
          <p:bldP spid="18448" grpId="0"/>
          <p:bldP spid="18449" grpId="0"/>
          <p:bldP spid="18450" grpId="0"/>
          <p:bldP spid="18451" grpId="0" bldLvl="0" animBg="1"/>
          <p:bldP spid="18451" grpId="1" bldLvl="0" animBg="1"/>
          <p:bldP spid="18455" grpId="0" bldLvl="0" animBg="1"/>
          <p:bldP spid="18455" grpId="1" bldLvl="0" animBg="1"/>
          <p:bldP spid="18459" grpId="0" bldLvl="0" animBg="1"/>
          <p:bldP spid="18459" grpId="1" bldLvl="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596611" y="2211128"/>
            <a:ext cx="3190165" cy="2408487"/>
            <a:chOff x="590717" y="1561513"/>
            <a:chExt cx="3483186" cy="2629711"/>
          </a:xfrm>
        </p:grpSpPr>
        <p:cxnSp>
          <p:nvCxnSpPr>
            <p:cNvPr id="6" name="Straight Connector 5"/>
            <p:cNvCxnSpPr/>
            <p:nvPr/>
          </p:nvCxnSpPr>
          <p:spPr>
            <a:xfrm>
              <a:off x="112770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80295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47820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15344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82869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27704"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2" name="Rectangle 11"/>
            <p:cNvSpPr/>
            <p:nvPr/>
          </p:nvSpPr>
          <p:spPr>
            <a:xfrm>
              <a:off x="1127704"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3" name="Rectangle 12"/>
            <p:cNvSpPr/>
            <p:nvPr/>
          </p:nvSpPr>
          <p:spPr>
            <a:xfrm>
              <a:off x="1127704"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4" name="Rectangle 13"/>
            <p:cNvSpPr/>
            <p:nvPr/>
          </p:nvSpPr>
          <p:spPr>
            <a:xfrm>
              <a:off x="1127704"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5" name="Rectangle 14"/>
            <p:cNvSpPr/>
            <p:nvPr/>
          </p:nvSpPr>
          <p:spPr>
            <a:xfrm>
              <a:off x="1127704" y="3235566"/>
              <a:ext cx="1871003"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6" name="Rectangle 15"/>
            <p:cNvSpPr/>
            <p:nvPr/>
          </p:nvSpPr>
          <p:spPr>
            <a:xfrm>
              <a:off x="1127705" y="2715063"/>
              <a:ext cx="82999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7" name="Rectangle 16"/>
            <p:cNvSpPr/>
            <p:nvPr/>
          </p:nvSpPr>
          <p:spPr>
            <a:xfrm>
              <a:off x="1127705" y="2194561"/>
              <a:ext cx="1519310"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8" name="Rectangle 17"/>
            <p:cNvSpPr/>
            <p:nvPr/>
          </p:nvSpPr>
          <p:spPr>
            <a:xfrm>
              <a:off x="1127704" y="1674058"/>
              <a:ext cx="2461846" cy="4220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19" name="TextBox 18"/>
            <p:cNvSpPr txBox="1"/>
            <p:nvPr/>
          </p:nvSpPr>
          <p:spPr>
            <a:xfrm>
              <a:off x="978758" y="3868619"/>
              <a:ext cx="297892"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0</a:t>
              </a:r>
              <a:endParaRPr lang="en-GB" sz="1100">
                <a:solidFill>
                  <a:schemeClr val="bg1">
                    <a:lumMod val="65000"/>
                  </a:schemeClr>
                </a:solidFill>
                <a:latin typeface="+mn-lt"/>
                <a:ea typeface="+mn-ea"/>
                <a:cs typeface="+mn-ea"/>
                <a:sym typeface="+mn-lt"/>
              </a:endParaRPr>
            </a:p>
          </p:txBody>
        </p:sp>
        <p:sp>
          <p:nvSpPr>
            <p:cNvPr id="20" name="TextBox 19"/>
            <p:cNvSpPr txBox="1"/>
            <p:nvPr/>
          </p:nvSpPr>
          <p:spPr>
            <a:xfrm>
              <a:off x="1605876" y="3868619"/>
              <a:ext cx="394154"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50</a:t>
              </a:r>
              <a:endParaRPr lang="en-GB" sz="1100">
                <a:solidFill>
                  <a:schemeClr val="bg1">
                    <a:lumMod val="65000"/>
                  </a:schemeClr>
                </a:solidFill>
                <a:latin typeface="+mn-lt"/>
                <a:ea typeface="+mn-ea"/>
                <a:cs typeface="+mn-ea"/>
                <a:sym typeface="+mn-lt"/>
              </a:endParaRPr>
            </a:p>
          </p:txBody>
        </p:sp>
        <p:sp>
          <p:nvSpPr>
            <p:cNvPr id="21" name="TextBox 20"/>
            <p:cNvSpPr txBox="1"/>
            <p:nvPr/>
          </p:nvSpPr>
          <p:spPr>
            <a:xfrm>
              <a:off x="3583486" y="3868619"/>
              <a:ext cx="490417"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200</a:t>
              </a:r>
              <a:endParaRPr lang="en-GB" sz="1100">
                <a:solidFill>
                  <a:schemeClr val="bg1">
                    <a:lumMod val="65000"/>
                  </a:schemeClr>
                </a:solidFill>
                <a:latin typeface="+mn-lt"/>
                <a:ea typeface="+mn-ea"/>
                <a:cs typeface="+mn-ea"/>
                <a:sym typeface="+mn-lt"/>
              </a:endParaRPr>
            </a:p>
          </p:txBody>
        </p:sp>
        <p:sp>
          <p:nvSpPr>
            <p:cNvPr id="22" name="TextBox 21"/>
            <p:cNvSpPr txBox="1"/>
            <p:nvPr/>
          </p:nvSpPr>
          <p:spPr>
            <a:xfrm>
              <a:off x="2934495"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150</a:t>
              </a:r>
              <a:endParaRPr lang="en-GB" sz="1100">
                <a:solidFill>
                  <a:schemeClr val="bg1">
                    <a:lumMod val="65000"/>
                  </a:schemeClr>
                </a:solidFill>
                <a:latin typeface="+mn-lt"/>
                <a:ea typeface="+mn-ea"/>
                <a:cs typeface="+mn-ea"/>
                <a:sym typeface="+mn-lt"/>
              </a:endParaRPr>
            </a:p>
          </p:txBody>
        </p:sp>
        <p:sp>
          <p:nvSpPr>
            <p:cNvPr id="23" name="TextBox 22"/>
            <p:cNvSpPr txBox="1"/>
            <p:nvPr/>
          </p:nvSpPr>
          <p:spPr>
            <a:xfrm>
              <a:off x="2259243"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100</a:t>
              </a:r>
              <a:endParaRPr lang="en-GB" sz="1100">
                <a:solidFill>
                  <a:schemeClr val="bg1">
                    <a:lumMod val="65000"/>
                  </a:schemeClr>
                </a:solidFill>
                <a:latin typeface="+mn-lt"/>
                <a:ea typeface="+mn-ea"/>
                <a:cs typeface="+mn-ea"/>
                <a:sym typeface="+mn-lt"/>
              </a:endParaRPr>
            </a:p>
          </p:txBody>
        </p:sp>
        <p:sp>
          <p:nvSpPr>
            <p:cNvPr id="24" name="TextBox 23"/>
            <p:cNvSpPr txBox="1"/>
            <p:nvPr/>
          </p:nvSpPr>
          <p:spPr>
            <a:xfrm>
              <a:off x="590717" y="1700407"/>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2015</a:t>
              </a:r>
              <a:endParaRPr lang="en-GB" sz="1100">
                <a:solidFill>
                  <a:schemeClr val="bg1">
                    <a:lumMod val="65000"/>
                  </a:schemeClr>
                </a:solidFill>
                <a:latin typeface="+mn-lt"/>
                <a:ea typeface="+mn-ea"/>
                <a:cs typeface="+mn-ea"/>
                <a:sym typeface="+mn-lt"/>
              </a:endParaRPr>
            </a:p>
          </p:txBody>
        </p:sp>
        <p:sp>
          <p:nvSpPr>
            <p:cNvPr id="25" name="TextBox 24"/>
            <p:cNvSpPr txBox="1"/>
            <p:nvPr/>
          </p:nvSpPr>
          <p:spPr>
            <a:xfrm>
              <a:off x="590717" y="3261915"/>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2012</a:t>
              </a:r>
              <a:endParaRPr lang="en-GB" sz="1100">
                <a:solidFill>
                  <a:schemeClr val="bg1">
                    <a:lumMod val="65000"/>
                  </a:schemeClr>
                </a:solidFill>
                <a:latin typeface="+mn-lt"/>
                <a:ea typeface="+mn-ea"/>
                <a:cs typeface="+mn-ea"/>
                <a:sym typeface="+mn-lt"/>
              </a:endParaRPr>
            </a:p>
          </p:txBody>
        </p:sp>
        <p:sp>
          <p:nvSpPr>
            <p:cNvPr id="26" name="TextBox 25"/>
            <p:cNvSpPr txBox="1"/>
            <p:nvPr/>
          </p:nvSpPr>
          <p:spPr>
            <a:xfrm>
              <a:off x="590717" y="2741412"/>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2013</a:t>
              </a:r>
              <a:endParaRPr lang="en-GB" sz="1100">
                <a:solidFill>
                  <a:schemeClr val="bg1">
                    <a:lumMod val="65000"/>
                  </a:schemeClr>
                </a:solidFill>
                <a:latin typeface="+mn-lt"/>
                <a:ea typeface="+mn-ea"/>
                <a:cs typeface="+mn-ea"/>
                <a:sym typeface="+mn-lt"/>
              </a:endParaRPr>
            </a:p>
          </p:txBody>
        </p:sp>
        <p:sp>
          <p:nvSpPr>
            <p:cNvPr id="27" name="TextBox 26"/>
            <p:cNvSpPr txBox="1"/>
            <p:nvPr/>
          </p:nvSpPr>
          <p:spPr>
            <a:xfrm>
              <a:off x="590717" y="2220909"/>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2014</a:t>
              </a:r>
              <a:endParaRPr lang="en-GB" sz="1100">
                <a:solidFill>
                  <a:schemeClr val="bg1">
                    <a:lumMod val="65000"/>
                  </a:schemeClr>
                </a:solidFill>
                <a:latin typeface="+mn-lt"/>
                <a:ea typeface="+mn-ea"/>
                <a:cs typeface="+mn-ea"/>
                <a:sym typeface="+mn-lt"/>
              </a:endParaRPr>
            </a:p>
          </p:txBody>
        </p:sp>
      </p:grpSp>
      <p:grpSp>
        <p:nvGrpSpPr>
          <p:cNvPr id="28" name="Group 27"/>
          <p:cNvGrpSpPr/>
          <p:nvPr/>
        </p:nvGrpSpPr>
        <p:grpSpPr>
          <a:xfrm>
            <a:off x="8294196" y="2211128"/>
            <a:ext cx="3190165" cy="2408487"/>
            <a:chOff x="8216415" y="1561513"/>
            <a:chExt cx="3483186" cy="2629711"/>
          </a:xfrm>
        </p:grpSpPr>
        <p:cxnSp>
          <p:nvCxnSpPr>
            <p:cNvPr id="29" name="Straight Connector 28"/>
            <p:cNvCxnSpPr/>
            <p:nvPr/>
          </p:nvCxnSpPr>
          <p:spPr>
            <a:xfrm>
              <a:off x="875340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942865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010389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77914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145439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a:xfrm>
              <a:off x="8753402"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35" name="Rectangle 34"/>
            <p:cNvSpPr/>
            <p:nvPr/>
          </p:nvSpPr>
          <p:spPr>
            <a:xfrm>
              <a:off x="8753402"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36" name="Rectangle 35"/>
            <p:cNvSpPr/>
            <p:nvPr/>
          </p:nvSpPr>
          <p:spPr>
            <a:xfrm>
              <a:off x="8753402"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37" name="Rectangle 36"/>
            <p:cNvSpPr/>
            <p:nvPr/>
          </p:nvSpPr>
          <p:spPr>
            <a:xfrm>
              <a:off x="8753402"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38" name="Rectangle 37"/>
            <p:cNvSpPr/>
            <p:nvPr/>
          </p:nvSpPr>
          <p:spPr>
            <a:xfrm>
              <a:off x="8753402" y="3235566"/>
              <a:ext cx="1615953"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39" name="Rectangle 38"/>
            <p:cNvSpPr/>
            <p:nvPr/>
          </p:nvSpPr>
          <p:spPr>
            <a:xfrm>
              <a:off x="8753403" y="2715063"/>
              <a:ext cx="2290320"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40" name="Rectangle 39"/>
            <p:cNvSpPr/>
            <p:nvPr/>
          </p:nvSpPr>
          <p:spPr>
            <a:xfrm>
              <a:off x="8753403" y="2194561"/>
              <a:ext cx="1615952"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41" name="Rectangle 40"/>
            <p:cNvSpPr/>
            <p:nvPr/>
          </p:nvSpPr>
          <p:spPr>
            <a:xfrm>
              <a:off x="8753402" y="1674058"/>
              <a:ext cx="2025744" cy="4220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42" name="TextBox 41"/>
            <p:cNvSpPr txBox="1"/>
            <p:nvPr/>
          </p:nvSpPr>
          <p:spPr>
            <a:xfrm>
              <a:off x="8604456" y="3868619"/>
              <a:ext cx="297892"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0</a:t>
              </a:r>
              <a:endParaRPr lang="en-GB" sz="1100">
                <a:solidFill>
                  <a:schemeClr val="bg1">
                    <a:lumMod val="65000"/>
                  </a:schemeClr>
                </a:solidFill>
                <a:latin typeface="+mn-lt"/>
                <a:ea typeface="+mn-ea"/>
                <a:cs typeface="+mn-ea"/>
                <a:sym typeface="+mn-lt"/>
              </a:endParaRPr>
            </a:p>
          </p:txBody>
        </p:sp>
        <p:sp>
          <p:nvSpPr>
            <p:cNvPr id="43" name="TextBox 42"/>
            <p:cNvSpPr txBox="1"/>
            <p:nvPr/>
          </p:nvSpPr>
          <p:spPr>
            <a:xfrm>
              <a:off x="9231574" y="3868619"/>
              <a:ext cx="394154"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50</a:t>
              </a:r>
              <a:endParaRPr lang="en-GB" sz="1100">
                <a:solidFill>
                  <a:schemeClr val="bg1">
                    <a:lumMod val="65000"/>
                  </a:schemeClr>
                </a:solidFill>
                <a:latin typeface="+mn-lt"/>
                <a:ea typeface="+mn-ea"/>
                <a:cs typeface="+mn-ea"/>
                <a:sym typeface="+mn-lt"/>
              </a:endParaRPr>
            </a:p>
          </p:txBody>
        </p:sp>
        <p:sp>
          <p:nvSpPr>
            <p:cNvPr id="44" name="TextBox 43"/>
            <p:cNvSpPr txBox="1"/>
            <p:nvPr/>
          </p:nvSpPr>
          <p:spPr>
            <a:xfrm>
              <a:off x="11209184" y="3868619"/>
              <a:ext cx="490417"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200</a:t>
              </a:r>
              <a:endParaRPr lang="en-GB" sz="1100">
                <a:solidFill>
                  <a:schemeClr val="bg1">
                    <a:lumMod val="65000"/>
                  </a:schemeClr>
                </a:solidFill>
                <a:latin typeface="+mn-lt"/>
                <a:ea typeface="+mn-ea"/>
                <a:cs typeface="+mn-ea"/>
                <a:sym typeface="+mn-lt"/>
              </a:endParaRPr>
            </a:p>
          </p:txBody>
        </p:sp>
        <p:sp>
          <p:nvSpPr>
            <p:cNvPr id="45" name="TextBox 44"/>
            <p:cNvSpPr txBox="1"/>
            <p:nvPr/>
          </p:nvSpPr>
          <p:spPr>
            <a:xfrm>
              <a:off x="10560193"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150</a:t>
              </a:r>
              <a:endParaRPr lang="en-GB" sz="1100">
                <a:solidFill>
                  <a:schemeClr val="bg1">
                    <a:lumMod val="65000"/>
                  </a:schemeClr>
                </a:solidFill>
                <a:latin typeface="+mn-lt"/>
                <a:ea typeface="+mn-ea"/>
                <a:cs typeface="+mn-ea"/>
                <a:sym typeface="+mn-lt"/>
              </a:endParaRPr>
            </a:p>
          </p:txBody>
        </p:sp>
        <p:sp>
          <p:nvSpPr>
            <p:cNvPr id="46" name="TextBox 45"/>
            <p:cNvSpPr txBox="1"/>
            <p:nvPr/>
          </p:nvSpPr>
          <p:spPr>
            <a:xfrm>
              <a:off x="9884941"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100</a:t>
              </a:r>
              <a:endParaRPr lang="en-GB" sz="1100">
                <a:solidFill>
                  <a:schemeClr val="bg1">
                    <a:lumMod val="65000"/>
                  </a:schemeClr>
                </a:solidFill>
                <a:latin typeface="+mn-lt"/>
                <a:ea typeface="+mn-ea"/>
                <a:cs typeface="+mn-ea"/>
                <a:sym typeface="+mn-lt"/>
              </a:endParaRPr>
            </a:p>
          </p:txBody>
        </p:sp>
        <p:sp>
          <p:nvSpPr>
            <p:cNvPr id="47" name="TextBox 46"/>
            <p:cNvSpPr txBox="1"/>
            <p:nvPr/>
          </p:nvSpPr>
          <p:spPr>
            <a:xfrm>
              <a:off x="8216415" y="1700407"/>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2015</a:t>
              </a:r>
              <a:endParaRPr lang="en-GB" sz="1100">
                <a:solidFill>
                  <a:schemeClr val="bg1">
                    <a:lumMod val="65000"/>
                  </a:schemeClr>
                </a:solidFill>
                <a:latin typeface="+mn-lt"/>
                <a:ea typeface="+mn-ea"/>
                <a:cs typeface="+mn-ea"/>
                <a:sym typeface="+mn-lt"/>
              </a:endParaRPr>
            </a:p>
          </p:txBody>
        </p:sp>
        <p:sp>
          <p:nvSpPr>
            <p:cNvPr id="48" name="TextBox 47"/>
            <p:cNvSpPr txBox="1"/>
            <p:nvPr/>
          </p:nvSpPr>
          <p:spPr>
            <a:xfrm>
              <a:off x="8216415" y="3261915"/>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2012</a:t>
              </a:r>
              <a:endParaRPr lang="en-GB" sz="1100">
                <a:solidFill>
                  <a:schemeClr val="bg1">
                    <a:lumMod val="65000"/>
                  </a:schemeClr>
                </a:solidFill>
                <a:latin typeface="+mn-lt"/>
                <a:ea typeface="+mn-ea"/>
                <a:cs typeface="+mn-ea"/>
                <a:sym typeface="+mn-lt"/>
              </a:endParaRPr>
            </a:p>
          </p:txBody>
        </p:sp>
        <p:sp>
          <p:nvSpPr>
            <p:cNvPr id="49" name="TextBox 48"/>
            <p:cNvSpPr txBox="1"/>
            <p:nvPr/>
          </p:nvSpPr>
          <p:spPr>
            <a:xfrm>
              <a:off x="8216415" y="2741412"/>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2013</a:t>
              </a:r>
              <a:endParaRPr lang="en-GB" sz="1100">
                <a:solidFill>
                  <a:schemeClr val="bg1">
                    <a:lumMod val="65000"/>
                  </a:schemeClr>
                </a:solidFill>
                <a:latin typeface="+mn-lt"/>
                <a:ea typeface="+mn-ea"/>
                <a:cs typeface="+mn-ea"/>
                <a:sym typeface="+mn-lt"/>
              </a:endParaRPr>
            </a:p>
          </p:txBody>
        </p:sp>
        <p:sp>
          <p:nvSpPr>
            <p:cNvPr id="50" name="TextBox 49"/>
            <p:cNvSpPr txBox="1"/>
            <p:nvPr/>
          </p:nvSpPr>
          <p:spPr>
            <a:xfrm>
              <a:off x="8216415" y="2220909"/>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2014</a:t>
              </a:r>
              <a:endParaRPr lang="en-GB" sz="1100">
                <a:solidFill>
                  <a:schemeClr val="bg1">
                    <a:lumMod val="65000"/>
                  </a:schemeClr>
                </a:solidFill>
                <a:latin typeface="+mn-lt"/>
                <a:ea typeface="+mn-ea"/>
                <a:cs typeface="+mn-ea"/>
                <a:sym typeface="+mn-lt"/>
              </a:endParaRPr>
            </a:p>
          </p:txBody>
        </p:sp>
      </p:grpSp>
      <p:grpSp>
        <p:nvGrpSpPr>
          <p:cNvPr id="51" name="Group 50"/>
          <p:cNvGrpSpPr/>
          <p:nvPr/>
        </p:nvGrpSpPr>
        <p:grpSpPr>
          <a:xfrm>
            <a:off x="4908499" y="2211128"/>
            <a:ext cx="3190165" cy="2408487"/>
            <a:chOff x="4407991" y="1561513"/>
            <a:chExt cx="3483186" cy="2629711"/>
          </a:xfrm>
        </p:grpSpPr>
        <p:cxnSp>
          <p:nvCxnSpPr>
            <p:cNvPr id="52" name="Straight Connector 51"/>
            <p:cNvCxnSpPr/>
            <p:nvPr/>
          </p:nvCxnSpPr>
          <p:spPr>
            <a:xfrm>
              <a:off x="4944978"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620226"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295474"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6970722"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7645970" y="1561513"/>
              <a:ext cx="0" cy="219456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4944978" y="3235568"/>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58" name="Rectangle 57"/>
            <p:cNvSpPr/>
            <p:nvPr/>
          </p:nvSpPr>
          <p:spPr>
            <a:xfrm>
              <a:off x="4944978" y="2715065"/>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59" name="Rectangle 58"/>
            <p:cNvSpPr/>
            <p:nvPr/>
          </p:nvSpPr>
          <p:spPr>
            <a:xfrm>
              <a:off x="4944978" y="2194562"/>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0" name="Rectangle 59"/>
            <p:cNvSpPr/>
            <p:nvPr/>
          </p:nvSpPr>
          <p:spPr>
            <a:xfrm>
              <a:off x="4944978" y="1674059"/>
              <a:ext cx="2700992" cy="4220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1" name="Rectangle 60"/>
            <p:cNvSpPr/>
            <p:nvPr/>
          </p:nvSpPr>
          <p:spPr>
            <a:xfrm>
              <a:off x="4944979" y="3235566"/>
              <a:ext cx="1195754"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2" name="Rectangle 61"/>
            <p:cNvSpPr/>
            <p:nvPr/>
          </p:nvSpPr>
          <p:spPr>
            <a:xfrm>
              <a:off x="4944978" y="2715063"/>
              <a:ext cx="2180485"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3" name="Rectangle 62"/>
            <p:cNvSpPr/>
            <p:nvPr/>
          </p:nvSpPr>
          <p:spPr>
            <a:xfrm>
              <a:off x="4944978" y="2194561"/>
              <a:ext cx="1856929"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4" name="Rectangle 63"/>
            <p:cNvSpPr/>
            <p:nvPr/>
          </p:nvSpPr>
          <p:spPr>
            <a:xfrm>
              <a:off x="4944978" y="1674058"/>
              <a:ext cx="1615953" cy="4220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100">
                <a:solidFill>
                  <a:schemeClr val="bg1">
                    <a:lumMod val="65000"/>
                  </a:schemeClr>
                </a:solidFill>
                <a:cs typeface="+mn-ea"/>
                <a:sym typeface="+mn-lt"/>
              </a:endParaRPr>
            </a:p>
          </p:txBody>
        </p:sp>
        <p:sp>
          <p:nvSpPr>
            <p:cNvPr id="65" name="TextBox 64"/>
            <p:cNvSpPr txBox="1"/>
            <p:nvPr/>
          </p:nvSpPr>
          <p:spPr>
            <a:xfrm>
              <a:off x="4796032" y="3868619"/>
              <a:ext cx="297892"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0</a:t>
              </a:r>
              <a:endParaRPr lang="en-GB" sz="1100">
                <a:solidFill>
                  <a:schemeClr val="bg1">
                    <a:lumMod val="65000"/>
                  </a:schemeClr>
                </a:solidFill>
                <a:latin typeface="+mn-lt"/>
                <a:ea typeface="+mn-ea"/>
                <a:cs typeface="+mn-ea"/>
                <a:sym typeface="+mn-lt"/>
              </a:endParaRPr>
            </a:p>
          </p:txBody>
        </p:sp>
        <p:sp>
          <p:nvSpPr>
            <p:cNvPr id="66" name="TextBox 65"/>
            <p:cNvSpPr txBox="1"/>
            <p:nvPr/>
          </p:nvSpPr>
          <p:spPr>
            <a:xfrm>
              <a:off x="5423150" y="3868619"/>
              <a:ext cx="394154"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50</a:t>
              </a:r>
              <a:endParaRPr lang="en-GB" sz="1100">
                <a:solidFill>
                  <a:schemeClr val="bg1">
                    <a:lumMod val="65000"/>
                  </a:schemeClr>
                </a:solidFill>
                <a:latin typeface="+mn-lt"/>
                <a:ea typeface="+mn-ea"/>
                <a:cs typeface="+mn-ea"/>
                <a:sym typeface="+mn-lt"/>
              </a:endParaRPr>
            </a:p>
          </p:txBody>
        </p:sp>
        <p:sp>
          <p:nvSpPr>
            <p:cNvPr id="67" name="TextBox 66"/>
            <p:cNvSpPr txBox="1"/>
            <p:nvPr/>
          </p:nvSpPr>
          <p:spPr>
            <a:xfrm>
              <a:off x="7400760" y="3868619"/>
              <a:ext cx="490417"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200</a:t>
              </a:r>
              <a:endParaRPr lang="en-GB" sz="1100">
                <a:solidFill>
                  <a:schemeClr val="bg1">
                    <a:lumMod val="65000"/>
                  </a:schemeClr>
                </a:solidFill>
                <a:latin typeface="+mn-lt"/>
                <a:ea typeface="+mn-ea"/>
                <a:cs typeface="+mn-ea"/>
                <a:sym typeface="+mn-lt"/>
              </a:endParaRPr>
            </a:p>
          </p:txBody>
        </p:sp>
        <p:sp>
          <p:nvSpPr>
            <p:cNvPr id="68" name="TextBox 67"/>
            <p:cNvSpPr txBox="1"/>
            <p:nvPr/>
          </p:nvSpPr>
          <p:spPr>
            <a:xfrm>
              <a:off x="6751769"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150</a:t>
              </a:r>
              <a:endParaRPr lang="en-GB" sz="1100">
                <a:solidFill>
                  <a:schemeClr val="bg1">
                    <a:lumMod val="65000"/>
                  </a:schemeClr>
                </a:solidFill>
                <a:latin typeface="+mn-lt"/>
                <a:ea typeface="+mn-ea"/>
                <a:cs typeface="+mn-ea"/>
                <a:sym typeface="+mn-lt"/>
              </a:endParaRPr>
            </a:p>
          </p:txBody>
        </p:sp>
        <p:sp>
          <p:nvSpPr>
            <p:cNvPr id="69" name="TextBox 68"/>
            <p:cNvSpPr txBox="1"/>
            <p:nvPr/>
          </p:nvSpPr>
          <p:spPr>
            <a:xfrm>
              <a:off x="6076517" y="3868619"/>
              <a:ext cx="437910" cy="322605"/>
            </a:xfrm>
            <a:prstGeom prst="rect">
              <a:avLst/>
            </a:prstGeom>
            <a:noFill/>
          </p:spPr>
          <p:txBody>
            <a:bodyPr wrap="none" rtlCol="0">
              <a:spAutoFit/>
            </a:bodyPr>
            <a:lstStyle/>
            <a:p>
              <a:pPr algn="ctr">
                <a:lnSpc>
                  <a:spcPct val="120000"/>
                </a:lnSpc>
              </a:pPr>
              <a:r>
                <a:rPr lang="en-US" sz="1100" smtClean="0">
                  <a:solidFill>
                    <a:schemeClr val="bg1">
                      <a:lumMod val="65000"/>
                    </a:schemeClr>
                  </a:solidFill>
                  <a:latin typeface="+mn-lt"/>
                  <a:ea typeface="+mn-ea"/>
                  <a:cs typeface="+mn-ea"/>
                  <a:sym typeface="+mn-lt"/>
                </a:rPr>
                <a:t>100</a:t>
              </a:r>
              <a:endParaRPr lang="en-GB" sz="1100">
                <a:solidFill>
                  <a:schemeClr val="bg1">
                    <a:lumMod val="65000"/>
                  </a:schemeClr>
                </a:solidFill>
                <a:latin typeface="+mn-lt"/>
                <a:ea typeface="+mn-ea"/>
                <a:cs typeface="+mn-ea"/>
                <a:sym typeface="+mn-lt"/>
              </a:endParaRPr>
            </a:p>
          </p:txBody>
        </p:sp>
        <p:sp>
          <p:nvSpPr>
            <p:cNvPr id="70" name="TextBox 69"/>
            <p:cNvSpPr txBox="1"/>
            <p:nvPr/>
          </p:nvSpPr>
          <p:spPr>
            <a:xfrm>
              <a:off x="4407991" y="1700407"/>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2015</a:t>
              </a:r>
              <a:endParaRPr lang="en-GB" sz="1100">
                <a:solidFill>
                  <a:schemeClr val="bg1">
                    <a:lumMod val="65000"/>
                  </a:schemeClr>
                </a:solidFill>
                <a:latin typeface="+mn-lt"/>
                <a:ea typeface="+mn-ea"/>
                <a:cs typeface="+mn-ea"/>
                <a:sym typeface="+mn-lt"/>
              </a:endParaRPr>
            </a:p>
          </p:txBody>
        </p:sp>
        <p:sp>
          <p:nvSpPr>
            <p:cNvPr id="71" name="TextBox 70"/>
            <p:cNvSpPr txBox="1"/>
            <p:nvPr/>
          </p:nvSpPr>
          <p:spPr>
            <a:xfrm>
              <a:off x="4407991" y="3261915"/>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2012</a:t>
              </a:r>
              <a:endParaRPr lang="en-GB" sz="1100">
                <a:solidFill>
                  <a:schemeClr val="bg1">
                    <a:lumMod val="65000"/>
                  </a:schemeClr>
                </a:solidFill>
                <a:latin typeface="+mn-lt"/>
                <a:ea typeface="+mn-ea"/>
                <a:cs typeface="+mn-ea"/>
                <a:sym typeface="+mn-lt"/>
              </a:endParaRPr>
            </a:p>
          </p:txBody>
        </p:sp>
        <p:sp>
          <p:nvSpPr>
            <p:cNvPr id="72" name="TextBox 71"/>
            <p:cNvSpPr txBox="1"/>
            <p:nvPr/>
          </p:nvSpPr>
          <p:spPr>
            <a:xfrm>
              <a:off x="4407991" y="2741412"/>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2013</a:t>
              </a:r>
              <a:endParaRPr lang="en-GB" sz="1100">
                <a:solidFill>
                  <a:schemeClr val="bg1">
                    <a:lumMod val="65000"/>
                  </a:schemeClr>
                </a:solidFill>
                <a:latin typeface="+mn-lt"/>
                <a:ea typeface="+mn-ea"/>
                <a:cs typeface="+mn-ea"/>
                <a:sym typeface="+mn-lt"/>
              </a:endParaRPr>
            </a:p>
          </p:txBody>
        </p:sp>
        <p:sp>
          <p:nvSpPr>
            <p:cNvPr id="73" name="TextBox 72"/>
            <p:cNvSpPr txBox="1"/>
            <p:nvPr/>
          </p:nvSpPr>
          <p:spPr>
            <a:xfrm>
              <a:off x="4407991" y="2220909"/>
              <a:ext cx="534173" cy="322605"/>
            </a:xfrm>
            <a:prstGeom prst="rect">
              <a:avLst/>
            </a:prstGeom>
            <a:noFill/>
          </p:spPr>
          <p:txBody>
            <a:bodyPr wrap="none" rtlCol="0">
              <a:spAutoFit/>
            </a:bodyPr>
            <a:lstStyle/>
            <a:p>
              <a:pPr algn="r">
                <a:lnSpc>
                  <a:spcPct val="120000"/>
                </a:lnSpc>
              </a:pPr>
              <a:r>
                <a:rPr lang="en-US" sz="1100" smtClean="0">
                  <a:solidFill>
                    <a:schemeClr val="bg1">
                      <a:lumMod val="65000"/>
                    </a:schemeClr>
                  </a:solidFill>
                  <a:latin typeface="+mn-lt"/>
                  <a:ea typeface="+mn-ea"/>
                  <a:cs typeface="+mn-ea"/>
                  <a:sym typeface="+mn-lt"/>
                </a:rPr>
                <a:t>2014</a:t>
              </a:r>
              <a:endParaRPr lang="en-GB" sz="1100">
                <a:solidFill>
                  <a:schemeClr val="bg1">
                    <a:lumMod val="65000"/>
                  </a:schemeClr>
                </a:solidFill>
                <a:latin typeface="+mn-lt"/>
                <a:ea typeface="+mn-ea"/>
                <a:cs typeface="+mn-ea"/>
                <a:sym typeface="+mn-lt"/>
              </a:endParaRPr>
            </a:p>
          </p:txBody>
        </p:sp>
      </p:grpSp>
      <p:sp>
        <p:nvSpPr>
          <p:cNvPr id="77" name="TextBox 76"/>
          <p:cNvSpPr txBox="1"/>
          <p:nvPr/>
        </p:nvSpPr>
        <p:spPr>
          <a:xfrm>
            <a:off x="2096671" y="5022448"/>
            <a:ext cx="1663440" cy="242439"/>
          </a:xfrm>
          <a:prstGeom prst="rect">
            <a:avLst/>
          </a:prstGeom>
          <a:noFill/>
        </p:spPr>
        <p:txBody>
          <a:bodyPr wrap="squar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sz="1400" dirty="0">
              <a:solidFill>
                <a:schemeClr val="bg1">
                  <a:lumMod val="65000"/>
                </a:schemeClr>
              </a:solidFill>
              <a:latin typeface="+mn-lt"/>
              <a:ea typeface="+mn-ea"/>
              <a:cs typeface="+mn-ea"/>
              <a:sym typeface="+mn-lt"/>
            </a:endParaRPr>
          </a:p>
        </p:txBody>
      </p:sp>
      <p:sp>
        <p:nvSpPr>
          <p:cNvPr id="78" name="TextBox 77"/>
          <p:cNvSpPr txBox="1"/>
          <p:nvPr/>
        </p:nvSpPr>
        <p:spPr>
          <a:xfrm>
            <a:off x="5408559" y="5022448"/>
            <a:ext cx="1663440" cy="242439"/>
          </a:xfrm>
          <a:prstGeom prst="rect">
            <a:avLst/>
          </a:prstGeom>
          <a:noFill/>
        </p:spPr>
        <p:txBody>
          <a:bodyPr wrap="squar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altLang="zh-CN" sz="1400" dirty="0">
              <a:solidFill>
                <a:schemeClr val="bg1">
                  <a:lumMod val="65000"/>
                </a:schemeClr>
              </a:solidFill>
              <a:latin typeface="+mn-lt"/>
              <a:ea typeface="+mn-ea"/>
              <a:cs typeface="+mn-ea"/>
              <a:sym typeface="+mn-lt"/>
            </a:endParaRPr>
          </a:p>
        </p:txBody>
      </p:sp>
      <p:sp>
        <p:nvSpPr>
          <p:cNvPr id="79" name="TextBox 78"/>
          <p:cNvSpPr txBox="1"/>
          <p:nvPr/>
        </p:nvSpPr>
        <p:spPr>
          <a:xfrm>
            <a:off x="8794256" y="5022448"/>
            <a:ext cx="1663440" cy="242439"/>
          </a:xfrm>
          <a:prstGeom prst="rect">
            <a:avLst/>
          </a:prstGeom>
          <a:noFill/>
        </p:spPr>
        <p:txBody>
          <a:bodyPr wrap="square" lIns="0" tIns="0" rIns="0" bIns="0" rtlCol="0">
            <a:spAutoFit/>
          </a:bodyPr>
          <a:lstStyle/>
          <a:p>
            <a:pPr>
              <a:lnSpc>
                <a:spcPct val="120000"/>
              </a:lnSpc>
            </a:pPr>
            <a:r>
              <a:rPr lang="zh-CN" altLang="en-US" sz="1400" smtClean="0">
                <a:solidFill>
                  <a:schemeClr val="bg1">
                    <a:lumMod val="65000"/>
                  </a:schemeClr>
                </a:solidFill>
                <a:latin typeface="+mn-lt"/>
                <a:ea typeface="+mn-ea"/>
                <a:cs typeface="+mn-ea"/>
                <a:sym typeface="+mn-lt"/>
              </a:rPr>
              <a:t>请替换文字内容</a:t>
            </a:r>
            <a:endParaRPr lang="en-GB" altLang="zh-CN" sz="1400" dirty="0">
              <a:solidFill>
                <a:schemeClr val="bg1">
                  <a:lumMod val="65000"/>
                </a:schemeClr>
              </a:solidFill>
              <a:latin typeface="+mn-lt"/>
              <a:ea typeface="+mn-ea"/>
              <a:cs typeface="+mn-ea"/>
              <a:sym typeface="+mn-lt"/>
            </a:endParaRPr>
          </a:p>
        </p:txBody>
      </p:sp>
      <p:sp>
        <p:nvSpPr>
          <p:cNvPr id="80" name="Rectangle 79"/>
          <p:cNvSpPr/>
          <p:nvPr/>
        </p:nvSpPr>
        <p:spPr>
          <a:xfrm>
            <a:off x="2096671" y="5314849"/>
            <a:ext cx="2436496" cy="443198"/>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81" name="Rectangle 80"/>
          <p:cNvSpPr/>
          <p:nvPr/>
        </p:nvSpPr>
        <p:spPr>
          <a:xfrm>
            <a:off x="5408559" y="5314849"/>
            <a:ext cx="2436496" cy="443198"/>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82" name="Rectangle 81"/>
          <p:cNvSpPr/>
          <p:nvPr/>
        </p:nvSpPr>
        <p:spPr>
          <a:xfrm>
            <a:off x="8794256" y="5314849"/>
            <a:ext cx="2436496" cy="443198"/>
          </a:xfrm>
          <a:prstGeom prst="rect">
            <a:avLst/>
          </a:prstGeom>
        </p:spPr>
        <p:txBody>
          <a:bodyPr wrap="square" lIns="0" tIns="0" rIns="0" bIns="0">
            <a:spAutoFit/>
          </a:body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GB" altLang="zh-CN" sz="800" dirty="0">
              <a:solidFill>
                <a:schemeClr val="bg1">
                  <a:lumMod val="65000"/>
                </a:schemeClr>
              </a:solidFill>
              <a:latin typeface="+mn-lt"/>
              <a:ea typeface="+mn-ea"/>
              <a:cs typeface="+mn-ea"/>
              <a:sym typeface="+mn-lt"/>
            </a:endParaRPr>
          </a:p>
        </p:txBody>
      </p:sp>
      <p:sp>
        <p:nvSpPr>
          <p:cNvPr id="83"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84"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fade">
                                      <p:cBhvr>
                                        <p:cTn id="13" dur="1000"/>
                                        <p:tgtEl>
                                          <p:spTgt spid="51"/>
                                        </p:tgtEl>
                                      </p:cBhvr>
                                    </p:animEffect>
                                    <p:anim calcmode="lin" valueType="num">
                                      <p:cBhvr>
                                        <p:cTn id="14" dur="1000" fill="hold"/>
                                        <p:tgtEl>
                                          <p:spTgt spid="51"/>
                                        </p:tgtEl>
                                        <p:attrNameLst>
                                          <p:attrName>ppt_x</p:attrName>
                                        </p:attrNameLst>
                                      </p:cBhvr>
                                      <p:tavLst>
                                        <p:tav tm="0">
                                          <p:val>
                                            <p:strVal val="#ppt_x"/>
                                          </p:val>
                                        </p:tav>
                                        <p:tav tm="100000">
                                          <p:val>
                                            <p:strVal val="#ppt_x"/>
                                          </p:val>
                                        </p:tav>
                                      </p:tavLst>
                                    </p:anim>
                                    <p:anim calcmode="lin" valueType="num">
                                      <p:cBhvr>
                                        <p:cTn id="15" dur="1000" fill="hold"/>
                                        <p:tgtEl>
                                          <p:spTgt spid="5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3500"/>
                            </p:stCondLst>
                            <p:childTnLst>
                              <p:par>
                                <p:cTn id="27" presetID="10" presetClass="entr" presetSubtype="0"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fade">
                                      <p:cBhvr>
                                        <p:cTn id="29" dur="500"/>
                                        <p:tgtEl>
                                          <p:spTgt spid="80"/>
                                        </p:tgtEl>
                                      </p:cBhvr>
                                    </p:animEffect>
                                  </p:childTnLst>
                                </p:cTn>
                              </p:par>
                            </p:childTnLst>
                          </p:cTn>
                        </p:par>
                        <p:par>
                          <p:cTn id="30" fill="hold">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Effect transition="in" filter="fade">
                                      <p:cBhvr>
                                        <p:cTn id="33" dur="500"/>
                                        <p:tgtEl>
                                          <p:spTgt spid="78"/>
                                        </p:tgtEl>
                                      </p:cBhvr>
                                    </p:animEffect>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childTnLst>
                          </p:cTn>
                        </p:par>
                        <p:par>
                          <p:cTn id="38" fill="hold">
                            <p:stCondLst>
                              <p:cond delay="5000"/>
                            </p:stCondLst>
                            <p:childTnLst>
                              <p:par>
                                <p:cTn id="39" presetID="10" presetClass="entr" presetSubtype="0" fill="hold" grpId="0"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500"/>
                                        <p:tgtEl>
                                          <p:spTgt spid="79"/>
                                        </p:tgtEl>
                                      </p:cBhvr>
                                    </p:animEffect>
                                  </p:childTnLst>
                                </p:cTn>
                              </p:par>
                            </p:childTnLst>
                          </p:cTn>
                        </p:par>
                        <p:par>
                          <p:cTn id="42" fill="hold">
                            <p:stCondLst>
                              <p:cond delay="5500"/>
                            </p:stCondLst>
                            <p:childTnLst>
                              <p:par>
                                <p:cTn id="43" presetID="10" presetClass="entr" presetSubtype="0" fill="hold" grpId="0" nodeType="after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fade">
                                      <p:cBhvr>
                                        <p:cTn id="4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0" grpId="0"/>
      <p:bldP spid="81"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1724"/>
          <p:cNvSpPr/>
          <p:nvPr/>
        </p:nvSpPr>
        <p:spPr>
          <a:xfrm>
            <a:off x="7806210" y="3346679"/>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53" name="Shape 1725"/>
          <p:cNvSpPr/>
          <p:nvPr/>
        </p:nvSpPr>
        <p:spPr>
          <a:xfrm>
            <a:off x="5000961" y="3346679"/>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54" name="Shape 1726"/>
          <p:cNvSpPr/>
          <p:nvPr/>
        </p:nvSpPr>
        <p:spPr>
          <a:xfrm>
            <a:off x="2258592" y="3346679"/>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55" name="Shape 1733"/>
          <p:cNvSpPr/>
          <p:nvPr/>
        </p:nvSpPr>
        <p:spPr>
          <a:xfrm>
            <a:off x="5847739" y="4558023"/>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56" name="Shape 1735"/>
          <p:cNvSpPr/>
          <p:nvPr/>
        </p:nvSpPr>
        <p:spPr>
          <a:xfrm>
            <a:off x="8560977" y="4558023"/>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57" name="Shape 1739"/>
          <p:cNvSpPr/>
          <p:nvPr/>
        </p:nvSpPr>
        <p:spPr>
          <a:xfrm>
            <a:off x="3089552" y="4558023"/>
            <a:ext cx="1945701" cy="553963"/>
          </a:xfrm>
          <a:prstGeom prst="roundRect">
            <a:avLst>
              <a:gd name="adj" fmla="val 50000"/>
            </a:avLst>
          </a:pr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14" name="Shape 1730"/>
          <p:cNvSpPr/>
          <p:nvPr/>
        </p:nvSpPr>
        <p:spPr>
          <a:xfrm>
            <a:off x="7313328" y="3137487"/>
            <a:ext cx="972348" cy="9723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25" name="Shape 1741"/>
          <p:cNvSpPr/>
          <p:nvPr/>
        </p:nvSpPr>
        <p:spPr>
          <a:xfrm>
            <a:off x="4531643" y="4348831"/>
            <a:ext cx="972348" cy="9723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32" name="Shape 1748"/>
          <p:cNvSpPr/>
          <p:nvPr/>
        </p:nvSpPr>
        <p:spPr>
          <a:xfrm rot="2348650">
            <a:off x="9907825" y="3612464"/>
            <a:ext cx="1108848" cy="342772"/>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33" name="Shape 1749"/>
          <p:cNvSpPr/>
          <p:nvPr/>
        </p:nvSpPr>
        <p:spPr>
          <a:xfrm rot="12794463">
            <a:off x="1829845" y="4468967"/>
            <a:ext cx="1108848" cy="342772"/>
          </a:xfrm>
          <a:custGeom>
            <a:avLst/>
            <a:gdLst/>
            <a:ahLst/>
            <a:cxnLst>
              <a:cxn ang="0">
                <a:pos x="wd2" y="hd2"/>
              </a:cxn>
              <a:cxn ang="5400000">
                <a:pos x="wd2" y="hd2"/>
              </a:cxn>
              <a:cxn ang="10800000">
                <a:pos x="wd2" y="hd2"/>
              </a:cxn>
              <a:cxn ang="16200000">
                <a:pos x="wd2" y="hd2"/>
              </a:cxn>
            </a:cxnLst>
            <a:rect l="0" t="0" r="r" b="b"/>
            <a:pathLst>
              <a:path w="21600" h="17050" extrusionOk="0">
                <a:moveTo>
                  <a:pt x="0" y="16210"/>
                </a:moveTo>
                <a:cubicBezTo>
                  <a:pt x="3419" y="835"/>
                  <a:pt x="11072" y="-4550"/>
                  <a:pt x="17092" y="4181"/>
                </a:cubicBezTo>
                <a:cubicBezTo>
                  <a:pt x="18733" y="6560"/>
                  <a:pt x="20142" y="9855"/>
                  <a:pt x="21215" y="13819"/>
                </a:cubicBezTo>
                <a:lnTo>
                  <a:pt x="21600" y="13261"/>
                </a:lnTo>
                <a:lnTo>
                  <a:pt x="21513" y="16630"/>
                </a:lnTo>
                <a:lnTo>
                  <a:pt x="20248" y="15221"/>
                </a:lnTo>
                <a:lnTo>
                  <a:pt x="20633" y="14663"/>
                </a:lnTo>
                <a:cubicBezTo>
                  <a:pt x="16879" y="938"/>
                  <a:pt x="9479" y="-2418"/>
                  <a:pt x="4105" y="7168"/>
                </a:cubicBezTo>
                <a:cubicBezTo>
                  <a:pt x="2656" y="9751"/>
                  <a:pt x="1452" y="13127"/>
                  <a:pt x="579" y="17050"/>
                </a:cubicBezTo>
                <a:close/>
              </a:path>
            </a:pathLst>
          </a:custGeom>
          <a:solidFill>
            <a:schemeClr val="bg1">
              <a:lumMod val="65000"/>
            </a:schemeClr>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grpSp>
        <p:nvGrpSpPr>
          <p:cNvPr id="6" name="Group 5"/>
          <p:cNvGrpSpPr/>
          <p:nvPr/>
        </p:nvGrpSpPr>
        <p:grpSpPr>
          <a:xfrm>
            <a:off x="1790439" y="3137487"/>
            <a:ext cx="972348" cy="972347"/>
            <a:chOff x="1072256" y="2492673"/>
            <a:chExt cx="1061660" cy="1061659"/>
          </a:xfrm>
        </p:grpSpPr>
        <p:sp>
          <p:nvSpPr>
            <p:cNvPr id="13" name="Shape 1729"/>
            <p:cNvSpPr/>
            <p:nvPr/>
          </p:nvSpPr>
          <p:spPr>
            <a:xfrm>
              <a:off x="1072256" y="2492673"/>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34" name="Shape 1750"/>
            <p:cNvSpPr/>
            <p:nvPr/>
          </p:nvSpPr>
          <p:spPr>
            <a:xfrm>
              <a:off x="1390151" y="2822318"/>
              <a:ext cx="415919" cy="398242"/>
            </a:xfrm>
            <a:custGeom>
              <a:avLst/>
              <a:gdLst/>
              <a:ahLst/>
              <a:cxnLst>
                <a:cxn ang="0">
                  <a:pos x="wd2" y="hd2"/>
                </a:cxn>
                <a:cxn ang="5400000">
                  <a:pos x="wd2" y="hd2"/>
                </a:cxn>
                <a:cxn ang="10800000">
                  <a:pos x="wd2" y="hd2"/>
                </a:cxn>
                <a:cxn ang="16200000">
                  <a:pos x="wd2" y="hd2"/>
                </a:cxn>
              </a:cxnLst>
              <a:rect l="0" t="0" r="r" b="b"/>
              <a:pathLst>
                <a:path w="21600" h="21600" extrusionOk="0">
                  <a:moveTo>
                    <a:pt x="16913" y="16137"/>
                  </a:moveTo>
                  <a:cubicBezTo>
                    <a:pt x="14080" y="15059"/>
                    <a:pt x="13176" y="14150"/>
                    <a:pt x="13176" y="12203"/>
                  </a:cubicBezTo>
                  <a:cubicBezTo>
                    <a:pt x="13176" y="11034"/>
                    <a:pt x="14040" y="11415"/>
                    <a:pt x="14419" y="9274"/>
                  </a:cubicBezTo>
                  <a:cubicBezTo>
                    <a:pt x="14577" y="8387"/>
                    <a:pt x="15341" y="9261"/>
                    <a:pt x="15487" y="7233"/>
                  </a:cubicBezTo>
                  <a:cubicBezTo>
                    <a:pt x="15487" y="6425"/>
                    <a:pt x="15071" y="6224"/>
                    <a:pt x="15071" y="6224"/>
                  </a:cubicBezTo>
                  <a:cubicBezTo>
                    <a:pt x="15071" y="6224"/>
                    <a:pt x="15283" y="5028"/>
                    <a:pt x="15366" y="4109"/>
                  </a:cubicBezTo>
                  <a:cubicBezTo>
                    <a:pt x="15468" y="2962"/>
                    <a:pt x="14731" y="0"/>
                    <a:pt x="10800" y="0"/>
                  </a:cubicBezTo>
                  <a:cubicBezTo>
                    <a:pt x="6869" y="0"/>
                    <a:pt x="6131" y="2962"/>
                    <a:pt x="6234" y="4109"/>
                  </a:cubicBezTo>
                  <a:cubicBezTo>
                    <a:pt x="6317" y="5028"/>
                    <a:pt x="6529" y="6224"/>
                    <a:pt x="6529" y="6224"/>
                  </a:cubicBezTo>
                  <a:cubicBezTo>
                    <a:pt x="6529" y="6224"/>
                    <a:pt x="6113" y="6425"/>
                    <a:pt x="6113" y="7233"/>
                  </a:cubicBezTo>
                  <a:cubicBezTo>
                    <a:pt x="6258" y="9261"/>
                    <a:pt x="7022" y="8387"/>
                    <a:pt x="7179" y="9274"/>
                  </a:cubicBezTo>
                  <a:cubicBezTo>
                    <a:pt x="7560" y="11415"/>
                    <a:pt x="8424" y="11034"/>
                    <a:pt x="8424" y="12203"/>
                  </a:cubicBezTo>
                  <a:cubicBezTo>
                    <a:pt x="8424" y="14150"/>
                    <a:pt x="7520" y="15059"/>
                    <a:pt x="4687" y="16137"/>
                  </a:cubicBezTo>
                  <a:cubicBezTo>
                    <a:pt x="1846" y="17219"/>
                    <a:pt x="0" y="18321"/>
                    <a:pt x="0" y="19073"/>
                  </a:cubicBezTo>
                  <a:cubicBezTo>
                    <a:pt x="0" y="19825"/>
                    <a:pt x="0" y="21600"/>
                    <a:pt x="0" y="21600"/>
                  </a:cubicBezTo>
                  <a:lnTo>
                    <a:pt x="10800" y="21600"/>
                  </a:lnTo>
                  <a:lnTo>
                    <a:pt x="21600" y="21600"/>
                  </a:lnTo>
                  <a:cubicBezTo>
                    <a:pt x="21600" y="21600"/>
                    <a:pt x="21600" y="19825"/>
                    <a:pt x="21600" y="19073"/>
                  </a:cubicBezTo>
                  <a:cubicBezTo>
                    <a:pt x="21600" y="18321"/>
                    <a:pt x="19754" y="17219"/>
                    <a:pt x="16913" y="16137"/>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7" name="Group 6"/>
          <p:cNvGrpSpPr/>
          <p:nvPr/>
        </p:nvGrpSpPr>
        <p:grpSpPr>
          <a:xfrm>
            <a:off x="4528447" y="3137487"/>
            <a:ext cx="972347" cy="972347"/>
            <a:chOff x="4061755" y="2492673"/>
            <a:chExt cx="1061659" cy="1061659"/>
          </a:xfrm>
        </p:grpSpPr>
        <p:sp>
          <p:nvSpPr>
            <p:cNvPr id="11" name="Shape 1727"/>
            <p:cNvSpPr/>
            <p:nvPr/>
          </p:nvSpPr>
          <p:spPr>
            <a:xfrm>
              <a:off x="4061755" y="2492673"/>
              <a:ext cx="1061659"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35" name="Shape 1751"/>
            <p:cNvSpPr/>
            <p:nvPr/>
          </p:nvSpPr>
          <p:spPr>
            <a:xfrm>
              <a:off x="4396967" y="2817846"/>
              <a:ext cx="398216" cy="398241"/>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8" name="Group 7"/>
          <p:cNvGrpSpPr/>
          <p:nvPr/>
        </p:nvGrpSpPr>
        <p:grpSpPr>
          <a:xfrm>
            <a:off x="10020336" y="4348831"/>
            <a:ext cx="972348" cy="972347"/>
            <a:chOff x="10058085" y="3811668"/>
            <a:chExt cx="1061660" cy="1061659"/>
          </a:xfrm>
        </p:grpSpPr>
        <p:sp>
          <p:nvSpPr>
            <p:cNvPr id="21" name="Shape 1737"/>
            <p:cNvSpPr/>
            <p:nvPr/>
          </p:nvSpPr>
          <p:spPr>
            <a:xfrm>
              <a:off x="10058085"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37" name="Shape 1753"/>
            <p:cNvSpPr/>
            <p:nvPr/>
          </p:nvSpPr>
          <p:spPr>
            <a:xfrm>
              <a:off x="10363316" y="4111638"/>
              <a:ext cx="451197" cy="461719"/>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9" name="Group 8"/>
          <p:cNvGrpSpPr/>
          <p:nvPr/>
        </p:nvGrpSpPr>
        <p:grpSpPr>
          <a:xfrm>
            <a:off x="7305207" y="4348831"/>
            <a:ext cx="972348" cy="972347"/>
            <a:chOff x="7093566" y="3811668"/>
            <a:chExt cx="1061660" cy="1061659"/>
          </a:xfrm>
        </p:grpSpPr>
        <p:sp>
          <p:nvSpPr>
            <p:cNvPr id="22" name="Shape 1738"/>
            <p:cNvSpPr/>
            <p:nvPr/>
          </p:nvSpPr>
          <p:spPr>
            <a:xfrm>
              <a:off x="7093566" y="3811668"/>
              <a:ext cx="1061660" cy="10616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23263" tIns="23263" rIns="23263" bIns="23263" anchor="ctr"/>
            <a:lstStyle/>
            <a:p>
              <a:pPr>
                <a:lnSpc>
                  <a:spcPct val="120000"/>
                </a:lnSpc>
              </a:pPr>
              <a:endParaRPr>
                <a:solidFill>
                  <a:srgbClr val="53585F"/>
                </a:solidFill>
                <a:latin typeface="+mn-lt"/>
                <a:ea typeface="+mn-ea"/>
                <a:cs typeface="+mn-ea"/>
                <a:sym typeface="+mn-lt"/>
              </a:endParaRPr>
            </a:p>
          </p:txBody>
        </p:sp>
        <p:sp>
          <p:nvSpPr>
            <p:cNvPr id="38" name="Shape 1754"/>
            <p:cNvSpPr/>
            <p:nvPr/>
          </p:nvSpPr>
          <p:spPr>
            <a:xfrm>
              <a:off x="7386751" y="4108303"/>
              <a:ext cx="492480" cy="461719"/>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sp>
        <p:nvSpPr>
          <p:cNvPr id="4" name="Text Placeholder 3"/>
          <p:cNvSpPr>
            <a:spLocks noGrp="1"/>
          </p:cNvSpPr>
          <p:nvPr>
            <p:ph type="body" sz="quarter" idx="4294967295"/>
          </p:nvPr>
        </p:nvSpPr>
        <p:spPr>
          <a:xfrm>
            <a:off x="2799157" y="3502250"/>
            <a:ext cx="1211263" cy="242439"/>
          </a:xfrm>
          <a:prstGeom prst="rect">
            <a:avLst/>
          </a:prstGeom>
        </p:spPr>
        <p:txBody>
          <a:bodyPr vert="horz" wrap="square" lIns="0" tIns="0" rIns="0" bIns="0" rtlCol="0" anchor="ctr">
            <a:spAutoFit/>
          </a:bodyPr>
          <a:lstStyle/>
          <a:p>
            <a:pPr marL="0" indent="0" algn="ctr">
              <a:lnSpc>
                <a:spcPct val="120000"/>
              </a:lnSpc>
              <a:buNone/>
            </a:pPr>
            <a:r>
              <a:rPr lang="zh-CN" altLang="en-US" sz="1400" smtClean="0">
                <a:solidFill>
                  <a:schemeClr val="bg1">
                    <a:lumMod val="65000"/>
                  </a:schemeClr>
                </a:solidFill>
                <a:cs typeface="+mn-ea"/>
                <a:sym typeface="+mn-lt"/>
              </a:rPr>
              <a:t>文字内容</a:t>
            </a:r>
            <a:endParaRPr lang="id-ID" sz="1400" dirty="0">
              <a:solidFill>
                <a:schemeClr val="bg1">
                  <a:lumMod val="65000"/>
                </a:schemeClr>
              </a:solidFill>
              <a:cs typeface="+mn-ea"/>
              <a:sym typeface="+mn-lt"/>
            </a:endParaRPr>
          </a:p>
        </p:txBody>
      </p:sp>
      <p:sp>
        <p:nvSpPr>
          <p:cNvPr id="5" name="Text Placeholder 4"/>
          <p:cNvSpPr>
            <a:spLocks noGrp="1"/>
          </p:cNvSpPr>
          <p:nvPr>
            <p:ph type="body" sz="quarter" idx="4294967295"/>
          </p:nvPr>
        </p:nvSpPr>
        <p:spPr>
          <a:xfrm>
            <a:off x="2359291" y="2503488"/>
            <a:ext cx="1663700" cy="443198"/>
          </a:xfrm>
          <a:prstGeom prst="rect">
            <a:avLst/>
          </a:prstGeom>
        </p:spPr>
        <p:txBody>
          <a:bodyPr vert="horz" lIns="0" tIns="0" rIns="0" bIns="0" rtlCol="0">
            <a:spAutoFit/>
          </a:bodyPr>
          <a:lstStyle/>
          <a:p>
            <a:pPr marL="0" indent="0" algn="just" defTabSz="914400" fontAlgn="base">
              <a:lnSpc>
                <a:spcPct val="120000"/>
              </a:lnSpc>
              <a:spcAft>
                <a:spcPct val="0"/>
              </a:spcAft>
              <a:buNone/>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id-ID" sz="800" dirty="0">
              <a:solidFill>
                <a:schemeClr val="bg1">
                  <a:lumMod val="65000"/>
                </a:schemeClr>
              </a:solidFill>
              <a:cs typeface="+mn-ea"/>
              <a:sym typeface="+mn-lt"/>
            </a:endParaRPr>
          </a:p>
        </p:txBody>
      </p:sp>
      <p:sp>
        <p:nvSpPr>
          <p:cNvPr id="40" name="Text Placeholder 3"/>
          <p:cNvSpPr txBox="1"/>
          <p:nvPr/>
        </p:nvSpPr>
        <p:spPr>
          <a:xfrm>
            <a:off x="5603864" y="3502439"/>
            <a:ext cx="1212295" cy="24243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chemeClr val="bg1">
                    <a:lumMod val="65000"/>
                  </a:schemeClr>
                </a:solidFill>
                <a:latin typeface="+mn-lt"/>
                <a:ea typeface="+mn-ea"/>
                <a:cs typeface="+mn-ea"/>
                <a:sym typeface="+mn-lt"/>
              </a:rPr>
              <a:t>文字内容</a:t>
            </a:r>
            <a:endParaRPr lang="id-ID" altLang="zh-CN" sz="1400" dirty="0">
              <a:solidFill>
                <a:schemeClr val="bg1">
                  <a:lumMod val="65000"/>
                </a:schemeClr>
              </a:solidFill>
              <a:latin typeface="+mn-lt"/>
              <a:ea typeface="+mn-ea"/>
              <a:cs typeface="+mn-ea"/>
              <a:sym typeface="+mn-lt"/>
            </a:endParaRPr>
          </a:p>
        </p:txBody>
      </p:sp>
      <p:sp>
        <p:nvSpPr>
          <p:cNvPr id="41" name="Text Placeholder 3"/>
          <p:cNvSpPr txBox="1"/>
          <p:nvPr/>
        </p:nvSpPr>
        <p:spPr>
          <a:xfrm>
            <a:off x="8398237" y="3502439"/>
            <a:ext cx="1212295" cy="24243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chemeClr val="bg1">
                    <a:lumMod val="65000"/>
                  </a:schemeClr>
                </a:solidFill>
                <a:latin typeface="+mn-lt"/>
                <a:ea typeface="+mn-ea"/>
                <a:cs typeface="+mn-ea"/>
                <a:sym typeface="+mn-lt"/>
              </a:rPr>
              <a:t>文字内容</a:t>
            </a:r>
            <a:endParaRPr lang="id-ID" altLang="zh-CN" sz="1400" dirty="0">
              <a:solidFill>
                <a:schemeClr val="bg1">
                  <a:lumMod val="65000"/>
                </a:schemeClr>
              </a:solidFill>
              <a:latin typeface="+mn-lt"/>
              <a:ea typeface="+mn-ea"/>
              <a:cs typeface="+mn-ea"/>
              <a:sym typeface="+mn-lt"/>
            </a:endParaRPr>
          </a:p>
        </p:txBody>
      </p:sp>
      <p:sp>
        <p:nvSpPr>
          <p:cNvPr id="42" name="Text Placeholder 3"/>
          <p:cNvSpPr txBox="1"/>
          <p:nvPr/>
        </p:nvSpPr>
        <p:spPr>
          <a:xfrm>
            <a:off x="8815187" y="4713785"/>
            <a:ext cx="1212295" cy="24243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chemeClr val="bg1">
                    <a:lumMod val="65000"/>
                  </a:schemeClr>
                </a:solidFill>
                <a:latin typeface="+mn-lt"/>
                <a:ea typeface="+mn-ea"/>
                <a:cs typeface="+mn-ea"/>
                <a:sym typeface="+mn-lt"/>
              </a:rPr>
              <a:t>文字内容</a:t>
            </a:r>
            <a:endParaRPr lang="id-ID" altLang="zh-CN" sz="1400" dirty="0">
              <a:solidFill>
                <a:schemeClr val="bg1">
                  <a:lumMod val="65000"/>
                </a:schemeClr>
              </a:solidFill>
              <a:latin typeface="+mn-lt"/>
              <a:ea typeface="+mn-ea"/>
              <a:cs typeface="+mn-ea"/>
              <a:sym typeface="+mn-lt"/>
            </a:endParaRPr>
          </a:p>
        </p:txBody>
      </p:sp>
      <p:sp>
        <p:nvSpPr>
          <p:cNvPr id="43" name="Text Placeholder 3"/>
          <p:cNvSpPr txBox="1"/>
          <p:nvPr/>
        </p:nvSpPr>
        <p:spPr>
          <a:xfrm>
            <a:off x="6104342" y="4713785"/>
            <a:ext cx="1212295" cy="24243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chemeClr val="bg1">
                    <a:lumMod val="65000"/>
                  </a:schemeClr>
                </a:solidFill>
                <a:latin typeface="+mn-lt"/>
                <a:ea typeface="+mn-ea"/>
                <a:cs typeface="+mn-ea"/>
                <a:sym typeface="+mn-lt"/>
              </a:rPr>
              <a:t>文字内容</a:t>
            </a:r>
            <a:endParaRPr lang="id-ID" altLang="zh-CN" sz="1400" dirty="0">
              <a:solidFill>
                <a:schemeClr val="bg1">
                  <a:lumMod val="65000"/>
                </a:schemeClr>
              </a:solidFill>
              <a:latin typeface="+mn-lt"/>
              <a:ea typeface="+mn-ea"/>
              <a:cs typeface="+mn-ea"/>
              <a:sym typeface="+mn-lt"/>
            </a:endParaRPr>
          </a:p>
        </p:txBody>
      </p:sp>
      <p:sp>
        <p:nvSpPr>
          <p:cNvPr id="44" name="Text Placeholder 3"/>
          <p:cNvSpPr txBox="1"/>
          <p:nvPr/>
        </p:nvSpPr>
        <p:spPr>
          <a:xfrm>
            <a:off x="3342547" y="4713785"/>
            <a:ext cx="1212295" cy="242439"/>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chemeClr val="bg1">
                    <a:lumMod val="65000"/>
                  </a:schemeClr>
                </a:solidFill>
                <a:latin typeface="+mn-lt"/>
                <a:ea typeface="+mn-ea"/>
                <a:cs typeface="+mn-ea"/>
                <a:sym typeface="+mn-lt"/>
              </a:rPr>
              <a:t>文字内容</a:t>
            </a:r>
            <a:endParaRPr lang="id-ID" altLang="zh-CN" sz="1400" dirty="0">
              <a:solidFill>
                <a:schemeClr val="bg1">
                  <a:lumMod val="65000"/>
                </a:schemeClr>
              </a:solidFill>
              <a:latin typeface="+mn-lt"/>
              <a:ea typeface="+mn-ea"/>
              <a:cs typeface="+mn-ea"/>
              <a:sym typeface="+mn-lt"/>
            </a:endParaRPr>
          </a:p>
        </p:txBody>
      </p:sp>
      <p:sp>
        <p:nvSpPr>
          <p:cNvPr id="47" name="Text Placeholder 4"/>
          <p:cNvSpPr txBox="1"/>
          <p:nvPr/>
        </p:nvSpPr>
        <p:spPr>
          <a:xfrm>
            <a:off x="4489438" y="2502790"/>
            <a:ext cx="1664786" cy="44319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sz="800" dirty="0">
              <a:solidFill>
                <a:schemeClr val="bg1">
                  <a:lumMod val="65000"/>
                </a:schemeClr>
              </a:solidFill>
              <a:latin typeface="+mn-lt"/>
              <a:ea typeface="+mn-ea"/>
              <a:cs typeface="+mn-ea"/>
              <a:sym typeface="+mn-lt"/>
            </a:endParaRPr>
          </a:p>
        </p:txBody>
      </p:sp>
      <p:sp>
        <p:nvSpPr>
          <p:cNvPr id="48" name="Text Placeholder 4"/>
          <p:cNvSpPr txBox="1"/>
          <p:nvPr/>
        </p:nvSpPr>
        <p:spPr>
          <a:xfrm>
            <a:off x="7305207" y="2502790"/>
            <a:ext cx="1664786" cy="44319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sz="800" dirty="0">
              <a:solidFill>
                <a:schemeClr val="bg1">
                  <a:lumMod val="65000"/>
                </a:schemeClr>
              </a:solidFill>
              <a:latin typeface="+mn-lt"/>
              <a:ea typeface="+mn-ea"/>
              <a:cs typeface="+mn-ea"/>
              <a:sym typeface="+mn-lt"/>
            </a:endParaRPr>
          </a:p>
        </p:txBody>
      </p:sp>
      <p:sp>
        <p:nvSpPr>
          <p:cNvPr id="49" name="Text Placeholder 4"/>
          <p:cNvSpPr txBox="1"/>
          <p:nvPr/>
        </p:nvSpPr>
        <p:spPr>
          <a:xfrm>
            <a:off x="4103838" y="5429539"/>
            <a:ext cx="1664786" cy="44319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sz="800" dirty="0">
              <a:solidFill>
                <a:schemeClr val="bg1">
                  <a:lumMod val="65000"/>
                </a:schemeClr>
              </a:solidFill>
              <a:latin typeface="+mn-lt"/>
              <a:ea typeface="+mn-ea"/>
              <a:cs typeface="+mn-ea"/>
              <a:sym typeface="+mn-lt"/>
            </a:endParaRPr>
          </a:p>
        </p:txBody>
      </p:sp>
      <p:sp>
        <p:nvSpPr>
          <p:cNvPr id="50" name="Text Placeholder 4"/>
          <p:cNvSpPr txBox="1"/>
          <p:nvPr/>
        </p:nvSpPr>
        <p:spPr>
          <a:xfrm>
            <a:off x="6858787" y="5427698"/>
            <a:ext cx="1664786" cy="44319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sz="800" dirty="0">
              <a:solidFill>
                <a:schemeClr val="bg1">
                  <a:lumMod val="65000"/>
                </a:schemeClr>
              </a:solidFill>
              <a:latin typeface="+mn-lt"/>
              <a:ea typeface="+mn-ea"/>
              <a:cs typeface="+mn-ea"/>
              <a:sym typeface="+mn-lt"/>
            </a:endParaRPr>
          </a:p>
        </p:txBody>
      </p:sp>
      <p:sp>
        <p:nvSpPr>
          <p:cNvPr id="51" name="Text Placeholder 4"/>
          <p:cNvSpPr txBox="1"/>
          <p:nvPr/>
        </p:nvSpPr>
        <p:spPr>
          <a:xfrm>
            <a:off x="9574768" y="5435165"/>
            <a:ext cx="1664786" cy="44319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sz="800" dirty="0">
              <a:solidFill>
                <a:schemeClr val="bg1">
                  <a:lumMod val="65000"/>
                </a:schemeClr>
              </a:solidFill>
              <a:latin typeface="+mn-lt"/>
              <a:ea typeface="+mn-ea"/>
              <a:cs typeface="+mn-ea"/>
              <a:sym typeface="+mn-lt"/>
            </a:endParaRPr>
          </a:p>
        </p:txBody>
      </p:sp>
      <p:sp>
        <p:nvSpPr>
          <p:cNvPr id="36" name="Shape 1752"/>
          <p:cNvSpPr/>
          <p:nvPr/>
        </p:nvSpPr>
        <p:spPr>
          <a:xfrm>
            <a:off x="7587816" y="3412222"/>
            <a:ext cx="422877" cy="422877"/>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sp>
        <p:nvSpPr>
          <p:cNvPr id="39" name="Shape 1755"/>
          <p:cNvSpPr/>
          <p:nvPr/>
        </p:nvSpPr>
        <p:spPr>
          <a:xfrm>
            <a:off x="4835459" y="4670819"/>
            <a:ext cx="364716" cy="328371"/>
          </a:xfrm>
          <a:custGeom>
            <a:avLst/>
            <a:gdLst/>
            <a:ahLst/>
            <a:cxnLst>
              <a:cxn ang="0">
                <a:pos x="wd2" y="hd2"/>
              </a:cxn>
              <a:cxn ang="5400000">
                <a:pos x="wd2" y="hd2"/>
              </a:cxn>
              <a:cxn ang="10800000">
                <a:pos x="wd2" y="hd2"/>
              </a:cxn>
              <a:cxn ang="16200000">
                <a:pos x="wd2" y="hd2"/>
              </a:cxn>
            </a:cxnLst>
            <a:rect l="0" t="0" r="r" b="b"/>
            <a:pathLst>
              <a:path w="21600" h="21600" extrusionOk="0">
                <a:moveTo>
                  <a:pt x="10792" y="0"/>
                </a:moveTo>
                <a:cubicBezTo>
                  <a:pt x="9030" y="0"/>
                  <a:pt x="7856" y="707"/>
                  <a:pt x="7120" y="1087"/>
                </a:cubicBezTo>
                <a:lnTo>
                  <a:pt x="7120" y="3594"/>
                </a:lnTo>
                <a:lnTo>
                  <a:pt x="4741" y="3594"/>
                </a:lnTo>
                <a:lnTo>
                  <a:pt x="4741" y="21600"/>
                </a:lnTo>
                <a:lnTo>
                  <a:pt x="16843" y="21600"/>
                </a:lnTo>
                <a:lnTo>
                  <a:pt x="16843" y="3594"/>
                </a:lnTo>
                <a:lnTo>
                  <a:pt x="14465" y="3594"/>
                </a:lnTo>
                <a:cubicBezTo>
                  <a:pt x="14465" y="3594"/>
                  <a:pt x="14465" y="1087"/>
                  <a:pt x="14465" y="1087"/>
                </a:cubicBezTo>
                <a:cubicBezTo>
                  <a:pt x="13730" y="707"/>
                  <a:pt x="12555" y="0"/>
                  <a:pt x="10792" y="0"/>
                </a:cubicBezTo>
                <a:close/>
                <a:moveTo>
                  <a:pt x="2152" y="3611"/>
                </a:moveTo>
                <a:cubicBezTo>
                  <a:pt x="965" y="3611"/>
                  <a:pt x="0" y="4682"/>
                  <a:pt x="0" y="6002"/>
                </a:cubicBezTo>
                <a:lnTo>
                  <a:pt x="0" y="19209"/>
                </a:lnTo>
                <a:cubicBezTo>
                  <a:pt x="0" y="20528"/>
                  <a:pt x="965" y="21600"/>
                  <a:pt x="2152" y="21600"/>
                </a:cubicBezTo>
                <a:lnTo>
                  <a:pt x="3236" y="21600"/>
                </a:lnTo>
                <a:lnTo>
                  <a:pt x="3236" y="3611"/>
                </a:lnTo>
                <a:lnTo>
                  <a:pt x="2152" y="3611"/>
                </a:lnTo>
                <a:close/>
                <a:moveTo>
                  <a:pt x="18364" y="3611"/>
                </a:moveTo>
                <a:lnTo>
                  <a:pt x="18364" y="21600"/>
                </a:lnTo>
                <a:lnTo>
                  <a:pt x="19448" y="21600"/>
                </a:lnTo>
                <a:cubicBezTo>
                  <a:pt x="20635" y="21600"/>
                  <a:pt x="21600" y="20528"/>
                  <a:pt x="21600" y="19209"/>
                </a:cubicBezTo>
                <a:lnTo>
                  <a:pt x="21600" y="6002"/>
                </a:lnTo>
                <a:cubicBezTo>
                  <a:pt x="21600" y="4682"/>
                  <a:pt x="20635" y="3611"/>
                  <a:pt x="19448" y="3611"/>
                </a:cubicBezTo>
                <a:lnTo>
                  <a:pt x="18364" y="3611"/>
                </a:ln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sp>
        <p:nvSpPr>
          <p:cNvPr id="45"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46"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par>
                          <p:cTn id="16" fill="hold">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strips(downRight)">
                                      <p:cBhvr>
                                        <p:cTn id="19" dur="500"/>
                                        <p:tgtEl>
                                          <p:spTgt spid="5">
                                            <p:txEl>
                                              <p:pRg st="0" end="0"/>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left)">
                                      <p:cBhvr>
                                        <p:cTn id="27" dur="500"/>
                                        <p:tgtEl>
                                          <p:spTgt spid="5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3500"/>
                            </p:stCondLst>
                            <p:childTnLst>
                              <p:par>
                                <p:cTn id="33" presetID="18" presetClass="entr" presetSubtype="6" fill="hold" grpId="0" nodeType="after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strips(downRight)">
                                      <p:cBhvr>
                                        <p:cTn id="35" dur="500"/>
                                        <p:tgtEl>
                                          <p:spTgt spid="47"/>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wipe(left)">
                                      <p:cBhvr>
                                        <p:cTn id="46" dur="500"/>
                                        <p:tgtEl>
                                          <p:spTgt spid="52"/>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fade">
                                      <p:cBhvr>
                                        <p:cTn id="50" dur="500"/>
                                        <p:tgtEl>
                                          <p:spTgt spid="41"/>
                                        </p:tgtEl>
                                      </p:cBhvr>
                                    </p:animEffect>
                                  </p:childTnLst>
                                </p:cTn>
                              </p:par>
                            </p:childTnLst>
                          </p:cTn>
                        </p:par>
                        <p:par>
                          <p:cTn id="51" fill="hold">
                            <p:stCondLst>
                              <p:cond delay="5500"/>
                            </p:stCondLst>
                            <p:childTnLst>
                              <p:par>
                                <p:cTn id="52" presetID="18" presetClass="entr" presetSubtype="6"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strips(downRight)">
                                      <p:cBhvr>
                                        <p:cTn id="54" dur="500"/>
                                        <p:tgtEl>
                                          <p:spTgt spid="48"/>
                                        </p:tgtEl>
                                      </p:cBhvr>
                                    </p:animEffect>
                                  </p:childTnLst>
                                </p:cTn>
                              </p:par>
                            </p:childTnLst>
                          </p:cTn>
                        </p:par>
                        <p:par>
                          <p:cTn id="55" fill="hold">
                            <p:stCondLst>
                              <p:cond delay="6000"/>
                            </p:stCondLst>
                            <p:childTnLst>
                              <p:par>
                                <p:cTn id="56" presetID="18" presetClass="entr" presetSubtype="6"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strips(downRight)">
                                      <p:cBhvr>
                                        <p:cTn id="58" dur="500"/>
                                        <p:tgtEl>
                                          <p:spTgt spid="32"/>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Effect transition="in" filter="fade">
                                      <p:cBhvr>
                                        <p:cTn id="62" dur="500"/>
                                        <p:tgtEl>
                                          <p:spTgt spid="8"/>
                                        </p:tgtEl>
                                      </p:cBhvr>
                                    </p:animEffect>
                                  </p:childTnLst>
                                </p:cTn>
                              </p:par>
                            </p:childTnLst>
                          </p:cTn>
                        </p:par>
                        <p:par>
                          <p:cTn id="63" fill="hold">
                            <p:stCondLst>
                              <p:cond delay="7000"/>
                            </p:stCondLst>
                            <p:childTnLst>
                              <p:par>
                                <p:cTn id="64" presetID="22" presetClass="entr" presetSubtype="2"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wipe(right)">
                                      <p:cBhvr>
                                        <p:cTn id="66" dur="500"/>
                                        <p:tgtEl>
                                          <p:spTgt spid="56"/>
                                        </p:tgtEl>
                                      </p:cBhvr>
                                    </p:animEffect>
                                  </p:childTnLst>
                                </p:cTn>
                              </p:par>
                            </p:childTnLst>
                          </p:cTn>
                        </p:par>
                        <p:par>
                          <p:cTn id="67" fill="hold">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childTnLst>
                          </p:cTn>
                        </p:par>
                        <p:par>
                          <p:cTn id="71" fill="hold">
                            <p:stCondLst>
                              <p:cond delay="8000"/>
                            </p:stCondLst>
                            <p:childTnLst>
                              <p:par>
                                <p:cTn id="72" presetID="18" presetClass="entr" presetSubtype="12" fill="hold" grpId="0" nodeType="afterEffect">
                                  <p:stCondLst>
                                    <p:cond delay="0"/>
                                  </p:stCondLst>
                                  <p:childTnLst>
                                    <p:set>
                                      <p:cBhvr>
                                        <p:cTn id="73" dur="1" fill="hold">
                                          <p:stCondLst>
                                            <p:cond delay="0"/>
                                          </p:stCondLst>
                                        </p:cTn>
                                        <p:tgtEl>
                                          <p:spTgt spid="51"/>
                                        </p:tgtEl>
                                        <p:attrNameLst>
                                          <p:attrName>style.visibility</p:attrName>
                                        </p:attrNameLst>
                                      </p:cBhvr>
                                      <p:to>
                                        <p:strVal val="visible"/>
                                      </p:to>
                                    </p:set>
                                    <p:animEffect transition="in" filter="strips(downLeft)">
                                      <p:cBhvr>
                                        <p:cTn id="74" dur="500"/>
                                        <p:tgtEl>
                                          <p:spTgt spid="51"/>
                                        </p:tgtEl>
                                      </p:cBhvr>
                                    </p:animEffect>
                                  </p:childTnLst>
                                </p:cTn>
                              </p:par>
                            </p:childTnLst>
                          </p:cTn>
                        </p:par>
                        <p:par>
                          <p:cTn id="75" fill="hold">
                            <p:stCondLst>
                              <p:cond delay="8500"/>
                            </p:stCondLst>
                            <p:childTnLst>
                              <p:par>
                                <p:cTn id="76" presetID="10" presetClass="entr" presetSubtype="0" fill="hold" nodeType="after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fade">
                                      <p:cBhvr>
                                        <p:cTn id="78" dur="500"/>
                                        <p:tgtEl>
                                          <p:spTgt spid="9"/>
                                        </p:tgtEl>
                                      </p:cBhvr>
                                    </p:animEffect>
                                  </p:childTnLst>
                                </p:cTn>
                              </p:par>
                            </p:childTnLst>
                          </p:cTn>
                        </p:par>
                        <p:par>
                          <p:cTn id="79" fill="hold">
                            <p:stCondLst>
                              <p:cond delay="9000"/>
                            </p:stCondLst>
                            <p:childTnLst>
                              <p:par>
                                <p:cTn id="80" presetID="22" presetClass="entr" presetSubtype="2"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right)">
                                      <p:cBhvr>
                                        <p:cTn id="82" dur="500"/>
                                        <p:tgtEl>
                                          <p:spTgt spid="55"/>
                                        </p:tgtEl>
                                      </p:cBhvr>
                                    </p:animEffect>
                                  </p:childTnLst>
                                </p:cTn>
                              </p:par>
                            </p:childTnLst>
                          </p:cTn>
                        </p:par>
                        <p:par>
                          <p:cTn id="83" fill="hold">
                            <p:stCondLst>
                              <p:cond delay="9500"/>
                            </p:stCondLst>
                            <p:childTnLst>
                              <p:par>
                                <p:cTn id="84" presetID="10" presetClass="entr" presetSubtype="0" fill="hold" grpId="0"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fade">
                                      <p:cBhvr>
                                        <p:cTn id="86" dur="500"/>
                                        <p:tgtEl>
                                          <p:spTgt spid="43"/>
                                        </p:tgtEl>
                                      </p:cBhvr>
                                    </p:animEffect>
                                  </p:childTnLst>
                                </p:cTn>
                              </p:par>
                            </p:childTnLst>
                          </p:cTn>
                        </p:par>
                        <p:par>
                          <p:cTn id="87" fill="hold">
                            <p:stCondLst>
                              <p:cond delay="10000"/>
                            </p:stCondLst>
                            <p:childTnLst>
                              <p:par>
                                <p:cTn id="88" presetID="18" presetClass="entr" presetSubtype="12" fill="hold" grpId="0" nodeType="afterEffect">
                                  <p:stCondLst>
                                    <p:cond delay="0"/>
                                  </p:stCondLst>
                                  <p:childTnLst>
                                    <p:set>
                                      <p:cBhvr>
                                        <p:cTn id="89" dur="1" fill="hold">
                                          <p:stCondLst>
                                            <p:cond delay="0"/>
                                          </p:stCondLst>
                                        </p:cTn>
                                        <p:tgtEl>
                                          <p:spTgt spid="50"/>
                                        </p:tgtEl>
                                        <p:attrNameLst>
                                          <p:attrName>style.visibility</p:attrName>
                                        </p:attrNameLst>
                                      </p:cBhvr>
                                      <p:to>
                                        <p:strVal val="visible"/>
                                      </p:to>
                                    </p:set>
                                    <p:animEffect transition="in" filter="strips(downLeft)">
                                      <p:cBhvr>
                                        <p:cTn id="90" dur="500"/>
                                        <p:tgtEl>
                                          <p:spTgt spid="50"/>
                                        </p:tgtEl>
                                      </p:cBhvr>
                                    </p:animEffect>
                                  </p:childTnLst>
                                </p:cTn>
                              </p:par>
                            </p:childTnLst>
                          </p:cTn>
                        </p:par>
                        <p:par>
                          <p:cTn id="91" fill="hold">
                            <p:stCondLst>
                              <p:cond delay="10500"/>
                            </p:stCondLst>
                            <p:childTnLst>
                              <p:par>
                                <p:cTn id="92" presetID="10" presetClass="entr" presetSubtype="0" fill="hold" grpId="0" nodeType="after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500"/>
                                        <p:tgtEl>
                                          <p:spTgt spid="2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500"/>
                                        <p:tgtEl>
                                          <p:spTgt spid="39"/>
                                        </p:tgtEl>
                                      </p:cBhvr>
                                    </p:animEffect>
                                  </p:childTnLst>
                                </p:cTn>
                              </p:par>
                            </p:childTnLst>
                          </p:cTn>
                        </p:par>
                        <p:par>
                          <p:cTn id="98" fill="hold">
                            <p:stCondLst>
                              <p:cond delay="11000"/>
                            </p:stCondLst>
                            <p:childTnLst>
                              <p:par>
                                <p:cTn id="99" presetID="22" presetClass="entr" presetSubtype="2"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right)">
                                      <p:cBhvr>
                                        <p:cTn id="101" dur="500"/>
                                        <p:tgtEl>
                                          <p:spTgt spid="57"/>
                                        </p:tgtEl>
                                      </p:cBhvr>
                                    </p:animEffect>
                                  </p:childTnLst>
                                </p:cTn>
                              </p:par>
                            </p:childTnLst>
                          </p:cTn>
                        </p:par>
                        <p:par>
                          <p:cTn id="102" fill="hold">
                            <p:stCondLst>
                              <p:cond delay="11500"/>
                            </p:stCondLst>
                            <p:childTnLst>
                              <p:par>
                                <p:cTn id="103" presetID="10" presetClass="entr" presetSubtype="0"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fade">
                                      <p:cBhvr>
                                        <p:cTn id="105" dur="500"/>
                                        <p:tgtEl>
                                          <p:spTgt spid="44"/>
                                        </p:tgtEl>
                                      </p:cBhvr>
                                    </p:animEffect>
                                  </p:childTnLst>
                                </p:cTn>
                              </p:par>
                            </p:childTnLst>
                          </p:cTn>
                        </p:par>
                        <p:par>
                          <p:cTn id="106" fill="hold">
                            <p:stCondLst>
                              <p:cond delay="12000"/>
                            </p:stCondLst>
                            <p:childTnLst>
                              <p:par>
                                <p:cTn id="107" presetID="18" presetClass="entr" presetSubtype="12" fill="hold" grpId="0" nodeType="after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strips(downLeft)">
                                      <p:cBhvr>
                                        <p:cTn id="109" dur="500"/>
                                        <p:tgtEl>
                                          <p:spTgt spid="49"/>
                                        </p:tgtEl>
                                      </p:cBhvr>
                                    </p:animEffect>
                                  </p:childTnLst>
                                </p:cTn>
                              </p:par>
                            </p:childTnLst>
                          </p:cTn>
                        </p:par>
                        <p:par>
                          <p:cTn id="110" fill="hold">
                            <p:stCondLst>
                              <p:cond delay="12500"/>
                            </p:stCondLst>
                            <p:childTnLst>
                              <p:par>
                                <p:cTn id="111" presetID="18" presetClass="entr" presetSubtype="9"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strips(upLeft)">
                                      <p:cBhvr>
                                        <p:cTn id="11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ldLvl="0" animBg="1"/>
      <p:bldP spid="53" grpId="0" bldLvl="0" animBg="1"/>
      <p:bldP spid="54" grpId="0" bldLvl="0" animBg="1"/>
      <p:bldP spid="55" grpId="0" bldLvl="0" animBg="1"/>
      <p:bldP spid="56" grpId="0" bldLvl="0" animBg="1"/>
      <p:bldP spid="57" grpId="0" bldLvl="0" animBg="1"/>
      <p:bldP spid="14" grpId="0" bldLvl="0" animBg="1"/>
      <p:bldP spid="25" grpId="0" bldLvl="0" animBg="1"/>
      <p:bldP spid="32" grpId="0" bldLvl="0" animBg="1"/>
      <p:bldP spid="33" grpId="0" bldLvl="0" animBg="1"/>
      <p:bldP spid="4" grpId="0" build="p"/>
      <p:bldP spid="5" grpId="0" build="p"/>
      <p:bldP spid="40" grpId="0"/>
      <p:bldP spid="41" grpId="0"/>
      <p:bldP spid="42" grpId="0"/>
      <p:bldP spid="43" grpId="0"/>
      <p:bldP spid="44" grpId="0"/>
      <p:bldP spid="47" grpId="0"/>
      <p:bldP spid="48" grpId="0"/>
      <p:bldP spid="49" grpId="0"/>
      <p:bldP spid="50" grpId="0"/>
      <p:bldP spid="51" grpId="0"/>
      <p:bldP spid="36" grpId="0" bldLvl="0" animBg="1"/>
      <p:bldP spid="39"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AutoShape 1"/>
          <p:cNvSpPr/>
          <p:nvPr/>
        </p:nvSpPr>
        <p:spPr bwMode="auto">
          <a:xfrm>
            <a:off x="-9524" y="1960141"/>
            <a:ext cx="6438899"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70">
              <a:latin typeface="+mn-lt"/>
              <a:ea typeface="+mn-ea"/>
              <a:cs typeface="+mn-ea"/>
              <a:sym typeface="+mn-lt"/>
            </a:endParaRPr>
          </a:p>
        </p:txBody>
      </p:sp>
      <p:grpSp>
        <p:nvGrpSpPr>
          <p:cNvPr id="18" name="组合 19"/>
          <p:cNvGrpSpPr/>
          <p:nvPr/>
        </p:nvGrpSpPr>
        <p:grpSpPr bwMode="auto">
          <a:xfrm>
            <a:off x="812800" y="5343106"/>
            <a:ext cx="11233150" cy="871015"/>
            <a:chOff x="1160463" y="2907288"/>
            <a:chExt cx="9421420" cy="619318"/>
          </a:xfrm>
        </p:grpSpPr>
        <p:sp>
          <p:nvSpPr>
            <p:cNvPr id="19" name="Text Box 11"/>
            <p:cNvSpPr txBox="1">
              <a:spLocks noChangeArrowheads="1"/>
            </p:cNvSpPr>
            <p:nvPr/>
          </p:nvSpPr>
          <p:spPr bwMode="auto">
            <a:xfrm>
              <a:off x="1160463" y="2907288"/>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spcBef>
                  <a:spcPts val="0"/>
                </a:spcBef>
                <a:spcAft>
                  <a:spcPts val="0"/>
                </a:spcAft>
              </a:pPr>
              <a:r>
                <a:rPr lang="zh-CN" altLang="en-US" sz="1600" smtClean="0">
                  <a:solidFill>
                    <a:schemeClr val="bg1">
                      <a:lumMod val="65000"/>
                    </a:schemeClr>
                  </a:solidFill>
                  <a:latin typeface="+mn-lt"/>
                  <a:ea typeface="+mn-ea"/>
                  <a:cs typeface="+mn-ea"/>
                  <a:sym typeface="+mn-lt"/>
                </a:rPr>
                <a:t>请替换文字内容</a:t>
              </a:r>
              <a:endParaRPr lang="zh-CN" altLang="en-US" sz="1600" dirty="0">
                <a:solidFill>
                  <a:schemeClr val="bg1">
                    <a:lumMod val="65000"/>
                  </a:schemeClr>
                </a:solidFill>
                <a:latin typeface="+mn-lt"/>
                <a:ea typeface="+mn-ea"/>
                <a:cs typeface="+mn-ea"/>
                <a:sym typeface="+mn-lt"/>
              </a:endParaRPr>
            </a:p>
          </p:txBody>
        </p:sp>
        <p:sp>
          <p:nvSpPr>
            <p:cNvPr id="20" name="矩形 18"/>
            <p:cNvSpPr>
              <a:spLocks noChangeArrowheads="1"/>
            </p:cNvSpPr>
            <p:nvPr/>
          </p:nvSpPr>
          <p:spPr bwMode="auto">
            <a:xfrm>
              <a:off x="1160463" y="3132697"/>
              <a:ext cx="9421420" cy="393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smtClean="0">
                  <a:solidFill>
                    <a:schemeClr val="bg1">
                      <a:lumMod val="65000"/>
                    </a:schemeClr>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dirty="0">
                <a:solidFill>
                  <a:schemeClr val="bg1">
                    <a:lumMod val="65000"/>
                  </a:schemeClr>
                </a:solidFill>
                <a:latin typeface="+mn-lt"/>
                <a:ea typeface="+mn-ea"/>
                <a:cs typeface="+mn-ea"/>
                <a:sym typeface="+mn-lt"/>
              </a:endParaRPr>
            </a:p>
          </p:txBody>
        </p:sp>
      </p:grpSp>
      <p:sp>
        <p:nvSpPr>
          <p:cNvPr id="21" name="TextBox 15"/>
          <p:cNvSpPr txBox="1"/>
          <p:nvPr/>
        </p:nvSpPr>
        <p:spPr>
          <a:xfrm>
            <a:off x="812799" y="2966843"/>
            <a:ext cx="5256535" cy="1107996"/>
          </a:xfrm>
          <a:prstGeom prst="rect">
            <a:avLst/>
          </a:prstGeom>
          <a:noFill/>
        </p:spPr>
        <p:txBody>
          <a:bodyPr wrap="square" lIns="0" tIns="0" rIns="0" bIns="0" rtlCol="0">
            <a:spAutoFit/>
          </a:bodyPr>
          <a:lstStyle/>
          <a:p>
            <a:pPr algn="just">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23" name="AutoShape 1"/>
          <p:cNvSpPr/>
          <p:nvPr/>
        </p:nvSpPr>
        <p:spPr bwMode="auto">
          <a:xfrm>
            <a:off x="6429375" y="1960141"/>
            <a:ext cx="6429376"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1">
              <a:extLst>
                <a:ext uri="{BEBA8EAE-BF5A-486C-A8C5-ECC9F3942E4B}">
                  <a14:imgProps xmlns:a14="http://schemas.microsoft.com/office/drawing/2010/main">
                    <a14:imgLayer r:embed="rId2">
                      <a14:imgEffect>
                        <a14:saturation sat="0"/>
                      </a14:imgEffect>
                    </a14:imgLayer>
                  </a14:imgProps>
                </a:ext>
              </a:extLst>
            </a:blip>
            <a:srcRect/>
            <a:stretch>
              <a:fillRect/>
            </a:stretch>
          </a:blipFill>
          <a:ln w="25400" cap="flat" cmpd="sng">
            <a:noFill/>
            <a:prstDash val="solid"/>
            <a:miter lim="0"/>
          </a:ln>
          <a:effectLst/>
        </p:spPr>
        <p:txBody>
          <a:bodyPr lIns="0" tIns="0" rIns="0" bIns="0"/>
          <a:lstStyle/>
          <a:p>
            <a:pPr>
              <a:lnSpc>
                <a:spcPct val="150000"/>
              </a:lnSpc>
              <a:defRPr/>
            </a:pPr>
            <a:endParaRPr lang="es-ES" sz="2670">
              <a:latin typeface="+mn-lt"/>
              <a:ea typeface="+mn-ea"/>
              <a:cs typeface="+mn-ea"/>
              <a:sym typeface="+mn-lt"/>
            </a:endParaRPr>
          </a:p>
        </p:txBody>
      </p:sp>
      <p:sp>
        <p:nvSpPr>
          <p:cNvPr id="8"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10" name="TextBox 8"/>
          <p:cNvSpPr txBox="1"/>
          <p:nvPr/>
        </p:nvSpPr>
        <p:spPr>
          <a:xfrm>
            <a:off x="857249" y="743527"/>
            <a:ext cx="3051845"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37"/>
                                        </p:tgtEl>
                                        <p:attrNameLst>
                                          <p:attrName>style.visibility</p:attrName>
                                        </p:attrNameLst>
                                      </p:cBhvr>
                                      <p:to>
                                        <p:strVal val="visible"/>
                                      </p:to>
                                    </p:set>
                                    <p:anim calcmode="lin" valueType="num">
                                      <p:cBhvr additive="base">
                                        <p:cTn id="7" dur="500" fill="hold"/>
                                        <p:tgtEl>
                                          <p:spTgt spid="14337"/>
                                        </p:tgtEl>
                                        <p:attrNameLst>
                                          <p:attrName>ppt_x</p:attrName>
                                        </p:attrNameLst>
                                      </p:cBhvr>
                                      <p:tavLst>
                                        <p:tav tm="0">
                                          <p:val>
                                            <p:strVal val="1+#ppt_w/2"/>
                                          </p:val>
                                        </p:tav>
                                        <p:tav tm="100000">
                                          <p:val>
                                            <p:strVal val="#ppt_x"/>
                                          </p:val>
                                        </p:tav>
                                      </p:tavLst>
                                    </p:anim>
                                    <p:anim calcmode="lin" valueType="num">
                                      <p:cBhvr additive="base">
                                        <p:cTn id="8" dur="500" fill="hold"/>
                                        <p:tgtEl>
                                          <p:spTgt spid="143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1+#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Shape 1663"/>
          <p:cNvSpPr/>
          <p:nvPr/>
        </p:nvSpPr>
        <p:spPr>
          <a:xfrm>
            <a:off x="10662641" y="3869244"/>
            <a:ext cx="2196109" cy="0"/>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45" name="Shape 1664"/>
          <p:cNvSpPr/>
          <p:nvPr/>
        </p:nvSpPr>
        <p:spPr>
          <a:xfrm>
            <a:off x="2051446" y="3869243"/>
            <a:ext cx="1219946" cy="1"/>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6" name="Shape 1660"/>
          <p:cNvSpPr/>
          <p:nvPr/>
        </p:nvSpPr>
        <p:spPr>
          <a:xfrm>
            <a:off x="3297106"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7" name="Shape 1661"/>
          <p:cNvSpPr/>
          <p:nvPr/>
        </p:nvSpPr>
        <p:spPr>
          <a:xfrm>
            <a:off x="5429424"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8" name="Shape 1662"/>
          <p:cNvSpPr/>
          <p:nvPr/>
        </p:nvSpPr>
        <p:spPr>
          <a:xfrm>
            <a:off x="7561742" y="3869243"/>
            <a:ext cx="2083847" cy="1"/>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9" name="Shape 1663"/>
          <p:cNvSpPr/>
          <p:nvPr/>
        </p:nvSpPr>
        <p:spPr>
          <a:xfrm>
            <a:off x="9694061" y="3869243"/>
            <a:ext cx="1121031" cy="1"/>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10" name="Shape 1664"/>
          <p:cNvSpPr/>
          <p:nvPr/>
        </p:nvSpPr>
        <p:spPr>
          <a:xfrm>
            <a:off x="-43581" y="3874398"/>
            <a:ext cx="2048357" cy="0"/>
          </a:xfrm>
          <a:prstGeom prst="line">
            <a:avLst/>
          </a:prstGeom>
          <a:ln w="12700">
            <a:solidFill>
              <a:srgbClr val="A6AAA9"/>
            </a:solidFill>
            <a:miter lim="400000"/>
          </a:ln>
        </p:spPr>
        <p:txBody>
          <a:bodyPr lIns="23263" tIns="23263" rIns="23263" bIns="23263" anchor="ctr"/>
          <a:lstStyle/>
          <a:p>
            <a:endParaRPr>
              <a:solidFill>
                <a:srgbClr val="53585F"/>
              </a:solidFill>
              <a:latin typeface="+mn-lt"/>
              <a:ea typeface="+mn-ea"/>
              <a:cs typeface="+mn-ea"/>
              <a:sym typeface="+mn-lt"/>
            </a:endParaRPr>
          </a:p>
        </p:txBody>
      </p:sp>
      <p:sp>
        <p:nvSpPr>
          <p:cNvPr id="52" name="Shape 1672"/>
          <p:cNvSpPr/>
          <p:nvPr/>
        </p:nvSpPr>
        <p:spPr>
          <a:xfrm>
            <a:off x="4528273"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53" name="Shape 1674"/>
          <p:cNvSpPr/>
          <p:nvPr/>
        </p:nvSpPr>
        <p:spPr>
          <a:xfrm>
            <a:off x="6632931"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54" name="Shape 1677"/>
          <p:cNvSpPr/>
          <p:nvPr/>
        </p:nvSpPr>
        <p:spPr>
          <a:xfrm>
            <a:off x="8737588"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51" name="Shape 1669"/>
          <p:cNvSpPr/>
          <p:nvPr/>
        </p:nvSpPr>
        <p:spPr>
          <a:xfrm>
            <a:off x="2423616" y="303829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1"/>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26" name="Shape 1681"/>
          <p:cNvSpPr/>
          <p:nvPr/>
        </p:nvSpPr>
        <p:spPr>
          <a:xfrm>
            <a:off x="6679459" y="3093399"/>
            <a:ext cx="509838" cy="5098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grpSp>
        <p:nvGrpSpPr>
          <p:cNvPr id="39" name="Group 38"/>
          <p:cNvGrpSpPr/>
          <p:nvPr/>
        </p:nvGrpSpPr>
        <p:grpSpPr>
          <a:xfrm>
            <a:off x="4577134" y="4139159"/>
            <a:ext cx="509838" cy="509838"/>
            <a:chOff x="4073627" y="3999857"/>
            <a:chExt cx="556668" cy="556668"/>
          </a:xfrm>
        </p:grpSpPr>
        <p:sp>
          <p:nvSpPr>
            <p:cNvPr id="28" name="Shape 1683"/>
            <p:cNvSpPr/>
            <p:nvPr/>
          </p:nvSpPr>
          <p:spPr>
            <a:xfrm>
              <a:off x="4073627" y="3999857"/>
              <a:ext cx="556668"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30" name="Shape 1685"/>
            <p:cNvSpPr/>
            <p:nvPr/>
          </p:nvSpPr>
          <p:spPr>
            <a:xfrm>
              <a:off x="4248567" y="4138023"/>
              <a:ext cx="206789" cy="285751"/>
            </a:xfrm>
            <a:custGeom>
              <a:avLst/>
              <a:gdLst/>
              <a:ahLst/>
              <a:cxnLst>
                <a:cxn ang="0">
                  <a:pos x="wd2" y="hd2"/>
                </a:cxn>
                <a:cxn ang="5400000">
                  <a:pos x="wd2" y="hd2"/>
                </a:cxn>
                <a:cxn ang="10800000">
                  <a:pos x="wd2" y="hd2"/>
                </a:cxn>
                <a:cxn ang="16200000">
                  <a:pos x="wd2" y="hd2"/>
                </a:cxn>
              </a:cxnLst>
              <a:rect l="0" t="0" r="r" b="b"/>
              <a:pathLst>
                <a:path w="21565" h="21086" extrusionOk="0">
                  <a:moveTo>
                    <a:pt x="21023" y="5250"/>
                  </a:moveTo>
                  <a:lnTo>
                    <a:pt x="7163" y="195"/>
                  </a:lnTo>
                  <a:cubicBezTo>
                    <a:pt x="5264" y="-514"/>
                    <a:pt x="1521" y="853"/>
                    <a:pt x="445" y="2057"/>
                  </a:cubicBezTo>
                  <a:cubicBezTo>
                    <a:pt x="-35" y="2595"/>
                    <a:pt x="0" y="2983"/>
                    <a:pt x="0" y="3203"/>
                  </a:cubicBezTo>
                  <a:lnTo>
                    <a:pt x="173" y="14619"/>
                  </a:lnTo>
                  <a:cubicBezTo>
                    <a:pt x="184" y="14862"/>
                    <a:pt x="614" y="15188"/>
                    <a:pt x="983" y="15348"/>
                  </a:cubicBezTo>
                  <a:cubicBezTo>
                    <a:pt x="1753" y="15682"/>
                    <a:pt x="13399" y="20826"/>
                    <a:pt x="13729" y="20972"/>
                  </a:cubicBezTo>
                  <a:cubicBezTo>
                    <a:pt x="13905" y="21051"/>
                    <a:pt x="14115" y="21086"/>
                    <a:pt x="14322" y="21086"/>
                  </a:cubicBezTo>
                  <a:cubicBezTo>
                    <a:pt x="14499" y="21086"/>
                    <a:pt x="14675" y="21058"/>
                    <a:pt x="14834" y="21002"/>
                  </a:cubicBezTo>
                  <a:cubicBezTo>
                    <a:pt x="15185" y="20881"/>
                    <a:pt x="15404" y="20645"/>
                    <a:pt x="15404" y="20388"/>
                  </a:cubicBezTo>
                  <a:lnTo>
                    <a:pt x="15404" y="8397"/>
                  </a:lnTo>
                  <a:cubicBezTo>
                    <a:pt x="15404" y="8148"/>
                    <a:pt x="15198" y="7917"/>
                    <a:pt x="14862" y="7792"/>
                  </a:cubicBezTo>
                  <a:lnTo>
                    <a:pt x="2263" y="2817"/>
                  </a:lnTo>
                  <a:cubicBezTo>
                    <a:pt x="2408" y="2620"/>
                    <a:pt x="2968" y="2205"/>
                    <a:pt x="3997" y="1825"/>
                  </a:cubicBezTo>
                  <a:cubicBezTo>
                    <a:pt x="5082" y="1422"/>
                    <a:pt x="5896" y="1574"/>
                    <a:pt x="6082" y="1625"/>
                  </a:cubicBezTo>
                  <a:cubicBezTo>
                    <a:pt x="6082" y="1625"/>
                    <a:pt x="18173" y="6203"/>
                    <a:pt x="18544" y="6339"/>
                  </a:cubicBezTo>
                  <a:cubicBezTo>
                    <a:pt x="18911" y="6476"/>
                    <a:pt x="18918" y="6495"/>
                    <a:pt x="18918" y="6729"/>
                  </a:cubicBezTo>
                  <a:cubicBezTo>
                    <a:pt x="18918" y="6961"/>
                    <a:pt x="18918" y="18107"/>
                    <a:pt x="18918" y="18107"/>
                  </a:cubicBezTo>
                  <a:cubicBezTo>
                    <a:pt x="18918" y="18674"/>
                    <a:pt x="19733" y="18906"/>
                    <a:pt x="20330" y="18906"/>
                  </a:cubicBezTo>
                  <a:cubicBezTo>
                    <a:pt x="20927" y="18906"/>
                    <a:pt x="21565" y="18493"/>
                    <a:pt x="21565" y="18107"/>
                  </a:cubicBezTo>
                  <a:lnTo>
                    <a:pt x="21565" y="5855"/>
                  </a:lnTo>
                  <a:cubicBezTo>
                    <a:pt x="21565" y="5605"/>
                    <a:pt x="21357" y="5375"/>
                    <a:pt x="21023" y="5250"/>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38" name="Group 37"/>
          <p:cNvGrpSpPr/>
          <p:nvPr/>
        </p:nvGrpSpPr>
        <p:grpSpPr>
          <a:xfrm>
            <a:off x="2481351" y="3093399"/>
            <a:ext cx="509838" cy="509838"/>
            <a:chOff x="1785343" y="2858041"/>
            <a:chExt cx="556668" cy="556668"/>
          </a:xfrm>
        </p:grpSpPr>
        <p:sp>
          <p:nvSpPr>
            <p:cNvPr id="23" name="Shape 1678"/>
            <p:cNvSpPr/>
            <p:nvPr/>
          </p:nvSpPr>
          <p:spPr>
            <a:xfrm>
              <a:off x="1785343" y="2858041"/>
              <a:ext cx="556668"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31" name="Shape 1686"/>
            <p:cNvSpPr/>
            <p:nvPr/>
          </p:nvSpPr>
          <p:spPr>
            <a:xfrm>
              <a:off x="1976501" y="3008761"/>
              <a:ext cx="174352" cy="255228"/>
            </a:xfrm>
            <a:custGeom>
              <a:avLst/>
              <a:gdLst/>
              <a:ahLst/>
              <a:cxnLst>
                <a:cxn ang="0">
                  <a:pos x="wd2" y="hd2"/>
                </a:cxn>
                <a:cxn ang="5400000">
                  <a:pos x="wd2" y="hd2"/>
                </a:cxn>
                <a:cxn ang="10800000">
                  <a:pos x="wd2" y="hd2"/>
                </a:cxn>
                <a:cxn ang="16200000">
                  <a:pos x="wd2" y="hd2"/>
                </a:cxn>
              </a:cxnLst>
              <a:rect l="0" t="0" r="r" b="b"/>
              <a:pathLst>
                <a:path w="21600" h="21600" extrusionOk="0">
                  <a:moveTo>
                    <a:pt x="8283" y="0"/>
                  </a:moveTo>
                  <a:lnTo>
                    <a:pt x="7175" y="2115"/>
                  </a:lnTo>
                  <a:lnTo>
                    <a:pt x="3801" y="2115"/>
                  </a:lnTo>
                  <a:lnTo>
                    <a:pt x="5186" y="4231"/>
                  </a:lnTo>
                  <a:cubicBezTo>
                    <a:pt x="5186" y="4231"/>
                    <a:pt x="16313" y="4231"/>
                    <a:pt x="16313" y="4231"/>
                  </a:cubicBezTo>
                  <a:lnTo>
                    <a:pt x="17698" y="2115"/>
                  </a:lnTo>
                  <a:lnTo>
                    <a:pt x="14324" y="2115"/>
                  </a:lnTo>
                  <a:lnTo>
                    <a:pt x="13217" y="0"/>
                  </a:lnTo>
                  <a:lnTo>
                    <a:pt x="8283" y="0"/>
                  </a:lnTo>
                  <a:close/>
                  <a:moveTo>
                    <a:pt x="2165" y="2614"/>
                  </a:moveTo>
                  <a:cubicBezTo>
                    <a:pt x="977" y="2614"/>
                    <a:pt x="0" y="3264"/>
                    <a:pt x="0" y="4076"/>
                  </a:cubicBezTo>
                  <a:lnTo>
                    <a:pt x="0" y="20121"/>
                  </a:lnTo>
                  <a:cubicBezTo>
                    <a:pt x="0" y="20933"/>
                    <a:pt x="977" y="21600"/>
                    <a:pt x="2165" y="21600"/>
                  </a:cubicBezTo>
                  <a:lnTo>
                    <a:pt x="19460" y="21600"/>
                  </a:lnTo>
                  <a:cubicBezTo>
                    <a:pt x="20648" y="21600"/>
                    <a:pt x="21600" y="20933"/>
                    <a:pt x="21600" y="20121"/>
                  </a:cubicBezTo>
                  <a:lnTo>
                    <a:pt x="21600" y="4076"/>
                  </a:lnTo>
                  <a:cubicBezTo>
                    <a:pt x="21600" y="3264"/>
                    <a:pt x="20648" y="2614"/>
                    <a:pt x="19460" y="2614"/>
                  </a:cubicBezTo>
                  <a:lnTo>
                    <a:pt x="17597" y="5778"/>
                  </a:lnTo>
                  <a:lnTo>
                    <a:pt x="4003" y="5778"/>
                  </a:lnTo>
                  <a:lnTo>
                    <a:pt x="2165" y="2614"/>
                  </a:ln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41" name="Group 40"/>
          <p:cNvGrpSpPr/>
          <p:nvPr/>
        </p:nvGrpSpPr>
        <p:grpSpPr>
          <a:xfrm>
            <a:off x="8775241" y="4139159"/>
            <a:ext cx="509839" cy="509838"/>
            <a:chOff x="8657337" y="3999857"/>
            <a:chExt cx="556669" cy="556668"/>
          </a:xfrm>
        </p:grpSpPr>
        <p:sp>
          <p:nvSpPr>
            <p:cNvPr id="29" name="Shape 1684"/>
            <p:cNvSpPr/>
            <p:nvPr/>
          </p:nvSpPr>
          <p:spPr>
            <a:xfrm>
              <a:off x="8657337" y="3999857"/>
              <a:ext cx="556669" cy="55666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32" name="Shape 1687"/>
            <p:cNvSpPr/>
            <p:nvPr/>
          </p:nvSpPr>
          <p:spPr>
            <a:xfrm>
              <a:off x="8848496" y="4156361"/>
              <a:ext cx="174352" cy="24907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42" name="Group 41"/>
          <p:cNvGrpSpPr/>
          <p:nvPr/>
        </p:nvGrpSpPr>
        <p:grpSpPr>
          <a:xfrm>
            <a:off x="1822275" y="3676844"/>
            <a:ext cx="384794" cy="384794"/>
            <a:chOff x="1065729" y="3500706"/>
            <a:chExt cx="420138" cy="420138"/>
          </a:xfrm>
        </p:grpSpPr>
        <p:sp>
          <p:nvSpPr>
            <p:cNvPr id="33" name="Shape 1688"/>
            <p:cNvSpPr/>
            <p:nvPr/>
          </p:nvSpPr>
          <p:spPr>
            <a:xfrm>
              <a:off x="1065729" y="3500706"/>
              <a:ext cx="420138" cy="4201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a:solidFill>
                <a:srgbClr val="A6AAA9"/>
              </a:solidFill>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34" name="Shape 1689"/>
            <p:cNvSpPr/>
            <p:nvPr/>
          </p:nvSpPr>
          <p:spPr>
            <a:xfrm>
              <a:off x="1162442" y="3611819"/>
              <a:ext cx="205812" cy="210612"/>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chemeClr val="accent1"/>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grpSp>
      <p:grpSp>
        <p:nvGrpSpPr>
          <p:cNvPr id="35" name="Group 1692"/>
          <p:cNvGrpSpPr/>
          <p:nvPr/>
        </p:nvGrpSpPr>
        <p:grpSpPr>
          <a:xfrm>
            <a:off x="10621101" y="3676844"/>
            <a:ext cx="384794" cy="384794"/>
            <a:chOff x="0" y="0"/>
            <a:chExt cx="840273" cy="840273"/>
          </a:xfrm>
        </p:grpSpPr>
        <p:sp>
          <p:nvSpPr>
            <p:cNvPr id="36" name="Shape 1690"/>
            <p:cNvSpPr/>
            <p:nvPr/>
          </p:nvSpPr>
          <p:spPr>
            <a:xfrm>
              <a:off x="0" y="0"/>
              <a:ext cx="840274" cy="84027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7F7FA"/>
            </a:solidFill>
            <a:ln w="12700" cap="flat">
              <a:solidFill>
                <a:srgbClr val="A6AAA9"/>
              </a:solidFill>
              <a:prstDash val="solid"/>
              <a:miter lim="400000"/>
            </a:ln>
            <a:effectLst/>
          </p:spPr>
          <p:txBody>
            <a:bodyPr wrap="square" lIns="17447" tIns="17447" rIns="17447" bIns="17447" numCol="1" anchor="ctr">
              <a:noAutofit/>
            </a:bodyPr>
            <a:lstStyle/>
            <a:p>
              <a:pPr>
                <a:lnSpc>
                  <a:spcPct val="120000"/>
                </a:lnSpc>
              </a:pPr>
              <a:endParaRPr>
                <a:solidFill>
                  <a:srgbClr val="53585F"/>
                </a:solidFill>
                <a:latin typeface="+mn-lt"/>
                <a:ea typeface="+mn-ea"/>
                <a:cs typeface="+mn-ea"/>
                <a:sym typeface="+mn-lt"/>
              </a:endParaRPr>
            </a:p>
          </p:txBody>
        </p:sp>
        <p:sp>
          <p:nvSpPr>
            <p:cNvPr id="37" name="Shape 1691"/>
            <p:cNvSpPr/>
            <p:nvPr/>
          </p:nvSpPr>
          <p:spPr>
            <a:xfrm>
              <a:off x="180945" y="221045"/>
              <a:ext cx="478384" cy="398185"/>
            </a:xfrm>
            <a:custGeom>
              <a:avLst/>
              <a:gdLst/>
              <a:ahLst/>
              <a:cxnLst>
                <a:cxn ang="0">
                  <a:pos x="wd2" y="hd2"/>
                </a:cxn>
                <a:cxn ang="5400000">
                  <a:pos x="wd2" y="hd2"/>
                </a:cxn>
                <a:cxn ang="10800000">
                  <a:pos x="wd2" y="hd2"/>
                </a:cxn>
                <a:cxn ang="16200000">
                  <a:pos x="wd2" y="hd2"/>
                </a:cxn>
              </a:cxnLst>
              <a:rect l="0" t="0" r="r" b="b"/>
              <a:pathLst>
                <a:path w="21600" h="21436" extrusionOk="0">
                  <a:moveTo>
                    <a:pt x="21327" y="11618"/>
                  </a:moveTo>
                  <a:lnTo>
                    <a:pt x="21327" y="11618"/>
                  </a:lnTo>
                  <a:lnTo>
                    <a:pt x="21327" y="11291"/>
                  </a:lnTo>
                  <a:lnTo>
                    <a:pt x="21327" y="11291"/>
                  </a:lnTo>
                  <a:lnTo>
                    <a:pt x="21327" y="11291"/>
                  </a:lnTo>
                  <a:cubicBezTo>
                    <a:pt x="21600" y="11291"/>
                    <a:pt x="21600" y="11291"/>
                    <a:pt x="21600" y="11291"/>
                  </a:cubicBezTo>
                  <a:cubicBezTo>
                    <a:pt x="21600" y="10963"/>
                    <a:pt x="21600" y="10963"/>
                    <a:pt x="21600" y="10963"/>
                  </a:cubicBezTo>
                  <a:lnTo>
                    <a:pt x="21600" y="10963"/>
                  </a:lnTo>
                  <a:lnTo>
                    <a:pt x="21600" y="10636"/>
                  </a:lnTo>
                  <a:lnTo>
                    <a:pt x="21600" y="10636"/>
                  </a:lnTo>
                  <a:lnTo>
                    <a:pt x="21600" y="10636"/>
                  </a:lnTo>
                  <a:cubicBezTo>
                    <a:pt x="21600" y="10309"/>
                    <a:pt x="21600" y="10309"/>
                    <a:pt x="21600" y="10309"/>
                  </a:cubicBezTo>
                  <a:lnTo>
                    <a:pt x="21600" y="10309"/>
                  </a:lnTo>
                  <a:lnTo>
                    <a:pt x="21600" y="9981"/>
                  </a:lnTo>
                  <a:cubicBezTo>
                    <a:pt x="21600" y="9981"/>
                    <a:pt x="21600" y="9981"/>
                    <a:pt x="21327" y="9981"/>
                  </a:cubicBezTo>
                  <a:lnTo>
                    <a:pt x="21327" y="9981"/>
                  </a:lnTo>
                  <a:cubicBezTo>
                    <a:pt x="21327" y="9981"/>
                    <a:pt x="21327" y="9981"/>
                    <a:pt x="21327" y="9654"/>
                  </a:cubicBezTo>
                  <a:lnTo>
                    <a:pt x="21327" y="9654"/>
                  </a:lnTo>
                  <a:lnTo>
                    <a:pt x="21327" y="9654"/>
                  </a:lnTo>
                  <a:lnTo>
                    <a:pt x="21327" y="9327"/>
                  </a:lnTo>
                  <a:lnTo>
                    <a:pt x="21053" y="9327"/>
                  </a:lnTo>
                  <a:lnTo>
                    <a:pt x="21053" y="9327"/>
                  </a:lnTo>
                  <a:cubicBezTo>
                    <a:pt x="13671" y="491"/>
                    <a:pt x="13671" y="491"/>
                    <a:pt x="13671" y="491"/>
                  </a:cubicBezTo>
                  <a:cubicBezTo>
                    <a:pt x="13124" y="-164"/>
                    <a:pt x="12030" y="-164"/>
                    <a:pt x="11484" y="491"/>
                  </a:cubicBezTo>
                  <a:cubicBezTo>
                    <a:pt x="10937" y="1145"/>
                    <a:pt x="10937" y="2454"/>
                    <a:pt x="11484" y="3109"/>
                  </a:cubicBezTo>
                  <a:cubicBezTo>
                    <a:pt x="16132" y="8672"/>
                    <a:pt x="16132" y="8672"/>
                    <a:pt x="16132" y="8672"/>
                  </a:cubicBezTo>
                  <a:cubicBezTo>
                    <a:pt x="1641" y="8672"/>
                    <a:pt x="1641" y="8672"/>
                    <a:pt x="1641" y="8672"/>
                  </a:cubicBezTo>
                  <a:cubicBezTo>
                    <a:pt x="1094" y="8672"/>
                    <a:pt x="547" y="9000"/>
                    <a:pt x="273" y="9654"/>
                  </a:cubicBezTo>
                  <a:cubicBezTo>
                    <a:pt x="0" y="9981"/>
                    <a:pt x="0" y="10309"/>
                    <a:pt x="0" y="10636"/>
                  </a:cubicBezTo>
                  <a:cubicBezTo>
                    <a:pt x="0" y="11291"/>
                    <a:pt x="273" y="11618"/>
                    <a:pt x="547" y="11945"/>
                  </a:cubicBezTo>
                  <a:cubicBezTo>
                    <a:pt x="820" y="12272"/>
                    <a:pt x="1094" y="12600"/>
                    <a:pt x="1641" y="12600"/>
                  </a:cubicBezTo>
                  <a:lnTo>
                    <a:pt x="1641" y="12600"/>
                  </a:lnTo>
                  <a:cubicBezTo>
                    <a:pt x="16132" y="12600"/>
                    <a:pt x="16132" y="12600"/>
                    <a:pt x="16132" y="12600"/>
                  </a:cubicBezTo>
                  <a:cubicBezTo>
                    <a:pt x="11484" y="18163"/>
                    <a:pt x="11484" y="18163"/>
                    <a:pt x="11484" y="18163"/>
                  </a:cubicBezTo>
                  <a:cubicBezTo>
                    <a:pt x="10937" y="18818"/>
                    <a:pt x="10937" y="20127"/>
                    <a:pt x="11484" y="20781"/>
                  </a:cubicBezTo>
                  <a:cubicBezTo>
                    <a:pt x="11757" y="21109"/>
                    <a:pt x="12304" y="21436"/>
                    <a:pt x="12577" y="21436"/>
                  </a:cubicBezTo>
                  <a:cubicBezTo>
                    <a:pt x="13124" y="21436"/>
                    <a:pt x="13397" y="21109"/>
                    <a:pt x="13671" y="20781"/>
                  </a:cubicBezTo>
                  <a:cubicBezTo>
                    <a:pt x="21053" y="11945"/>
                    <a:pt x="21053" y="11945"/>
                    <a:pt x="21053" y="11945"/>
                  </a:cubicBezTo>
                  <a:lnTo>
                    <a:pt x="21053" y="11945"/>
                  </a:lnTo>
                  <a:cubicBezTo>
                    <a:pt x="21053" y="11945"/>
                    <a:pt x="21327" y="11945"/>
                    <a:pt x="21327" y="11618"/>
                  </a:cubicBezTo>
                  <a:lnTo>
                    <a:pt x="21327" y="11618"/>
                  </a:lnTo>
                  <a:close/>
                </a:path>
              </a:pathLst>
            </a:custGeom>
            <a:solidFill>
              <a:schemeClr val="accent1"/>
            </a:solidFill>
            <a:ln w="12700" cap="flat">
              <a:noFill/>
              <a:miter lim="400000"/>
            </a:ln>
            <a:effectLst/>
          </p:spPr>
          <p:txBody>
            <a:bodyPr wrap="square" lIns="0" tIns="0" rIns="0" bIns="0" numCol="1" anchor="t">
              <a:noAutofit/>
            </a:bodyPr>
            <a:lstStyle/>
            <a:p>
              <a:pPr>
                <a:lnSpc>
                  <a:spcPct val="120000"/>
                </a:lnSpc>
              </a:pPr>
              <a:endParaRPr>
                <a:solidFill>
                  <a:srgbClr val="53585F"/>
                </a:solidFill>
                <a:latin typeface="+mn-lt"/>
                <a:ea typeface="+mn-ea"/>
                <a:cs typeface="+mn-ea"/>
                <a:sym typeface="+mn-lt"/>
              </a:endParaRPr>
            </a:p>
          </p:txBody>
        </p:sp>
      </p:grpSp>
      <p:sp>
        <p:nvSpPr>
          <p:cNvPr id="4" name="Text Placeholder 3"/>
          <p:cNvSpPr>
            <a:spLocks noGrp="1"/>
          </p:cNvSpPr>
          <p:nvPr>
            <p:ph type="body" sz="quarter" idx="4294967295"/>
          </p:nvPr>
        </p:nvSpPr>
        <p:spPr>
          <a:xfrm>
            <a:off x="2914360" y="3610999"/>
            <a:ext cx="796925" cy="517065"/>
          </a:xfrm>
          <a:prstGeom prst="rect">
            <a:avLst/>
          </a:prstGeom>
        </p:spPr>
        <p:txBody>
          <a:bodyPr vert="horz" wrap="square" lIns="0" tIns="0" rIns="0" bIns="0" rtlCol="0" anchor="ctr">
            <a:spAutoFit/>
          </a:bodyPr>
          <a:lstStyle/>
          <a:p>
            <a:pPr marL="0" indent="0" algn="ctr" defTabSz="914400" fontAlgn="base">
              <a:lnSpc>
                <a:spcPct val="120000"/>
              </a:lnSpc>
              <a:spcAft>
                <a:spcPct val="0"/>
              </a:spcAft>
              <a:buNone/>
            </a:pPr>
            <a:r>
              <a:rPr lang="zh-CN" altLang="en-US" sz="1400" smtClean="0">
                <a:solidFill>
                  <a:srgbClr val="FCFCFC"/>
                </a:solidFill>
                <a:cs typeface="+mn-ea"/>
                <a:sym typeface="+mn-lt"/>
              </a:rPr>
              <a:t>请替换文字内容</a:t>
            </a:r>
            <a:endParaRPr lang="id-ID" sz="1400" dirty="0">
              <a:solidFill>
                <a:srgbClr val="FCFCFC"/>
              </a:solidFill>
              <a:cs typeface="+mn-ea"/>
              <a:sym typeface="+mn-lt"/>
            </a:endParaRPr>
          </a:p>
        </p:txBody>
      </p:sp>
      <p:sp>
        <p:nvSpPr>
          <p:cNvPr id="5" name="Text Placeholder 4"/>
          <p:cNvSpPr>
            <a:spLocks noGrp="1"/>
          </p:cNvSpPr>
          <p:nvPr>
            <p:ph type="body" sz="quarter" idx="4294967295"/>
          </p:nvPr>
        </p:nvSpPr>
        <p:spPr>
          <a:xfrm>
            <a:off x="2389411" y="2212975"/>
            <a:ext cx="1654175" cy="443198"/>
          </a:xfrm>
          <a:prstGeom prst="rect">
            <a:avLst/>
          </a:prstGeom>
        </p:spPr>
        <p:txBody>
          <a:bodyPr vert="horz" wrap="square" lIns="0" tIns="0" rIns="0" bIns="0" rtlCol="0">
            <a:spAutoFit/>
          </a:bodyPr>
          <a:lstStyle/>
          <a:p>
            <a:pPr marL="0" indent="0" defTabSz="914400" fontAlgn="base">
              <a:lnSpc>
                <a:spcPct val="120000"/>
              </a:lnSpc>
              <a:spcAft>
                <a:spcPct val="0"/>
              </a:spcAft>
              <a:buNone/>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id-ID" altLang="zh-CN" sz="800" dirty="0">
              <a:solidFill>
                <a:schemeClr val="bg1">
                  <a:lumMod val="65000"/>
                </a:schemeClr>
              </a:solidFill>
              <a:cs typeface="+mn-ea"/>
              <a:sym typeface="+mn-lt"/>
            </a:endParaRPr>
          </a:p>
        </p:txBody>
      </p:sp>
      <p:sp>
        <p:nvSpPr>
          <p:cNvPr id="43" name="Text Placeholder 3"/>
          <p:cNvSpPr txBox="1"/>
          <p:nvPr/>
        </p:nvSpPr>
        <p:spPr>
          <a:xfrm>
            <a:off x="5001790" y="3610710"/>
            <a:ext cx="795856" cy="517065"/>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rgbClr val="FCFCFC"/>
                </a:solidFill>
                <a:latin typeface="+mn-lt"/>
                <a:ea typeface="+mn-ea"/>
                <a:cs typeface="+mn-ea"/>
                <a:sym typeface="+mn-lt"/>
              </a:rPr>
              <a:t>请替换文字内容</a:t>
            </a:r>
            <a:endParaRPr lang="id-ID" sz="1400" dirty="0">
              <a:solidFill>
                <a:srgbClr val="FCFCFC"/>
              </a:solidFill>
              <a:latin typeface="+mn-lt"/>
              <a:ea typeface="+mn-ea"/>
              <a:cs typeface="+mn-ea"/>
              <a:sym typeface="+mn-lt"/>
            </a:endParaRPr>
          </a:p>
        </p:txBody>
      </p:sp>
      <p:sp>
        <p:nvSpPr>
          <p:cNvPr id="46" name="Text Placeholder 3"/>
          <p:cNvSpPr txBox="1"/>
          <p:nvPr/>
        </p:nvSpPr>
        <p:spPr>
          <a:xfrm>
            <a:off x="9188434" y="3610710"/>
            <a:ext cx="795856" cy="517065"/>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rgbClr val="FCFCFC"/>
                </a:solidFill>
                <a:latin typeface="+mn-lt"/>
                <a:ea typeface="+mn-ea"/>
                <a:cs typeface="+mn-ea"/>
                <a:sym typeface="+mn-lt"/>
              </a:rPr>
              <a:t>请替换文字内容</a:t>
            </a:r>
            <a:endParaRPr lang="id-ID" sz="1400" dirty="0">
              <a:solidFill>
                <a:srgbClr val="FCFCFC"/>
              </a:solidFill>
              <a:latin typeface="+mn-lt"/>
              <a:ea typeface="+mn-ea"/>
              <a:cs typeface="+mn-ea"/>
              <a:sym typeface="+mn-lt"/>
            </a:endParaRPr>
          </a:p>
        </p:txBody>
      </p:sp>
      <p:sp>
        <p:nvSpPr>
          <p:cNvPr id="48" name="Text Placeholder 4"/>
          <p:cNvSpPr txBox="1"/>
          <p:nvPr/>
        </p:nvSpPr>
        <p:spPr>
          <a:xfrm>
            <a:off x="8759874" y="5011021"/>
            <a:ext cx="1652975" cy="44319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altLang="zh-CN" sz="800" dirty="0">
              <a:solidFill>
                <a:schemeClr val="bg1">
                  <a:lumMod val="65000"/>
                </a:schemeClr>
              </a:solidFill>
              <a:latin typeface="+mn-lt"/>
              <a:ea typeface="+mn-ea"/>
              <a:cs typeface="+mn-ea"/>
              <a:sym typeface="+mn-lt"/>
            </a:endParaRPr>
          </a:p>
        </p:txBody>
      </p:sp>
      <p:sp>
        <p:nvSpPr>
          <p:cNvPr id="49" name="Text Placeholder 4"/>
          <p:cNvSpPr txBox="1"/>
          <p:nvPr/>
        </p:nvSpPr>
        <p:spPr>
          <a:xfrm>
            <a:off x="4196404" y="5011021"/>
            <a:ext cx="1662442" cy="44319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altLang="zh-CN" sz="800" dirty="0">
              <a:solidFill>
                <a:schemeClr val="bg1">
                  <a:lumMod val="65000"/>
                </a:schemeClr>
              </a:solidFill>
              <a:latin typeface="+mn-lt"/>
              <a:ea typeface="+mn-ea"/>
              <a:cs typeface="+mn-ea"/>
              <a:sym typeface="+mn-lt"/>
            </a:endParaRPr>
          </a:p>
        </p:txBody>
      </p:sp>
      <p:sp>
        <p:nvSpPr>
          <p:cNvPr id="50" name="Text Placeholder 4"/>
          <p:cNvSpPr txBox="1"/>
          <p:nvPr/>
        </p:nvSpPr>
        <p:spPr>
          <a:xfrm>
            <a:off x="6708449" y="2212975"/>
            <a:ext cx="1662442" cy="443198"/>
          </a:xfrm>
          <a:prstGeom prst="rect">
            <a:avLst/>
          </a:prstGeom>
        </p:spPr>
        <p:txBody>
          <a:bodyPr vert="horz" wrap="square"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id-ID" altLang="zh-CN" sz="800" dirty="0">
              <a:solidFill>
                <a:schemeClr val="bg1">
                  <a:lumMod val="65000"/>
                </a:schemeClr>
              </a:solidFill>
              <a:latin typeface="+mn-lt"/>
              <a:ea typeface="+mn-ea"/>
              <a:cs typeface="+mn-ea"/>
              <a:sym typeface="+mn-lt"/>
            </a:endParaRPr>
          </a:p>
        </p:txBody>
      </p:sp>
      <p:sp>
        <p:nvSpPr>
          <p:cNvPr id="47" name="Shape 1674"/>
          <p:cNvSpPr/>
          <p:nvPr/>
        </p:nvSpPr>
        <p:spPr>
          <a:xfrm>
            <a:off x="6632930" y="3039445"/>
            <a:ext cx="1697547" cy="167220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2"/>
          </a:solidFill>
          <a:ln w="12700">
            <a:miter lim="400000"/>
          </a:ln>
        </p:spPr>
        <p:txBody>
          <a:bodyPr lIns="0" tIns="0" rIns="0" bIns="0"/>
          <a:lstStyle/>
          <a:p>
            <a:pPr>
              <a:lnSpc>
                <a:spcPct val="120000"/>
              </a:lnSpc>
            </a:pPr>
            <a:endParaRPr>
              <a:solidFill>
                <a:srgbClr val="53585F"/>
              </a:solidFill>
              <a:latin typeface="+mn-lt"/>
              <a:ea typeface="+mn-ea"/>
              <a:cs typeface="+mn-ea"/>
              <a:sym typeface="+mn-lt"/>
            </a:endParaRPr>
          </a:p>
        </p:txBody>
      </p:sp>
      <p:sp>
        <p:nvSpPr>
          <p:cNvPr id="44" name="Text Placeholder 3"/>
          <p:cNvSpPr txBox="1"/>
          <p:nvPr/>
        </p:nvSpPr>
        <p:spPr>
          <a:xfrm>
            <a:off x="7080952" y="3610710"/>
            <a:ext cx="795856" cy="517065"/>
          </a:xfrm>
          <a:prstGeom prst="rect">
            <a:avLst/>
          </a:prstGeom>
        </p:spPr>
        <p:txBody>
          <a:bodyPr vert="horz" wrap="square"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smtClean="0">
                <a:solidFill>
                  <a:srgbClr val="FCFCFC"/>
                </a:solidFill>
                <a:latin typeface="+mn-lt"/>
                <a:ea typeface="+mn-ea"/>
                <a:cs typeface="+mn-ea"/>
                <a:sym typeface="+mn-lt"/>
              </a:rPr>
              <a:t>请替换文字内容</a:t>
            </a:r>
            <a:endParaRPr lang="id-ID" sz="1400" dirty="0">
              <a:solidFill>
                <a:srgbClr val="FCFCFC"/>
              </a:solidFill>
              <a:latin typeface="+mn-lt"/>
              <a:ea typeface="+mn-ea"/>
              <a:cs typeface="+mn-ea"/>
              <a:sym typeface="+mn-lt"/>
            </a:endParaRPr>
          </a:p>
        </p:txBody>
      </p:sp>
      <p:sp>
        <p:nvSpPr>
          <p:cNvPr id="55" name="Shape 1681"/>
          <p:cNvSpPr/>
          <p:nvPr/>
        </p:nvSpPr>
        <p:spPr>
          <a:xfrm>
            <a:off x="6679459" y="3093399"/>
            <a:ext cx="509838" cy="5098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a:miter lim="400000"/>
          </a:ln>
        </p:spPr>
        <p:txBody>
          <a:bodyPr lIns="17447" tIns="17447" rIns="17447" bIns="17447" anchor="ctr"/>
          <a:lstStyle/>
          <a:p>
            <a:pPr>
              <a:lnSpc>
                <a:spcPct val="120000"/>
              </a:lnSpc>
            </a:pPr>
            <a:endParaRPr>
              <a:solidFill>
                <a:srgbClr val="53585F"/>
              </a:solidFill>
              <a:latin typeface="+mn-lt"/>
              <a:ea typeface="+mn-ea"/>
              <a:cs typeface="+mn-ea"/>
              <a:sym typeface="+mn-lt"/>
            </a:endParaRPr>
          </a:p>
        </p:txBody>
      </p:sp>
      <p:sp>
        <p:nvSpPr>
          <p:cNvPr id="27" name="Shape 1682"/>
          <p:cNvSpPr/>
          <p:nvPr/>
        </p:nvSpPr>
        <p:spPr>
          <a:xfrm>
            <a:off x="6819977" y="3233910"/>
            <a:ext cx="228801" cy="22881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a:miter lim="400000"/>
          </a:ln>
        </p:spPr>
        <p:txBody>
          <a:bodyPr lIns="0" tIns="0" rIns="0" bIns="0" anchor="ctr"/>
          <a:lstStyle/>
          <a:p>
            <a:pPr>
              <a:lnSpc>
                <a:spcPct val="120000"/>
              </a:lnSpc>
            </a:pPr>
            <a:endParaRPr>
              <a:solidFill>
                <a:srgbClr val="53585F"/>
              </a:solidFill>
              <a:latin typeface="+mn-lt"/>
              <a:ea typeface="+mn-ea"/>
              <a:cs typeface="+mn-ea"/>
              <a:sym typeface="+mn-lt"/>
            </a:endParaRPr>
          </a:p>
        </p:txBody>
      </p:sp>
      <p:sp>
        <p:nvSpPr>
          <p:cNvPr id="40"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57"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500" fill="hold"/>
                                        <p:tgtEl>
                                          <p:spTgt spid="42"/>
                                        </p:tgtEl>
                                        <p:attrNameLst>
                                          <p:attrName>ppt_w</p:attrName>
                                        </p:attrNameLst>
                                      </p:cBhvr>
                                      <p:tavLst>
                                        <p:tav tm="0">
                                          <p:val>
                                            <p:fltVal val="0"/>
                                          </p:val>
                                        </p:tav>
                                        <p:tav tm="100000">
                                          <p:val>
                                            <p:strVal val="#ppt_w"/>
                                          </p:val>
                                        </p:tav>
                                      </p:tavLst>
                                    </p:anim>
                                    <p:anim calcmode="lin" valueType="num">
                                      <p:cBhvr>
                                        <p:cTn id="12" dur="500" fill="hold"/>
                                        <p:tgtEl>
                                          <p:spTgt spid="42"/>
                                        </p:tgtEl>
                                        <p:attrNameLst>
                                          <p:attrName>ppt_h</p:attrName>
                                        </p:attrNameLst>
                                      </p:cBhvr>
                                      <p:tavLst>
                                        <p:tav tm="0">
                                          <p:val>
                                            <p:fltVal val="0"/>
                                          </p:val>
                                        </p:tav>
                                        <p:tav tm="100000">
                                          <p:val>
                                            <p:strVal val="#ppt_h"/>
                                          </p:val>
                                        </p:tav>
                                      </p:tavLst>
                                    </p:anim>
                                    <p:animEffect transition="in" filter="fade">
                                      <p:cBhvr>
                                        <p:cTn id="13" dur="500"/>
                                        <p:tgtEl>
                                          <p:spTgt spid="4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fltVal val="0"/>
                                          </p:val>
                                        </p:tav>
                                        <p:tav tm="100000">
                                          <p:val>
                                            <p:strVal val="#ppt_w"/>
                                          </p:val>
                                        </p:tav>
                                      </p:tavLst>
                                    </p:anim>
                                    <p:anim calcmode="lin" valueType="num">
                                      <p:cBhvr>
                                        <p:cTn id="22" dur="500" fill="hold"/>
                                        <p:tgtEl>
                                          <p:spTgt spid="51"/>
                                        </p:tgtEl>
                                        <p:attrNameLst>
                                          <p:attrName>ppt_h</p:attrName>
                                        </p:attrNameLst>
                                      </p:cBhvr>
                                      <p:tavLst>
                                        <p:tav tm="0">
                                          <p:val>
                                            <p:fltVal val="0"/>
                                          </p:val>
                                        </p:tav>
                                        <p:tav tm="100000">
                                          <p:val>
                                            <p:strVal val="#ppt_h"/>
                                          </p:val>
                                        </p:tav>
                                      </p:tavLst>
                                    </p:anim>
                                    <p:animEffect transition="in" filter="fade">
                                      <p:cBhvr>
                                        <p:cTn id="23" dur="500"/>
                                        <p:tgtEl>
                                          <p:spTgt spid="5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500"/>
                                        <p:tgtEl>
                                          <p:spTgt spid="4">
                                            <p:txEl>
                                              <p:pRg st="0" end="0"/>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par>
                          <p:cTn id="31" fill="hold">
                            <p:stCondLst>
                              <p:cond delay="2500"/>
                            </p:stCondLst>
                            <p:childTnLst>
                              <p:par>
                                <p:cTn id="32" presetID="18" presetClass="entr" presetSubtype="6" fill="hold" grpId="0" nodeType="after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strips(downRight)">
                                      <p:cBhvr>
                                        <p:cTn id="34" dur="500"/>
                                        <p:tgtEl>
                                          <p:spTgt spid="49"/>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2"/>
                                        </p:tgtEl>
                                        <p:attrNameLst>
                                          <p:attrName>style.visibility</p:attrName>
                                        </p:attrNameLst>
                                      </p:cBhvr>
                                      <p:to>
                                        <p:strVal val="visible"/>
                                      </p:to>
                                    </p:set>
                                    <p:anim calcmode="lin" valueType="num">
                                      <p:cBhvr>
                                        <p:cTn id="42" dur="500" fill="hold"/>
                                        <p:tgtEl>
                                          <p:spTgt spid="52"/>
                                        </p:tgtEl>
                                        <p:attrNameLst>
                                          <p:attrName>ppt_w</p:attrName>
                                        </p:attrNameLst>
                                      </p:cBhvr>
                                      <p:tavLst>
                                        <p:tav tm="0">
                                          <p:val>
                                            <p:fltVal val="0"/>
                                          </p:val>
                                        </p:tav>
                                        <p:tav tm="100000">
                                          <p:val>
                                            <p:strVal val="#ppt_w"/>
                                          </p:val>
                                        </p:tav>
                                      </p:tavLst>
                                    </p:anim>
                                    <p:anim calcmode="lin" valueType="num">
                                      <p:cBhvr>
                                        <p:cTn id="43" dur="500" fill="hold"/>
                                        <p:tgtEl>
                                          <p:spTgt spid="52"/>
                                        </p:tgtEl>
                                        <p:attrNameLst>
                                          <p:attrName>ppt_h</p:attrName>
                                        </p:attrNameLst>
                                      </p:cBhvr>
                                      <p:tavLst>
                                        <p:tav tm="0">
                                          <p:val>
                                            <p:fltVal val="0"/>
                                          </p:val>
                                        </p:tav>
                                        <p:tav tm="100000">
                                          <p:val>
                                            <p:strVal val="#ppt_h"/>
                                          </p:val>
                                        </p:tav>
                                      </p:tavLst>
                                    </p:anim>
                                    <p:animEffect transition="in" filter="fade">
                                      <p:cBhvr>
                                        <p:cTn id="44" dur="500"/>
                                        <p:tgtEl>
                                          <p:spTgt spid="52"/>
                                        </p:tgtEl>
                                      </p:cBhvr>
                                    </p:animEffect>
                                  </p:childTnLst>
                                </p:cTn>
                              </p:par>
                            </p:childTnLst>
                          </p:cTn>
                        </p:par>
                        <p:par>
                          <p:cTn id="45" fill="hold">
                            <p:stCondLst>
                              <p:cond delay="4000"/>
                            </p:stCondLst>
                            <p:childTnLst>
                              <p:par>
                                <p:cTn id="46" presetID="10" presetClass="entr" presetSubtype="0"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fade">
                                      <p:cBhvr>
                                        <p:cTn id="48" dur="500"/>
                                        <p:tgtEl>
                                          <p:spTgt spid="43"/>
                                        </p:tgtEl>
                                      </p:cBhvr>
                                    </p:animEffect>
                                  </p:childTnLst>
                                </p:cTn>
                              </p:par>
                              <p:par>
                                <p:cTn id="49" presetID="10" presetClass="entr" presetSubtype="0" fill="hold"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4500"/>
                            </p:stCondLst>
                            <p:childTnLst>
                              <p:par>
                                <p:cTn id="53" presetID="18" presetClass="entr" presetSubtype="6" fill="hold" grpId="0" nodeType="afterEffect">
                                  <p:stCondLst>
                                    <p:cond delay="0"/>
                                  </p:stCondLst>
                                  <p:childTnLst>
                                    <p:set>
                                      <p:cBhvr>
                                        <p:cTn id="54" dur="1" fill="hold">
                                          <p:stCondLst>
                                            <p:cond delay="0"/>
                                          </p:stCondLst>
                                        </p:cTn>
                                        <p:tgtEl>
                                          <p:spTgt spid="5">
                                            <p:txEl>
                                              <p:pRg st="0" end="0"/>
                                            </p:txEl>
                                          </p:spTgt>
                                        </p:tgtEl>
                                        <p:attrNameLst>
                                          <p:attrName>style.visibility</p:attrName>
                                        </p:attrNameLst>
                                      </p:cBhvr>
                                      <p:to>
                                        <p:strVal val="visible"/>
                                      </p:to>
                                    </p:set>
                                    <p:animEffect transition="in" filter="strips(downRight)">
                                      <p:cBhvr>
                                        <p:cTn id="55" dur="500"/>
                                        <p:tgtEl>
                                          <p:spTgt spid="5">
                                            <p:txEl>
                                              <p:pRg st="0" end="0"/>
                                            </p:txEl>
                                          </p:spTgt>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wipe(left)">
                                      <p:cBhvr>
                                        <p:cTn id="59" dur="500"/>
                                        <p:tgtEl>
                                          <p:spTgt spid="7"/>
                                        </p:tgtEl>
                                      </p:cBhvr>
                                    </p:animEffect>
                                  </p:childTnLst>
                                </p:cTn>
                              </p:par>
                            </p:childTnLst>
                          </p:cTn>
                        </p:par>
                        <p:par>
                          <p:cTn id="60" fill="hold">
                            <p:stCondLst>
                              <p:cond delay="5500"/>
                            </p:stCondLst>
                            <p:childTnLst>
                              <p:par>
                                <p:cTn id="61" presetID="53" presetClass="entr" presetSubtype="16"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childTnLst>
                          </p:cTn>
                        </p:par>
                        <p:par>
                          <p:cTn id="76" fill="hold">
                            <p:stCondLst>
                              <p:cond delay="6500"/>
                            </p:stCondLst>
                            <p:childTnLst>
                              <p:par>
                                <p:cTn id="77" presetID="18" presetClass="entr" presetSubtype="6" fill="hold" grpId="0" nodeType="afterEffect">
                                  <p:stCondLst>
                                    <p:cond delay="0"/>
                                  </p:stCondLst>
                                  <p:childTnLst>
                                    <p:set>
                                      <p:cBhvr>
                                        <p:cTn id="78" dur="1" fill="hold">
                                          <p:stCondLst>
                                            <p:cond delay="0"/>
                                          </p:stCondLst>
                                        </p:cTn>
                                        <p:tgtEl>
                                          <p:spTgt spid="50"/>
                                        </p:tgtEl>
                                        <p:attrNameLst>
                                          <p:attrName>style.visibility</p:attrName>
                                        </p:attrNameLst>
                                      </p:cBhvr>
                                      <p:to>
                                        <p:strVal val="visible"/>
                                      </p:to>
                                    </p:set>
                                    <p:animEffect transition="in" filter="strips(downRight)">
                                      <p:cBhvr>
                                        <p:cTn id="79" dur="500"/>
                                        <p:tgtEl>
                                          <p:spTgt spid="50"/>
                                        </p:tgtEl>
                                      </p:cBhvr>
                                    </p:animEffect>
                                  </p:childTnLst>
                                </p:cTn>
                              </p:par>
                            </p:childTnLst>
                          </p:cTn>
                        </p:par>
                        <p:par>
                          <p:cTn id="80" fill="hold">
                            <p:stCondLst>
                              <p:cond delay="7000"/>
                            </p:stCondLst>
                            <p:childTnLst>
                              <p:par>
                                <p:cTn id="81" presetID="22" presetClass="entr" presetSubtype="8" fill="hold" grpId="0" nodeType="afterEffect">
                                  <p:stCondLst>
                                    <p:cond delay="0"/>
                                  </p:stCondLst>
                                  <p:childTnLst>
                                    <p:set>
                                      <p:cBhvr>
                                        <p:cTn id="82" dur="1" fill="hold">
                                          <p:stCondLst>
                                            <p:cond delay="0"/>
                                          </p:stCondLst>
                                        </p:cTn>
                                        <p:tgtEl>
                                          <p:spTgt spid="8"/>
                                        </p:tgtEl>
                                        <p:attrNameLst>
                                          <p:attrName>style.visibility</p:attrName>
                                        </p:attrNameLst>
                                      </p:cBhvr>
                                      <p:to>
                                        <p:strVal val="visible"/>
                                      </p:to>
                                    </p:set>
                                    <p:animEffect transition="in" filter="wipe(left)">
                                      <p:cBhvr>
                                        <p:cTn id="83" dur="500"/>
                                        <p:tgtEl>
                                          <p:spTgt spid="8"/>
                                        </p:tgtEl>
                                      </p:cBhvr>
                                    </p:animEffect>
                                  </p:childTnLst>
                                </p:cTn>
                              </p:par>
                            </p:childTnLst>
                          </p:cTn>
                        </p:par>
                        <p:par>
                          <p:cTn id="84" fill="hold">
                            <p:stCondLst>
                              <p:cond delay="7500"/>
                            </p:stCondLst>
                            <p:childTnLst>
                              <p:par>
                                <p:cTn id="85" presetID="53" presetClass="entr" presetSubtype="16" fill="hold" grpId="0" nodeType="afterEffect">
                                  <p:stCondLst>
                                    <p:cond delay="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Effect transition="in" filter="fade">
                                      <p:cBhvr>
                                        <p:cTn id="89" dur="500"/>
                                        <p:tgtEl>
                                          <p:spTgt spid="54"/>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childTnLst>
                                </p:cTn>
                              </p:par>
                              <p:par>
                                <p:cTn id="94" presetID="10" presetClass="entr" presetSubtype="0" fill="hold"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childTnLst>
                                </p:cTn>
                              </p:par>
                            </p:childTnLst>
                          </p:cTn>
                        </p:par>
                        <p:par>
                          <p:cTn id="97" fill="hold">
                            <p:stCondLst>
                              <p:cond delay="8500"/>
                            </p:stCondLst>
                            <p:childTnLst>
                              <p:par>
                                <p:cTn id="98" presetID="18" presetClass="entr" presetSubtype="6" fill="hold" grpId="0"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strips(downRight)">
                                      <p:cBhvr>
                                        <p:cTn id="100" dur="500"/>
                                        <p:tgtEl>
                                          <p:spTgt spid="48"/>
                                        </p:tgtEl>
                                      </p:cBhvr>
                                    </p:animEffect>
                                  </p:childTnLst>
                                </p:cTn>
                              </p:par>
                            </p:childTnLst>
                          </p:cTn>
                        </p:par>
                        <p:par>
                          <p:cTn id="101" fill="hold">
                            <p:stCondLst>
                              <p:cond delay="9000"/>
                            </p:stCondLst>
                            <p:childTnLst>
                              <p:par>
                                <p:cTn id="102" presetID="22" presetClass="entr" presetSubtype="8" fill="hold" grpId="0" nodeType="after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left)">
                                      <p:cBhvr>
                                        <p:cTn id="104" dur="500"/>
                                        <p:tgtEl>
                                          <p:spTgt spid="9"/>
                                        </p:tgtEl>
                                      </p:cBhvr>
                                    </p:animEffect>
                                  </p:childTnLst>
                                </p:cTn>
                              </p:par>
                            </p:childTnLst>
                          </p:cTn>
                        </p:par>
                        <p:par>
                          <p:cTn id="105" fill="hold">
                            <p:stCondLst>
                              <p:cond delay="9500"/>
                            </p:stCondLst>
                            <p:childTnLst>
                              <p:par>
                                <p:cTn id="106" presetID="53" presetClass="entr" presetSubtype="16" fill="hold" nodeType="after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500" fill="hold"/>
                                        <p:tgtEl>
                                          <p:spTgt spid="35"/>
                                        </p:tgtEl>
                                        <p:attrNameLst>
                                          <p:attrName>ppt_w</p:attrName>
                                        </p:attrNameLst>
                                      </p:cBhvr>
                                      <p:tavLst>
                                        <p:tav tm="0">
                                          <p:val>
                                            <p:fltVal val="0"/>
                                          </p:val>
                                        </p:tav>
                                        <p:tav tm="100000">
                                          <p:val>
                                            <p:strVal val="#ppt_w"/>
                                          </p:val>
                                        </p:tav>
                                      </p:tavLst>
                                    </p:anim>
                                    <p:anim calcmode="lin" valueType="num">
                                      <p:cBhvr>
                                        <p:cTn id="109" dur="500" fill="hold"/>
                                        <p:tgtEl>
                                          <p:spTgt spid="35"/>
                                        </p:tgtEl>
                                        <p:attrNameLst>
                                          <p:attrName>ppt_h</p:attrName>
                                        </p:attrNameLst>
                                      </p:cBhvr>
                                      <p:tavLst>
                                        <p:tav tm="0">
                                          <p:val>
                                            <p:fltVal val="0"/>
                                          </p:val>
                                        </p:tav>
                                        <p:tav tm="100000">
                                          <p:val>
                                            <p:strVal val="#ppt_h"/>
                                          </p:val>
                                        </p:tav>
                                      </p:tavLst>
                                    </p:anim>
                                    <p:animEffect transition="in" filter="fade">
                                      <p:cBhvr>
                                        <p:cTn id="110" dur="500"/>
                                        <p:tgtEl>
                                          <p:spTgt spid="35"/>
                                        </p:tgtEl>
                                      </p:cBhvr>
                                    </p:animEffect>
                                  </p:childTnLst>
                                </p:cTn>
                              </p:par>
                            </p:childTnLst>
                          </p:cTn>
                        </p:par>
                        <p:par>
                          <p:cTn id="111" fill="hold">
                            <p:stCondLst>
                              <p:cond delay="10000"/>
                            </p:stCondLst>
                            <p:childTnLst>
                              <p:par>
                                <p:cTn id="112" presetID="1" presetClass="entr" presetSubtype="0"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childTnLst>
                                </p:cTn>
                              </p:par>
                            </p:childTnLst>
                          </p:cTn>
                        </p:par>
                        <p:par>
                          <p:cTn id="114" fill="hold">
                            <p:stCondLst>
                              <p:cond delay="10000"/>
                            </p:stCondLst>
                            <p:childTnLst>
                              <p:par>
                                <p:cTn id="115" presetID="1" presetClass="entr" presetSubtype="0"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childTnLst>
                                </p:cTn>
                              </p:par>
                            </p:childTnLst>
                          </p:cTn>
                        </p:par>
                        <p:par>
                          <p:cTn id="117" fill="hold">
                            <p:stCondLst>
                              <p:cond delay="10000"/>
                            </p:stCondLst>
                            <p:childTnLst>
                              <p:par>
                                <p:cTn id="118" presetID="27" presetClass="emph" presetSubtype="0" fill="remove" grpId="1" nodeType="afterEffect">
                                  <p:stCondLst>
                                    <p:cond delay="0"/>
                                  </p:stCondLst>
                                  <p:childTnLst>
                                    <p:animClr clrSpc="rgb" dir="cw">
                                      <p:cBhvr override="childStyle">
                                        <p:cTn id="119" dur="250" autoRev="1" fill="remove"/>
                                        <p:tgtEl>
                                          <p:spTgt spid="47"/>
                                        </p:tgtEl>
                                        <p:attrNameLst>
                                          <p:attrName>style.color</p:attrName>
                                        </p:attrNameLst>
                                      </p:cBhvr>
                                      <p:to>
                                        <a:schemeClr val="bg1"/>
                                      </p:to>
                                    </p:animClr>
                                    <p:animClr clrSpc="rgb" dir="cw">
                                      <p:cBhvr>
                                        <p:cTn id="120" dur="250" autoRev="1" fill="remove"/>
                                        <p:tgtEl>
                                          <p:spTgt spid="47"/>
                                        </p:tgtEl>
                                        <p:attrNameLst>
                                          <p:attrName>fillcolor</p:attrName>
                                        </p:attrNameLst>
                                      </p:cBhvr>
                                      <p:to>
                                        <a:schemeClr val="bg1"/>
                                      </p:to>
                                    </p:animClr>
                                    <p:set>
                                      <p:cBhvr>
                                        <p:cTn id="121" dur="250" autoRev="1" fill="remove"/>
                                        <p:tgtEl>
                                          <p:spTgt spid="47"/>
                                        </p:tgtEl>
                                        <p:attrNameLst>
                                          <p:attrName>fill.type</p:attrName>
                                        </p:attrNameLst>
                                      </p:cBhvr>
                                      <p:to>
                                        <p:strVal val="solid"/>
                                      </p:to>
                                    </p:set>
                                    <p:set>
                                      <p:cBhvr>
                                        <p:cTn id="122" dur="250" autoRev="1" fill="remove"/>
                                        <p:tgtEl>
                                          <p:spTgt spid="47"/>
                                        </p:tgtEl>
                                        <p:attrNameLst>
                                          <p:attrName>fill.on</p:attrName>
                                        </p:attrNameLst>
                                      </p:cBhvr>
                                      <p:to>
                                        <p:strVal val="true"/>
                                      </p:to>
                                    </p:set>
                                  </p:childTnLst>
                                </p:cTn>
                              </p:par>
                              <p:par>
                                <p:cTn id="123" presetID="27" presetClass="emph" presetSubtype="0" fill="remove" grpId="1" nodeType="withEffect">
                                  <p:stCondLst>
                                    <p:cond delay="0"/>
                                  </p:stCondLst>
                                  <p:childTnLst>
                                    <p:animClr clrSpc="rgb" dir="cw">
                                      <p:cBhvr override="childStyle">
                                        <p:cTn id="124" dur="250" autoRev="1" fill="remove"/>
                                        <p:tgtEl>
                                          <p:spTgt spid="55"/>
                                        </p:tgtEl>
                                        <p:attrNameLst>
                                          <p:attrName>style.color</p:attrName>
                                        </p:attrNameLst>
                                      </p:cBhvr>
                                      <p:to>
                                        <a:schemeClr val="bg1"/>
                                      </p:to>
                                    </p:animClr>
                                    <p:animClr clrSpc="rgb" dir="cw">
                                      <p:cBhvr>
                                        <p:cTn id="125" dur="250" autoRev="1" fill="remove"/>
                                        <p:tgtEl>
                                          <p:spTgt spid="55"/>
                                        </p:tgtEl>
                                        <p:attrNameLst>
                                          <p:attrName>fillcolor</p:attrName>
                                        </p:attrNameLst>
                                      </p:cBhvr>
                                      <p:to>
                                        <a:schemeClr val="bg1"/>
                                      </p:to>
                                    </p:animClr>
                                    <p:set>
                                      <p:cBhvr>
                                        <p:cTn id="126" dur="250" autoRev="1" fill="remove"/>
                                        <p:tgtEl>
                                          <p:spTgt spid="55"/>
                                        </p:tgtEl>
                                        <p:attrNameLst>
                                          <p:attrName>fill.type</p:attrName>
                                        </p:attrNameLst>
                                      </p:cBhvr>
                                      <p:to>
                                        <p:strVal val="solid"/>
                                      </p:to>
                                    </p:set>
                                    <p:set>
                                      <p:cBhvr>
                                        <p:cTn id="127" dur="250" autoRev="1" fill="remove"/>
                                        <p:tgtEl>
                                          <p:spTgt spid="55"/>
                                        </p:tgtEl>
                                        <p:attrNameLst>
                                          <p:attrName>fill.on</p:attrName>
                                        </p:attrNameLst>
                                      </p:cBhvr>
                                      <p:to>
                                        <p:strVal val="true"/>
                                      </p:to>
                                    </p:set>
                                  </p:childTnLst>
                                </p:cTn>
                              </p:par>
                            </p:childTnLst>
                          </p:cTn>
                        </p:par>
                        <p:par>
                          <p:cTn id="128" fill="hold">
                            <p:stCondLst>
                              <p:cond delay="10500"/>
                            </p:stCondLst>
                            <p:childTnLst>
                              <p:par>
                                <p:cTn id="129" presetID="22" presetClass="entr" presetSubtype="8" fill="hold" grpId="0" nodeType="afterEffect">
                                  <p:stCondLst>
                                    <p:cond delay="0"/>
                                  </p:stCondLst>
                                  <p:childTnLst>
                                    <p:set>
                                      <p:cBhvr>
                                        <p:cTn id="130" dur="1" fill="hold">
                                          <p:stCondLst>
                                            <p:cond delay="0"/>
                                          </p:stCondLst>
                                        </p:cTn>
                                        <p:tgtEl>
                                          <p:spTgt spid="56"/>
                                        </p:tgtEl>
                                        <p:attrNameLst>
                                          <p:attrName>style.visibility</p:attrName>
                                        </p:attrNameLst>
                                      </p:cBhvr>
                                      <p:to>
                                        <p:strVal val="visible"/>
                                      </p:to>
                                    </p:set>
                                    <p:animEffect transition="in" filter="wipe(left)">
                                      <p:cBhvr>
                                        <p:cTn id="13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ldLvl="0" animBg="1"/>
      <p:bldP spid="45" grpId="0" bldLvl="0" animBg="1"/>
      <p:bldP spid="6" grpId="0" bldLvl="0" animBg="1"/>
      <p:bldP spid="7" grpId="0" bldLvl="0" animBg="1"/>
      <p:bldP spid="8" grpId="0" bldLvl="0" animBg="1"/>
      <p:bldP spid="9" grpId="0" bldLvl="0" animBg="1"/>
      <p:bldP spid="10" grpId="0" bldLvl="0" animBg="1"/>
      <p:bldP spid="52" grpId="0" bldLvl="0" animBg="1"/>
      <p:bldP spid="53" grpId="0" bldLvl="0" animBg="1"/>
      <p:bldP spid="54" grpId="0" bldLvl="0" animBg="1"/>
      <p:bldP spid="51" grpId="0" bldLvl="0" animBg="1"/>
      <p:bldP spid="26" grpId="0" bldLvl="0" animBg="1"/>
      <p:bldP spid="4" grpId="0" build="p"/>
      <p:bldP spid="5" grpId="0" build="p"/>
      <p:bldP spid="43" grpId="0"/>
      <p:bldP spid="46" grpId="0"/>
      <p:bldP spid="48" grpId="0"/>
      <p:bldP spid="49" grpId="0"/>
      <p:bldP spid="50" grpId="0"/>
      <p:bldP spid="47" grpId="0" bldLvl="0" animBg="1"/>
      <p:bldP spid="47" grpId="1" bldLvl="0" animBg="1"/>
      <p:bldP spid="44" grpId="0"/>
      <p:bldP spid="55" grpId="0" bldLvl="0" animBg="1"/>
      <p:bldP spid="55" grpId="1" bldLvl="0" animBg="1"/>
      <p:bldP spid="2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a:spLocks noChangeArrowheads="1"/>
          </p:cNvSpPr>
          <p:nvPr>
            <p:custDataLst>
              <p:tags r:id="rId1"/>
            </p:custDataLst>
          </p:nvPr>
        </p:nvSpPr>
        <p:spPr bwMode="auto">
          <a:xfrm>
            <a:off x="8751628" y="2046793"/>
            <a:ext cx="1696079"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200" b="1" smtClean="0">
                <a:solidFill>
                  <a:schemeClr val="accent1"/>
                </a:solidFill>
                <a:latin typeface="+mn-lt"/>
                <a:ea typeface="+mn-ea"/>
                <a:cs typeface="+mn-ea"/>
                <a:sym typeface="+mn-lt"/>
              </a:rPr>
              <a:t>04</a:t>
            </a:r>
            <a:endParaRPr lang="zh-CN" altLang="en-US" sz="10200" b="1" dirty="0">
              <a:solidFill>
                <a:schemeClr val="accent1"/>
              </a:solidFill>
              <a:latin typeface="+mn-lt"/>
              <a:ea typeface="+mn-ea"/>
              <a:cs typeface="+mn-ea"/>
              <a:sym typeface="+mn-lt"/>
            </a:endParaRPr>
          </a:p>
        </p:txBody>
      </p:sp>
      <p:cxnSp>
        <p:nvCxnSpPr>
          <p:cNvPr id="4" name="直接连接符 3"/>
          <p:cNvCxnSpPr/>
          <p:nvPr>
            <p:custDataLst>
              <p:tags r:id="rId2"/>
            </p:custDataLst>
          </p:nvPr>
        </p:nvCxnSpPr>
        <p:spPr>
          <a:xfrm>
            <a:off x="7528003" y="4696431"/>
            <a:ext cx="4143328" cy="0"/>
          </a:xfrm>
          <a:prstGeom prst="line">
            <a:avLst/>
          </a:prstGeom>
          <a:ln w="1270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7365479" y="3828698"/>
            <a:ext cx="4468377" cy="738664"/>
          </a:xfrm>
          <a:prstGeom prst="rect">
            <a:avLst/>
          </a:prstGeom>
        </p:spPr>
        <p:txBody>
          <a:bodyPr wrap="square" lIns="0" tIns="0" rIns="0" bIns="0">
            <a:spAutoFit/>
          </a:bodyPr>
          <a:lstStyle/>
          <a:p>
            <a:pPr algn="ctr"/>
            <a:r>
              <a:rPr lang="zh-CN" altLang="en-US" sz="4800" smtClean="0">
                <a:solidFill>
                  <a:schemeClr val="accent1"/>
                </a:solidFill>
                <a:latin typeface="+mn-lt"/>
                <a:ea typeface="+mn-ea"/>
                <a:cs typeface="+mn-ea"/>
                <a:sym typeface="+mn-lt"/>
              </a:rPr>
              <a:t>请输入标题文本</a:t>
            </a:r>
            <a:endParaRPr lang="zh-CN" altLang="en-US" sz="4800" dirty="0">
              <a:solidFill>
                <a:schemeClr val="accent1"/>
              </a:solidFill>
              <a:latin typeface="+mn-lt"/>
              <a:ea typeface="+mn-ea"/>
              <a:cs typeface="+mn-ea"/>
              <a:sym typeface="+mn-lt"/>
            </a:endParaRPr>
          </a:p>
        </p:txBody>
      </p:sp>
      <p:sp>
        <p:nvSpPr>
          <p:cNvPr id="6" name="TextBox 11"/>
          <p:cNvSpPr txBox="1"/>
          <p:nvPr/>
        </p:nvSpPr>
        <p:spPr>
          <a:xfrm>
            <a:off x="7525137"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7" name="TextBox 11"/>
          <p:cNvSpPr txBox="1"/>
          <p:nvPr/>
        </p:nvSpPr>
        <p:spPr>
          <a:xfrm>
            <a:off x="9669309" y="484881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8" name="TextBox 11"/>
          <p:cNvSpPr txBox="1"/>
          <p:nvPr/>
        </p:nvSpPr>
        <p:spPr>
          <a:xfrm>
            <a:off x="7525137"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9" name="TextBox 11"/>
          <p:cNvSpPr txBox="1"/>
          <p:nvPr/>
        </p:nvSpPr>
        <p:spPr>
          <a:xfrm>
            <a:off x="9669309" y="5223204"/>
            <a:ext cx="1999265" cy="338554"/>
          </a:xfrm>
          <a:prstGeom prst="rect">
            <a:avLst/>
          </a:prstGeom>
          <a:noFill/>
        </p:spPr>
        <p:txBody>
          <a:bodyPr wrap="none" rtlCol="0">
            <a:spAutoFit/>
          </a:bodyPr>
          <a:lstStyle/>
          <a:p>
            <a:pPr marL="171450" lvl="1" indent="-171450">
              <a:buFont typeface="Arial" panose="020B0604020202020204" pitchFamily="34" charset="0"/>
              <a:buChar char="•"/>
            </a:pPr>
            <a:r>
              <a:rPr lang="zh-CN" altLang="en-US" sz="1600" smtClean="0">
                <a:solidFill>
                  <a:schemeClr val="accent1"/>
                </a:solidFill>
                <a:latin typeface="+mn-lt"/>
                <a:ea typeface="+mn-ea"/>
                <a:cs typeface="+mn-ea"/>
                <a:sym typeface="+mn-lt"/>
              </a:rPr>
              <a:t>添加相关标题文字</a:t>
            </a:r>
            <a:endParaRPr lang="en-US" altLang="zh-CN" sz="1600" dirty="0">
              <a:solidFill>
                <a:schemeClr val="accent1"/>
              </a:solidFill>
              <a:latin typeface="+mn-lt"/>
              <a:ea typeface="+mn-ea"/>
              <a:cs typeface="+mn-ea"/>
              <a:sym typeface="+mn-lt"/>
            </a:endParaRPr>
          </a:p>
        </p:txBody>
      </p:sp>
      <p:sp>
        <p:nvSpPr>
          <p:cNvPr id="10" name="Freeform 7"/>
          <p:cNvSpPr/>
          <p:nvPr/>
        </p:nvSpPr>
        <p:spPr bwMode="auto">
          <a:xfrm>
            <a:off x="1412" y="595"/>
            <a:ext cx="4742125" cy="3383030"/>
          </a:xfrm>
          <a:custGeom>
            <a:avLst/>
            <a:gdLst>
              <a:gd name="T0" fmla="*/ 0 w 3091"/>
              <a:gd name="T1" fmla="*/ 0 h 2526"/>
              <a:gd name="T2" fmla="*/ 3091 w 3091"/>
              <a:gd name="T3" fmla="*/ 0 h 2526"/>
              <a:gd name="T4" fmla="*/ 856 w 3091"/>
              <a:gd name="T5" fmla="*/ 2526 h 2526"/>
              <a:gd name="T6" fmla="*/ 0 w 3091"/>
              <a:gd name="T7" fmla="*/ 1557 h 2526"/>
              <a:gd name="T8" fmla="*/ 0 w 3091"/>
              <a:gd name="T9" fmla="*/ 0 h 2526"/>
            </a:gdLst>
            <a:ahLst/>
            <a:cxnLst>
              <a:cxn ang="0">
                <a:pos x="T0" y="T1"/>
              </a:cxn>
              <a:cxn ang="0">
                <a:pos x="T2" y="T3"/>
              </a:cxn>
              <a:cxn ang="0">
                <a:pos x="T4" y="T5"/>
              </a:cxn>
              <a:cxn ang="0">
                <a:pos x="T6" y="T7"/>
              </a:cxn>
              <a:cxn ang="0">
                <a:pos x="T8" y="T9"/>
              </a:cxn>
            </a:cxnLst>
            <a:rect l="0" t="0" r="r" b="b"/>
            <a:pathLst>
              <a:path w="3091" h="2526">
                <a:moveTo>
                  <a:pt x="0" y="0"/>
                </a:moveTo>
                <a:lnTo>
                  <a:pt x="3091" y="0"/>
                </a:lnTo>
                <a:lnTo>
                  <a:pt x="856" y="2526"/>
                </a:lnTo>
                <a:lnTo>
                  <a:pt x="0" y="1557"/>
                </a:lnTo>
                <a:lnTo>
                  <a:pt x="0" y="0"/>
                </a:lnTo>
                <a:close/>
              </a:path>
            </a:pathLst>
          </a:custGeom>
          <a:solidFill>
            <a:schemeClr val="accent1"/>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1" name="Freeform 8"/>
          <p:cNvSpPr/>
          <p:nvPr/>
        </p:nvSpPr>
        <p:spPr bwMode="auto">
          <a:xfrm>
            <a:off x="1414" y="596"/>
            <a:ext cx="8106778" cy="4065597"/>
          </a:xfrm>
          <a:custGeom>
            <a:avLst/>
            <a:gdLst>
              <a:gd name="T0" fmla="*/ 0 w 2759"/>
              <a:gd name="T1" fmla="*/ 0 h 1585"/>
              <a:gd name="T2" fmla="*/ 2759 w 2759"/>
              <a:gd name="T3" fmla="*/ 0 h 1585"/>
              <a:gd name="T4" fmla="*/ 1357 w 2759"/>
              <a:gd name="T5" fmla="*/ 1585 h 1585"/>
              <a:gd name="T6" fmla="*/ 0 w 2759"/>
              <a:gd name="T7" fmla="*/ 51 h 1585"/>
              <a:gd name="T8" fmla="*/ 0 w 2759"/>
              <a:gd name="T9" fmla="*/ 0 h 1585"/>
            </a:gdLst>
            <a:ahLst/>
            <a:cxnLst>
              <a:cxn ang="0">
                <a:pos x="T0" y="T1"/>
              </a:cxn>
              <a:cxn ang="0">
                <a:pos x="T2" y="T3"/>
              </a:cxn>
              <a:cxn ang="0">
                <a:pos x="T4" y="T5"/>
              </a:cxn>
              <a:cxn ang="0">
                <a:pos x="T6" y="T7"/>
              </a:cxn>
              <a:cxn ang="0">
                <a:pos x="T8" y="T9"/>
              </a:cxn>
            </a:cxnLst>
            <a:rect l="0" t="0" r="r" b="b"/>
            <a:pathLst>
              <a:path w="2759" h="1585">
                <a:moveTo>
                  <a:pt x="0" y="0"/>
                </a:moveTo>
                <a:lnTo>
                  <a:pt x="2759" y="0"/>
                </a:lnTo>
                <a:lnTo>
                  <a:pt x="1357" y="1585"/>
                </a:lnTo>
                <a:lnTo>
                  <a:pt x="0" y="51"/>
                </a:lnTo>
                <a:lnTo>
                  <a:pt x="0" y="0"/>
                </a:lnTo>
                <a:close/>
              </a:path>
            </a:pathLst>
          </a:custGeom>
          <a:solidFill>
            <a:schemeClr val="accent2"/>
          </a:solidFill>
          <a:ln w="0">
            <a:noFill/>
            <a:prstDash val="solid"/>
            <a:round/>
          </a:ln>
        </p:spPr>
        <p:txBody>
          <a:bodyPr vert="horz" wrap="square" lIns="128559" tIns="64279" rIns="128559" bIns="64279" numCol="1" anchor="t" anchorCtr="0" compatLnSpc="1"/>
          <a:lstStyle/>
          <a:p>
            <a:endParaRPr lang="zh-CN" altLang="en-US" sz="2000">
              <a:latin typeface="+mn-lt"/>
              <a:ea typeface="+mn-ea"/>
              <a:cs typeface="+mn-ea"/>
              <a:sym typeface="+mn-lt"/>
            </a:endParaRPr>
          </a:p>
        </p:txBody>
      </p:sp>
      <p:sp>
        <p:nvSpPr>
          <p:cNvPr id="12" name="Freeform 11"/>
          <p:cNvSpPr/>
          <p:nvPr/>
        </p:nvSpPr>
        <p:spPr bwMode="auto">
          <a:xfrm>
            <a:off x="0" y="5033501"/>
            <a:ext cx="4639130" cy="2199149"/>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w="19050">
            <a:noFill/>
            <a:prstDash val="solid"/>
            <a:round/>
          </a:ln>
        </p:spPr>
        <p:txBody>
          <a:bodyPr vert="horz" wrap="square" lIns="128580" tIns="64290" rIns="128580" bIns="6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cs typeface="+mn-ea"/>
              <a:sym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3" presetClass="entr" presetSubtype="32"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strVal val="4*#ppt_w"/>
                                          </p:val>
                                        </p:tav>
                                        <p:tav tm="100000">
                                          <p:val>
                                            <p:strVal val="#ppt_w"/>
                                          </p:val>
                                        </p:tav>
                                      </p:tavLst>
                                    </p:anim>
                                    <p:anim calcmode="lin" valueType="num">
                                      <p:cBhvr>
                                        <p:cTn id="13" dur="500" fill="hold"/>
                                        <p:tgtEl>
                                          <p:spTgt spid="5"/>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500"/>
                            </p:stCondLst>
                            <p:childTnLst>
                              <p:par>
                                <p:cTn id="20" presetID="1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10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1500"/>
                            </p:stCondLst>
                            <p:childTnLst>
                              <p:par>
                                <p:cTn id="30" presetID="1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p:tgtEl>
                                          <p:spTgt spid="8"/>
                                        </p:tgtEl>
                                        <p:attrNameLst>
                                          <p:attrName>ppt_x</p:attrName>
                                        </p:attrNameLst>
                                      </p:cBhvr>
                                      <p:tavLst>
                                        <p:tav tm="0">
                                          <p:val>
                                            <p:strVal val="#ppt_x-#ppt_w*1.125000"/>
                                          </p:val>
                                        </p:tav>
                                        <p:tav tm="100000">
                                          <p:val>
                                            <p:strVal val="#ppt_x"/>
                                          </p:val>
                                        </p:tav>
                                      </p:tavLst>
                                    </p:anim>
                                    <p:animEffect transition="in" filter="wipe(right)">
                                      <p:cBhvr>
                                        <p:cTn id="33" dur="500"/>
                                        <p:tgtEl>
                                          <p:spTgt spid="8"/>
                                        </p:tgtEl>
                                      </p:cBhvr>
                                    </p:animEffect>
                                  </p:childTnLst>
                                </p:cTn>
                              </p:par>
                            </p:childTnLst>
                          </p:cTn>
                        </p:par>
                        <p:par>
                          <p:cTn id="34" fill="hold">
                            <p:stCondLst>
                              <p:cond delay="2000"/>
                            </p:stCondLst>
                            <p:childTnLst>
                              <p:par>
                                <p:cTn id="35" presetID="12" presetClass="entr" presetSubtype="8"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ppt_x</p:attrName>
                                        </p:attrNameLst>
                                      </p:cBhvr>
                                      <p:tavLst>
                                        <p:tav tm="0">
                                          <p:val>
                                            <p:strVal val="#ppt_x-#ppt_w*1.125000"/>
                                          </p:val>
                                        </p:tav>
                                        <p:tav tm="100000">
                                          <p:val>
                                            <p:strVal val="#ppt_x"/>
                                          </p:val>
                                        </p:tav>
                                      </p:tavLst>
                                    </p:anim>
                                    <p:animEffect transition="in" filter="wipe(right)">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1"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P spid="9" grpId="0"/>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p:nvPr/>
        </p:nvGrpSpPr>
        <p:grpSpPr bwMode="auto">
          <a:xfrm>
            <a:off x="353" y="1573890"/>
            <a:ext cx="2571609" cy="5058390"/>
            <a:chOff x="-1" y="0"/>
            <a:chExt cx="1829063" cy="3596384"/>
          </a:xfrm>
        </p:grpSpPr>
        <p:sp>
          <p:nvSpPr>
            <p:cNvPr id="19458" name="AutoShape 2" descr="pic12.jpg"/>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1">
                <a:grayscl/>
              </a:blip>
              <a:srcRect/>
              <a:stretch>
                <a:fillRect/>
              </a:stretch>
            </a:bli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59" name="AutoShape 3"/>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60" name="AutoShape 4"/>
            <p:cNvSpPr/>
            <p:nvPr/>
          </p:nvSpPr>
          <p:spPr bwMode="auto">
            <a:xfrm>
              <a:off x="187351" y="2493345"/>
              <a:ext cx="1436893" cy="5251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just">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19461" name="AutoShape 5"/>
            <p:cNvSpPr/>
            <p:nvPr/>
          </p:nvSpPr>
          <p:spPr bwMode="auto">
            <a:xfrm>
              <a:off x="275469" y="2281610"/>
              <a:ext cx="1260656" cy="153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400" smtClean="0">
                  <a:solidFill>
                    <a:schemeClr val="bg1"/>
                  </a:solidFill>
                  <a:latin typeface="+mn-lt"/>
                  <a:ea typeface="+mn-ea"/>
                  <a:cs typeface="+mn-ea"/>
                  <a:sym typeface="+mn-lt"/>
                </a:rPr>
                <a:t>点击请替换文字内容</a:t>
              </a:r>
              <a:endParaRPr lang="zh-CN" altLang="en-US" sz="1400" dirty="0">
                <a:solidFill>
                  <a:schemeClr val="bg1"/>
                </a:solidFill>
                <a:latin typeface="+mn-lt"/>
                <a:ea typeface="+mn-ea"/>
                <a:cs typeface="+mn-ea"/>
                <a:sym typeface="+mn-lt"/>
              </a:endParaRPr>
            </a:p>
          </p:txBody>
        </p:sp>
      </p:grpSp>
      <p:sp>
        <p:nvSpPr>
          <p:cNvPr id="27" name="TextBox 8"/>
          <p:cNvSpPr txBox="1"/>
          <p:nvPr/>
        </p:nvSpPr>
        <p:spPr>
          <a:xfrm>
            <a:off x="857250" y="233568"/>
            <a:ext cx="3949155" cy="492443"/>
          </a:xfrm>
          <a:prstGeom prst="rect">
            <a:avLst/>
          </a:prstGeom>
          <a:noFill/>
        </p:spPr>
        <p:txBody>
          <a:bodyPr wrap="square" lIns="0" tIns="0" rIns="0" bIns="0" rtlCol="0" anchor="ctr">
            <a:spAutoFit/>
          </a:bodyPr>
          <a:lstStyle/>
          <a:p>
            <a:r>
              <a:rPr lang="en-US" altLang="zh-CN" sz="3200" smtClean="0">
                <a:solidFill>
                  <a:schemeClr val="bg1">
                    <a:lumMod val="65000"/>
                  </a:schemeClr>
                </a:solidFill>
                <a:latin typeface="+mn-lt"/>
                <a:ea typeface="+mn-ea"/>
                <a:cs typeface="+mn-ea"/>
                <a:sym typeface="+mn-lt"/>
              </a:rPr>
              <a:t>201X</a:t>
            </a:r>
            <a:r>
              <a:rPr lang="zh-CN" altLang="en-US" sz="3200" smtClean="0">
                <a:solidFill>
                  <a:schemeClr val="bg1">
                    <a:lumMod val="65000"/>
                  </a:schemeClr>
                </a:solidFill>
                <a:latin typeface="+mn-lt"/>
                <a:ea typeface="+mn-ea"/>
                <a:cs typeface="+mn-ea"/>
                <a:sym typeface="+mn-lt"/>
              </a:rPr>
              <a:t>年度工作概述</a:t>
            </a:r>
            <a:endParaRPr lang="zh-CN" altLang="en-US" sz="4000" dirty="0">
              <a:solidFill>
                <a:schemeClr val="bg1">
                  <a:lumMod val="65000"/>
                </a:schemeClr>
              </a:solidFill>
              <a:latin typeface="+mn-lt"/>
              <a:ea typeface="+mn-ea"/>
              <a:cs typeface="+mn-ea"/>
              <a:sym typeface="+mn-lt"/>
            </a:endParaRPr>
          </a:p>
        </p:txBody>
      </p:sp>
      <p:sp>
        <p:nvSpPr>
          <p:cNvPr id="28" name="TextBox 8"/>
          <p:cNvSpPr txBox="1"/>
          <p:nvPr/>
        </p:nvSpPr>
        <p:spPr>
          <a:xfrm>
            <a:off x="857250" y="743527"/>
            <a:ext cx="2807720" cy="215444"/>
          </a:xfrm>
          <a:prstGeom prst="rect">
            <a:avLst/>
          </a:prstGeom>
          <a:noFill/>
        </p:spPr>
        <p:txBody>
          <a:bodyPr wrap="square" lIns="0" tIns="0" rIns="0" bIns="0" rtlCol="0" anchor="ctr">
            <a:spAutoFit/>
          </a:bodyPr>
          <a:lstStyle/>
          <a:p>
            <a:r>
              <a:rPr lang="en-US" altLang="zh-CN" sz="1400" smtClean="0">
                <a:solidFill>
                  <a:schemeClr val="bg1">
                    <a:lumMod val="65000"/>
                  </a:schemeClr>
                </a:solidFill>
                <a:latin typeface="+mn-lt"/>
                <a:ea typeface="+mn-ea"/>
                <a:cs typeface="+mn-ea"/>
                <a:sym typeface="+mn-lt"/>
              </a:rPr>
              <a:t>201X ANNUAL WORK SUMMARY</a:t>
            </a:r>
            <a:endParaRPr lang="zh-CN" altLang="en-US" dirty="0">
              <a:solidFill>
                <a:schemeClr val="bg1">
                  <a:lumMod val="65000"/>
                </a:schemeClr>
              </a:solidFill>
              <a:latin typeface="+mn-lt"/>
              <a:ea typeface="+mn-ea"/>
              <a:cs typeface="+mn-ea"/>
              <a:sym typeface="+mn-lt"/>
            </a:endParaRPr>
          </a:p>
        </p:txBody>
      </p:sp>
      <p:grpSp>
        <p:nvGrpSpPr>
          <p:cNvPr id="20" name="组合 19"/>
          <p:cNvGrpSpPr/>
          <p:nvPr/>
        </p:nvGrpSpPr>
        <p:grpSpPr>
          <a:xfrm>
            <a:off x="5141340" y="1573890"/>
            <a:ext cx="2577706" cy="5058390"/>
            <a:chOff x="5141340" y="1573890"/>
            <a:chExt cx="2577706" cy="5058390"/>
          </a:xfrm>
        </p:grpSpPr>
        <p:sp>
          <p:nvSpPr>
            <p:cNvPr id="2" name="AutoShape 8"/>
            <p:cNvSpPr/>
            <p:nvPr/>
          </p:nvSpPr>
          <p:spPr bwMode="auto">
            <a:xfrm>
              <a:off x="5143572" y="4103086"/>
              <a:ext cx="2571608" cy="2529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65" name="AutoShape 9"/>
            <p:cNvSpPr/>
            <p:nvPr/>
          </p:nvSpPr>
          <p:spPr bwMode="auto">
            <a:xfrm>
              <a:off x="5399314" y="5078600"/>
              <a:ext cx="2006548" cy="738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19466" name="AutoShape 10"/>
            <p:cNvSpPr/>
            <p:nvPr/>
          </p:nvSpPr>
          <p:spPr bwMode="auto">
            <a:xfrm>
              <a:off x="5418146" y="4723777"/>
              <a:ext cx="1988691"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ctr"/>
              <a:r>
                <a:rPr lang="zh-CN" altLang="en-US" sz="1600" smtClean="0">
                  <a:solidFill>
                    <a:schemeClr val="bg1"/>
                  </a:solidFill>
                  <a:latin typeface="+mn-lt"/>
                  <a:ea typeface="+mn-ea"/>
                  <a:cs typeface="+mn-ea"/>
                  <a:sym typeface="+mn-lt"/>
                </a:rPr>
                <a:t>点击请替换文字内容</a:t>
              </a:r>
              <a:endParaRPr lang="zh-CN" altLang="en-US" sz="1600" dirty="0">
                <a:solidFill>
                  <a:schemeClr val="bg1"/>
                </a:solidFill>
                <a:latin typeface="+mn-lt"/>
                <a:ea typeface="+mn-ea"/>
                <a:cs typeface="+mn-ea"/>
                <a:sym typeface="+mn-lt"/>
              </a:endParaRPr>
            </a:p>
          </p:txBody>
        </p:sp>
        <p:pic>
          <p:nvPicPr>
            <p:cNvPr id="6" name="图片 5"/>
            <p:cNvPicPr>
              <a:picLocks noChangeAspect="1"/>
            </p:cNvPicPr>
            <p:nvPr/>
          </p:nvPicPr>
          <p:blipFill rotWithShape="1">
            <a:blip r:embed="rId2" cstate="print">
              <a:grayscl/>
              <a:extLst>
                <a:ext uri="{28A0092B-C50C-407E-A947-70E740481C1C}">
                  <a14:useLocalDpi xmlns:a14="http://schemas.microsoft.com/office/drawing/2010/main" val="0"/>
                </a:ext>
              </a:extLst>
            </a:blip>
            <a:srcRect l="27012" r="4923"/>
            <a:stretch>
              <a:fillRect/>
            </a:stretch>
          </p:blipFill>
          <p:spPr>
            <a:xfrm>
              <a:off x="5141340" y="1573890"/>
              <a:ext cx="2577706" cy="2524732"/>
            </a:xfrm>
            <a:prstGeom prst="rect">
              <a:avLst/>
            </a:prstGeom>
          </p:spPr>
        </p:pic>
      </p:grpSp>
      <p:grpSp>
        <p:nvGrpSpPr>
          <p:cNvPr id="17" name="组合 16"/>
          <p:cNvGrpSpPr/>
          <p:nvPr/>
        </p:nvGrpSpPr>
        <p:grpSpPr>
          <a:xfrm>
            <a:off x="2565266" y="1573889"/>
            <a:ext cx="2578308" cy="5056157"/>
            <a:chOff x="2565266" y="1573889"/>
            <a:chExt cx="2578308" cy="5056157"/>
          </a:xfrm>
        </p:grpSpPr>
        <p:sp>
          <p:nvSpPr>
            <p:cNvPr id="19478" name="AutoShape 22"/>
            <p:cNvSpPr/>
            <p:nvPr/>
          </p:nvSpPr>
          <p:spPr bwMode="auto">
            <a:xfrm>
              <a:off x="2565266" y="1573889"/>
              <a:ext cx="2573840" cy="25291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80" name="AutoShape 24"/>
            <p:cNvSpPr/>
            <p:nvPr/>
          </p:nvSpPr>
          <p:spPr bwMode="auto">
            <a:xfrm>
              <a:off x="2876522" y="2522618"/>
              <a:ext cx="2000143" cy="738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19481" name="AutoShape 25"/>
            <p:cNvSpPr/>
            <p:nvPr/>
          </p:nvSpPr>
          <p:spPr bwMode="auto">
            <a:xfrm>
              <a:off x="2739238" y="2195183"/>
              <a:ext cx="2274712"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600" smtClean="0">
                  <a:solidFill>
                    <a:schemeClr val="bg1"/>
                  </a:solidFill>
                  <a:latin typeface="+mn-lt"/>
                  <a:ea typeface="+mn-ea"/>
                  <a:cs typeface="+mn-ea"/>
                  <a:sym typeface="+mn-lt"/>
                </a:rPr>
                <a:t>点击请替换文字内容</a:t>
              </a:r>
              <a:endParaRPr lang="zh-CN" altLang="en-US" sz="1600" dirty="0">
                <a:solidFill>
                  <a:schemeClr val="bg1"/>
                </a:solidFill>
                <a:latin typeface="+mn-lt"/>
                <a:ea typeface="+mn-ea"/>
                <a:cs typeface="+mn-ea"/>
                <a:sym typeface="+mn-lt"/>
              </a:endParaRPr>
            </a:p>
          </p:txBody>
        </p:sp>
        <p:pic>
          <p:nvPicPr>
            <p:cNvPr id="8" name="图片 7"/>
            <p:cNvPicPr>
              <a:picLocks noChangeAspect="1"/>
            </p:cNvPicPr>
            <p:nvPr/>
          </p:nvPicPr>
          <p:blipFill rotWithShape="1">
            <a:blip r:embed="rId3" cstate="print">
              <a:grayscl/>
              <a:extLst>
                <a:ext uri="{28A0092B-C50C-407E-A947-70E740481C1C}">
                  <a14:useLocalDpi xmlns:a14="http://schemas.microsoft.com/office/drawing/2010/main" val="0"/>
                </a:ext>
              </a:extLst>
            </a:blip>
            <a:srcRect l="17287" r="15839" b="-1630"/>
            <a:stretch>
              <a:fillRect/>
            </a:stretch>
          </p:blipFill>
          <p:spPr>
            <a:xfrm>
              <a:off x="2565266" y="4100852"/>
              <a:ext cx="2578308" cy="2529194"/>
            </a:xfrm>
            <a:prstGeom prst="rect">
              <a:avLst/>
            </a:prstGeom>
          </p:spPr>
        </p:pic>
      </p:grpSp>
      <p:grpSp>
        <p:nvGrpSpPr>
          <p:cNvPr id="18" name="组合 17"/>
          <p:cNvGrpSpPr/>
          <p:nvPr/>
        </p:nvGrpSpPr>
        <p:grpSpPr>
          <a:xfrm>
            <a:off x="7712948" y="1573890"/>
            <a:ext cx="2578308" cy="5041965"/>
            <a:chOff x="7712948" y="1573890"/>
            <a:chExt cx="2578308" cy="5041965"/>
          </a:xfrm>
        </p:grpSpPr>
        <p:sp>
          <p:nvSpPr>
            <p:cNvPr id="19468" name="AutoShape 12"/>
            <p:cNvSpPr/>
            <p:nvPr/>
          </p:nvSpPr>
          <p:spPr bwMode="auto">
            <a:xfrm>
              <a:off x="7712948" y="1573890"/>
              <a:ext cx="2571609" cy="25291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70" name="AutoShape 14"/>
            <p:cNvSpPr/>
            <p:nvPr/>
          </p:nvSpPr>
          <p:spPr bwMode="auto">
            <a:xfrm>
              <a:off x="7984321" y="2522618"/>
              <a:ext cx="2028862" cy="738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p>
              <a:pPr algn="just">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19471" name="AutoShape 15"/>
            <p:cNvSpPr/>
            <p:nvPr/>
          </p:nvSpPr>
          <p:spPr bwMode="auto">
            <a:xfrm>
              <a:off x="7862512" y="2127500"/>
              <a:ext cx="2272480" cy="4330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sz="1600" smtClean="0">
                  <a:solidFill>
                    <a:schemeClr val="bg1"/>
                  </a:solidFill>
                  <a:latin typeface="+mn-lt"/>
                  <a:ea typeface="+mn-ea"/>
                  <a:cs typeface="+mn-ea"/>
                  <a:sym typeface="+mn-lt"/>
                </a:rPr>
                <a:t>点击请替换文字内容</a:t>
              </a:r>
              <a:endParaRPr lang="zh-CN" altLang="en-US" sz="1600" dirty="0">
                <a:solidFill>
                  <a:schemeClr val="bg1"/>
                </a:solidFill>
                <a:latin typeface="+mn-lt"/>
                <a:ea typeface="+mn-ea"/>
                <a:cs typeface="+mn-ea"/>
                <a:sym typeface="+mn-lt"/>
              </a:endParaRPr>
            </a:p>
          </p:txBody>
        </p:sp>
        <p:pic>
          <p:nvPicPr>
            <p:cNvPr id="10" name="图片 9"/>
            <p:cNvPicPr>
              <a:picLocks noChangeAspect="1"/>
            </p:cNvPicPr>
            <p:nvPr/>
          </p:nvPicPr>
          <p:blipFill rotWithShape="1">
            <a:blip r:embed="rId4" cstate="print">
              <a:grayscl/>
              <a:extLst>
                <a:ext uri="{28A0092B-C50C-407E-A947-70E740481C1C}">
                  <a14:useLocalDpi xmlns:a14="http://schemas.microsoft.com/office/drawing/2010/main" val="0"/>
                </a:ext>
              </a:extLst>
            </a:blip>
            <a:srcRect l="31583" r="1"/>
            <a:stretch>
              <a:fillRect/>
            </a:stretch>
          </p:blipFill>
          <p:spPr>
            <a:xfrm>
              <a:off x="7712948" y="4103085"/>
              <a:ext cx="2578308" cy="2512770"/>
            </a:xfrm>
            <a:prstGeom prst="rect">
              <a:avLst/>
            </a:prstGeom>
          </p:spPr>
        </p:pic>
      </p:grpSp>
      <p:grpSp>
        <p:nvGrpSpPr>
          <p:cNvPr id="19" name="组合 18"/>
          <p:cNvGrpSpPr/>
          <p:nvPr/>
        </p:nvGrpSpPr>
        <p:grpSpPr>
          <a:xfrm>
            <a:off x="10287141" y="1573890"/>
            <a:ext cx="2578308" cy="5058390"/>
            <a:chOff x="10287141" y="1573890"/>
            <a:chExt cx="2578308" cy="5058390"/>
          </a:xfrm>
        </p:grpSpPr>
        <p:sp>
          <p:nvSpPr>
            <p:cNvPr id="19474" name="AutoShape 18"/>
            <p:cNvSpPr/>
            <p:nvPr/>
          </p:nvSpPr>
          <p:spPr bwMode="auto">
            <a:xfrm>
              <a:off x="10287141" y="4103085"/>
              <a:ext cx="2571609" cy="25291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70">
                <a:solidFill>
                  <a:srgbClr val="FFFFFF"/>
                </a:solidFill>
                <a:latin typeface="+mn-lt"/>
                <a:ea typeface="+mn-ea"/>
                <a:cs typeface="+mn-ea"/>
                <a:sym typeface="+mn-lt"/>
              </a:endParaRPr>
            </a:p>
          </p:txBody>
        </p:sp>
        <p:sp>
          <p:nvSpPr>
            <p:cNvPr id="19475" name="AutoShape 19"/>
            <p:cNvSpPr/>
            <p:nvPr/>
          </p:nvSpPr>
          <p:spPr bwMode="auto">
            <a:xfrm>
              <a:off x="10565205" y="5080832"/>
              <a:ext cx="2013249" cy="7386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p>
              <a:pPr algn="just">
                <a:lnSpc>
                  <a:spcPct val="150000"/>
                </a:lnSpc>
              </a:pPr>
              <a:r>
                <a:rPr lang="zh-CN" altLang="en-US" sz="800" smtClean="0">
                  <a:solidFill>
                    <a:schemeClr val="bg1"/>
                  </a:solidFill>
                  <a:latin typeface="+mn-lt"/>
                  <a:ea typeface="+mn-ea"/>
                  <a:cs typeface="+mn-ea"/>
                  <a:sym typeface="+mn-lt"/>
                </a:rPr>
                <a:t>请替换文字内容，添加相关标题，修改文字内容，也可以直接复制你的内容到此。请替换文字内容，添加相关标题，修改文字内容，也可以直接复制你的内容到此。</a:t>
              </a:r>
              <a:endParaRPr lang="zh-CN" altLang="en-US" sz="800" dirty="0">
                <a:solidFill>
                  <a:schemeClr val="bg1"/>
                </a:solidFill>
                <a:latin typeface="+mn-lt"/>
                <a:ea typeface="+mn-ea"/>
                <a:cs typeface="+mn-ea"/>
                <a:sym typeface="+mn-lt"/>
              </a:endParaRPr>
            </a:p>
          </p:txBody>
        </p:sp>
        <p:sp>
          <p:nvSpPr>
            <p:cNvPr id="19476" name="AutoShape 20"/>
            <p:cNvSpPr/>
            <p:nvPr/>
          </p:nvSpPr>
          <p:spPr bwMode="auto">
            <a:xfrm>
              <a:off x="10537159" y="4753398"/>
              <a:ext cx="2069341" cy="246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p>
              <a:pPr algn="ctr"/>
              <a:r>
                <a:rPr lang="zh-CN" altLang="en-US" sz="1600" smtClean="0">
                  <a:solidFill>
                    <a:schemeClr val="bg1"/>
                  </a:solidFill>
                  <a:latin typeface="+mn-lt"/>
                  <a:ea typeface="+mn-ea"/>
                  <a:cs typeface="+mn-ea"/>
                  <a:sym typeface="+mn-lt"/>
                </a:rPr>
                <a:t>点击请替换文字内容</a:t>
              </a:r>
              <a:endParaRPr lang="zh-CN" altLang="en-US" sz="1600" dirty="0">
                <a:solidFill>
                  <a:schemeClr val="bg1"/>
                </a:solidFill>
                <a:latin typeface="+mn-lt"/>
                <a:ea typeface="+mn-ea"/>
                <a:cs typeface="+mn-ea"/>
                <a:sym typeface="+mn-lt"/>
              </a:endParaRPr>
            </a:p>
          </p:txBody>
        </p:sp>
        <p:pic>
          <p:nvPicPr>
            <p:cNvPr id="14" name="图片 13"/>
            <p:cNvPicPr>
              <a:picLocks noChangeAspect="1"/>
            </p:cNvPicPr>
            <p:nvPr/>
          </p:nvPicPr>
          <p:blipFill rotWithShape="1">
            <a:blip r:embed="rId5" cstate="print">
              <a:grayscl/>
              <a:extLst>
                <a:ext uri="{28A0092B-C50C-407E-A947-70E740481C1C}">
                  <a14:useLocalDpi xmlns:a14="http://schemas.microsoft.com/office/drawing/2010/main" val="0"/>
                </a:ext>
              </a:extLst>
            </a:blip>
            <a:srcRect l="32996" r="-396"/>
            <a:stretch>
              <a:fillRect/>
            </a:stretch>
          </p:blipFill>
          <p:spPr>
            <a:xfrm>
              <a:off x="10287141" y="1573890"/>
              <a:ext cx="2578308" cy="255024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par>
                          <p:cTn id="20" fill="hold">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auto">
          <a:xfrm>
            <a:off x="5468327" y="3164379"/>
            <a:ext cx="1931786" cy="1672394"/>
          </a:xfrm>
          <a:prstGeom prst="triangle">
            <a:avLst>
              <a:gd name="adj" fmla="val 50000"/>
            </a:avLst>
          </a:prstGeom>
          <a:solidFill>
            <a:schemeClr val="accent4"/>
          </a:solidFill>
          <a:ln w="3175" cap="flat" cmpd="sng" algn="ctr">
            <a:noFill/>
            <a:prstDash val="solid"/>
          </a:ln>
          <a:effectLst/>
        </p:spPr>
        <p:txBody>
          <a:bodyPr lIns="0" rIns="0" anchor="ctr"/>
          <a:lstStyle/>
          <a:p>
            <a:pPr algn="ctr" defTabSz="1116965">
              <a:lnSpc>
                <a:spcPct val="120000"/>
              </a:lnSpc>
              <a:spcBef>
                <a:spcPts val="735"/>
              </a:spcBef>
              <a:spcAft>
                <a:spcPts val="735"/>
              </a:spcAft>
              <a:defRPr/>
            </a:pPr>
            <a:endParaRPr lang="en-US" sz="800" kern="0">
              <a:solidFill>
                <a:schemeClr val="bg1">
                  <a:lumMod val="65000"/>
                </a:schemeClr>
              </a:solidFill>
              <a:latin typeface="+mn-lt"/>
              <a:ea typeface="+mn-ea"/>
              <a:cs typeface="+mn-ea"/>
              <a:sym typeface="+mn-lt"/>
            </a:endParaRPr>
          </a:p>
        </p:txBody>
      </p:sp>
      <p:grpSp>
        <p:nvGrpSpPr>
          <p:cNvPr id="13" name="组合 12"/>
          <p:cNvGrpSpPr/>
          <p:nvPr/>
        </p:nvGrpSpPr>
        <p:grpSpPr>
          <a:xfrm>
            <a:off x="4566393" y="4799212"/>
            <a:ext cx="4122149" cy="1617720"/>
            <a:chOff x="2892825" y="3396272"/>
            <a:chExt cx="3375582" cy="1324734"/>
          </a:xfrm>
        </p:grpSpPr>
        <p:grpSp>
          <p:nvGrpSpPr>
            <p:cNvPr id="3" name="组合 4"/>
            <p:cNvGrpSpPr/>
            <p:nvPr/>
          </p:nvGrpSpPr>
          <p:grpSpPr>
            <a:xfrm>
              <a:off x="2892825" y="3396272"/>
              <a:ext cx="3375582" cy="904430"/>
              <a:chOff x="2769358" y="4737820"/>
              <a:chExt cx="3834642" cy="1027430"/>
            </a:xfrm>
          </p:grpSpPr>
          <p:sp>
            <p:nvSpPr>
              <p:cNvPr id="4" name="Freeform 5"/>
              <p:cNvSpPr/>
              <p:nvPr/>
            </p:nvSpPr>
            <p:spPr bwMode="auto">
              <a:xfrm>
                <a:off x="2976562" y="4737820"/>
                <a:ext cx="3627438" cy="630237"/>
              </a:xfrm>
              <a:custGeom>
                <a:avLst/>
                <a:gdLst>
                  <a:gd name="T0" fmla="*/ 1623 w 1623"/>
                  <a:gd name="T1" fmla="*/ 281 h 281"/>
                  <a:gd name="T2" fmla="*/ 0 w 1623"/>
                  <a:gd name="T3" fmla="*/ 277 h 281"/>
                  <a:gd name="T4" fmla="*/ 174 w 1623"/>
                  <a:gd name="T5" fmla="*/ 0 h 281"/>
                </a:gdLst>
                <a:ahLst/>
                <a:cxnLst>
                  <a:cxn ang="0">
                    <a:pos x="T0" y="T1"/>
                  </a:cxn>
                  <a:cxn ang="0">
                    <a:pos x="T2" y="T3"/>
                  </a:cxn>
                  <a:cxn ang="0">
                    <a:pos x="T4" y="T5"/>
                  </a:cxn>
                </a:cxnLst>
                <a:rect l="0" t="0" r="r" b="b"/>
                <a:pathLst>
                  <a:path w="1623" h="281">
                    <a:moveTo>
                      <a:pt x="1623" y="281"/>
                    </a:moveTo>
                    <a:lnTo>
                      <a:pt x="0" y="277"/>
                    </a:lnTo>
                    <a:lnTo>
                      <a:pt x="174" y="0"/>
                    </a:lnTo>
                  </a:path>
                </a:pathLst>
              </a:custGeom>
              <a:noFill/>
              <a:ln w="22225" cap="flat" cmpd="sng">
                <a:solidFill>
                  <a:schemeClr val="accent3"/>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1116965">
                  <a:lnSpc>
                    <a:spcPct val="120000"/>
                  </a:lnSpc>
                  <a:defRPr/>
                </a:pPr>
                <a:endParaRPr lang="en-US" sz="800" kern="0" dirty="0">
                  <a:solidFill>
                    <a:schemeClr val="bg1">
                      <a:lumMod val="65000"/>
                    </a:schemeClr>
                  </a:solidFill>
                  <a:latin typeface="+mn-lt"/>
                  <a:ea typeface="+mn-ea"/>
                  <a:cs typeface="+mn-ea"/>
                  <a:sym typeface="+mn-lt"/>
                </a:endParaRPr>
              </a:p>
            </p:txBody>
          </p:sp>
          <p:sp>
            <p:nvSpPr>
              <p:cNvPr id="5" name="TextBox 53"/>
              <p:cNvSpPr txBox="1">
                <a:spLocks noChangeArrowheads="1"/>
              </p:cNvSpPr>
              <p:nvPr/>
            </p:nvSpPr>
            <p:spPr bwMode="auto">
              <a:xfrm>
                <a:off x="2769358" y="5434830"/>
                <a:ext cx="3236514" cy="330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spAutoFit/>
              </a:bodyPr>
              <a:lstStyle/>
              <a:p>
                <a:pPr algn="ctr" defTabSz="1116965">
                  <a:lnSpc>
                    <a:spcPct val="120000"/>
                  </a:lnSpc>
                  <a:defRPr/>
                </a:pPr>
                <a:r>
                  <a:rPr lang="zh-CN" altLang="en-US" sz="1400" kern="0" smtClean="0">
                    <a:solidFill>
                      <a:schemeClr val="bg1">
                        <a:lumMod val="65000"/>
                      </a:schemeClr>
                    </a:solidFill>
                    <a:latin typeface="+mn-lt"/>
                    <a:ea typeface="+mn-ea"/>
                    <a:cs typeface="+mn-ea"/>
                    <a:sym typeface="+mn-lt"/>
                  </a:rPr>
                  <a:t>请替换文字内容</a:t>
                </a:r>
                <a:endParaRPr lang="zh-CN" altLang="en-US" sz="1400" kern="0" dirty="0">
                  <a:solidFill>
                    <a:schemeClr val="bg1">
                      <a:lumMod val="65000"/>
                    </a:schemeClr>
                  </a:solidFill>
                  <a:latin typeface="+mn-lt"/>
                  <a:ea typeface="+mn-ea"/>
                  <a:cs typeface="+mn-ea"/>
                  <a:sym typeface="+mn-lt"/>
                </a:endParaRPr>
              </a:p>
            </p:txBody>
          </p:sp>
        </p:grpSp>
        <p:sp>
          <p:nvSpPr>
            <p:cNvPr id="14" name="TextBox 13"/>
            <p:cNvSpPr txBox="1"/>
            <p:nvPr/>
          </p:nvSpPr>
          <p:spPr>
            <a:xfrm>
              <a:off x="3252731" y="4403442"/>
              <a:ext cx="2438257" cy="317564"/>
            </a:xfrm>
            <a:prstGeom prst="rect">
              <a:avLst/>
            </a:prstGeom>
            <a:noFill/>
          </p:spPr>
          <p:txBody>
            <a:bodyPr wrap="square" rtlCol="0">
              <a:spAutoFit/>
            </a:bodyPr>
            <a:lstStyle/>
            <a:p>
              <a:pPr algn="just">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2" name="组合 11"/>
          <p:cNvGrpSpPr/>
          <p:nvPr/>
        </p:nvGrpSpPr>
        <p:grpSpPr>
          <a:xfrm>
            <a:off x="6326709" y="1766735"/>
            <a:ext cx="2198017" cy="3426065"/>
            <a:chOff x="4334331" y="913008"/>
            <a:chExt cx="1799932" cy="2805567"/>
          </a:xfrm>
        </p:grpSpPr>
        <p:grpSp>
          <p:nvGrpSpPr>
            <p:cNvPr id="6" name="组合 7"/>
            <p:cNvGrpSpPr/>
            <p:nvPr/>
          </p:nvGrpSpPr>
          <p:grpSpPr>
            <a:xfrm>
              <a:off x="4334331" y="913008"/>
              <a:ext cx="1590303" cy="2805567"/>
              <a:chOff x="4406900" y="1916832"/>
              <a:chExt cx="1806575" cy="3187108"/>
            </a:xfrm>
          </p:grpSpPr>
          <p:sp>
            <p:nvSpPr>
              <p:cNvPr id="7" name="Freeform 6"/>
              <p:cNvSpPr/>
              <p:nvPr/>
            </p:nvSpPr>
            <p:spPr bwMode="auto">
              <a:xfrm>
                <a:off x="4406900" y="1916832"/>
                <a:ext cx="1806575" cy="3148013"/>
              </a:xfrm>
              <a:custGeom>
                <a:avLst/>
                <a:gdLst>
                  <a:gd name="T0" fmla="*/ 0 w 808"/>
                  <a:gd name="T1" fmla="*/ 0 h 1408"/>
                  <a:gd name="T2" fmla="*/ 808 w 808"/>
                  <a:gd name="T3" fmla="*/ 1408 h 1408"/>
                  <a:gd name="T4" fmla="*/ 430 w 808"/>
                  <a:gd name="T5" fmla="*/ 1407 h 1408"/>
                </a:gdLst>
                <a:ahLst/>
                <a:cxnLst>
                  <a:cxn ang="0">
                    <a:pos x="T0" y="T1"/>
                  </a:cxn>
                  <a:cxn ang="0">
                    <a:pos x="T2" y="T3"/>
                  </a:cxn>
                  <a:cxn ang="0">
                    <a:pos x="T4" y="T5"/>
                  </a:cxn>
                </a:cxnLst>
                <a:rect l="0" t="0" r="r" b="b"/>
                <a:pathLst>
                  <a:path w="808" h="1408">
                    <a:moveTo>
                      <a:pt x="0" y="0"/>
                    </a:moveTo>
                    <a:lnTo>
                      <a:pt x="808" y="1408"/>
                    </a:lnTo>
                    <a:lnTo>
                      <a:pt x="430" y="1407"/>
                    </a:lnTo>
                  </a:path>
                </a:pathLst>
              </a:custGeom>
              <a:noFill/>
              <a:ln w="22225" cap="flat" cmpd="sng">
                <a:solidFill>
                  <a:schemeClr val="accent2"/>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1116965">
                  <a:lnSpc>
                    <a:spcPct val="120000"/>
                  </a:lnSpc>
                  <a:defRPr/>
                </a:pPr>
                <a:endParaRPr lang="en-US" sz="800" kern="0" dirty="0">
                  <a:solidFill>
                    <a:schemeClr val="bg1">
                      <a:lumMod val="65000"/>
                    </a:schemeClr>
                  </a:solidFill>
                  <a:latin typeface="+mn-lt"/>
                  <a:ea typeface="+mn-ea"/>
                  <a:cs typeface="+mn-ea"/>
                  <a:sym typeface="+mn-lt"/>
                </a:endParaRPr>
              </a:p>
            </p:txBody>
          </p:sp>
          <p:sp>
            <p:nvSpPr>
              <p:cNvPr id="8" name="TextBox 53"/>
              <p:cNvSpPr txBox="1">
                <a:spLocks noChangeArrowheads="1"/>
              </p:cNvSpPr>
              <p:nvPr/>
            </p:nvSpPr>
            <p:spPr bwMode="auto">
              <a:xfrm rot="3623550">
                <a:off x="4236063" y="3504990"/>
                <a:ext cx="2867480" cy="33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spAutoFit/>
              </a:bodyPr>
              <a:lstStyle>
                <a:defPPr>
                  <a:defRPr lang="zh-CN"/>
                </a:defPPr>
                <a:lvl1pPr marR="0" lvl="0" indent="0" algn="ctr" fontAlgn="base">
                  <a:lnSpc>
                    <a:spcPct val="100000"/>
                  </a:lnSpc>
                  <a:spcBef>
                    <a:spcPct val="0"/>
                  </a:spcBef>
                  <a:spcAft>
                    <a:spcPct val="0"/>
                  </a:spcAft>
                  <a:buClrTx/>
                  <a:buSzTx/>
                  <a:buFontTx/>
                  <a:buNone/>
                  <a:defRPr kumimoji="0" sz="1200" b="1" i="0" u="none" strike="noStrike" kern="0" cap="none" spc="0" normalizeH="0" baseline="0">
                    <a:ln>
                      <a:noFill/>
                    </a:ln>
                    <a:solidFill>
                      <a:srgbClr val="7D7D7D"/>
                    </a:solidFill>
                    <a:effectLst/>
                    <a:uLnTx/>
                    <a:uFillTx/>
                    <a:latin typeface="方正兰亭中黑_GBK" pitchFamily="2" charset="-122"/>
                    <a:ea typeface="方正兰亭中黑_GBK" pitchFamily="2" charset="-122"/>
                    <a:cs typeface="宋体" panose="02010600030101010101" pitchFamily="2" charset="-122"/>
                  </a:defRPr>
                </a:lvl1pPr>
              </a:lstStyle>
              <a:p>
                <a:pPr defTabSz="1116965">
                  <a:lnSpc>
                    <a:spcPct val="120000"/>
                  </a:lnSpc>
                  <a:defRPr/>
                </a:pPr>
                <a:r>
                  <a:rPr lang="zh-CN" altLang="en-US" sz="1400" b="0" smtClean="0">
                    <a:solidFill>
                      <a:schemeClr val="bg1">
                        <a:lumMod val="65000"/>
                      </a:schemeClr>
                    </a:solidFill>
                    <a:latin typeface="+mn-lt"/>
                    <a:ea typeface="+mn-ea"/>
                    <a:cs typeface="+mn-ea"/>
                    <a:sym typeface="+mn-lt"/>
                  </a:rPr>
                  <a:t>请替换文字内容</a:t>
                </a:r>
                <a:endParaRPr lang="zh-CN" altLang="en-US" sz="1400" b="0" dirty="0">
                  <a:solidFill>
                    <a:schemeClr val="bg1">
                      <a:lumMod val="65000"/>
                    </a:schemeClr>
                  </a:solidFill>
                  <a:latin typeface="+mn-lt"/>
                  <a:ea typeface="+mn-ea"/>
                  <a:cs typeface="+mn-ea"/>
                  <a:sym typeface="+mn-lt"/>
                </a:endParaRPr>
              </a:p>
            </p:txBody>
          </p:sp>
        </p:grpSp>
        <p:sp>
          <p:nvSpPr>
            <p:cNvPr id="15" name="TextBox 14"/>
            <p:cNvSpPr txBox="1"/>
            <p:nvPr/>
          </p:nvSpPr>
          <p:spPr>
            <a:xfrm rot="3597472">
              <a:off x="4754068" y="2228208"/>
              <a:ext cx="2442828" cy="317563"/>
            </a:xfrm>
            <a:prstGeom prst="rect">
              <a:avLst/>
            </a:prstGeom>
            <a:noFill/>
          </p:spPr>
          <p:txBody>
            <a:bodyPr wrap="square" rtlCol="0">
              <a:spAutoFit/>
            </a:bodyPr>
            <a:lstStyle/>
            <a:p>
              <a:pPr algn="just">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grpSp>
        <p:nvGrpSpPr>
          <p:cNvPr id="17" name="组合 16"/>
          <p:cNvGrpSpPr/>
          <p:nvPr/>
        </p:nvGrpSpPr>
        <p:grpSpPr>
          <a:xfrm>
            <a:off x="4319838" y="1933941"/>
            <a:ext cx="2368657" cy="3725375"/>
            <a:chOff x="2690925" y="1049932"/>
            <a:chExt cx="1939666" cy="3050669"/>
          </a:xfrm>
        </p:grpSpPr>
        <p:grpSp>
          <p:nvGrpSpPr>
            <p:cNvPr id="9" name="组合 10"/>
            <p:cNvGrpSpPr/>
            <p:nvPr/>
          </p:nvGrpSpPr>
          <p:grpSpPr>
            <a:xfrm>
              <a:off x="2690925" y="1337834"/>
              <a:ext cx="1939666" cy="2762767"/>
              <a:chOff x="2540000" y="2399432"/>
              <a:chExt cx="2203450" cy="3138488"/>
            </a:xfrm>
          </p:grpSpPr>
          <p:sp>
            <p:nvSpPr>
              <p:cNvPr id="10" name="Freeform 4"/>
              <p:cNvSpPr/>
              <p:nvPr/>
            </p:nvSpPr>
            <p:spPr bwMode="auto">
              <a:xfrm>
                <a:off x="2540000" y="2399432"/>
                <a:ext cx="2203450" cy="3138488"/>
              </a:xfrm>
              <a:custGeom>
                <a:avLst/>
                <a:gdLst>
                  <a:gd name="T0" fmla="*/ 0 w 986"/>
                  <a:gd name="T1" fmla="*/ 1404 h 1404"/>
                  <a:gd name="T2" fmla="*/ 814 w 986"/>
                  <a:gd name="T3" fmla="*/ 0 h 1404"/>
                  <a:gd name="T4" fmla="*/ 986 w 986"/>
                  <a:gd name="T5" fmla="*/ 329 h 1404"/>
                </a:gdLst>
                <a:ahLst/>
                <a:cxnLst>
                  <a:cxn ang="0">
                    <a:pos x="T0" y="T1"/>
                  </a:cxn>
                  <a:cxn ang="0">
                    <a:pos x="T2" y="T3"/>
                  </a:cxn>
                  <a:cxn ang="0">
                    <a:pos x="T4" y="T5"/>
                  </a:cxn>
                </a:cxnLst>
                <a:rect l="0" t="0" r="r" b="b"/>
                <a:pathLst>
                  <a:path w="986" h="1404">
                    <a:moveTo>
                      <a:pt x="0" y="1404"/>
                    </a:moveTo>
                    <a:lnTo>
                      <a:pt x="814" y="0"/>
                    </a:lnTo>
                    <a:lnTo>
                      <a:pt x="986" y="329"/>
                    </a:lnTo>
                  </a:path>
                </a:pathLst>
              </a:custGeom>
              <a:noFill/>
              <a:ln w="22225" cap="flat" cmpd="sng">
                <a:solidFill>
                  <a:schemeClr val="accent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lstStyle/>
              <a:p>
                <a:pPr defTabSz="1116965">
                  <a:lnSpc>
                    <a:spcPct val="120000"/>
                  </a:lnSpc>
                  <a:defRPr/>
                </a:pPr>
                <a:endParaRPr lang="en-US" sz="800" kern="0" dirty="0">
                  <a:solidFill>
                    <a:schemeClr val="bg1">
                      <a:lumMod val="65000"/>
                    </a:schemeClr>
                  </a:solidFill>
                  <a:latin typeface="+mn-lt"/>
                  <a:ea typeface="+mn-ea"/>
                  <a:cs typeface="+mn-ea"/>
                  <a:sym typeface="+mn-lt"/>
                </a:endParaRPr>
              </a:p>
            </p:txBody>
          </p:sp>
          <p:sp>
            <p:nvSpPr>
              <p:cNvPr id="11" name="TextBox 53"/>
              <p:cNvSpPr txBox="1">
                <a:spLocks noChangeArrowheads="1"/>
              </p:cNvSpPr>
              <p:nvPr/>
            </p:nvSpPr>
            <p:spPr bwMode="auto">
              <a:xfrm rot="18011491">
                <a:off x="1883983" y="3708180"/>
                <a:ext cx="2744671" cy="330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11664" tIns="55832" rIns="111664" bIns="55832" numCol="1" anchor="t" anchorCtr="0" compatLnSpc="1">
                <a:spAutoFit/>
              </a:bodyPr>
              <a:lstStyle/>
              <a:p>
                <a:pPr algn="ctr" defTabSz="1116965">
                  <a:lnSpc>
                    <a:spcPct val="120000"/>
                  </a:lnSpc>
                  <a:defRPr/>
                </a:pPr>
                <a:r>
                  <a:rPr lang="zh-CN" altLang="en-US" sz="1400" kern="0" smtClean="0">
                    <a:solidFill>
                      <a:schemeClr val="bg1">
                        <a:lumMod val="65000"/>
                      </a:schemeClr>
                    </a:solidFill>
                    <a:latin typeface="+mn-lt"/>
                    <a:ea typeface="+mn-ea"/>
                    <a:cs typeface="+mn-ea"/>
                    <a:sym typeface="+mn-lt"/>
                  </a:rPr>
                  <a:t>请替换文字内容</a:t>
                </a:r>
                <a:endParaRPr lang="zh-CN" altLang="en-US" sz="1400" kern="0" dirty="0">
                  <a:solidFill>
                    <a:schemeClr val="bg1">
                      <a:lumMod val="65000"/>
                    </a:schemeClr>
                  </a:solidFill>
                  <a:latin typeface="+mn-lt"/>
                  <a:ea typeface="+mn-ea"/>
                  <a:cs typeface="+mn-ea"/>
                  <a:sym typeface="+mn-lt"/>
                </a:endParaRPr>
              </a:p>
            </p:txBody>
          </p:sp>
        </p:grpSp>
        <p:sp>
          <p:nvSpPr>
            <p:cNvPr id="16" name="TextBox 15"/>
            <p:cNvSpPr txBox="1"/>
            <p:nvPr/>
          </p:nvSpPr>
          <p:spPr>
            <a:xfrm rot="17983957">
              <a:off x="1762991" y="2093528"/>
              <a:ext cx="2404756" cy="317563"/>
            </a:xfrm>
            <a:prstGeom prst="rect">
              <a:avLst/>
            </a:prstGeom>
            <a:noFill/>
          </p:spPr>
          <p:txBody>
            <a:bodyPr wrap="square" rtlCol="0">
              <a:spAutoFit/>
            </a:bodyPr>
            <a:lstStyle/>
            <a:p>
              <a:pPr algn="just">
                <a:lnSpc>
                  <a:spcPct val="120000"/>
                </a:lnSpc>
                <a:defRPr/>
              </a:pPr>
              <a:r>
                <a:rPr lang="en-US" altLang="zh-CN" sz="800" smtClean="0">
                  <a:solidFill>
                    <a:schemeClr val="bg1">
                      <a:lumMod val="65000"/>
                    </a:schemeClr>
                  </a:solidFill>
                  <a:latin typeface="+mn-lt"/>
                  <a:ea typeface="+mn-ea"/>
                  <a:cs typeface="+mn-ea"/>
                  <a:sym typeface="+mn-lt"/>
                </a:rPr>
                <a:t>Please replace text, click add relevant headline, modify the text content, also can copy your content to this directly.</a:t>
              </a:r>
              <a:endParaRPr lang="en-US" altLang="zh-CN" sz="800" dirty="0">
                <a:solidFill>
                  <a:schemeClr val="bg1">
                    <a:lumMod val="65000"/>
                  </a:schemeClr>
                </a:solidFill>
                <a:latin typeface="+mn-lt"/>
                <a:ea typeface="+mn-ea"/>
                <a:cs typeface="+mn-ea"/>
                <a:sym typeface="+mn-lt"/>
              </a:endParaRPr>
            </a:p>
          </p:txBody>
        </p:sp>
      </p:grpSp>
      <p:sp>
        <p:nvSpPr>
          <p:cNvPr id="20"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21"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2000"/>
                            </p:stCondLst>
                            <p:childTnLst>
                              <p:par>
                                <p:cTn id="20" presetID="2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7" name="Freeform 6"/>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8" name="Freeform 7"/>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9" name="Freeform 8"/>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0" name="Freeform 9"/>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1" name="Freeform 10"/>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2" name="Freeform 11"/>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nvGrpSpPr>
          <p:cNvPr id="13" name="Group 12"/>
          <p:cNvGrpSpPr/>
          <p:nvPr/>
        </p:nvGrpSpPr>
        <p:grpSpPr>
          <a:xfrm>
            <a:off x="2319440" y="2989712"/>
            <a:ext cx="2513606" cy="3305990"/>
            <a:chOff x="2066468" y="2628718"/>
            <a:chExt cx="2744485" cy="3609651"/>
          </a:xfrm>
        </p:grpSpPr>
        <p:sp>
          <p:nvSpPr>
            <p:cNvPr id="14" name="Freeform 13"/>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2" name="Freeform 20"/>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3" name="Freeform 21"/>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2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3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4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6" name="Freeform 6"/>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7" name="Freeform 7"/>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8" name="Freeform 8"/>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59" name="Freeform 9"/>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60" name="Freeform 10"/>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61" name="Freeform 11"/>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62" name="Freeform 12"/>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sp>
          <p:nvSpPr>
            <p:cNvPr id="63" name="Freeform 14"/>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ln>
          </p:spPr>
          <p:txBody>
            <a:bodyPr vert="horz" wrap="square" lIns="83748" tIns="41874" rIns="83748" bIns="41874" numCol="1" anchor="t" anchorCtr="0" compatLnSpc="1"/>
            <a:lstStyle/>
            <a:p>
              <a:pPr>
                <a:lnSpc>
                  <a:spcPct val="120000"/>
                </a:lnSpc>
              </a:pPr>
              <a:endParaRPr lang="en-US" sz="1565">
                <a:latin typeface="+mn-lt"/>
                <a:ea typeface="+mn-ea"/>
                <a:cs typeface="+mn-ea"/>
                <a:sym typeface="+mn-lt"/>
              </a:endParaRPr>
            </a:p>
          </p:txBody>
        </p:sp>
      </p:grpSp>
      <p:sp>
        <p:nvSpPr>
          <p:cNvPr id="64" name="Content Placeholder 2"/>
          <p:cNvSpPr txBox="1"/>
          <p:nvPr/>
        </p:nvSpPr>
        <p:spPr>
          <a:xfrm>
            <a:off x="6572145" y="2243255"/>
            <a:ext cx="4884557" cy="141269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smtClean="0">
                <a:solidFill>
                  <a:schemeClr val="bg1">
                    <a:lumMod val="50000"/>
                  </a:schemeClr>
                </a:solidFill>
                <a:cs typeface="+mn-ea"/>
                <a:sym typeface="+mn-lt"/>
              </a:rPr>
              <a:t>请替换文字内容</a:t>
            </a:r>
            <a:endParaRPr lang="zh-CN" altLang="en-US" sz="1400" smtClean="0">
              <a:solidFill>
                <a:schemeClr val="bg1">
                  <a:lumMod val="50000"/>
                </a:schemeClr>
              </a:solidFill>
              <a:cs typeface="+mn-ea"/>
              <a:sym typeface="+mn-lt"/>
            </a:endParaRPr>
          </a:p>
          <a:p>
            <a:pPr algn="l">
              <a:lnSpc>
                <a:spcPct val="120000"/>
              </a:lnSpc>
            </a:pPr>
            <a:r>
              <a:rPr lang="en-US" altLang="zh-CN" sz="1400" smtClean="0">
                <a:solidFill>
                  <a:schemeClr val="bg1">
                    <a:lumMod val="50000"/>
                  </a:schemeClr>
                </a:solidFill>
                <a:cs typeface="+mn-ea"/>
                <a:sym typeface="+mn-lt"/>
              </a:rPr>
              <a:t>Please replace text, click add relevant headline, modify the text content, also can copy your content to this directly.Please replace text, click add relevant headline, modify the text content, also can copy your content to this directly.</a:t>
            </a:r>
            <a:endParaRPr lang="en-US" sz="800" i="1" dirty="0">
              <a:solidFill>
                <a:schemeClr val="bg1">
                  <a:lumMod val="75000"/>
                </a:schemeClr>
              </a:solidFill>
              <a:cs typeface="+mn-ea"/>
              <a:sym typeface="+mn-lt"/>
            </a:endParaRPr>
          </a:p>
        </p:txBody>
      </p:sp>
      <p:sp>
        <p:nvSpPr>
          <p:cNvPr id="69" name="Content Placeholder 2"/>
          <p:cNvSpPr txBox="1"/>
          <p:nvPr/>
        </p:nvSpPr>
        <p:spPr>
          <a:xfrm>
            <a:off x="7076634" y="4199173"/>
            <a:ext cx="1776568"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en-US" sz="800" b="1" dirty="0">
              <a:solidFill>
                <a:schemeClr val="bg1">
                  <a:lumMod val="65000"/>
                </a:schemeClr>
              </a:solidFill>
              <a:cs typeface="+mn-ea"/>
              <a:sym typeface="+mn-lt"/>
            </a:endParaRPr>
          </a:p>
        </p:txBody>
      </p:sp>
      <p:sp>
        <p:nvSpPr>
          <p:cNvPr id="70" name="TextBox 78"/>
          <p:cNvSpPr txBox="1"/>
          <p:nvPr/>
        </p:nvSpPr>
        <p:spPr>
          <a:xfrm>
            <a:off x="7076633" y="3919261"/>
            <a:ext cx="1422893" cy="242439"/>
          </a:xfrm>
          <a:prstGeom prst="rect">
            <a:avLst/>
          </a:prstGeom>
          <a:noFill/>
        </p:spPr>
        <p:txBody>
          <a:bodyPr wrap="square" lIns="0" tIns="0" rIns="0" bIns="0" rtlCol="0">
            <a:spAutoFit/>
          </a:bodyPr>
          <a:lstStyle/>
          <a:p>
            <a:pPr algn="just">
              <a:lnSpc>
                <a:spcPct val="120000"/>
              </a:lnSpc>
            </a:pPr>
            <a:r>
              <a:rPr lang="zh-CN" altLang="en-US" sz="1400" smtClean="0">
                <a:solidFill>
                  <a:schemeClr val="bg1">
                    <a:lumMod val="65000"/>
                  </a:schemeClr>
                </a:solidFill>
                <a:latin typeface="+mn-lt"/>
                <a:ea typeface="+mn-ea"/>
                <a:cs typeface="+mn-ea"/>
                <a:sym typeface="+mn-lt"/>
              </a:rPr>
              <a:t>请替换文字内容</a:t>
            </a:r>
            <a:endParaRPr lang="id-ID" sz="1400" dirty="0">
              <a:solidFill>
                <a:schemeClr val="bg1">
                  <a:lumMod val="65000"/>
                </a:schemeClr>
              </a:solidFill>
              <a:latin typeface="+mn-lt"/>
              <a:ea typeface="+mn-ea"/>
              <a:cs typeface="+mn-ea"/>
              <a:sym typeface="+mn-lt"/>
            </a:endParaRPr>
          </a:p>
        </p:txBody>
      </p:sp>
      <p:sp>
        <p:nvSpPr>
          <p:cNvPr id="71" name="Content Placeholder 2"/>
          <p:cNvSpPr txBox="1"/>
          <p:nvPr/>
        </p:nvSpPr>
        <p:spPr>
          <a:xfrm>
            <a:off x="9680134" y="4199173"/>
            <a:ext cx="1776568"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en-US" sz="800" b="1" dirty="0">
              <a:solidFill>
                <a:schemeClr val="bg1">
                  <a:lumMod val="65000"/>
                </a:schemeClr>
              </a:solidFill>
              <a:cs typeface="+mn-ea"/>
              <a:sym typeface="+mn-lt"/>
            </a:endParaRPr>
          </a:p>
        </p:txBody>
      </p:sp>
      <p:sp>
        <p:nvSpPr>
          <p:cNvPr id="72" name="TextBox 78"/>
          <p:cNvSpPr txBox="1"/>
          <p:nvPr/>
        </p:nvSpPr>
        <p:spPr>
          <a:xfrm>
            <a:off x="9680133" y="3919261"/>
            <a:ext cx="1422893" cy="242439"/>
          </a:xfrm>
          <a:prstGeom prst="rect">
            <a:avLst/>
          </a:prstGeom>
          <a:noFill/>
        </p:spPr>
        <p:txBody>
          <a:bodyPr wrap="square" lIns="0" tIns="0" rIns="0" bIns="0" rtlCol="0">
            <a:spAutoFit/>
          </a:bodyPr>
          <a:lstStyle/>
          <a:p>
            <a:pPr algn="just">
              <a:lnSpc>
                <a:spcPct val="120000"/>
              </a:lnSpc>
            </a:pPr>
            <a:r>
              <a:rPr lang="zh-CN" altLang="en-US" sz="1400" smtClean="0">
                <a:solidFill>
                  <a:schemeClr val="bg1">
                    <a:lumMod val="65000"/>
                  </a:schemeClr>
                </a:solidFill>
                <a:latin typeface="+mn-lt"/>
                <a:ea typeface="+mn-ea"/>
                <a:cs typeface="+mn-ea"/>
                <a:sym typeface="+mn-lt"/>
              </a:rPr>
              <a:t>请替换文字内容</a:t>
            </a:r>
            <a:endParaRPr lang="id-ID" sz="1400" dirty="0">
              <a:solidFill>
                <a:schemeClr val="bg1">
                  <a:lumMod val="65000"/>
                </a:schemeClr>
              </a:solidFill>
              <a:latin typeface="+mn-lt"/>
              <a:ea typeface="+mn-ea"/>
              <a:cs typeface="+mn-ea"/>
              <a:sym typeface="+mn-lt"/>
            </a:endParaRPr>
          </a:p>
        </p:txBody>
      </p:sp>
      <p:sp>
        <p:nvSpPr>
          <p:cNvPr id="73" name="Content Placeholder 2"/>
          <p:cNvSpPr txBox="1"/>
          <p:nvPr/>
        </p:nvSpPr>
        <p:spPr>
          <a:xfrm>
            <a:off x="7076634" y="5862873"/>
            <a:ext cx="1776568"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en-US" sz="800" b="1" dirty="0">
              <a:solidFill>
                <a:schemeClr val="bg1">
                  <a:lumMod val="65000"/>
                </a:schemeClr>
              </a:solidFill>
              <a:cs typeface="+mn-ea"/>
              <a:sym typeface="+mn-lt"/>
            </a:endParaRPr>
          </a:p>
        </p:txBody>
      </p:sp>
      <p:sp>
        <p:nvSpPr>
          <p:cNvPr id="74" name="TextBox 78"/>
          <p:cNvSpPr txBox="1"/>
          <p:nvPr/>
        </p:nvSpPr>
        <p:spPr>
          <a:xfrm>
            <a:off x="7076633" y="5582961"/>
            <a:ext cx="1422893" cy="242439"/>
          </a:xfrm>
          <a:prstGeom prst="rect">
            <a:avLst/>
          </a:prstGeom>
          <a:noFill/>
        </p:spPr>
        <p:txBody>
          <a:bodyPr wrap="square" lIns="0" tIns="0" rIns="0" bIns="0" rtlCol="0">
            <a:spAutoFit/>
          </a:bodyPr>
          <a:lstStyle/>
          <a:p>
            <a:pPr algn="just">
              <a:lnSpc>
                <a:spcPct val="120000"/>
              </a:lnSpc>
            </a:pPr>
            <a:r>
              <a:rPr lang="zh-CN" altLang="en-US" sz="1400" smtClean="0">
                <a:solidFill>
                  <a:schemeClr val="bg1">
                    <a:lumMod val="65000"/>
                  </a:schemeClr>
                </a:solidFill>
                <a:latin typeface="+mn-lt"/>
                <a:ea typeface="+mn-ea"/>
                <a:cs typeface="+mn-ea"/>
                <a:sym typeface="+mn-lt"/>
              </a:rPr>
              <a:t>请替换文字内容</a:t>
            </a:r>
            <a:endParaRPr lang="id-ID" sz="1400" dirty="0">
              <a:solidFill>
                <a:schemeClr val="bg1">
                  <a:lumMod val="65000"/>
                </a:schemeClr>
              </a:solidFill>
              <a:latin typeface="+mn-lt"/>
              <a:ea typeface="+mn-ea"/>
              <a:cs typeface="+mn-ea"/>
              <a:sym typeface="+mn-lt"/>
            </a:endParaRPr>
          </a:p>
        </p:txBody>
      </p:sp>
      <p:sp>
        <p:nvSpPr>
          <p:cNvPr id="75" name="Content Placeholder 2"/>
          <p:cNvSpPr txBox="1"/>
          <p:nvPr/>
        </p:nvSpPr>
        <p:spPr>
          <a:xfrm>
            <a:off x="9680134" y="5862873"/>
            <a:ext cx="1776568" cy="4431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smtClean="0">
                <a:solidFill>
                  <a:schemeClr val="bg1">
                    <a:lumMod val="65000"/>
                  </a:schemeClr>
                </a:solidFill>
                <a:cs typeface="+mn-ea"/>
                <a:sym typeface="+mn-lt"/>
              </a:rPr>
              <a:t>Please replace text, click add relevant headline, modify the text content, also can copy your content to this directly.</a:t>
            </a:r>
            <a:endParaRPr lang="en-US" sz="800" b="1" dirty="0">
              <a:solidFill>
                <a:schemeClr val="bg1">
                  <a:lumMod val="65000"/>
                </a:schemeClr>
              </a:solidFill>
              <a:cs typeface="+mn-ea"/>
              <a:sym typeface="+mn-lt"/>
            </a:endParaRPr>
          </a:p>
        </p:txBody>
      </p:sp>
      <p:sp>
        <p:nvSpPr>
          <p:cNvPr id="76" name="TextBox 78"/>
          <p:cNvSpPr txBox="1"/>
          <p:nvPr/>
        </p:nvSpPr>
        <p:spPr>
          <a:xfrm>
            <a:off x="9680133" y="5582961"/>
            <a:ext cx="1422893" cy="242439"/>
          </a:xfrm>
          <a:prstGeom prst="rect">
            <a:avLst/>
          </a:prstGeom>
          <a:noFill/>
        </p:spPr>
        <p:txBody>
          <a:bodyPr wrap="square" lIns="0" tIns="0" rIns="0" bIns="0" rtlCol="0">
            <a:spAutoFit/>
          </a:bodyPr>
          <a:lstStyle/>
          <a:p>
            <a:pPr algn="just">
              <a:lnSpc>
                <a:spcPct val="120000"/>
              </a:lnSpc>
            </a:pPr>
            <a:r>
              <a:rPr lang="zh-CN" altLang="en-US" sz="1400" smtClean="0">
                <a:solidFill>
                  <a:schemeClr val="bg1">
                    <a:lumMod val="65000"/>
                  </a:schemeClr>
                </a:solidFill>
                <a:latin typeface="+mn-lt"/>
                <a:ea typeface="+mn-ea"/>
                <a:cs typeface="+mn-ea"/>
                <a:sym typeface="+mn-lt"/>
              </a:rPr>
              <a:t>请替换文字内容</a:t>
            </a:r>
            <a:endParaRPr lang="id-ID" sz="1400" dirty="0">
              <a:solidFill>
                <a:schemeClr val="bg1">
                  <a:lumMod val="65000"/>
                </a:schemeClr>
              </a:solidFill>
              <a:latin typeface="+mn-lt"/>
              <a:ea typeface="+mn-ea"/>
              <a:cs typeface="+mn-ea"/>
              <a:sym typeface="+mn-lt"/>
            </a:endParaRPr>
          </a:p>
        </p:txBody>
      </p:sp>
      <p:sp>
        <p:nvSpPr>
          <p:cNvPr id="77" name="TextBox 8"/>
          <p:cNvSpPr txBox="1"/>
          <p:nvPr/>
        </p:nvSpPr>
        <p:spPr>
          <a:xfrm>
            <a:off x="824036" y="233568"/>
            <a:ext cx="2807720" cy="492443"/>
          </a:xfrm>
          <a:prstGeom prst="rect">
            <a:avLst/>
          </a:prstGeom>
          <a:noFill/>
        </p:spPr>
        <p:txBody>
          <a:bodyPr wrap="square" lIns="0" tIns="0" rIns="0" bIns="0" rtlCol="0" anchor="ctr">
            <a:spAutoFit/>
          </a:bodyPr>
          <a:lstStyle/>
          <a:p>
            <a:r>
              <a:rPr lang="zh-CN" altLang="en-US" sz="3200" b="1" smtClean="0">
                <a:solidFill>
                  <a:schemeClr val="bg1">
                    <a:lumMod val="65000"/>
                  </a:schemeClr>
                </a:solidFill>
                <a:latin typeface="+mn-lt"/>
                <a:ea typeface="+mn-ea"/>
                <a:cs typeface="+mn-ea"/>
                <a:sym typeface="+mn-lt"/>
              </a:rPr>
              <a:t>年度工作概述</a:t>
            </a:r>
            <a:endParaRPr lang="zh-CN" altLang="en-US" sz="4000" b="1" dirty="0">
              <a:solidFill>
                <a:schemeClr val="bg1">
                  <a:lumMod val="65000"/>
                </a:schemeClr>
              </a:solidFill>
              <a:latin typeface="+mn-lt"/>
              <a:ea typeface="+mn-ea"/>
              <a:cs typeface="+mn-ea"/>
              <a:sym typeface="+mn-lt"/>
            </a:endParaRPr>
          </a:p>
        </p:txBody>
      </p:sp>
      <p:sp>
        <p:nvSpPr>
          <p:cNvPr id="78" name="TextBox 8"/>
          <p:cNvSpPr txBox="1"/>
          <p:nvPr/>
        </p:nvSpPr>
        <p:spPr>
          <a:xfrm>
            <a:off x="824036" y="743527"/>
            <a:ext cx="2807720" cy="215444"/>
          </a:xfrm>
          <a:prstGeom prst="rect">
            <a:avLst/>
          </a:prstGeom>
          <a:noFill/>
        </p:spPr>
        <p:txBody>
          <a:bodyPr wrap="square" lIns="0" tIns="0" rIns="0" bIns="0" rtlCol="0" anchor="ctr">
            <a:spAutoFit/>
          </a:bodyPr>
          <a:lstStyle/>
          <a:p>
            <a:r>
              <a:rPr lang="en-US" altLang="zh-CN" sz="1400" b="1" smtClean="0">
                <a:solidFill>
                  <a:schemeClr val="bg1">
                    <a:lumMod val="65000"/>
                  </a:schemeClr>
                </a:solidFill>
                <a:latin typeface="+mn-lt"/>
                <a:ea typeface="+mn-ea"/>
                <a:cs typeface="+mn-ea"/>
                <a:sym typeface="+mn-lt"/>
              </a:rPr>
              <a:t>CLICK TO ADD CAPTION TEXT</a:t>
            </a:r>
            <a:endParaRPr lang="zh-CN" altLang="en-US" b="1" dirty="0">
              <a:solidFill>
                <a:schemeClr val="bg1">
                  <a:lumMod val="65000"/>
                </a:schemeClr>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4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4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5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5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6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7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8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9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1000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110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200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3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400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50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600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7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800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90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2000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6" grpId="0" bldLvl="0" animBg="1"/>
      <p:bldP spid="18" grpId="0" bldLvl="0" animBg="1"/>
      <p:bldP spid="20" grpId="0" bldLvl="0" animBg="1"/>
      <p:bldP spid="22" grpId="0" bldLvl="0" animBg="1"/>
      <p:bldP spid="64" grpId="0"/>
      <p:bldP spid="69" grpId="0"/>
      <p:bldP spid="70" grpId="0"/>
      <p:bldP spid="71" grpId="0"/>
      <p:bldP spid="72" grpId="0"/>
      <p:bldP spid="73" grpId="0"/>
      <p:bldP spid="74" grpId="0"/>
      <p:bldP spid="75" grpId="0"/>
      <p:bldP spid="7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a:spLocks noChangeArrowheads="1"/>
          </p:cNvSpPr>
          <p:nvPr/>
        </p:nvSpPr>
        <p:spPr bwMode="auto">
          <a:xfrm>
            <a:off x="4720647" y="1557826"/>
            <a:ext cx="7181335"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6600" b="1" smtClean="0">
                <a:solidFill>
                  <a:schemeClr val="tx1">
                    <a:lumMod val="75000"/>
                    <a:lumOff val="25000"/>
                  </a:schemeClr>
                </a:solidFill>
                <a:latin typeface="+mn-lt"/>
                <a:ea typeface="+mn-ea"/>
                <a:cs typeface="+mn-ea"/>
                <a:sym typeface="+mn-lt"/>
              </a:rPr>
              <a:t>感谢各位的聆听</a:t>
            </a:r>
            <a:endParaRPr lang="en-US" altLang="zh-CN" sz="6600" b="1" dirty="0">
              <a:solidFill>
                <a:schemeClr val="tx1">
                  <a:lumMod val="75000"/>
                  <a:lumOff val="25000"/>
                </a:schemeClr>
              </a:solidFill>
              <a:latin typeface="+mn-lt"/>
              <a:ea typeface="+mn-ea"/>
              <a:cs typeface="+mn-ea"/>
              <a:sym typeface="+mn-lt"/>
            </a:endParaRPr>
          </a:p>
        </p:txBody>
      </p:sp>
      <p:sp>
        <p:nvSpPr>
          <p:cNvPr id="21" name="直角三角形 20"/>
          <p:cNvSpPr/>
          <p:nvPr/>
        </p:nvSpPr>
        <p:spPr>
          <a:xfrm rot="16200000">
            <a:off x="8558935" y="2932835"/>
            <a:ext cx="4299815" cy="4299815"/>
          </a:xfrm>
          <a:prstGeom prst="rtTriangle">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rot="2696204">
            <a:off x="-2365503" y="3163041"/>
            <a:ext cx="11052317" cy="22190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任意多边形: 形状 25"/>
          <p:cNvSpPr/>
          <p:nvPr/>
        </p:nvSpPr>
        <p:spPr>
          <a:xfrm rot="5400000" flipH="1">
            <a:off x="0" y="2932835"/>
            <a:ext cx="4299815" cy="4299815"/>
          </a:xfrm>
          <a:custGeom>
            <a:avLst/>
            <a:gdLst>
              <a:gd name="connsiteX0" fmla="*/ 1187211 w 4299815"/>
              <a:gd name="connsiteY0" fmla="*/ 1187211 h 4299815"/>
              <a:gd name="connsiteX1" fmla="*/ 0 w 4299815"/>
              <a:gd name="connsiteY1" fmla="*/ 0 h 4299815"/>
              <a:gd name="connsiteX2" fmla="*/ 0 w 4299815"/>
              <a:gd name="connsiteY2" fmla="*/ 2336339 h 4299815"/>
              <a:gd name="connsiteX3" fmla="*/ 4299815 w 4299815"/>
              <a:gd name="connsiteY3" fmla="*/ 4299815 h 4299815"/>
              <a:gd name="connsiteX4" fmla="*/ 1304903 w 4299815"/>
              <a:gd name="connsiteY4" fmla="*/ 1304903 h 4299815"/>
              <a:gd name="connsiteX5" fmla="*/ 0 w 4299815"/>
              <a:gd name="connsiteY5" fmla="*/ 2567950 h 4299815"/>
              <a:gd name="connsiteX6" fmla="*/ 0 w 4299815"/>
              <a:gd name="connsiteY6" fmla="*/ 4299815 h 42998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99815" h="4299815">
                <a:moveTo>
                  <a:pt x="1187211" y="1187211"/>
                </a:moveTo>
                <a:lnTo>
                  <a:pt x="0" y="0"/>
                </a:lnTo>
                <a:lnTo>
                  <a:pt x="0" y="2336339"/>
                </a:lnTo>
                <a:close/>
                <a:moveTo>
                  <a:pt x="4299815" y="4299815"/>
                </a:moveTo>
                <a:lnTo>
                  <a:pt x="1304903" y="1304903"/>
                </a:lnTo>
                <a:lnTo>
                  <a:pt x="0" y="2567950"/>
                </a:lnTo>
                <a:lnTo>
                  <a:pt x="0" y="4299815"/>
                </a:lnTo>
                <a:close/>
              </a:path>
            </a:pathLst>
          </a:cu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8" name="组合 47"/>
          <p:cNvGrpSpPr/>
          <p:nvPr/>
        </p:nvGrpSpPr>
        <p:grpSpPr>
          <a:xfrm>
            <a:off x="740743" y="-103512"/>
            <a:ext cx="12240881" cy="7439673"/>
            <a:chOff x="733975" y="-128091"/>
            <a:chExt cx="12240881" cy="7439673"/>
          </a:xfrm>
        </p:grpSpPr>
        <p:cxnSp>
          <p:nvCxnSpPr>
            <p:cNvPr id="28" name="直接连接符 27"/>
            <p:cNvCxnSpPr/>
            <p:nvPr/>
          </p:nvCxnSpPr>
          <p:spPr>
            <a:xfrm>
              <a:off x="733975" y="-128091"/>
              <a:ext cx="7437501" cy="7439673"/>
            </a:xfrm>
            <a:prstGeom prst="line">
              <a:avLst/>
            </a:prstGeom>
            <a:ln w="1905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129370" y="2374229"/>
              <a:ext cx="4845486" cy="4837836"/>
            </a:xfrm>
            <a:prstGeom prst="line">
              <a:avLst/>
            </a:prstGeom>
            <a:ln w="1905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6600587" y="3819525"/>
            <a:ext cx="3318510" cy="419735"/>
            <a:chOff x="10040" y="6015"/>
            <a:chExt cx="5226" cy="661"/>
          </a:xfrm>
        </p:grpSpPr>
        <p:sp>
          <p:nvSpPr>
            <p:cNvPr id="40" name="矩形 39"/>
            <p:cNvSpPr/>
            <p:nvPr/>
          </p:nvSpPr>
          <p:spPr>
            <a:xfrm>
              <a:off x="10040" y="6015"/>
              <a:ext cx="2439" cy="661"/>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sz="1600" dirty="0">
                <a:cs typeface="+mn-ea"/>
                <a:sym typeface="+mn-lt"/>
              </a:endParaRPr>
            </a:p>
          </p:txBody>
        </p:sp>
        <p:sp>
          <p:nvSpPr>
            <p:cNvPr id="41" name="矩形 40"/>
            <p:cNvSpPr/>
            <p:nvPr/>
          </p:nvSpPr>
          <p:spPr>
            <a:xfrm>
              <a:off x="12810" y="6015"/>
              <a:ext cx="2439" cy="66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2" name="矩形 41"/>
            <p:cNvSpPr/>
            <p:nvPr/>
          </p:nvSpPr>
          <p:spPr>
            <a:xfrm>
              <a:off x="10040" y="6088"/>
              <a:ext cx="2376" cy="485"/>
            </a:xfrm>
            <a:prstGeom prst="rect">
              <a:avLst/>
            </a:prstGeom>
          </p:spPr>
          <p:txBody>
            <a:bodyPr wrap="none">
              <a:spAutoFit/>
            </a:bodyPr>
            <a:lstStyle/>
            <a:p>
              <a:r>
                <a:rPr lang="zh-CN" altLang="en-US" sz="1400" smtClean="0">
                  <a:solidFill>
                    <a:schemeClr val="bg1"/>
                  </a:solidFill>
                  <a:latin typeface="+mn-lt"/>
                  <a:ea typeface="+mn-ea"/>
                  <a:cs typeface="+mn-ea"/>
                  <a:sym typeface="+mn-lt"/>
                </a:rPr>
                <a:t>汇报人：</a:t>
              </a:r>
              <a:r>
                <a:rPr lang="en-US" altLang="zh-CN" sz="1400" smtClean="0">
                  <a:solidFill>
                    <a:schemeClr val="bg1"/>
                  </a:solidFill>
                  <a:latin typeface="+mn-lt"/>
                  <a:ea typeface="+mn-ea"/>
                  <a:cs typeface="+mn-ea"/>
                  <a:sym typeface="+mn-lt"/>
                </a:rPr>
                <a:t>XXPPT </a:t>
              </a:r>
              <a:endParaRPr lang="zh-CN" altLang="en-US" sz="1400" dirty="0">
                <a:solidFill>
                  <a:schemeClr val="bg1"/>
                </a:solidFill>
                <a:latin typeface="+mn-lt"/>
                <a:ea typeface="+mn-ea"/>
                <a:cs typeface="+mn-ea"/>
                <a:sym typeface="+mn-lt"/>
              </a:endParaRPr>
            </a:p>
          </p:txBody>
        </p:sp>
        <p:sp>
          <p:nvSpPr>
            <p:cNvPr id="43" name="矩形 42"/>
            <p:cNvSpPr/>
            <p:nvPr/>
          </p:nvSpPr>
          <p:spPr>
            <a:xfrm>
              <a:off x="12904" y="6088"/>
              <a:ext cx="2362" cy="485"/>
            </a:xfrm>
            <a:prstGeom prst="rect">
              <a:avLst/>
            </a:prstGeom>
          </p:spPr>
          <p:txBody>
            <a:bodyPr wrap="square">
              <a:spAutoFit/>
            </a:bodyPr>
            <a:lstStyle/>
            <a:p>
              <a:r>
                <a:rPr lang="zh-CN" altLang="en-US" sz="1400" smtClean="0">
                  <a:solidFill>
                    <a:schemeClr val="bg2">
                      <a:lumMod val="25000"/>
                    </a:schemeClr>
                  </a:solidFill>
                  <a:latin typeface="+mn-lt"/>
                  <a:ea typeface="+mn-ea"/>
                  <a:cs typeface="+mn-ea"/>
                  <a:sym typeface="+mn-lt"/>
                </a:rPr>
                <a:t>时间：</a:t>
              </a:r>
              <a:r>
                <a:rPr lang="en-US" altLang="zh-CN" sz="1400" smtClean="0">
                  <a:solidFill>
                    <a:schemeClr val="bg2">
                      <a:lumMod val="25000"/>
                    </a:schemeClr>
                  </a:solidFill>
                  <a:latin typeface="+mn-lt"/>
                  <a:ea typeface="+mn-ea"/>
                  <a:cs typeface="+mn-ea"/>
                  <a:sym typeface="+mn-lt"/>
                </a:rPr>
                <a:t>XX</a:t>
              </a:r>
              <a:r>
                <a:rPr lang="zh-CN" altLang="en-US" sz="1400" smtClean="0">
                  <a:solidFill>
                    <a:schemeClr val="bg2">
                      <a:lumMod val="25000"/>
                    </a:schemeClr>
                  </a:solidFill>
                  <a:latin typeface="+mn-lt"/>
                  <a:ea typeface="+mn-ea"/>
                  <a:cs typeface="+mn-ea"/>
                  <a:sym typeface="+mn-lt"/>
                </a:rPr>
                <a:t>月</a:t>
              </a:r>
              <a:r>
                <a:rPr lang="en-US" altLang="zh-CN" sz="1400" smtClean="0">
                  <a:solidFill>
                    <a:schemeClr val="bg2">
                      <a:lumMod val="25000"/>
                    </a:schemeClr>
                  </a:solidFill>
                  <a:latin typeface="+mn-lt"/>
                  <a:ea typeface="+mn-ea"/>
                  <a:cs typeface="+mn-ea"/>
                  <a:sym typeface="+mn-lt"/>
                </a:rPr>
                <a:t>X</a:t>
              </a:r>
              <a:r>
                <a:rPr lang="zh-CN" altLang="en-US" sz="1400" smtClean="0">
                  <a:solidFill>
                    <a:schemeClr val="bg2">
                      <a:lumMod val="25000"/>
                    </a:schemeClr>
                  </a:solidFill>
                  <a:latin typeface="+mn-lt"/>
                  <a:ea typeface="+mn-ea"/>
                  <a:cs typeface="+mn-ea"/>
                  <a:sym typeface="+mn-lt"/>
                </a:rPr>
                <a:t>日</a:t>
              </a:r>
              <a:endParaRPr lang="zh-CN" altLang="en-US" sz="1400" dirty="0">
                <a:solidFill>
                  <a:schemeClr val="bg2">
                    <a:lumMod val="25000"/>
                  </a:schemeClr>
                </a:solidFill>
                <a:latin typeface="+mn-lt"/>
                <a:ea typeface="+mn-ea"/>
                <a:cs typeface="+mn-ea"/>
                <a:sym typeface="+mn-lt"/>
              </a:endParaRPr>
            </a:p>
          </p:txBody>
        </p:sp>
      </p:grpSp>
      <p:sp>
        <p:nvSpPr>
          <p:cNvPr id="50" name="矩形 259"/>
          <p:cNvSpPr>
            <a:spLocks noChangeArrowheads="1"/>
          </p:cNvSpPr>
          <p:nvPr/>
        </p:nvSpPr>
        <p:spPr bwMode="auto">
          <a:xfrm>
            <a:off x="4724206" y="2647919"/>
            <a:ext cx="6894190" cy="80021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en-US" altLang="zh-CN" sz="2000" smtClean="0">
                <a:solidFill>
                  <a:schemeClr val="bg1">
                    <a:lumMod val="65000"/>
                  </a:schemeClr>
                </a:solidFill>
                <a:latin typeface="+mn-lt"/>
                <a:ea typeface="+mn-ea"/>
                <a:cs typeface="+mn-ea"/>
                <a:sym typeface="+mn-lt"/>
              </a:rPr>
              <a:t>New employee orientation PPTNew employee orientation PPTNew employee orientation</a:t>
            </a:r>
            <a:endParaRPr lang="en-US" altLang="zh-CN" sz="2000" dirty="0">
              <a:solidFill>
                <a:schemeClr val="bg1">
                  <a:lumMod val="65000"/>
                </a:schemeClr>
              </a:solidFill>
              <a:latin typeface="+mn-lt"/>
              <a:ea typeface="+mn-ea"/>
              <a:cs typeface="+mn-ea"/>
              <a:sym typeface="+mn-lt"/>
            </a:endParaRPr>
          </a:p>
        </p:txBody>
      </p:sp>
      <p:sp>
        <p:nvSpPr>
          <p:cNvPr id="51" name="矩形 259"/>
          <p:cNvSpPr>
            <a:spLocks noChangeArrowheads="1"/>
          </p:cNvSpPr>
          <p:nvPr/>
        </p:nvSpPr>
        <p:spPr bwMode="auto">
          <a:xfrm>
            <a:off x="4490502" y="189587"/>
            <a:ext cx="531076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buNone/>
            </a:pPr>
            <a:r>
              <a:rPr lang="zh-CN" altLang="en-US" sz="2000" smtClean="0">
                <a:solidFill>
                  <a:schemeClr val="tx1">
                    <a:lumMod val="50000"/>
                    <a:lumOff val="50000"/>
                  </a:schemeClr>
                </a:solidFill>
                <a:latin typeface="+mn-lt"/>
                <a:ea typeface="+mn-ea"/>
                <a:cs typeface="+mn-ea"/>
                <a:sym typeface="+mn-lt"/>
              </a:rPr>
              <a:t>会议报告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座谈交流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工作总结 </a:t>
            </a:r>
            <a:r>
              <a:rPr lang="en-US" altLang="zh-CN" sz="2000" smtClean="0">
                <a:solidFill>
                  <a:schemeClr val="tx1">
                    <a:lumMod val="50000"/>
                    <a:lumOff val="50000"/>
                  </a:schemeClr>
                </a:solidFill>
                <a:latin typeface="+mn-lt"/>
                <a:ea typeface="+mn-ea"/>
                <a:cs typeface="+mn-ea"/>
                <a:sym typeface="+mn-lt"/>
              </a:rPr>
              <a:t>/ </a:t>
            </a:r>
            <a:r>
              <a:rPr lang="zh-CN" altLang="en-US" sz="2000" smtClean="0">
                <a:solidFill>
                  <a:schemeClr val="tx1">
                    <a:lumMod val="50000"/>
                    <a:lumOff val="50000"/>
                  </a:schemeClr>
                </a:solidFill>
                <a:latin typeface="+mn-lt"/>
                <a:ea typeface="+mn-ea"/>
                <a:cs typeface="+mn-ea"/>
                <a:sym typeface="+mn-lt"/>
              </a:rPr>
              <a:t>工作汇报</a:t>
            </a:r>
            <a:endParaRPr lang="en-US" altLang="zh-CN" sz="2000" dirty="0">
              <a:solidFill>
                <a:schemeClr val="tx1">
                  <a:lumMod val="50000"/>
                  <a:lumOff val="50000"/>
                </a:schemeClr>
              </a:solidFill>
              <a:latin typeface="+mn-lt"/>
              <a:ea typeface="+mn-ea"/>
              <a:cs typeface="+mn-ea"/>
              <a:sym typeface="+mn-lt"/>
            </a:endParaRPr>
          </a:p>
        </p:txBody>
      </p:sp>
      <p:cxnSp>
        <p:nvCxnSpPr>
          <p:cNvPr id="62" name="直接连接符 61"/>
          <p:cNvCxnSpPr/>
          <p:nvPr/>
        </p:nvCxnSpPr>
        <p:spPr>
          <a:xfrm>
            <a:off x="2144729" y="347468"/>
            <a:ext cx="2575919"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957767" y="343475"/>
            <a:ext cx="2575919" cy="0"/>
          </a:xfrm>
          <a:prstGeom prst="line">
            <a:avLst/>
          </a:prstGeom>
          <a:ln>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0"/>
                                        </p:tgtEl>
                                        <p:attrNameLst>
                                          <p:attrName>ppt_y</p:attrName>
                                        </p:attrNameLst>
                                      </p:cBhvr>
                                      <p:tavLst>
                                        <p:tav tm="0">
                                          <p:val>
                                            <p:strVal val="#ppt_y"/>
                                          </p:val>
                                        </p:tav>
                                        <p:tav tm="100000">
                                          <p:val>
                                            <p:strVal val="#ppt_y"/>
                                          </p:val>
                                        </p:tav>
                                      </p:tavLst>
                                    </p:anim>
                                    <p:anim calcmode="lin" valueType="num">
                                      <p:cBhvr>
                                        <p:cTn id="9"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0"/>
                                        </p:tgtEl>
                                      </p:cBhvr>
                                    </p:animEffect>
                                  </p:childTnLst>
                                </p:cTn>
                              </p:par>
                            </p:childTnLst>
                          </p:cTn>
                        </p:par>
                        <p:par>
                          <p:cTn id="12" fill="hold">
                            <p:stCondLst>
                              <p:cond delay="4449"/>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50"/>
                                        </p:tgtEl>
                                      </p:cBhvr>
                                    </p:animEffect>
                                    <p:animScale>
                                      <p:cBhvr>
                                        <p:cTn id="15" dur="250" autoRev="1" fill="hold"/>
                                        <p:tgtEl>
                                          <p:spTgt spid="50"/>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51"/>
                                        </p:tgtEl>
                                        <p:attrNameLst>
                                          <p:attrName>style.visibility</p:attrName>
                                        </p:attrNameLst>
                                      </p:cBhvr>
                                      <p:to>
                                        <p:strVal val="visible"/>
                                      </p:to>
                                    </p:set>
                                    <p:anim calcmode="lin" valueType="num">
                                      <p:cBhvr>
                                        <p:cTn id="20"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1"/>
                                        </p:tgtEl>
                                        <p:attrNameLst>
                                          <p:attrName>ppt_y</p:attrName>
                                        </p:attrNameLst>
                                      </p:cBhvr>
                                      <p:tavLst>
                                        <p:tav tm="0">
                                          <p:val>
                                            <p:strVal val="#ppt_y"/>
                                          </p:val>
                                        </p:tav>
                                        <p:tav tm="100000">
                                          <p:val>
                                            <p:strVal val="#ppt_y"/>
                                          </p:val>
                                        </p:tav>
                                      </p:tavLst>
                                    </p:anim>
                                    <p:anim calcmode="lin" valueType="num">
                                      <p:cBhvr>
                                        <p:cTn id="22"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1"/>
                                        </p:tgtEl>
                                      </p:cBhvr>
                                    </p:animEffect>
                                  </p:childTnLst>
                                </p:cTn>
                              </p:par>
                            </p:childTnLst>
                          </p:cTn>
                        </p:par>
                        <p:par>
                          <p:cTn id="25" fill="hold">
                            <p:stCondLst>
                              <p:cond delay="1700"/>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51"/>
                                        </p:tgtEl>
                                      </p:cBhvr>
                                    </p:animEffect>
                                    <p:animScale>
                                      <p:cBhvr>
                                        <p:cTn id="28" dur="250" autoRev="1" fill="hold"/>
                                        <p:tgtEl>
                                          <p:spTgt spid="5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0" grpId="1" bldLvl="0" animBg="1"/>
      <p:bldP spid="51" grpId="0"/>
      <p:bldP spid="51" grpId="1"/>
    </p:bldLst>
  </p:timing>
</p:sld>
</file>

<file path=ppt/tags/tag1.xml><?xml version="1.0" encoding="utf-8"?>
<p:tagLst xmlns:p="http://schemas.openxmlformats.org/presentationml/2006/main">
  <p:tag name="MH" val="20160830110146"/>
  <p:tag name="MH_LIBRARY" val="CONTENTS"/>
  <p:tag name="MH_TYPE" val="NUMBER"/>
  <p:tag name="ID" val="553512"/>
  <p:tag name="MH_ORDER" val="1"/>
</p:tagLst>
</file>

<file path=ppt/tags/tag2.xml><?xml version="1.0" encoding="utf-8"?>
<p:tagLst xmlns:p="http://schemas.openxmlformats.org/presentationml/2006/main">
  <p:tag name="MH" val="20160830110146"/>
  <p:tag name="MH_LIBRARY" val="CONTENTS"/>
  <p:tag name="MH_TYPE" val="ENTRY"/>
  <p:tag name="ID" val="553512"/>
  <p:tag name="MH_ORDER" val="1"/>
</p:tagLst>
</file>

<file path=ppt/tags/tag3.xml><?xml version="1.0" encoding="utf-8"?>
<p:tagLst xmlns:p="http://schemas.openxmlformats.org/presentationml/2006/main">
  <p:tag name="MH" val="20160830110146"/>
  <p:tag name="MH_LIBRARY" val="CONTENTS"/>
  <p:tag name="MH_TYPE" val="NUMBER"/>
  <p:tag name="ID" val="553512"/>
  <p:tag name="MH_ORDER" val="2"/>
</p:tagLst>
</file>

<file path=ppt/tags/tag4.xml><?xml version="1.0" encoding="utf-8"?>
<p:tagLst xmlns:p="http://schemas.openxmlformats.org/presentationml/2006/main">
  <p:tag name="MH" val="20160830110146"/>
  <p:tag name="MH_LIBRARY" val="CONTENTS"/>
  <p:tag name="MH_TYPE" val="ENTRY"/>
  <p:tag name="ID" val="553512"/>
  <p:tag name="MH_ORDER" val="2"/>
</p:tagLst>
</file>

<file path=ppt/tags/tag5.xml><?xml version="1.0" encoding="utf-8"?>
<p:tagLst xmlns:p="http://schemas.openxmlformats.org/presentationml/2006/main">
  <p:tag name="MH" val="20160830110146"/>
  <p:tag name="MH_LIBRARY" val="CONTENTS"/>
  <p:tag name="MH_TYPE" val="NUMBER"/>
  <p:tag name="ID" val="553512"/>
  <p:tag name="MH_ORDER" val="3"/>
</p:tagLst>
</file>

<file path=ppt/tags/tag6.xml><?xml version="1.0" encoding="utf-8"?>
<p:tagLst xmlns:p="http://schemas.openxmlformats.org/presentationml/2006/main">
  <p:tag name="MH" val="20160830110146"/>
  <p:tag name="MH_LIBRARY" val="CONTENTS"/>
  <p:tag name="MH_TYPE" val="ENTRY"/>
  <p:tag name="ID" val="553512"/>
  <p:tag name="MH_ORDER" val="3"/>
</p:tagLst>
</file>

<file path=ppt/tags/tag7.xml><?xml version="1.0" encoding="utf-8"?>
<p:tagLst xmlns:p="http://schemas.openxmlformats.org/presentationml/2006/main">
  <p:tag name="MH" val="20160830110146"/>
  <p:tag name="MH_LIBRARY" val="CONTENTS"/>
  <p:tag name="MH_TYPE" val="NUMBER"/>
  <p:tag name="ID" val="553512"/>
  <p:tag name="MH_ORDER" val="4"/>
</p:tagLst>
</file>

<file path=ppt/tags/tag8.xml><?xml version="1.0" encoding="utf-8"?>
<p:tagLst xmlns:p="http://schemas.openxmlformats.org/presentationml/2006/main">
  <p:tag name="MH" val="20160830110146"/>
  <p:tag name="MH_LIBRARY" val="CONTENTS"/>
  <p:tag name="MH_TYPE" val="ENTRY"/>
  <p:tag name="ID" val="553512"/>
  <p:tag name="MH_ORDER" val="4"/>
</p:tagLst>
</file>

<file path=ppt/tags/tag9.xml><?xml version="1.0" encoding="utf-8"?>
<p:tagLst xmlns:p="http://schemas.openxmlformats.org/presentationml/2006/main">
  <p:tag name="MH" val="20160830110146"/>
  <p:tag name="MH_LIBRARY" val="CONTENTS"/>
  <p:tag name="MH_TYPE" val="OTHERS"/>
  <p:tag name="ID" val="553512"/>
</p:tagLst>
</file>

<file path=ppt/tags/tag10.xml><?xml version="1.0" encoding="utf-8"?>
<p:tagLst xmlns:p="http://schemas.openxmlformats.org/presentationml/2006/main">
  <p:tag name="MH" val="20161022204031"/>
  <p:tag name="MH_LIBRARY" val="GRAPHIC"/>
  <p:tag name="MH_ORDER" val="文本框 2"/>
</p:tagLst>
</file>

<file path=ppt/tags/tag11.xml><?xml version="1.0" encoding="utf-8"?>
<p:tagLst xmlns:p="http://schemas.openxmlformats.org/presentationml/2006/main">
  <p:tag name="MH" val="20161022204031"/>
  <p:tag name="MH_LIBRARY" val="GRAPHIC"/>
  <p:tag name="MH_ORDER" val="Straight Connector 6"/>
</p:tagLst>
</file>

<file path=ppt/tags/tag12.xml><?xml version="1.0" encoding="utf-8"?>
<p:tagLst xmlns:p="http://schemas.openxmlformats.org/presentationml/2006/main">
  <p:tag name="MH" val="20161022204031"/>
  <p:tag name="MH_LIBRARY" val="GRAPHIC"/>
  <p:tag name="MH_ORDER" val="文本框 2"/>
</p:tagLst>
</file>

<file path=ppt/tags/tag13.xml><?xml version="1.0" encoding="utf-8"?>
<p:tagLst xmlns:p="http://schemas.openxmlformats.org/presentationml/2006/main">
  <p:tag name="MH" val="20161022204031"/>
  <p:tag name="MH_LIBRARY" val="GRAPHIC"/>
  <p:tag name="MH_ORDER" val="Straight Connector 6"/>
</p:tagLst>
</file>

<file path=ppt/tags/tag14.xml><?xml version="1.0" encoding="utf-8"?>
<p:tagLst xmlns:p="http://schemas.openxmlformats.org/presentationml/2006/main">
  <p:tag name="MH" val="20161022204031"/>
  <p:tag name="MH_LIBRARY" val="GRAPHIC"/>
  <p:tag name="MH_ORDER" val="文本框 2"/>
</p:tagLst>
</file>

<file path=ppt/tags/tag15.xml><?xml version="1.0" encoding="utf-8"?>
<p:tagLst xmlns:p="http://schemas.openxmlformats.org/presentationml/2006/main">
  <p:tag name="MH" val="20161022204031"/>
  <p:tag name="MH_LIBRARY" val="GRAPHIC"/>
  <p:tag name="MH_ORDER" val="Straight Connector 6"/>
</p:tagLst>
</file>

<file path=ppt/tags/tag16.xml><?xml version="1.0" encoding="utf-8"?>
<p:tagLst xmlns:p="http://schemas.openxmlformats.org/presentationml/2006/main">
  <p:tag name="MH" val="20161022204031"/>
  <p:tag name="MH_LIBRARY" val="GRAPHIC"/>
  <p:tag name="MH_ORDER" val="文本框 2"/>
</p:tagLst>
</file>

<file path=ppt/tags/tag17.xml><?xml version="1.0" encoding="utf-8"?>
<p:tagLst xmlns:p="http://schemas.openxmlformats.org/presentationml/2006/main">
  <p:tag name="MH" val="20161022204031"/>
  <p:tag name="MH_LIBRARY" val="GRAPHIC"/>
  <p:tag name="MH_ORDER" val="Straight Connector 6"/>
</p:tagLst>
</file>

<file path=ppt/tags/tag18.xml><?xml version="1.0" encoding="utf-8"?>
<p:tagLst xmlns:p="http://schemas.openxmlformats.org/presentationml/2006/main">
  <p:tag name="KSO_WPP_MARK_KEY" val="8d651f34-0075-4485-8f1e-a9184e56d719"/>
  <p:tag name="COMMONDATA" val="eyJoZGlkIjoiZGEzZTFiZjAxM2I0ZGZkODk4NTMwYmU0ODdkZjA5ZDgifQ=="/>
  <p:tag name="commondata" val="eyJoZGlkIjoiZjdjNzRmMmQ2MTMxYjk3ZTMzZTEwYjY0NjA3NDU5OTAifQ=="/>
</p:tagLst>
</file>

<file path=ppt/theme/theme1.xml><?xml version="1.0" encoding="utf-8"?>
<a:theme xmlns:a="http://schemas.openxmlformats.org/drawingml/2006/main" name="烟墨素材">
  <a:themeElements>
    <a:clrScheme name="自定义 109">
      <a:dk1>
        <a:srgbClr val="000000"/>
      </a:dk1>
      <a:lt1>
        <a:srgbClr val="FFFFFF"/>
      </a:lt1>
      <a:dk2>
        <a:srgbClr val="768395"/>
      </a:dk2>
      <a:lt2>
        <a:srgbClr val="F0F0F0"/>
      </a:lt2>
      <a:accent1>
        <a:srgbClr val="008399"/>
      </a:accent1>
      <a:accent2>
        <a:srgbClr val="24AAAF"/>
      </a:accent2>
      <a:accent3>
        <a:srgbClr val="464646"/>
      </a:accent3>
      <a:accent4>
        <a:srgbClr val="676767"/>
      </a:accent4>
      <a:accent5>
        <a:srgbClr val="858585"/>
      </a:accent5>
      <a:accent6>
        <a:srgbClr val="B2B2B2"/>
      </a:accent6>
      <a:hlink>
        <a:srgbClr val="4472C4"/>
      </a:hlink>
      <a:folHlink>
        <a:srgbClr val="BFBFBF"/>
      </a:folHlink>
    </a:clrScheme>
    <a:fontScheme name="vpe5j3zp">
      <a:majorFont>
        <a:latin typeface="字魂5号-无外润黑体"/>
        <a:ea typeface="字魂35号-经典雅黑"/>
        <a:cs typeface=""/>
      </a:majorFont>
      <a:minorFont>
        <a:latin typeface="字魂5号-无外润黑体"/>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13356</Words>
  <Application>WPS 演示</Application>
  <PresentationFormat>自定义</PresentationFormat>
  <Paragraphs>604</Paragraphs>
  <Slides>25</Slides>
  <Notes>25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Arial</vt:lpstr>
      <vt:lpstr>宋体</vt:lpstr>
      <vt:lpstr>Wingdings</vt:lpstr>
      <vt:lpstr>Calibri</vt:lpstr>
      <vt:lpstr>Calibri</vt:lpstr>
      <vt:lpstr>微软雅黑</vt:lpstr>
      <vt:lpstr>Lato Regular</vt:lpstr>
      <vt:lpstr>Segoe Print</vt:lpstr>
      <vt:lpstr>FontAwesome</vt:lpstr>
      <vt:lpstr>字魂35号-经典雅黑</vt:lpstr>
      <vt:lpstr>黑体</vt:lpstr>
      <vt:lpstr>字魂5号-无外润黑体</vt:lpstr>
      <vt:lpstr>Arial Unicode MS</vt:lpstr>
      <vt:lpstr>Open Sans</vt:lpstr>
      <vt:lpstr>Open Sans</vt:lpstr>
      <vt:lpstr>方正兰亭中黑_GBK</vt:lpstr>
      <vt:lpstr>Arial</vt:lpstr>
      <vt:lpstr>烟墨素材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cp:lastModifiedBy>
  <cp:revision>3</cp:revision>
  <dcterms:created xsi:type="dcterms:W3CDTF">2016-11-27T08:07:00Z</dcterms:created>
  <dcterms:modified xsi:type="dcterms:W3CDTF">2024-06-27T03:04:59Z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2052-12.1.0.16929</vt:lpwstr>
  </property>
  <property fmtid="{D5CDD505-2E9C-101B-9397-08002B2CF9AE}" pid="3" name="ICV">
    <vt:lpwstr>1E6E9AB54FB64BC882ED66E0BD6FBEF0_13</vt:lpwstr>
  </property>
</Properties>
</file>