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362" r:id="rId3"/>
    <p:sldId id="363" r:id="rId5"/>
    <p:sldId id="369" r:id="rId6"/>
    <p:sldId id="381" r:id="rId7"/>
    <p:sldId id="386" r:id="rId8"/>
    <p:sldId id="387" r:id="rId9"/>
    <p:sldId id="388" r:id="rId10"/>
    <p:sldId id="383" r:id="rId11"/>
    <p:sldId id="391" r:id="rId12"/>
    <p:sldId id="390" r:id="rId13"/>
    <p:sldId id="389" r:id="rId14"/>
    <p:sldId id="384" r:id="rId15"/>
    <p:sldId id="392" r:id="rId16"/>
    <p:sldId id="393" r:id="rId17"/>
    <p:sldId id="394" r:id="rId18"/>
    <p:sldId id="385" r:id="rId19"/>
    <p:sldId id="395" r:id="rId20"/>
    <p:sldId id="396" r:id="rId21"/>
    <p:sldId id="397" r:id="rId22"/>
    <p:sldId id="382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433C"/>
    <a:srgbClr val="4D6156"/>
    <a:srgbClr val="DCD0C2"/>
    <a:srgbClr val="01527F"/>
    <a:srgbClr val="011C27"/>
    <a:srgbClr val="FCF7DA"/>
    <a:srgbClr val="DF2123"/>
    <a:srgbClr val="F49E00"/>
    <a:srgbClr val="425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1"/>
    <p:restoredTop sz="96271"/>
  </p:normalViewPr>
  <p:slideViewPr>
    <p:cSldViewPr snapToGrid="0" snapToObjects="1">
      <p:cViewPr varScale="1">
        <p:scale>
          <a:sx n="99" d="100"/>
          <a:sy n="99" d="100"/>
        </p:scale>
        <p:origin x="200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>
                <a:latin typeface="宋体" panose="02010600030101010101" pitchFamily="2" charset="-122"/>
                <a:ea typeface="宋体" panose="02010600030101010101" pitchFamily="2" charset="-122"/>
              </a:rPr>
            </a:fld>
            <a:endParaRPr kumimoji="1"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>
                <a:latin typeface="宋体" panose="02010600030101010101" pitchFamily="2" charset="-122"/>
                <a:ea typeface="宋体" panose="02010600030101010101" pitchFamily="2" charset="-122"/>
              </a:rPr>
            </a:fld>
            <a:endParaRPr kumimoji="1"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B0ACF2CF-5EF1-D24F-8F8B-C67282AA038A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78F70782-008B-5B48-B01C-A994AC4AA046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DCD0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59535" y="255967"/>
            <a:ext cx="11498687" cy="6346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193184" y="180305"/>
            <a:ext cx="553791" cy="553791"/>
          </a:xfrm>
          <a:prstGeom prst="rect">
            <a:avLst/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emf"/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 rot="5400000" flipH="1">
            <a:off x="2726391" y="332815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平行四边形 4"/>
          <p:cNvSpPr/>
          <p:nvPr/>
        </p:nvSpPr>
        <p:spPr>
          <a:xfrm rot="5400000" flipH="1">
            <a:off x="8757398" y="-1558738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平行四边形 5"/>
          <p:cNvSpPr/>
          <p:nvPr/>
        </p:nvSpPr>
        <p:spPr>
          <a:xfrm rot="5400000" flipH="1">
            <a:off x="8757398" y="2721909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平行四边形 6"/>
          <p:cNvSpPr/>
          <p:nvPr/>
        </p:nvSpPr>
        <p:spPr>
          <a:xfrm rot="5400000" flipH="1">
            <a:off x="2726391" y="4568638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78699" y="2318530"/>
            <a:ext cx="63786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dirty="0">
                <a:solidFill>
                  <a:schemeClr val="bg1">
                    <a:lumMod val="95000"/>
                  </a:schemeClr>
                </a:solidFill>
              </a:rPr>
              <a:t>极简风通用</a:t>
            </a:r>
            <a:r>
              <a:rPr kumimoji="1" lang="en-US" altLang="zh-CN" sz="5400" dirty="0">
                <a:solidFill>
                  <a:schemeClr val="bg1">
                    <a:lumMod val="95000"/>
                  </a:schemeClr>
                </a:solidFill>
              </a:rPr>
              <a:t>PPT</a:t>
            </a:r>
            <a:r>
              <a:rPr kumimoji="1" lang="zh-CN" altLang="en-US" sz="5400" dirty="0">
                <a:solidFill>
                  <a:schemeClr val="bg1">
                    <a:lumMod val="95000"/>
                  </a:schemeClr>
                </a:solidFill>
              </a:rPr>
              <a:t>模板</a:t>
            </a:r>
            <a:endParaRPr kumimoji="1" lang="zh-CN" altLang="en-US" sz="5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78698" y="3587338"/>
            <a:ext cx="6213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GB" sz="1600" dirty="0">
                <a:solidFill>
                  <a:schemeClr val="bg1">
                    <a:lumMod val="95000"/>
                  </a:schemeClr>
                </a:solidFill>
              </a:rPr>
              <a:t>汇报人：某某某</a:t>
            </a:r>
            <a:endParaRPr lang="zh-CN" altLang="en-GB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223870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983456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933905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693491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椭圆 4"/>
          <p:cNvSpPr/>
          <p:nvPr/>
        </p:nvSpPr>
        <p:spPr>
          <a:xfrm>
            <a:off x="1428760" y="4637548"/>
            <a:ext cx="411937" cy="379796"/>
          </a:xfrm>
          <a:custGeom>
            <a:avLst/>
            <a:gdLst>
              <a:gd name="connsiteX0" fmla="*/ 469488 w 578320"/>
              <a:gd name="connsiteY0" fmla="*/ 312166 h 533197"/>
              <a:gd name="connsiteX1" fmla="*/ 523904 w 578320"/>
              <a:gd name="connsiteY1" fmla="*/ 363740 h 533197"/>
              <a:gd name="connsiteX2" fmla="*/ 523904 w 578320"/>
              <a:gd name="connsiteY2" fmla="*/ 376634 h 533197"/>
              <a:gd name="connsiteX3" fmla="*/ 527594 w 578320"/>
              <a:gd name="connsiteY3" fmla="*/ 391369 h 533197"/>
              <a:gd name="connsiteX4" fmla="*/ 512837 w 578320"/>
              <a:gd name="connsiteY4" fmla="*/ 411630 h 533197"/>
              <a:gd name="connsiteX5" fmla="*/ 498080 w 578320"/>
              <a:gd name="connsiteY5" fmla="*/ 440180 h 533197"/>
              <a:gd name="connsiteX6" fmla="*/ 529438 w 578320"/>
              <a:gd name="connsiteY6" fmla="*/ 475176 h 533197"/>
              <a:gd name="connsiteX7" fmla="*/ 578320 w 578320"/>
              <a:gd name="connsiteY7" fmla="*/ 518462 h 533197"/>
              <a:gd name="connsiteX8" fmla="*/ 485168 w 578320"/>
              <a:gd name="connsiteY8" fmla="*/ 533197 h 533197"/>
              <a:gd name="connsiteX9" fmla="*/ 477789 w 578320"/>
              <a:gd name="connsiteY9" fmla="*/ 486228 h 533197"/>
              <a:gd name="connsiteX10" fmla="*/ 481478 w 578320"/>
              <a:gd name="connsiteY10" fmla="*/ 479781 h 533197"/>
              <a:gd name="connsiteX11" fmla="*/ 480556 w 578320"/>
              <a:gd name="connsiteY11" fmla="*/ 477939 h 533197"/>
              <a:gd name="connsiteX12" fmla="*/ 471333 w 578320"/>
              <a:gd name="connsiteY12" fmla="*/ 466888 h 533197"/>
              <a:gd name="connsiteX13" fmla="*/ 467644 w 578320"/>
              <a:gd name="connsiteY13" fmla="*/ 466888 h 533197"/>
              <a:gd name="connsiteX14" fmla="*/ 458421 w 578320"/>
              <a:gd name="connsiteY14" fmla="*/ 477939 h 533197"/>
              <a:gd name="connsiteX15" fmla="*/ 458421 w 578320"/>
              <a:gd name="connsiteY15" fmla="*/ 479781 h 533197"/>
              <a:gd name="connsiteX16" fmla="*/ 462110 w 578320"/>
              <a:gd name="connsiteY16" fmla="*/ 486228 h 533197"/>
              <a:gd name="connsiteX17" fmla="*/ 454732 w 578320"/>
              <a:gd name="connsiteY17" fmla="*/ 533197 h 533197"/>
              <a:gd name="connsiteX18" fmla="*/ 361579 w 578320"/>
              <a:gd name="connsiteY18" fmla="*/ 518462 h 533197"/>
              <a:gd name="connsiteX19" fmla="*/ 409539 w 578320"/>
              <a:gd name="connsiteY19" fmla="*/ 475176 h 533197"/>
              <a:gd name="connsiteX20" fmla="*/ 440897 w 578320"/>
              <a:gd name="connsiteY20" fmla="*/ 440180 h 533197"/>
              <a:gd name="connsiteX21" fmla="*/ 427063 w 578320"/>
              <a:gd name="connsiteY21" fmla="*/ 411630 h 533197"/>
              <a:gd name="connsiteX22" fmla="*/ 411383 w 578320"/>
              <a:gd name="connsiteY22" fmla="*/ 391369 h 533197"/>
              <a:gd name="connsiteX23" fmla="*/ 415995 w 578320"/>
              <a:gd name="connsiteY23" fmla="*/ 376634 h 533197"/>
              <a:gd name="connsiteX24" fmla="*/ 415995 w 578320"/>
              <a:gd name="connsiteY24" fmla="*/ 363740 h 533197"/>
              <a:gd name="connsiteX25" fmla="*/ 469488 w 578320"/>
              <a:gd name="connsiteY25" fmla="*/ 312166 h 533197"/>
              <a:gd name="connsiteX26" fmla="*/ 107909 w 578320"/>
              <a:gd name="connsiteY26" fmla="*/ 312166 h 533197"/>
              <a:gd name="connsiteX27" fmla="*/ 162325 w 578320"/>
              <a:gd name="connsiteY27" fmla="*/ 363740 h 533197"/>
              <a:gd name="connsiteX28" fmla="*/ 162325 w 578320"/>
              <a:gd name="connsiteY28" fmla="*/ 376634 h 533197"/>
              <a:gd name="connsiteX29" fmla="*/ 166937 w 578320"/>
              <a:gd name="connsiteY29" fmla="*/ 391369 h 533197"/>
              <a:gd name="connsiteX30" fmla="*/ 151257 w 578320"/>
              <a:gd name="connsiteY30" fmla="*/ 411630 h 533197"/>
              <a:gd name="connsiteX31" fmla="*/ 137423 w 578320"/>
              <a:gd name="connsiteY31" fmla="*/ 440180 h 533197"/>
              <a:gd name="connsiteX32" fmla="*/ 167859 w 578320"/>
              <a:gd name="connsiteY32" fmla="*/ 475176 h 533197"/>
              <a:gd name="connsiteX33" fmla="*/ 216741 w 578320"/>
              <a:gd name="connsiteY33" fmla="*/ 518462 h 533197"/>
              <a:gd name="connsiteX34" fmla="*/ 123588 w 578320"/>
              <a:gd name="connsiteY34" fmla="*/ 533197 h 533197"/>
              <a:gd name="connsiteX35" fmla="*/ 116210 w 578320"/>
              <a:gd name="connsiteY35" fmla="*/ 486228 h 533197"/>
              <a:gd name="connsiteX36" fmla="*/ 119899 w 578320"/>
              <a:gd name="connsiteY36" fmla="*/ 479781 h 533197"/>
              <a:gd name="connsiteX37" fmla="*/ 119899 w 578320"/>
              <a:gd name="connsiteY37" fmla="*/ 477939 h 533197"/>
              <a:gd name="connsiteX38" fmla="*/ 109754 w 578320"/>
              <a:gd name="connsiteY38" fmla="*/ 466888 h 533197"/>
              <a:gd name="connsiteX39" fmla="*/ 106987 w 578320"/>
              <a:gd name="connsiteY39" fmla="*/ 466888 h 533197"/>
              <a:gd name="connsiteX40" fmla="*/ 96842 w 578320"/>
              <a:gd name="connsiteY40" fmla="*/ 477939 h 533197"/>
              <a:gd name="connsiteX41" fmla="*/ 96842 w 578320"/>
              <a:gd name="connsiteY41" fmla="*/ 479781 h 533197"/>
              <a:gd name="connsiteX42" fmla="*/ 100531 w 578320"/>
              <a:gd name="connsiteY42" fmla="*/ 486228 h 533197"/>
              <a:gd name="connsiteX43" fmla="*/ 93152 w 578320"/>
              <a:gd name="connsiteY43" fmla="*/ 533197 h 533197"/>
              <a:gd name="connsiteX44" fmla="*/ 0 w 578320"/>
              <a:gd name="connsiteY44" fmla="*/ 518462 h 533197"/>
              <a:gd name="connsiteX45" fmla="*/ 48882 w 578320"/>
              <a:gd name="connsiteY45" fmla="*/ 475176 h 533197"/>
              <a:gd name="connsiteX46" fmla="*/ 79318 w 578320"/>
              <a:gd name="connsiteY46" fmla="*/ 440180 h 533197"/>
              <a:gd name="connsiteX47" fmla="*/ 65483 w 578320"/>
              <a:gd name="connsiteY47" fmla="*/ 411630 h 533197"/>
              <a:gd name="connsiteX48" fmla="*/ 49804 w 578320"/>
              <a:gd name="connsiteY48" fmla="*/ 391369 h 533197"/>
              <a:gd name="connsiteX49" fmla="*/ 54416 w 578320"/>
              <a:gd name="connsiteY49" fmla="*/ 376634 h 533197"/>
              <a:gd name="connsiteX50" fmla="*/ 54416 w 578320"/>
              <a:gd name="connsiteY50" fmla="*/ 363740 h 533197"/>
              <a:gd name="connsiteX51" fmla="*/ 107909 w 578320"/>
              <a:gd name="connsiteY51" fmla="*/ 312166 h 533197"/>
              <a:gd name="connsiteX52" fmla="*/ 288717 w 578320"/>
              <a:gd name="connsiteY52" fmla="*/ 237601 h 533197"/>
              <a:gd name="connsiteX53" fmla="*/ 303485 w 578320"/>
              <a:gd name="connsiteY53" fmla="*/ 252338 h 533197"/>
              <a:gd name="connsiteX54" fmla="*/ 303485 w 578320"/>
              <a:gd name="connsiteY54" fmla="*/ 331547 h 533197"/>
              <a:gd name="connsiteX55" fmla="*/ 384708 w 578320"/>
              <a:gd name="connsiteY55" fmla="*/ 398782 h 533197"/>
              <a:gd name="connsiteX56" fmla="*/ 386554 w 578320"/>
              <a:gd name="connsiteY56" fmla="*/ 419045 h 533197"/>
              <a:gd name="connsiteX57" fmla="*/ 375478 w 578320"/>
              <a:gd name="connsiteY57" fmla="*/ 423650 h 533197"/>
              <a:gd name="connsiteX58" fmla="*/ 366248 w 578320"/>
              <a:gd name="connsiteY58" fmla="*/ 420887 h 533197"/>
              <a:gd name="connsiteX59" fmla="*/ 288717 w 578320"/>
              <a:gd name="connsiteY59" fmla="*/ 356415 h 533197"/>
              <a:gd name="connsiteX60" fmla="*/ 212108 w 578320"/>
              <a:gd name="connsiteY60" fmla="*/ 420887 h 533197"/>
              <a:gd name="connsiteX61" fmla="*/ 191802 w 578320"/>
              <a:gd name="connsiteY61" fmla="*/ 419045 h 533197"/>
              <a:gd name="connsiteX62" fmla="*/ 193648 w 578320"/>
              <a:gd name="connsiteY62" fmla="*/ 398782 h 533197"/>
              <a:gd name="connsiteX63" fmla="*/ 274872 w 578320"/>
              <a:gd name="connsiteY63" fmla="*/ 331547 h 533197"/>
              <a:gd name="connsiteX64" fmla="*/ 274872 w 578320"/>
              <a:gd name="connsiteY64" fmla="*/ 252338 h 533197"/>
              <a:gd name="connsiteX65" fmla="*/ 288717 w 578320"/>
              <a:gd name="connsiteY65" fmla="*/ 237601 h 533197"/>
              <a:gd name="connsiteX66" fmla="*/ 288699 w 578320"/>
              <a:gd name="connsiteY66" fmla="*/ 0 h 533197"/>
              <a:gd name="connsiteX67" fmla="*/ 343115 w 578320"/>
              <a:gd name="connsiteY67" fmla="*/ 50653 h 533197"/>
              <a:gd name="connsiteX68" fmla="*/ 343115 w 578320"/>
              <a:gd name="connsiteY68" fmla="*/ 63546 h 533197"/>
              <a:gd name="connsiteX69" fmla="*/ 346805 w 578320"/>
              <a:gd name="connsiteY69" fmla="*/ 78282 h 533197"/>
              <a:gd name="connsiteX70" fmla="*/ 332048 w 578320"/>
              <a:gd name="connsiteY70" fmla="*/ 98543 h 533197"/>
              <a:gd name="connsiteX71" fmla="*/ 318213 w 578320"/>
              <a:gd name="connsiteY71" fmla="*/ 127093 h 533197"/>
              <a:gd name="connsiteX72" fmla="*/ 348649 w 578320"/>
              <a:gd name="connsiteY72" fmla="*/ 163010 h 533197"/>
              <a:gd name="connsiteX73" fmla="*/ 397531 w 578320"/>
              <a:gd name="connsiteY73" fmla="*/ 206295 h 533197"/>
              <a:gd name="connsiteX74" fmla="*/ 304379 w 578320"/>
              <a:gd name="connsiteY74" fmla="*/ 220110 h 533197"/>
              <a:gd name="connsiteX75" fmla="*/ 297000 w 578320"/>
              <a:gd name="connsiteY75" fmla="*/ 173141 h 533197"/>
              <a:gd name="connsiteX76" fmla="*/ 300689 w 578320"/>
              <a:gd name="connsiteY76" fmla="*/ 167615 h 533197"/>
              <a:gd name="connsiteX77" fmla="*/ 300689 w 578320"/>
              <a:gd name="connsiteY77" fmla="*/ 164852 h 533197"/>
              <a:gd name="connsiteX78" fmla="*/ 290544 w 578320"/>
              <a:gd name="connsiteY78" fmla="*/ 154722 h 533197"/>
              <a:gd name="connsiteX79" fmla="*/ 287777 w 578320"/>
              <a:gd name="connsiteY79" fmla="*/ 154722 h 533197"/>
              <a:gd name="connsiteX80" fmla="*/ 277632 w 578320"/>
              <a:gd name="connsiteY80" fmla="*/ 164852 h 533197"/>
              <a:gd name="connsiteX81" fmla="*/ 277632 w 578320"/>
              <a:gd name="connsiteY81" fmla="*/ 167615 h 533197"/>
              <a:gd name="connsiteX82" fmla="*/ 281321 w 578320"/>
              <a:gd name="connsiteY82" fmla="*/ 173141 h 533197"/>
              <a:gd name="connsiteX83" fmla="*/ 273943 w 578320"/>
              <a:gd name="connsiteY83" fmla="*/ 221031 h 533197"/>
              <a:gd name="connsiteX84" fmla="*/ 180790 w 578320"/>
              <a:gd name="connsiteY84" fmla="*/ 206295 h 533197"/>
              <a:gd name="connsiteX85" fmla="*/ 228750 w 578320"/>
              <a:gd name="connsiteY85" fmla="*/ 163010 h 533197"/>
              <a:gd name="connsiteX86" fmla="*/ 260108 w 578320"/>
              <a:gd name="connsiteY86" fmla="*/ 127093 h 533197"/>
              <a:gd name="connsiteX87" fmla="*/ 246274 w 578320"/>
              <a:gd name="connsiteY87" fmla="*/ 98543 h 533197"/>
              <a:gd name="connsiteX88" fmla="*/ 230594 w 578320"/>
              <a:gd name="connsiteY88" fmla="*/ 78282 h 533197"/>
              <a:gd name="connsiteX89" fmla="*/ 235206 w 578320"/>
              <a:gd name="connsiteY89" fmla="*/ 63546 h 533197"/>
              <a:gd name="connsiteX90" fmla="*/ 235206 w 578320"/>
              <a:gd name="connsiteY90" fmla="*/ 50653 h 533197"/>
              <a:gd name="connsiteX91" fmla="*/ 288699 w 578320"/>
              <a:gd name="connsiteY91" fmla="*/ 0 h 53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78320" h="533197">
                <a:moveTo>
                  <a:pt x="469488" y="312166"/>
                </a:moveTo>
                <a:cubicBezTo>
                  <a:pt x="499002" y="312166"/>
                  <a:pt x="523904" y="335190"/>
                  <a:pt x="523904" y="363740"/>
                </a:cubicBezTo>
                <a:lnTo>
                  <a:pt x="523904" y="376634"/>
                </a:lnTo>
                <a:cubicBezTo>
                  <a:pt x="523904" y="376634"/>
                  <a:pt x="529438" y="381238"/>
                  <a:pt x="527594" y="391369"/>
                </a:cubicBezTo>
                <a:cubicBezTo>
                  <a:pt x="526671" y="404262"/>
                  <a:pt x="512837" y="411630"/>
                  <a:pt x="512837" y="411630"/>
                </a:cubicBezTo>
                <a:cubicBezTo>
                  <a:pt x="512837" y="411630"/>
                  <a:pt x="509147" y="430970"/>
                  <a:pt x="498080" y="440180"/>
                </a:cubicBezTo>
                <a:cubicBezTo>
                  <a:pt x="494391" y="467809"/>
                  <a:pt x="513759" y="470572"/>
                  <a:pt x="529438" y="475176"/>
                </a:cubicBezTo>
                <a:cubicBezTo>
                  <a:pt x="555263" y="483465"/>
                  <a:pt x="578320" y="485307"/>
                  <a:pt x="578320" y="518462"/>
                </a:cubicBezTo>
                <a:cubicBezTo>
                  <a:pt x="578320" y="525829"/>
                  <a:pt x="543273" y="532276"/>
                  <a:pt x="485168" y="533197"/>
                </a:cubicBezTo>
                <a:lnTo>
                  <a:pt x="477789" y="486228"/>
                </a:lnTo>
                <a:lnTo>
                  <a:pt x="481478" y="479781"/>
                </a:lnTo>
                <a:cubicBezTo>
                  <a:pt x="481478" y="478860"/>
                  <a:pt x="481478" y="477939"/>
                  <a:pt x="480556" y="477939"/>
                </a:cubicBezTo>
                <a:lnTo>
                  <a:pt x="471333" y="466888"/>
                </a:lnTo>
                <a:cubicBezTo>
                  <a:pt x="470411" y="465967"/>
                  <a:pt x="468566" y="465967"/>
                  <a:pt x="467644" y="466888"/>
                </a:cubicBezTo>
                <a:lnTo>
                  <a:pt x="458421" y="477939"/>
                </a:lnTo>
                <a:cubicBezTo>
                  <a:pt x="457499" y="477939"/>
                  <a:pt x="457499" y="478860"/>
                  <a:pt x="458421" y="479781"/>
                </a:cubicBezTo>
                <a:lnTo>
                  <a:pt x="462110" y="486228"/>
                </a:lnTo>
                <a:lnTo>
                  <a:pt x="454732" y="533197"/>
                </a:lnTo>
                <a:cubicBezTo>
                  <a:pt x="396627" y="532276"/>
                  <a:pt x="361579" y="525829"/>
                  <a:pt x="361579" y="518462"/>
                </a:cubicBezTo>
                <a:cubicBezTo>
                  <a:pt x="361579" y="485307"/>
                  <a:pt x="384637" y="483465"/>
                  <a:pt x="409539" y="475176"/>
                </a:cubicBezTo>
                <a:cubicBezTo>
                  <a:pt x="425218" y="470572"/>
                  <a:pt x="444586" y="466888"/>
                  <a:pt x="440897" y="440180"/>
                </a:cubicBezTo>
                <a:cubicBezTo>
                  <a:pt x="430752" y="430970"/>
                  <a:pt x="427063" y="411630"/>
                  <a:pt x="427063" y="411630"/>
                </a:cubicBezTo>
                <a:cubicBezTo>
                  <a:pt x="427063" y="411630"/>
                  <a:pt x="413228" y="404262"/>
                  <a:pt x="411383" y="391369"/>
                </a:cubicBezTo>
                <a:cubicBezTo>
                  <a:pt x="410461" y="381238"/>
                  <a:pt x="415995" y="376634"/>
                  <a:pt x="415995" y="376634"/>
                </a:cubicBezTo>
                <a:lnTo>
                  <a:pt x="415995" y="363740"/>
                </a:lnTo>
                <a:cubicBezTo>
                  <a:pt x="415995" y="335190"/>
                  <a:pt x="439975" y="312166"/>
                  <a:pt x="469488" y="312166"/>
                </a:cubicBezTo>
                <a:close/>
                <a:moveTo>
                  <a:pt x="107909" y="312166"/>
                </a:moveTo>
                <a:cubicBezTo>
                  <a:pt x="138345" y="312166"/>
                  <a:pt x="162325" y="335190"/>
                  <a:pt x="162325" y="363740"/>
                </a:cubicBezTo>
                <a:lnTo>
                  <a:pt x="162325" y="376634"/>
                </a:lnTo>
                <a:cubicBezTo>
                  <a:pt x="162325" y="376634"/>
                  <a:pt x="167859" y="381238"/>
                  <a:pt x="166937" y="391369"/>
                </a:cubicBezTo>
                <a:cubicBezTo>
                  <a:pt x="165092" y="404262"/>
                  <a:pt x="151257" y="411630"/>
                  <a:pt x="151257" y="411630"/>
                </a:cubicBezTo>
                <a:cubicBezTo>
                  <a:pt x="151257" y="411630"/>
                  <a:pt x="147568" y="430970"/>
                  <a:pt x="137423" y="440180"/>
                </a:cubicBezTo>
                <a:cubicBezTo>
                  <a:pt x="132811" y="467809"/>
                  <a:pt x="152180" y="470572"/>
                  <a:pt x="167859" y="475176"/>
                </a:cubicBezTo>
                <a:cubicBezTo>
                  <a:pt x="193684" y="483465"/>
                  <a:pt x="216741" y="485307"/>
                  <a:pt x="216741" y="518462"/>
                </a:cubicBezTo>
                <a:cubicBezTo>
                  <a:pt x="216741" y="525829"/>
                  <a:pt x="181693" y="532276"/>
                  <a:pt x="123588" y="533197"/>
                </a:cubicBezTo>
                <a:lnTo>
                  <a:pt x="116210" y="486228"/>
                </a:lnTo>
                <a:lnTo>
                  <a:pt x="119899" y="479781"/>
                </a:lnTo>
                <a:cubicBezTo>
                  <a:pt x="120821" y="478860"/>
                  <a:pt x="119899" y="477939"/>
                  <a:pt x="119899" y="477939"/>
                </a:cubicBezTo>
                <a:lnTo>
                  <a:pt x="109754" y="466888"/>
                </a:lnTo>
                <a:cubicBezTo>
                  <a:pt x="108832" y="465967"/>
                  <a:pt x="107909" y="465967"/>
                  <a:pt x="106987" y="466888"/>
                </a:cubicBezTo>
                <a:lnTo>
                  <a:pt x="96842" y="477939"/>
                </a:lnTo>
                <a:cubicBezTo>
                  <a:pt x="96842" y="477939"/>
                  <a:pt x="95919" y="478860"/>
                  <a:pt x="96842" y="479781"/>
                </a:cubicBezTo>
                <a:lnTo>
                  <a:pt x="100531" y="486228"/>
                </a:lnTo>
                <a:lnTo>
                  <a:pt x="93152" y="533197"/>
                </a:lnTo>
                <a:cubicBezTo>
                  <a:pt x="35047" y="532276"/>
                  <a:pt x="0" y="525829"/>
                  <a:pt x="0" y="518462"/>
                </a:cubicBezTo>
                <a:cubicBezTo>
                  <a:pt x="0" y="485307"/>
                  <a:pt x="23057" y="483465"/>
                  <a:pt x="48882" y="475176"/>
                </a:cubicBezTo>
                <a:cubicBezTo>
                  <a:pt x="64561" y="470572"/>
                  <a:pt x="83929" y="466888"/>
                  <a:pt x="79318" y="440180"/>
                </a:cubicBezTo>
                <a:cubicBezTo>
                  <a:pt x="69173" y="430970"/>
                  <a:pt x="65483" y="411630"/>
                  <a:pt x="65483" y="411630"/>
                </a:cubicBezTo>
                <a:cubicBezTo>
                  <a:pt x="65483" y="411630"/>
                  <a:pt x="51649" y="404262"/>
                  <a:pt x="49804" y="391369"/>
                </a:cubicBezTo>
                <a:cubicBezTo>
                  <a:pt x="48882" y="381238"/>
                  <a:pt x="54416" y="376634"/>
                  <a:pt x="54416" y="376634"/>
                </a:cubicBezTo>
                <a:lnTo>
                  <a:pt x="54416" y="363740"/>
                </a:lnTo>
                <a:cubicBezTo>
                  <a:pt x="54416" y="335190"/>
                  <a:pt x="78396" y="312166"/>
                  <a:pt x="107909" y="312166"/>
                </a:cubicBezTo>
                <a:close/>
                <a:moveTo>
                  <a:pt x="288717" y="237601"/>
                </a:moveTo>
                <a:cubicBezTo>
                  <a:pt x="297024" y="237601"/>
                  <a:pt x="303485" y="244048"/>
                  <a:pt x="303485" y="252338"/>
                </a:cubicBezTo>
                <a:lnTo>
                  <a:pt x="303485" y="331547"/>
                </a:lnTo>
                <a:lnTo>
                  <a:pt x="384708" y="398782"/>
                </a:lnTo>
                <a:cubicBezTo>
                  <a:pt x="390246" y="403387"/>
                  <a:pt x="391169" y="412598"/>
                  <a:pt x="386554" y="419045"/>
                </a:cubicBezTo>
                <a:cubicBezTo>
                  <a:pt x="383785" y="421808"/>
                  <a:pt x="379170" y="423650"/>
                  <a:pt x="375478" y="423650"/>
                </a:cubicBezTo>
                <a:cubicBezTo>
                  <a:pt x="371786" y="423650"/>
                  <a:pt x="369017" y="422729"/>
                  <a:pt x="366248" y="420887"/>
                </a:cubicBezTo>
                <a:lnTo>
                  <a:pt x="288717" y="356415"/>
                </a:lnTo>
                <a:lnTo>
                  <a:pt x="212108" y="420887"/>
                </a:lnTo>
                <a:cubicBezTo>
                  <a:pt x="205647" y="425492"/>
                  <a:pt x="196417" y="424571"/>
                  <a:pt x="191802" y="419045"/>
                </a:cubicBezTo>
                <a:cubicBezTo>
                  <a:pt x="186264" y="412598"/>
                  <a:pt x="187187" y="403387"/>
                  <a:pt x="193648" y="398782"/>
                </a:cubicBezTo>
                <a:lnTo>
                  <a:pt x="274872" y="331547"/>
                </a:lnTo>
                <a:lnTo>
                  <a:pt x="274872" y="252338"/>
                </a:lnTo>
                <a:cubicBezTo>
                  <a:pt x="274872" y="244048"/>
                  <a:pt x="281333" y="237601"/>
                  <a:pt x="288717" y="237601"/>
                </a:cubicBezTo>
                <a:close/>
                <a:moveTo>
                  <a:pt x="288699" y="0"/>
                </a:moveTo>
                <a:cubicBezTo>
                  <a:pt x="318213" y="0"/>
                  <a:pt x="343115" y="22103"/>
                  <a:pt x="343115" y="50653"/>
                </a:cubicBezTo>
                <a:lnTo>
                  <a:pt x="343115" y="63546"/>
                </a:lnTo>
                <a:cubicBezTo>
                  <a:pt x="343115" y="63546"/>
                  <a:pt x="348649" y="68151"/>
                  <a:pt x="346805" y="78282"/>
                </a:cubicBezTo>
                <a:cubicBezTo>
                  <a:pt x="345882" y="92096"/>
                  <a:pt x="332048" y="98543"/>
                  <a:pt x="332048" y="98543"/>
                </a:cubicBezTo>
                <a:cubicBezTo>
                  <a:pt x="332048" y="98543"/>
                  <a:pt x="328358" y="117883"/>
                  <a:pt x="318213" y="127093"/>
                </a:cubicBezTo>
                <a:cubicBezTo>
                  <a:pt x="313602" y="154722"/>
                  <a:pt x="332970" y="157484"/>
                  <a:pt x="348649" y="163010"/>
                </a:cubicBezTo>
                <a:cubicBezTo>
                  <a:pt x="374474" y="171299"/>
                  <a:pt x="397531" y="172220"/>
                  <a:pt x="397531" y="206295"/>
                </a:cubicBezTo>
                <a:cubicBezTo>
                  <a:pt x="397531" y="212742"/>
                  <a:pt x="362484" y="219189"/>
                  <a:pt x="304379" y="220110"/>
                </a:cubicBezTo>
                <a:lnTo>
                  <a:pt x="297000" y="173141"/>
                </a:lnTo>
                <a:lnTo>
                  <a:pt x="300689" y="167615"/>
                </a:lnTo>
                <a:cubicBezTo>
                  <a:pt x="300689" y="166694"/>
                  <a:pt x="300689" y="165773"/>
                  <a:pt x="300689" y="164852"/>
                </a:cubicBezTo>
                <a:lnTo>
                  <a:pt x="290544" y="154722"/>
                </a:lnTo>
                <a:cubicBezTo>
                  <a:pt x="289622" y="153801"/>
                  <a:pt x="287777" y="153801"/>
                  <a:pt x="287777" y="154722"/>
                </a:cubicBezTo>
                <a:lnTo>
                  <a:pt x="277632" y="164852"/>
                </a:lnTo>
                <a:cubicBezTo>
                  <a:pt x="276710" y="165773"/>
                  <a:pt x="276710" y="166694"/>
                  <a:pt x="277632" y="167615"/>
                </a:cubicBezTo>
                <a:lnTo>
                  <a:pt x="281321" y="173141"/>
                </a:lnTo>
                <a:lnTo>
                  <a:pt x="273943" y="221031"/>
                </a:lnTo>
                <a:cubicBezTo>
                  <a:pt x="215838" y="219189"/>
                  <a:pt x="180790" y="212742"/>
                  <a:pt x="180790" y="206295"/>
                </a:cubicBezTo>
                <a:cubicBezTo>
                  <a:pt x="180790" y="172220"/>
                  <a:pt x="203848" y="171299"/>
                  <a:pt x="228750" y="163010"/>
                </a:cubicBezTo>
                <a:cubicBezTo>
                  <a:pt x="244429" y="157484"/>
                  <a:pt x="264720" y="154722"/>
                  <a:pt x="260108" y="127093"/>
                </a:cubicBezTo>
                <a:cubicBezTo>
                  <a:pt x="249963" y="117883"/>
                  <a:pt x="246274" y="98543"/>
                  <a:pt x="246274" y="98543"/>
                </a:cubicBezTo>
                <a:cubicBezTo>
                  <a:pt x="246274" y="98543"/>
                  <a:pt x="232439" y="92096"/>
                  <a:pt x="230594" y="78282"/>
                </a:cubicBezTo>
                <a:cubicBezTo>
                  <a:pt x="229672" y="68151"/>
                  <a:pt x="235206" y="63546"/>
                  <a:pt x="235206" y="63546"/>
                </a:cubicBezTo>
                <a:lnTo>
                  <a:pt x="235206" y="50653"/>
                </a:lnTo>
                <a:cubicBezTo>
                  <a:pt x="235206" y="22103"/>
                  <a:pt x="259186" y="0"/>
                  <a:pt x="2886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椭圆 18"/>
          <p:cNvSpPr/>
          <p:nvPr/>
        </p:nvSpPr>
        <p:spPr>
          <a:xfrm>
            <a:off x="5138795" y="4690684"/>
            <a:ext cx="411937" cy="350799"/>
          </a:xfrm>
          <a:custGeom>
            <a:avLst/>
            <a:gdLst>
              <a:gd name="connsiteX0" fmla="*/ 303714 w 607639"/>
              <a:gd name="connsiteY0" fmla="*/ 173520 h 517456"/>
              <a:gd name="connsiteX1" fmla="*/ 337586 w 607639"/>
              <a:gd name="connsiteY1" fmla="*/ 207321 h 517456"/>
              <a:gd name="connsiteX2" fmla="*/ 303714 w 607639"/>
              <a:gd name="connsiteY2" fmla="*/ 241122 h 517456"/>
              <a:gd name="connsiteX3" fmla="*/ 269842 w 607639"/>
              <a:gd name="connsiteY3" fmla="*/ 207321 h 517456"/>
              <a:gd name="connsiteX4" fmla="*/ 303714 w 607639"/>
              <a:gd name="connsiteY4" fmla="*/ 173520 h 517456"/>
              <a:gd name="connsiteX5" fmla="*/ 303758 w 607639"/>
              <a:gd name="connsiteY5" fmla="*/ 139994 h 517456"/>
              <a:gd name="connsiteX6" fmla="*/ 236373 w 607639"/>
              <a:gd name="connsiteY6" fmla="*/ 207277 h 517456"/>
              <a:gd name="connsiteX7" fmla="*/ 303758 w 607639"/>
              <a:gd name="connsiteY7" fmla="*/ 274559 h 517456"/>
              <a:gd name="connsiteX8" fmla="*/ 371054 w 607639"/>
              <a:gd name="connsiteY8" fmla="*/ 207277 h 517456"/>
              <a:gd name="connsiteX9" fmla="*/ 303758 w 607639"/>
              <a:gd name="connsiteY9" fmla="*/ 139994 h 517456"/>
              <a:gd name="connsiteX10" fmla="*/ 282839 w 607639"/>
              <a:gd name="connsiteY10" fmla="*/ 68801 h 517456"/>
              <a:gd name="connsiteX11" fmla="*/ 303669 w 607639"/>
              <a:gd name="connsiteY11" fmla="*/ 68801 h 517456"/>
              <a:gd name="connsiteX12" fmla="*/ 303847 w 607639"/>
              <a:gd name="connsiteY12" fmla="*/ 68801 h 517456"/>
              <a:gd name="connsiteX13" fmla="*/ 324588 w 607639"/>
              <a:gd name="connsiteY13" fmla="*/ 68801 h 517456"/>
              <a:gd name="connsiteX14" fmla="*/ 327703 w 607639"/>
              <a:gd name="connsiteY14" fmla="*/ 99465 h 517456"/>
              <a:gd name="connsiteX15" fmla="*/ 363221 w 607639"/>
              <a:gd name="connsiteY15" fmla="*/ 114219 h 517456"/>
              <a:gd name="connsiteX16" fmla="*/ 387166 w 607639"/>
              <a:gd name="connsiteY16" fmla="*/ 94665 h 517456"/>
              <a:gd name="connsiteX17" fmla="*/ 416541 w 607639"/>
              <a:gd name="connsiteY17" fmla="*/ 124085 h 517456"/>
              <a:gd name="connsiteX18" fmla="*/ 396958 w 607639"/>
              <a:gd name="connsiteY18" fmla="*/ 147993 h 517456"/>
              <a:gd name="connsiteX19" fmla="*/ 411645 w 607639"/>
              <a:gd name="connsiteY19" fmla="*/ 183457 h 517456"/>
              <a:gd name="connsiteX20" fmla="*/ 442445 w 607639"/>
              <a:gd name="connsiteY20" fmla="*/ 186479 h 517456"/>
              <a:gd name="connsiteX21" fmla="*/ 442445 w 607639"/>
              <a:gd name="connsiteY21" fmla="*/ 228075 h 517456"/>
              <a:gd name="connsiteX22" fmla="*/ 411645 w 607639"/>
              <a:gd name="connsiteY22" fmla="*/ 231185 h 517456"/>
              <a:gd name="connsiteX23" fmla="*/ 396958 w 607639"/>
              <a:gd name="connsiteY23" fmla="*/ 266649 h 517456"/>
              <a:gd name="connsiteX24" fmla="*/ 416541 w 607639"/>
              <a:gd name="connsiteY24" fmla="*/ 290558 h 517456"/>
              <a:gd name="connsiteX25" fmla="*/ 387166 w 607639"/>
              <a:gd name="connsiteY25" fmla="*/ 319977 h 517456"/>
              <a:gd name="connsiteX26" fmla="*/ 363221 w 607639"/>
              <a:gd name="connsiteY26" fmla="*/ 300423 h 517456"/>
              <a:gd name="connsiteX27" fmla="*/ 327703 w 607639"/>
              <a:gd name="connsiteY27" fmla="*/ 315177 h 517456"/>
              <a:gd name="connsiteX28" fmla="*/ 324588 w 607639"/>
              <a:gd name="connsiteY28" fmla="*/ 345841 h 517456"/>
              <a:gd name="connsiteX29" fmla="*/ 303847 w 607639"/>
              <a:gd name="connsiteY29" fmla="*/ 345841 h 517456"/>
              <a:gd name="connsiteX30" fmla="*/ 303669 w 607639"/>
              <a:gd name="connsiteY30" fmla="*/ 345841 h 517456"/>
              <a:gd name="connsiteX31" fmla="*/ 282839 w 607639"/>
              <a:gd name="connsiteY31" fmla="*/ 345841 h 517456"/>
              <a:gd name="connsiteX32" fmla="*/ 279813 w 607639"/>
              <a:gd name="connsiteY32" fmla="*/ 315177 h 517456"/>
              <a:gd name="connsiteX33" fmla="*/ 244295 w 607639"/>
              <a:gd name="connsiteY33" fmla="*/ 300423 h 517456"/>
              <a:gd name="connsiteX34" fmla="*/ 220350 w 607639"/>
              <a:gd name="connsiteY34" fmla="*/ 319977 h 517456"/>
              <a:gd name="connsiteX35" fmla="*/ 190886 w 607639"/>
              <a:gd name="connsiteY35" fmla="*/ 290558 h 517456"/>
              <a:gd name="connsiteX36" fmla="*/ 210558 w 607639"/>
              <a:gd name="connsiteY36" fmla="*/ 266649 h 517456"/>
              <a:gd name="connsiteX37" fmla="*/ 195782 w 607639"/>
              <a:gd name="connsiteY37" fmla="*/ 231185 h 517456"/>
              <a:gd name="connsiteX38" fmla="*/ 164982 w 607639"/>
              <a:gd name="connsiteY38" fmla="*/ 228075 h 517456"/>
              <a:gd name="connsiteX39" fmla="*/ 164982 w 607639"/>
              <a:gd name="connsiteY39" fmla="*/ 186568 h 517456"/>
              <a:gd name="connsiteX40" fmla="*/ 195782 w 607639"/>
              <a:gd name="connsiteY40" fmla="*/ 183457 h 517456"/>
              <a:gd name="connsiteX41" fmla="*/ 210558 w 607639"/>
              <a:gd name="connsiteY41" fmla="*/ 147993 h 517456"/>
              <a:gd name="connsiteX42" fmla="*/ 190886 w 607639"/>
              <a:gd name="connsiteY42" fmla="*/ 124085 h 517456"/>
              <a:gd name="connsiteX43" fmla="*/ 220350 w 607639"/>
              <a:gd name="connsiteY43" fmla="*/ 94665 h 517456"/>
              <a:gd name="connsiteX44" fmla="*/ 244295 w 607639"/>
              <a:gd name="connsiteY44" fmla="*/ 114219 h 517456"/>
              <a:gd name="connsiteX45" fmla="*/ 279813 w 607639"/>
              <a:gd name="connsiteY45" fmla="*/ 99465 h 517456"/>
              <a:gd name="connsiteX46" fmla="*/ 38005 w 607639"/>
              <a:gd name="connsiteY46" fmla="*/ 37951 h 517456"/>
              <a:gd name="connsiteX47" fmla="*/ 38005 w 607639"/>
              <a:gd name="connsiteY47" fmla="*/ 376049 h 517456"/>
              <a:gd name="connsiteX48" fmla="*/ 569634 w 607639"/>
              <a:gd name="connsiteY48" fmla="*/ 376049 h 517456"/>
              <a:gd name="connsiteX49" fmla="*/ 569634 w 607639"/>
              <a:gd name="connsiteY49" fmla="*/ 37951 h 517456"/>
              <a:gd name="connsiteX50" fmla="*/ 28482 w 607639"/>
              <a:gd name="connsiteY50" fmla="*/ 0 h 517456"/>
              <a:gd name="connsiteX51" fmla="*/ 579157 w 607639"/>
              <a:gd name="connsiteY51" fmla="*/ 0 h 517456"/>
              <a:gd name="connsiteX52" fmla="*/ 607639 w 607639"/>
              <a:gd name="connsiteY52" fmla="*/ 28441 h 517456"/>
              <a:gd name="connsiteX53" fmla="*/ 607639 w 607639"/>
              <a:gd name="connsiteY53" fmla="*/ 385559 h 517456"/>
              <a:gd name="connsiteX54" fmla="*/ 579157 w 607639"/>
              <a:gd name="connsiteY54" fmla="*/ 414000 h 517456"/>
              <a:gd name="connsiteX55" fmla="*/ 351304 w 607639"/>
              <a:gd name="connsiteY55" fmla="*/ 414000 h 517456"/>
              <a:gd name="connsiteX56" fmla="*/ 351304 w 607639"/>
              <a:gd name="connsiteY56" fmla="*/ 479593 h 517456"/>
              <a:gd name="connsiteX57" fmla="*/ 437906 w 607639"/>
              <a:gd name="connsiteY57" fmla="*/ 479593 h 517456"/>
              <a:gd name="connsiteX58" fmla="*/ 437906 w 607639"/>
              <a:gd name="connsiteY58" fmla="*/ 517456 h 517456"/>
              <a:gd name="connsiteX59" fmla="*/ 169733 w 607639"/>
              <a:gd name="connsiteY59" fmla="*/ 517456 h 517456"/>
              <a:gd name="connsiteX60" fmla="*/ 169733 w 607639"/>
              <a:gd name="connsiteY60" fmla="*/ 479593 h 517456"/>
              <a:gd name="connsiteX61" fmla="*/ 256335 w 607639"/>
              <a:gd name="connsiteY61" fmla="*/ 479593 h 517456"/>
              <a:gd name="connsiteX62" fmla="*/ 256335 w 607639"/>
              <a:gd name="connsiteY62" fmla="*/ 414000 h 517456"/>
              <a:gd name="connsiteX63" fmla="*/ 28482 w 607639"/>
              <a:gd name="connsiteY63" fmla="*/ 414000 h 517456"/>
              <a:gd name="connsiteX64" fmla="*/ 0 w 607639"/>
              <a:gd name="connsiteY64" fmla="*/ 385559 h 517456"/>
              <a:gd name="connsiteX65" fmla="*/ 0 w 607639"/>
              <a:gd name="connsiteY65" fmla="*/ 28441 h 517456"/>
              <a:gd name="connsiteX66" fmla="*/ 28482 w 607639"/>
              <a:gd name="connsiteY66" fmla="*/ 0 h 51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07639" h="517456">
                <a:moveTo>
                  <a:pt x="303714" y="173520"/>
                </a:moveTo>
                <a:cubicBezTo>
                  <a:pt x="322421" y="173520"/>
                  <a:pt x="337586" y="188653"/>
                  <a:pt x="337586" y="207321"/>
                </a:cubicBezTo>
                <a:cubicBezTo>
                  <a:pt x="337586" y="225989"/>
                  <a:pt x="322421" y="241122"/>
                  <a:pt x="303714" y="241122"/>
                </a:cubicBezTo>
                <a:cubicBezTo>
                  <a:pt x="285007" y="241122"/>
                  <a:pt x="269842" y="225989"/>
                  <a:pt x="269842" y="207321"/>
                </a:cubicBezTo>
                <a:cubicBezTo>
                  <a:pt x="269842" y="188653"/>
                  <a:pt x="285007" y="173520"/>
                  <a:pt x="303714" y="173520"/>
                </a:cubicBezTo>
                <a:close/>
                <a:moveTo>
                  <a:pt x="303758" y="139994"/>
                </a:moveTo>
                <a:cubicBezTo>
                  <a:pt x="266549" y="139994"/>
                  <a:pt x="236373" y="170125"/>
                  <a:pt x="236373" y="207277"/>
                </a:cubicBezTo>
                <a:cubicBezTo>
                  <a:pt x="236373" y="244517"/>
                  <a:pt x="266549" y="274559"/>
                  <a:pt x="303758" y="274559"/>
                </a:cubicBezTo>
                <a:cubicBezTo>
                  <a:pt x="340967" y="274559"/>
                  <a:pt x="371054" y="244517"/>
                  <a:pt x="371054" y="207277"/>
                </a:cubicBezTo>
                <a:cubicBezTo>
                  <a:pt x="371054" y="170125"/>
                  <a:pt x="340967" y="139994"/>
                  <a:pt x="303758" y="139994"/>
                </a:cubicBezTo>
                <a:close/>
                <a:moveTo>
                  <a:pt x="282839" y="68801"/>
                </a:moveTo>
                <a:lnTo>
                  <a:pt x="303669" y="68801"/>
                </a:lnTo>
                <a:lnTo>
                  <a:pt x="303847" y="68801"/>
                </a:lnTo>
                <a:lnTo>
                  <a:pt x="324588" y="68801"/>
                </a:lnTo>
                <a:lnTo>
                  <a:pt x="327703" y="99465"/>
                </a:lnTo>
                <a:cubicBezTo>
                  <a:pt x="340522" y="102309"/>
                  <a:pt x="352450" y="107375"/>
                  <a:pt x="363221" y="114219"/>
                </a:cubicBezTo>
                <a:lnTo>
                  <a:pt x="387166" y="94665"/>
                </a:lnTo>
                <a:lnTo>
                  <a:pt x="416541" y="124085"/>
                </a:lnTo>
                <a:lnTo>
                  <a:pt x="396958" y="147993"/>
                </a:lnTo>
                <a:cubicBezTo>
                  <a:pt x="403812" y="158748"/>
                  <a:pt x="408797" y="170658"/>
                  <a:pt x="411645" y="183457"/>
                </a:cubicBezTo>
                <a:lnTo>
                  <a:pt x="442445" y="186479"/>
                </a:lnTo>
                <a:lnTo>
                  <a:pt x="442445" y="228075"/>
                </a:lnTo>
                <a:lnTo>
                  <a:pt x="411645" y="231185"/>
                </a:lnTo>
                <a:cubicBezTo>
                  <a:pt x="408886" y="243984"/>
                  <a:pt x="403812" y="255894"/>
                  <a:pt x="396958" y="266649"/>
                </a:cubicBezTo>
                <a:lnTo>
                  <a:pt x="416541" y="290558"/>
                </a:lnTo>
                <a:lnTo>
                  <a:pt x="387166" y="319977"/>
                </a:lnTo>
                <a:lnTo>
                  <a:pt x="363221" y="300423"/>
                </a:lnTo>
                <a:cubicBezTo>
                  <a:pt x="352450" y="307267"/>
                  <a:pt x="340522" y="312333"/>
                  <a:pt x="327703" y="315177"/>
                </a:cubicBezTo>
                <a:lnTo>
                  <a:pt x="324588" y="345841"/>
                </a:lnTo>
                <a:lnTo>
                  <a:pt x="303847" y="345841"/>
                </a:lnTo>
                <a:lnTo>
                  <a:pt x="303669" y="345841"/>
                </a:lnTo>
                <a:lnTo>
                  <a:pt x="282839" y="345841"/>
                </a:lnTo>
                <a:lnTo>
                  <a:pt x="279813" y="315177"/>
                </a:lnTo>
                <a:cubicBezTo>
                  <a:pt x="266994" y="312333"/>
                  <a:pt x="254977" y="307267"/>
                  <a:pt x="244295" y="300423"/>
                </a:cubicBezTo>
                <a:lnTo>
                  <a:pt x="220350" y="319977"/>
                </a:lnTo>
                <a:lnTo>
                  <a:pt x="190886" y="290558"/>
                </a:lnTo>
                <a:lnTo>
                  <a:pt x="210558" y="266649"/>
                </a:lnTo>
                <a:cubicBezTo>
                  <a:pt x="203704" y="255894"/>
                  <a:pt x="198630" y="243984"/>
                  <a:pt x="195782" y="231185"/>
                </a:cubicBezTo>
                <a:lnTo>
                  <a:pt x="164982" y="228075"/>
                </a:lnTo>
                <a:lnTo>
                  <a:pt x="164982" y="186568"/>
                </a:lnTo>
                <a:lnTo>
                  <a:pt x="195782" y="183457"/>
                </a:lnTo>
                <a:cubicBezTo>
                  <a:pt x="198630" y="170658"/>
                  <a:pt x="203704" y="158748"/>
                  <a:pt x="210558" y="147993"/>
                </a:cubicBezTo>
                <a:lnTo>
                  <a:pt x="190886" y="124085"/>
                </a:lnTo>
                <a:lnTo>
                  <a:pt x="220350" y="94665"/>
                </a:lnTo>
                <a:lnTo>
                  <a:pt x="244295" y="114219"/>
                </a:lnTo>
                <a:cubicBezTo>
                  <a:pt x="254977" y="107375"/>
                  <a:pt x="266905" y="102309"/>
                  <a:pt x="279813" y="99465"/>
                </a:cubicBezTo>
                <a:close/>
                <a:moveTo>
                  <a:pt x="38005" y="37951"/>
                </a:moveTo>
                <a:lnTo>
                  <a:pt x="38005" y="376049"/>
                </a:lnTo>
                <a:lnTo>
                  <a:pt x="569634" y="376049"/>
                </a:lnTo>
                <a:lnTo>
                  <a:pt x="569634" y="37951"/>
                </a:lnTo>
                <a:close/>
                <a:moveTo>
                  <a:pt x="28482" y="0"/>
                </a:moveTo>
                <a:lnTo>
                  <a:pt x="579157" y="0"/>
                </a:lnTo>
                <a:cubicBezTo>
                  <a:pt x="594822" y="0"/>
                  <a:pt x="607639" y="12799"/>
                  <a:pt x="607639" y="28441"/>
                </a:cubicBezTo>
                <a:lnTo>
                  <a:pt x="607639" y="385559"/>
                </a:lnTo>
                <a:cubicBezTo>
                  <a:pt x="607639" y="401202"/>
                  <a:pt x="594822" y="414000"/>
                  <a:pt x="579157" y="414000"/>
                </a:cubicBezTo>
                <a:lnTo>
                  <a:pt x="351304" y="414000"/>
                </a:lnTo>
                <a:lnTo>
                  <a:pt x="351304" y="479593"/>
                </a:lnTo>
                <a:lnTo>
                  <a:pt x="437906" y="479593"/>
                </a:lnTo>
                <a:lnTo>
                  <a:pt x="437906" y="517456"/>
                </a:lnTo>
                <a:lnTo>
                  <a:pt x="169733" y="517456"/>
                </a:lnTo>
                <a:lnTo>
                  <a:pt x="169733" y="479593"/>
                </a:lnTo>
                <a:lnTo>
                  <a:pt x="256335" y="479593"/>
                </a:lnTo>
                <a:lnTo>
                  <a:pt x="256335" y="414000"/>
                </a:lnTo>
                <a:lnTo>
                  <a:pt x="28482" y="414000"/>
                </a:lnTo>
                <a:cubicBezTo>
                  <a:pt x="12817" y="414000"/>
                  <a:pt x="0" y="401202"/>
                  <a:pt x="0" y="385559"/>
                </a:cubicBezTo>
                <a:lnTo>
                  <a:pt x="0" y="28441"/>
                </a:lnTo>
                <a:cubicBezTo>
                  <a:pt x="0" y="12799"/>
                  <a:pt x="12817" y="0"/>
                  <a:pt x="284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椭圆 27"/>
          <p:cNvSpPr/>
          <p:nvPr/>
        </p:nvSpPr>
        <p:spPr>
          <a:xfrm>
            <a:off x="3195015" y="4672994"/>
            <a:ext cx="398599" cy="411937"/>
          </a:xfrm>
          <a:custGeom>
            <a:avLst/>
            <a:gdLst>
              <a:gd name="T0" fmla="*/ 743 w 743"/>
              <a:gd name="T1" fmla="*/ 27 h 769"/>
              <a:gd name="T2" fmla="*/ 736 w 743"/>
              <a:gd name="T3" fmla="*/ 8 h 769"/>
              <a:gd name="T4" fmla="*/ 717 w 743"/>
              <a:gd name="T5" fmla="*/ 0 h 769"/>
              <a:gd name="T6" fmla="*/ 599 w 743"/>
              <a:gd name="T7" fmla="*/ 0 h 769"/>
              <a:gd name="T8" fmla="*/ 591 w 743"/>
              <a:gd name="T9" fmla="*/ 1 h 769"/>
              <a:gd name="T10" fmla="*/ 569 w 743"/>
              <a:gd name="T11" fmla="*/ 1 h 769"/>
              <a:gd name="T12" fmla="*/ 555 w 743"/>
              <a:gd name="T13" fmla="*/ 2 h 769"/>
              <a:gd name="T14" fmla="*/ 184 w 743"/>
              <a:gd name="T15" fmla="*/ 2 h 769"/>
              <a:gd name="T16" fmla="*/ 171 w 743"/>
              <a:gd name="T17" fmla="*/ 1 h 769"/>
              <a:gd name="T18" fmla="*/ 152 w 743"/>
              <a:gd name="T19" fmla="*/ 1 h 769"/>
              <a:gd name="T20" fmla="*/ 144 w 743"/>
              <a:gd name="T21" fmla="*/ 0 h 769"/>
              <a:gd name="T22" fmla="*/ 26 w 743"/>
              <a:gd name="T23" fmla="*/ 0 h 769"/>
              <a:gd name="T24" fmla="*/ 8 w 743"/>
              <a:gd name="T25" fmla="*/ 8 h 769"/>
              <a:gd name="T26" fmla="*/ 0 w 743"/>
              <a:gd name="T27" fmla="*/ 27 h 769"/>
              <a:gd name="T28" fmla="*/ 118 w 743"/>
              <a:gd name="T29" fmla="*/ 266 h 769"/>
              <a:gd name="T30" fmla="*/ 118 w 743"/>
              <a:gd name="T31" fmla="*/ 267 h 769"/>
              <a:gd name="T32" fmla="*/ 118 w 743"/>
              <a:gd name="T33" fmla="*/ 270 h 769"/>
              <a:gd name="T34" fmla="*/ 342 w 743"/>
              <a:gd name="T35" fmla="*/ 511 h 769"/>
              <a:gd name="T36" fmla="*/ 342 w 743"/>
              <a:gd name="T37" fmla="*/ 713 h 769"/>
              <a:gd name="T38" fmla="*/ 242 w 743"/>
              <a:gd name="T39" fmla="*/ 713 h 769"/>
              <a:gd name="T40" fmla="*/ 228 w 743"/>
              <a:gd name="T41" fmla="*/ 727 h 769"/>
              <a:gd name="T42" fmla="*/ 228 w 743"/>
              <a:gd name="T43" fmla="*/ 756 h 769"/>
              <a:gd name="T44" fmla="*/ 242 w 743"/>
              <a:gd name="T45" fmla="*/ 769 h 769"/>
              <a:gd name="T46" fmla="*/ 498 w 743"/>
              <a:gd name="T47" fmla="*/ 769 h 769"/>
              <a:gd name="T48" fmla="*/ 511 w 743"/>
              <a:gd name="T49" fmla="*/ 756 h 769"/>
              <a:gd name="T50" fmla="*/ 511 w 743"/>
              <a:gd name="T51" fmla="*/ 727 h 769"/>
              <a:gd name="T52" fmla="*/ 498 w 743"/>
              <a:gd name="T53" fmla="*/ 713 h 769"/>
              <a:gd name="T54" fmla="*/ 398 w 743"/>
              <a:gd name="T55" fmla="*/ 713 h 769"/>
              <a:gd name="T56" fmla="*/ 398 w 743"/>
              <a:gd name="T57" fmla="*/ 511 h 769"/>
              <a:gd name="T58" fmla="*/ 621 w 743"/>
              <a:gd name="T59" fmla="*/ 279 h 769"/>
              <a:gd name="T60" fmla="*/ 623 w 743"/>
              <a:gd name="T61" fmla="*/ 271 h 769"/>
              <a:gd name="T62" fmla="*/ 623 w 743"/>
              <a:gd name="T63" fmla="*/ 266 h 769"/>
              <a:gd name="T64" fmla="*/ 743 w 743"/>
              <a:gd name="T65" fmla="*/ 27 h 769"/>
              <a:gd name="T66" fmla="*/ 370 w 743"/>
              <a:gd name="T67" fmla="*/ 457 h 769"/>
              <a:gd name="T68" fmla="*/ 174 w 743"/>
              <a:gd name="T69" fmla="*/ 261 h 769"/>
              <a:gd name="T70" fmla="*/ 174 w 743"/>
              <a:gd name="T71" fmla="*/ 58 h 769"/>
              <a:gd name="T72" fmla="*/ 566 w 743"/>
              <a:gd name="T73" fmla="*/ 58 h 769"/>
              <a:gd name="T74" fmla="*/ 566 w 743"/>
              <a:gd name="T75" fmla="*/ 261 h 769"/>
              <a:gd name="T76" fmla="*/ 370 w 743"/>
              <a:gd name="T77" fmla="*/ 457 h 769"/>
              <a:gd name="T78" fmla="*/ 118 w 743"/>
              <a:gd name="T79" fmla="*/ 209 h 769"/>
              <a:gd name="T80" fmla="*/ 55 w 743"/>
              <a:gd name="T81" fmla="*/ 53 h 769"/>
              <a:gd name="T82" fmla="*/ 118 w 743"/>
              <a:gd name="T83" fmla="*/ 53 h 769"/>
              <a:gd name="T84" fmla="*/ 118 w 743"/>
              <a:gd name="T85" fmla="*/ 209 h 769"/>
              <a:gd name="T86" fmla="*/ 626 w 743"/>
              <a:gd name="T87" fmla="*/ 209 h 769"/>
              <a:gd name="T88" fmla="*/ 626 w 743"/>
              <a:gd name="T89" fmla="*/ 53 h 769"/>
              <a:gd name="T90" fmla="*/ 688 w 743"/>
              <a:gd name="T91" fmla="*/ 53 h 769"/>
              <a:gd name="T92" fmla="*/ 626 w 743"/>
              <a:gd name="T93" fmla="*/ 209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43" h="769">
                <a:moveTo>
                  <a:pt x="743" y="27"/>
                </a:moveTo>
                <a:cubicBezTo>
                  <a:pt x="743" y="20"/>
                  <a:pt x="741" y="13"/>
                  <a:pt x="736" y="8"/>
                </a:cubicBezTo>
                <a:cubicBezTo>
                  <a:pt x="731" y="3"/>
                  <a:pt x="724" y="0"/>
                  <a:pt x="717" y="0"/>
                </a:cubicBezTo>
                <a:lnTo>
                  <a:pt x="599" y="0"/>
                </a:lnTo>
                <a:cubicBezTo>
                  <a:pt x="596" y="0"/>
                  <a:pt x="594" y="0"/>
                  <a:pt x="591" y="1"/>
                </a:cubicBezTo>
                <a:lnTo>
                  <a:pt x="569" y="1"/>
                </a:lnTo>
                <a:cubicBezTo>
                  <a:pt x="565" y="1"/>
                  <a:pt x="560" y="1"/>
                  <a:pt x="555" y="2"/>
                </a:cubicBezTo>
                <a:lnTo>
                  <a:pt x="184" y="2"/>
                </a:lnTo>
                <a:cubicBezTo>
                  <a:pt x="179" y="1"/>
                  <a:pt x="175" y="1"/>
                  <a:pt x="171" y="1"/>
                </a:cubicBezTo>
                <a:lnTo>
                  <a:pt x="152" y="1"/>
                </a:lnTo>
                <a:cubicBezTo>
                  <a:pt x="149" y="0"/>
                  <a:pt x="147" y="0"/>
                  <a:pt x="144" y="0"/>
                </a:cubicBezTo>
                <a:lnTo>
                  <a:pt x="26" y="0"/>
                </a:lnTo>
                <a:cubicBezTo>
                  <a:pt x="19" y="0"/>
                  <a:pt x="13" y="3"/>
                  <a:pt x="8" y="8"/>
                </a:cubicBezTo>
                <a:cubicBezTo>
                  <a:pt x="2" y="13"/>
                  <a:pt x="0" y="20"/>
                  <a:pt x="0" y="27"/>
                </a:cubicBezTo>
                <a:cubicBezTo>
                  <a:pt x="0" y="36"/>
                  <a:pt x="3" y="239"/>
                  <a:pt x="118" y="266"/>
                </a:cubicBezTo>
                <a:lnTo>
                  <a:pt x="118" y="267"/>
                </a:lnTo>
                <a:cubicBezTo>
                  <a:pt x="118" y="268"/>
                  <a:pt x="118" y="269"/>
                  <a:pt x="118" y="270"/>
                </a:cubicBezTo>
                <a:cubicBezTo>
                  <a:pt x="123" y="394"/>
                  <a:pt x="220" y="497"/>
                  <a:pt x="342" y="511"/>
                </a:cubicBezTo>
                <a:lnTo>
                  <a:pt x="342" y="713"/>
                </a:lnTo>
                <a:lnTo>
                  <a:pt x="242" y="713"/>
                </a:lnTo>
                <a:cubicBezTo>
                  <a:pt x="234" y="713"/>
                  <a:pt x="228" y="719"/>
                  <a:pt x="228" y="727"/>
                </a:cubicBezTo>
                <a:lnTo>
                  <a:pt x="228" y="756"/>
                </a:lnTo>
                <a:cubicBezTo>
                  <a:pt x="228" y="763"/>
                  <a:pt x="234" y="769"/>
                  <a:pt x="242" y="769"/>
                </a:cubicBezTo>
                <a:lnTo>
                  <a:pt x="498" y="769"/>
                </a:lnTo>
                <a:cubicBezTo>
                  <a:pt x="505" y="769"/>
                  <a:pt x="511" y="763"/>
                  <a:pt x="511" y="756"/>
                </a:cubicBezTo>
                <a:lnTo>
                  <a:pt x="511" y="727"/>
                </a:lnTo>
                <a:cubicBezTo>
                  <a:pt x="511" y="719"/>
                  <a:pt x="505" y="713"/>
                  <a:pt x="498" y="713"/>
                </a:cubicBezTo>
                <a:lnTo>
                  <a:pt x="398" y="713"/>
                </a:lnTo>
                <a:lnTo>
                  <a:pt x="398" y="511"/>
                </a:lnTo>
                <a:cubicBezTo>
                  <a:pt x="519" y="498"/>
                  <a:pt x="612" y="401"/>
                  <a:pt x="621" y="279"/>
                </a:cubicBezTo>
                <a:cubicBezTo>
                  <a:pt x="622" y="277"/>
                  <a:pt x="623" y="274"/>
                  <a:pt x="623" y="271"/>
                </a:cubicBezTo>
                <a:lnTo>
                  <a:pt x="623" y="266"/>
                </a:lnTo>
                <a:cubicBezTo>
                  <a:pt x="740" y="242"/>
                  <a:pt x="743" y="36"/>
                  <a:pt x="743" y="27"/>
                </a:cubicBezTo>
                <a:close/>
                <a:moveTo>
                  <a:pt x="370" y="457"/>
                </a:moveTo>
                <a:cubicBezTo>
                  <a:pt x="262" y="457"/>
                  <a:pt x="174" y="369"/>
                  <a:pt x="174" y="261"/>
                </a:cubicBezTo>
                <a:lnTo>
                  <a:pt x="174" y="58"/>
                </a:lnTo>
                <a:lnTo>
                  <a:pt x="566" y="58"/>
                </a:lnTo>
                <a:lnTo>
                  <a:pt x="566" y="261"/>
                </a:lnTo>
                <a:cubicBezTo>
                  <a:pt x="566" y="369"/>
                  <a:pt x="478" y="457"/>
                  <a:pt x="370" y="457"/>
                </a:cubicBezTo>
                <a:close/>
                <a:moveTo>
                  <a:pt x="118" y="209"/>
                </a:moveTo>
                <a:cubicBezTo>
                  <a:pt x="73" y="184"/>
                  <a:pt x="59" y="98"/>
                  <a:pt x="55" y="53"/>
                </a:cubicBezTo>
                <a:lnTo>
                  <a:pt x="118" y="53"/>
                </a:lnTo>
                <a:lnTo>
                  <a:pt x="118" y="209"/>
                </a:lnTo>
                <a:close/>
                <a:moveTo>
                  <a:pt x="626" y="209"/>
                </a:moveTo>
                <a:lnTo>
                  <a:pt x="626" y="53"/>
                </a:lnTo>
                <a:lnTo>
                  <a:pt x="688" y="53"/>
                </a:lnTo>
                <a:cubicBezTo>
                  <a:pt x="684" y="98"/>
                  <a:pt x="670" y="184"/>
                  <a:pt x="626" y="20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Oval 36"/>
          <p:cNvSpPr/>
          <p:nvPr/>
        </p:nvSpPr>
        <p:spPr>
          <a:xfrm>
            <a:off x="6890386" y="4696810"/>
            <a:ext cx="427927" cy="338546"/>
          </a:xfrm>
          <a:custGeom>
            <a:avLst/>
            <a:gdLst>
              <a:gd name="connsiteX0" fmla="*/ 441591 w 609207"/>
              <a:gd name="connsiteY0" fmla="*/ 246218 h 481962"/>
              <a:gd name="connsiteX1" fmla="*/ 393195 w 609207"/>
              <a:gd name="connsiteY1" fmla="*/ 266175 h 481962"/>
              <a:gd name="connsiteX2" fmla="*/ 393195 w 609207"/>
              <a:gd name="connsiteY2" fmla="*/ 362842 h 481962"/>
              <a:gd name="connsiteX3" fmla="*/ 441591 w 609207"/>
              <a:gd name="connsiteY3" fmla="*/ 382904 h 481962"/>
              <a:gd name="connsiteX4" fmla="*/ 489987 w 609207"/>
              <a:gd name="connsiteY4" fmla="*/ 362842 h 481962"/>
              <a:gd name="connsiteX5" fmla="*/ 509970 w 609207"/>
              <a:gd name="connsiteY5" fmla="*/ 314509 h 481962"/>
              <a:gd name="connsiteX6" fmla="*/ 489987 w 609207"/>
              <a:gd name="connsiteY6" fmla="*/ 266175 h 481962"/>
              <a:gd name="connsiteX7" fmla="*/ 441591 w 609207"/>
              <a:gd name="connsiteY7" fmla="*/ 246218 h 481962"/>
              <a:gd name="connsiteX8" fmla="*/ 441591 w 609207"/>
              <a:gd name="connsiteY8" fmla="*/ 204640 h 481962"/>
              <a:gd name="connsiteX9" fmla="*/ 519441 w 609207"/>
              <a:gd name="connsiteY9" fmla="*/ 236863 h 481962"/>
              <a:gd name="connsiteX10" fmla="*/ 551601 w 609207"/>
              <a:gd name="connsiteY10" fmla="*/ 314509 h 481962"/>
              <a:gd name="connsiteX11" fmla="*/ 532763 w 609207"/>
              <a:gd name="connsiteY11" fmla="*/ 376147 h 481962"/>
              <a:gd name="connsiteX12" fmla="*/ 603119 w 609207"/>
              <a:gd name="connsiteY12" fmla="*/ 446517 h 481962"/>
              <a:gd name="connsiteX13" fmla="*/ 603119 w 609207"/>
              <a:gd name="connsiteY13" fmla="*/ 475829 h 481962"/>
              <a:gd name="connsiteX14" fmla="*/ 588340 w 609207"/>
              <a:gd name="connsiteY14" fmla="*/ 481962 h 481962"/>
              <a:gd name="connsiteX15" fmla="*/ 573665 w 609207"/>
              <a:gd name="connsiteY15" fmla="*/ 475829 h 481962"/>
              <a:gd name="connsiteX16" fmla="*/ 503309 w 609207"/>
              <a:gd name="connsiteY16" fmla="*/ 405563 h 481962"/>
              <a:gd name="connsiteX17" fmla="*/ 441591 w 609207"/>
              <a:gd name="connsiteY17" fmla="*/ 424481 h 481962"/>
              <a:gd name="connsiteX18" fmla="*/ 363741 w 609207"/>
              <a:gd name="connsiteY18" fmla="*/ 392259 h 481962"/>
              <a:gd name="connsiteX19" fmla="*/ 363741 w 609207"/>
              <a:gd name="connsiteY19" fmla="*/ 236863 h 481962"/>
              <a:gd name="connsiteX20" fmla="*/ 441591 w 609207"/>
              <a:gd name="connsiteY20" fmla="*/ 204640 h 481962"/>
              <a:gd name="connsiteX21" fmla="*/ 455782 w 609207"/>
              <a:gd name="connsiteY21" fmla="*/ 70989 h 481962"/>
              <a:gd name="connsiteX22" fmla="*/ 476599 w 609207"/>
              <a:gd name="connsiteY22" fmla="*/ 91778 h 481962"/>
              <a:gd name="connsiteX23" fmla="*/ 476599 w 609207"/>
              <a:gd name="connsiteY23" fmla="*/ 180859 h 481962"/>
              <a:gd name="connsiteX24" fmla="*/ 444124 w 609207"/>
              <a:gd name="connsiteY24" fmla="*/ 177013 h 481962"/>
              <a:gd name="connsiteX25" fmla="*/ 434965 w 609207"/>
              <a:gd name="connsiteY25" fmla="*/ 177325 h 481962"/>
              <a:gd name="connsiteX26" fmla="*/ 434965 w 609207"/>
              <a:gd name="connsiteY26" fmla="*/ 91778 h 481962"/>
              <a:gd name="connsiteX27" fmla="*/ 455782 w 609207"/>
              <a:gd name="connsiteY27" fmla="*/ 70989 h 481962"/>
              <a:gd name="connsiteX28" fmla="*/ 372515 w 609207"/>
              <a:gd name="connsiteY28" fmla="*/ 70989 h 481962"/>
              <a:gd name="connsiteX29" fmla="*/ 393332 w 609207"/>
              <a:gd name="connsiteY29" fmla="*/ 91780 h 481962"/>
              <a:gd name="connsiteX30" fmla="*/ 393332 w 609207"/>
              <a:gd name="connsiteY30" fmla="*/ 186692 h 481962"/>
              <a:gd name="connsiteX31" fmla="*/ 351698 w 609207"/>
              <a:gd name="connsiteY31" fmla="*/ 212473 h 481962"/>
              <a:gd name="connsiteX32" fmla="*/ 351698 w 609207"/>
              <a:gd name="connsiteY32" fmla="*/ 91780 h 481962"/>
              <a:gd name="connsiteX33" fmla="*/ 372515 w 609207"/>
              <a:gd name="connsiteY33" fmla="*/ 70989 h 481962"/>
              <a:gd name="connsiteX34" fmla="*/ 289248 w 609207"/>
              <a:gd name="connsiteY34" fmla="*/ 70989 h 481962"/>
              <a:gd name="connsiteX35" fmla="*/ 310065 w 609207"/>
              <a:gd name="connsiteY35" fmla="*/ 91773 h 481962"/>
              <a:gd name="connsiteX36" fmla="*/ 310065 w 609207"/>
              <a:gd name="connsiteY36" fmla="*/ 282366 h 481962"/>
              <a:gd name="connsiteX37" fmla="*/ 306318 w 609207"/>
              <a:gd name="connsiteY37" fmla="*/ 314686 h 481962"/>
              <a:gd name="connsiteX38" fmla="*/ 310065 w 609207"/>
              <a:gd name="connsiteY38" fmla="*/ 346901 h 481962"/>
              <a:gd name="connsiteX39" fmla="*/ 310065 w 609207"/>
              <a:gd name="connsiteY39" fmla="*/ 388990 h 481962"/>
              <a:gd name="connsiteX40" fmla="*/ 289248 w 609207"/>
              <a:gd name="connsiteY40" fmla="*/ 409774 h 481962"/>
              <a:gd name="connsiteX41" fmla="*/ 268431 w 609207"/>
              <a:gd name="connsiteY41" fmla="*/ 388990 h 481962"/>
              <a:gd name="connsiteX42" fmla="*/ 268431 w 609207"/>
              <a:gd name="connsiteY42" fmla="*/ 91773 h 481962"/>
              <a:gd name="connsiteX43" fmla="*/ 289248 w 609207"/>
              <a:gd name="connsiteY43" fmla="*/ 70989 h 481962"/>
              <a:gd name="connsiteX44" fmla="*/ 205980 w 609207"/>
              <a:gd name="connsiteY44" fmla="*/ 70989 h 481962"/>
              <a:gd name="connsiteX45" fmla="*/ 226797 w 609207"/>
              <a:gd name="connsiteY45" fmla="*/ 91773 h 481962"/>
              <a:gd name="connsiteX46" fmla="*/ 226797 w 609207"/>
              <a:gd name="connsiteY46" fmla="*/ 388990 h 481962"/>
              <a:gd name="connsiteX47" fmla="*/ 205980 w 609207"/>
              <a:gd name="connsiteY47" fmla="*/ 409774 h 481962"/>
              <a:gd name="connsiteX48" fmla="*/ 185163 w 609207"/>
              <a:gd name="connsiteY48" fmla="*/ 388990 h 481962"/>
              <a:gd name="connsiteX49" fmla="*/ 185163 w 609207"/>
              <a:gd name="connsiteY49" fmla="*/ 91773 h 481962"/>
              <a:gd name="connsiteX50" fmla="*/ 205980 w 609207"/>
              <a:gd name="connsiteY50" fmla="*/ 70989 h 481962"/>
              <a:gd name="connsiteX51" fmla="*/ 122713 w 609207"/>
              <a:gd name="connsiteY51" fmla="*/ 70989 h 481962"/>
              <a:gd name="connsiteX52" fmla="*/ 143530 w 609207"/>
              <a:gd name="connsiteY52" fmla="*/ 91773 h 481962"/>
              <a:gd name="connsiteX53" fmla="*/ 143530 w 609207"/>
              <a:gd name="connsiteY53" fmla="*/ 388990 h 481962"/>
              <a:gd name="connsiteX54" fmla="*/ 122713 w 609207"/>
              <a:gd name="connsiteY54" fmla="*/ 409774 h 481962"/>
              <a:gd name="connsiteX55" fmla="*/ 101896 w 609207"/>
              <a:gd name="connsiteY55" fmla="*/ 388990 h 481962"/>
              <a:gd name="connsiteX56" fmla="*/ 101896 w 609207"/>
              <a:gd name="connsiteY56" fmla="*/ 91773 h 481962"/>
              <a:gd name="connsiteX57" fmla="*/ 122713 w 609207"/>
              <a:gd name="connsiteY57" fmla="*/ 70989 h 481962"/>
              <a:gd name="connsiteX58" fmla="*/ 20816 w 609207"/>
              <a:gd name="connsiteY58" fmla="*/ 0 h 481962"/>
              <a:gd name="connsiteX59" fmla="*/ 576590 w 609207"/>
              <a:gd name="connsiteY59" fmla="*/ 0 h 481962"/>
              <a:gd name="connsiteX60" fmla="*/ 597406 w 609207"/>
              <a:gd name="connsiteY60" fmla="*/ 20786 h 481962"/>
              <a:gd name="connsiteX61" fmla="*/ 597406 w 609207"/>
              <a:gd name="connsiteY61" fmla="*/ 399187 h 481962"/>
              <a:gd name="connsiteX62" fmla="*/ 569617 w 609207"/>
              <a:gd name="connsiteY62" fmla="*/ 371438 h 481962"/>
              <a:gd name="connsiteX63" fmla="*/ 581898 w 609207"/>
              <a:gd name="connsiteY63" fmla="*/ 314694 h 481962"/>
              <a:gd name="connsiteX64" fmla="*/ 555775 w 609207"/>
              <a:gd name="connsiteY64" fmla="*/ 233942 h 481962"/>
              <a:gd name="connsiteX65" fmla="*/ 555775 w 609207"/>
              <a:gd name="connsiteY65" fmla="*/ 41571 h 481962"/>
              <a:gd name="connsiteX66" fmla="*/ 41631 w 609207"/>
              <a:gd name="connsiteY66" fmla="*/ 41571 h 481962"/>
              <a:gd name="connsiteX67" fmla="*/ 41631 w 609207"/>
              <a:gd name="connsiteY67" fmla="*/ 428183 h 481962"/>
              <a:gd name="connsiteX68" fmla="*/ 366145 w 609207"/>
              <a:gd name="connsiteY68" fmla="*/ 428183 h 481962"/>
              <a:gd name="connsiteX69" fmla="*/ 444100 w 609207"/>
              <a:gd name="connsiteY69" fmla="*/ 452294 h 481962"/>
              <a:gd name="connsiteX70" fmla="*/ 500926 w 609207"/>
              <a:gd name="connsiteY70" fmla="*/ 440031 h 481962"/>
              <a:gd name="connsiteX71" fmla="*/ 530692 w 609207"/>
              <a:gd name="connsiteY71" fmla="*/ 469754 h 481962"/>
              <a:gd name="connsiteX72" fmla="*/ 20816 w 609207"/>
              <a:gd name="connsiteY72" fmla="*/ 469754 h 481962"/>
              <a:gd name="connsiteX73" fmla="*/ 0 w 609207"/>
              <a:gd name="connsiteY73" fmla="*/ 448968 h 481962"/>
              <a:gd name="connsiteX74" fmla="*/ 0 w 609207"/>
              <a:gd name="connsiteY74" fmla="*/ 20786 h 481962"/>
              <a:gd name="connsiteX75" fmla="*/ 20816 w 609207"/>
              <a:gd name="connsiteY75" fmla="*/ 0 h 48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9207" h="481962">
                <a:moveTo>
                  <a:pt x="441591" y="246218"/>
                </a:moveTo>
                <a:cubicBezTo>
                  <a:pt x="423273" y="246218"/>
                  <a:pt x="406100" y="253286"/>
                  <a:pt x="393195" y="266175"/>
                </a:cubicBezTo>
                <a:cubicBezTo>
                  <a:pt x="366447" y="292888"/>
                  <a:pt x="366447" y="336233"/>
                  <a:pt x="393195" y="362842"/>
                </a:cubicBezTo>
                <a:cubicBezTo>
                  <a:pt x="406100" y="375835"/>
                  <a:pt x="423273" y="382904"/>
                  <a:pt x="441591" y="382904"/>
                </a:cubicBezTo>
                <a:cubicBezTo>
                  <a:pt x="459804" y="382904"/>
                  <a:pt x="476977" y="375835"/>
                  <a:pt x="489987" y="362842"/>
                </a:cubicBezTo>
                <a:cubicBezTo>
                  <a:pt x="502892" y="349953"/>
                  <a:pt x="509970" y="332803"/>
                  <a:pt x="509970" y="314509"/>
                </a:cubicBezTo>
                <a:cubicBezTo>
                  <a:pt x="509970" y="296318"/>
                  <a:pt x="502892" y="279168"/>
                  <a:pt x="489987" y="266175"/>
                </a:cubicBezTo>
                <a:cubicBezTo>
                  <a:pt x="476977" y="253286"/>
                  <a:pt x="459804" y="246218"/>
                  <a:pt x="441591" y="246218"/>
                </a:cubicBezTo>
                <a:close/>
                <a:moveTo>
                  <a:pt x="441591" y="204640"/>
                </a:moveTo>
                <a:cubicBezTo>
                  <a:pt x="470941" y="204640"/>
                  <a:pt x="498625" y="216074"/>
                  <a:pt x="519441" y="236863"/>
                </a:cubicBezTo>
                <a:cubicBezTo>
                  <a:pt x="540152" y="257547"/>
                  <a:pt x="551601" y="285196"/>
                  <a:pt x="551601" y="314509"/>
                </a:cubicBezTo>
                <a:cubicBezTo>
                  <a:pt x="551601" y="336856"/>
                  <a:pt x="545044" y="358165"/>
                  <a:pt x="532763" y="376147"/>
                </a:cubicBezTo>
                <a:lnTo>
                  <a:pt x="603119" y="446517"/>
                </a:lnTo>
                <a:cubicBezTo>
                  <a:pt x="611237" y="454625"/>
                  <a:pt x="611237" y="467722"/>
                  <a:pt x="603119" y="475829"/>
                </a:cubicBezTo>
                <a:cubicBezTo>
                  <a:pt x="599060" y="479883"/>
                  <a:pt x="593648" y="481962"/>
                  <a:pt x="588340" y="481962"/>
                </a:cubicBezTo>
                <a:cubicBezTo>
                  <a:pt x="583032" y="481962"/>
                  <a:pt x="577724" y="479883"/>
                  <a:pt x="573665" y="475829"/>
                </a:cubicBezTo>
                <a:lnTo>
                  <a:pt x="503309" y="405563"/>
                </a:lnTo>
                <a:cubicBezTo>
                  <a:pt x="485199" y="417829"/>
                  <a:pt x="463863" y="424481"/>
                  <a:pt x="441591" y="424481"/>
                </a:cubicBezTo>
                <a:cubicBezTo>
                  <a:pt x="412137" y="424481"/>
                  <a:pt x="384556" y="413047"/>
                  <a:pt x="363741" y="392259"/>
                </a:cubicBezTo>
                <a:cubicBezTo>
                  <a:pt x="320861" y="349434"/>
                  <a:pt x="320861" y="279687"/>
                  <a:pt x="363741" y="236863"/>
                </a:cubicBezTo>
                <a:cubicBezTo>
                  <a:pt x="384556" y="216074"/>
                  <a:pt x="412137" y="204640"/>
                  <a:pt x="441591" y="204640"/>
                </a:cubicBezTo>
                <a:close/>
                <a:moveTo>
                  <a:pt x="455782" y="70989"/>
                </a:moveTo>
                <a:cubicBezTo>
                  <a:pt x="467335" y="70989"/>
                  <a:pt x="476599" y="80344"/>
                  <a:pt x="476599" y="91778"/>
                </a:cubicBezTo>
                <a:lnTo>
                  <a:pt x="476599" y="180859"/>
                </a:lnTo>
                <a:cubicBezTo>
                  <a:pt x="466086" y="178364"/>
                  <a:pt x="455157" y="177013"/>
                  <a:pt x="444124" y="177013"/>
                </a:cubicBezTo>
                <a:cubicBezTo>
                  <a:pt x="441002" y="177013"/>
                  <a:pt x="437983" y="177117"/>
                  <a:pt x="434965" y="177325"/>
                </a:cubicBezTo>
                <a:lnTo>
                  <a:pt x="434965" y="91778"/>
                </a:lnTo>
                <a:cubicBezTo>
                  <a:pt x="434965" y="80344"/>
                  <a:pt x="444333" y="70989"/>
                  <a:pt x="455782" y="70989"/>
                </a:cubicBezTo>
                <a:close/>
                <a:moveTo>
                  <a:pt x="372515" y="70989"/>
                </a:moveTo>
                <a:cubicBezTo>
                  <a:pt x="384068" y="70989"/>
                  <a:pt x="393332" y="80345"/>
                  <a:pt x="393332" y="91780"/>
                </a:cubicBezTo>
                <a:lnTo>
                  <a:pt x="393332" y="186692"/>
                </a:lnTo>
                <a:cubicBezTo>
                  <a:pt x="378240" y="192617"/>
                  <a:pt x="364084" y="201350"/>
                  <a:pt x="351698" y="212473"/>
                </a:cubicBezTo>
                <a:lnTo>
                  <a:pt x="351698" y="91780"/>
                </a:lnTo>
                <a:cubicBezTo>
                  <a:pt x="351698" y="80345"/>
                  <a:pt x="361066" y="70989"/>
                  <a:pt x="372515" y="70989"/>
                </a:cubicBezTo>
                <a:close/>
                <a:moveTo>
                  <a:pt x="289248" y="70989"/>
                </a:moveTo>
                <a:cubicBezTo>
                  <a:pt x="300801" y="70989"/>
                  <a:pt x="310065" y="80342"/>
                  <a:pt x="310065" y="91773"/>
                </a:cubicBezTo>
                <a:lnTo>
                  <a:pt x="310065" y="282366"/>
                </a:lnTo>
                <a:cubicBezTo>
                  <a:pt x="307567" y="292758"/>
                  <a:pt x="306318" y="303566"/>
                  <a:pt x="306318" y="314686"/>
                </a:cubicBezTo>
                <a:cubicBezTo>
                  <a:pt x="306318" y="325701"/>
                  <a:pt x="307567" y="336509"/>
                  <a:pt x="310065" y="346901"/>
                </a:cubicBezTo>
                <a:lnTo>
                  <a:pt x="310065" y="388990"/>
                </a:lnTo>
                <a:cubicBezTo>
                  <a:pt x="310065" y="400421"/>
                  <a:pt x="300801" y="409774"/>
                  <a:pt x="289248" y="409774"/>
                </a:cubicBezTo>
                <a:cubicBezTo>
                  <a:pt x="277799" y="409774"/>
                  <a:pt x="268431" y="400421"/>
                  <a:pt x="268431" y="388990"/>
                </a:cubicBezTo>
                <a:lnTo>
                  <a:pt x="268431" y="91773"/>
                </a:lnTo>
                <a:cubicBezTo>
                  <a:pt x="268431" y="80342"/>
                  <a:pt x="277799" y="70989"/>
                  <a:pt x="289248" y="70989"/>
                </a:cubicBezTo>
                <a:close/>
                <a:moveTo>
                  <a:pt x="205980" y="70989"/>
                </a:moveTo>
                <a:cubicBezTo>
                  <a:pt x="217533" y="70989"/>
                  <a:pt x="226797" y="80342"/>
                  <a:pt x="226797" y="91773"/>
                </a:cubicBezTo>
                <a:lnTo>
                  <a:pt x="226797" y="388990"/>
                </a:lnTo>
                <a:cubicBezTo>
                  <a:pt x="226797" y="400421"/>
                  <a:pt x="217533" y="409774"/>
                  <a:pt x="205980" y="409774"/>
                </a:cubicBezTo>
                <a:cubicBezTo>
                  <a:pt x="194531" y="409774"/>
                  <a:pt x="185163" y="400421"/>
                  <a:pt x="185163" y="388990"/>
                </a:cubicBezTo>
                <a:lnTo>
                  <a:pt x="185163" y="91773"/>
                </a:lnTo>
                <a:cubicBezTo>
                  <a:pt x="185163" y="80342"/>
                  <a:pt x="194531" y="70989"/>
                  <a:pt x="205980" y="70989"/>
                </a:cubicBezTo>
                <a:close/>
                <a:moveTo>
                  <a:pt x="122713" y="70989"/>
                </a:moveTo>
                <a:cubicBezTo>
                  <a:pt x="134266" y="70989"/>
                  <a:pt x="143530" y="80342"/>
                  <a:pt x="143530" y="91773"/>
                </a:cubicBezTo>
                <a:lnTo>
                  <a:pt x="143530" y="388990"/>
                </a:lnTo>
                <a:cubicBezTo>
                  <a:pt x="143530" y="400421"/>
                  <a:pt x="134266" y="409774"/>
                  <a:pt x="122713" y="409774"/>
                </a:cubicBezTo>
                <a:cubicBezTo>
                  <a:pt x="111264" y="409774"/>
                  <a:pt x="101896" y="400421"/>
                  <a:pt x="101896" y="388990"/>
                </a:cubicBezTo>
                <a:lnTo>
                  <a:pt x="101896" y="91773"/>
                </a:lnTo>
                <a:cubicBezTo>
                  <a:pt x="101896" y="80342"/>
                  <a:pt x="111264" y="70989"/>
                  <a:pt x="122713" y="70989"/>
                </a:cubicBezTo>
                <a:close/>
                <a:moveTo>
                  <a:pt x="20816" y="0"/>
                </a:moveTo>
                <a:lnTo>
                  <a:pt x="576590" y="0"/>
                </a:lnTo>
                <a:cubicBezTo>
                  <a:pt x="588039" y="0"/>
                  <a:pt x="597406" y="9354"/>
                  <a:pt x="597406" y="20786"/>
                </a:cubicBezTo>
                <a:lnTo>
                  <a:pt x="597406" y="399187"/>
                </a:lnTo>
                <a:lnTo>
                  <a:pt x="569617" y="371438"/>
                </a:lnTo>
                <a:cubicBezTo>
                  <a:pt x="577735" y="353771"/>
                  <a:pt x="581898" y="334440"/>
                  <a:pt x="581898" y="314694"/>
                </a:cubicBezTo>
                <a:cubicBezTo>
                  <a:pt x="581898" y="285282"/>
                  <a:pt x="572740" y="257325"/>
                  <a:pt x="555775" y="233942"/>
                </a:cubicBezTo>
                <a:lnTo>
                  <a:pt x="555775" y="41571"/>
                </a:lnTo>
                <a:lnTo>
                  <a:pt x="41631" y="41571"/>
                </a:lnTo>
                <a:lnTo>
                  <a:pt x="41631" y="428183"/>
                </a:lnTo>
                <a:lnTo>
                  <a:pt x="366145" y="428183"/>
                </a:lnTo>
                <a:cubicBezTo>
                  <a:pt x="388938" y="443876"/>
                  <a:pt x="415790" y="452294"/>
                  <a:pt x="444100" y="452294"/>
                </a:cubicBezTo>
                <a:cubicBezTo>
                  <a:pt x="463874" y="452294"/>
                  <a:pt x="483233" y="448033"/>
                  <a:pt x="500926" y="440031"/>
                </a:cubicBezTo>
                <a:lnTo>
                  <a:pt x="530692" y="469754"/>
                </a:lnTo>
                <a:lnTo>
                  <a:pt x="20816" y="469754"/>
                </a:lnTo>
                <a:cubicBezTo>
                  <a:pt x="9367" y="469754"/>
                  <a:pt x="0" y="460401"/>
                  <a:pt x="0" y="448968"/>
                </a:cubicBezTo>
                <a:lnTo>
                  <a:pt x="0" y="20786"/>
                </a:lnTo>
                <a:cubicBezTo>
                  <a:pt x="0" y="9354"/>
                  <a:pt x="9367" y="0"/>
                  <a:pt x="208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800" y="3340100"/>
            <a:ext cx="2984500" cy="2545545"/>
          </a:xfrm>
          <a:prstGeom prst="rect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559300" y="3340100"/>
            <a:ext cx="2984500" cy="2545545"/>
          </a:xfrm>
          <a:prstGeom prst="rect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051800" y="3340100"/>
            <a:ext cx="2984500" cy="2545545"/>
          </a:xfrm>
          <a:prstGeom prst="rect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82700" y="1905000"/>
            <a:ext cx="2552700" cy="1778000"/>
          </a:xfrm>
          <a:prstGeom prst="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775200" y="1905000"/>
            <a:ext cx="2552700" cy="1778000"/>
          </a:xfrm>
          <a:prstGeom prst="rect">
            <a:avLst/>
          </a:prstGeom>
          <a:blipFill>
            <a:blip r:embed="rId2" cstate="screen"/>
            <a:stretch>
              <a:fillRect/>
            </a:stretch>
          </a:blip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267700" y="1905000"/>
            <a:ext cx="2552700" cy="177800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13"/>
          <p:cNvSpPr txBox="1"/>
          <p:nvPr/>
        </p:nvSpPr>
        <p:spPr>
          <a:xfrm>
            <a:off x="1626068" y="4074292"/>
            <a:ext cx="1865963" cy="1420061"/>
          </a:xfrm>
          <a:prstGeom prst="rect">
            <a:avLst/>
          </a:prstGeom>
          <a:noFill/>
        </p:spPr>
        <p:txBody>
          <a:bodyPr wrap="square" lIns="91435" tIns="45716" rIns="91435" bIns="45716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</a:t>
            </a:r>
            <a:endParaRPr lang="en-US" altLang="zh-CN" sz="16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endParaRPr lang="en-US" altLang="zh-CN" sz="16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在此录入图表的描述说明，在此录入上述图表的描述说明。</a:t>
            </a:r>
            <a:endParaRPr lang="zh-CN" altLang="en-US" sz="1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文本框 13"/>
          <p:cNvSpPr txBox="1"/>
          <p:nvPr/>
        </p:nvSpPr>
        <p:spPr>
          <a:xfrm>
            <a:off x="5118568" y="4074291"/>
            <a:ext cx="1865963" cy="1420061"/>
          </a:xfrm>
          <a:prstGeom prst="rect">
            <a:avLst/>
          </a:prstGeom>
          <a:noFill/>
        </p:spPr>
        <p:txBody>
          <a:bodyPr wrap="square" lIns="91435" tIns="45716" rIns="91435" bIns="45716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</a:t>
            </a:r>
            <a:endParaRPr lang="en-US" altLang="zh-CN" sz="16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endParaRPr lang="en-US" altLang="zh-CN" sz="16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在此录入图表的描述说明，在此录入上述图表的描述说明。</a:t>
            </a:r>
            <a:endParaRPr lang="zh-CN" altLang="en-US" sz="1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文本框 13"/>
          <p:cNvSpPr txBox="1"/>
          <p:nvPr/>
        </p:nvSpPr>
        <p:spPr>
          <a:xfrm>
            <a:off x="8611068" y="4074291"/>
            <a:ext cx="1865963" cy="1420061"/>
          </a:xfrm>
          <a:prstGeom prst="rect">
            <a:avLst/>
          </a:prstGeom>
          <a:noFill/>
        </p:spPr>
        <p:txBody>
          <a:bodyPr wrap="square" lIns="91435" tIns="45716" rIns="91435" bIns="45716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请输入标题</a:t>
            </a:r>
            <a:endParaRPr lang="en-US" altLang="zh-CN" sz="16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endParaRPr lang="en-US" altLang="zh-CN" sz="16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在此录入图表的描述说明，在此录入上述图表的描述说明。</a:t>
            </a:r>
            <a:endParaRPr lang="zh-CN" altLang="en-US" sz="1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Rectangle 13"/>
          <p:cNvSpPr/>
          <p:nvPr/>
        </p:nvSpPr>
        <p:spPr>
          <a:xfrm rot="5400000">
            <a:off x="8370214" y="-715962"/>
            <a:ext cx="404593" cy="4943654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35" dirty="0">
              <a:latin typeface="+mj-lt"/>
            </a:endParaRPr>
          </a:p>
        </p:txBody>
      </p:sp>
      <p:sp>
        <p:nvSpPr>
          <p:cNvPr id="5" name="Rectangle 7"/>
          <p:cNvSpPr/>
          <p:nvPr/>
        </p:nvSpPr>
        <p:spPr>
          <a:xfrm rot="5400000">
            <a:off x="7714277" y="-60026"/>
            <a:ext cx="404593" cy="3631781"/>
          </a:xfrm>
          <a:prstGeom prst="rect">
            <a:avLst/>
          </a:prstGeom>
          <a:solidFill>
            <a:srgbClr val="4D6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35" dirty="0">
              <a:latin typeface="+mj-lt"/>
            </a:endParaRPr>
          </a:p>
        </p:txBody>
      </p:sp>
      <p:sp>
        <p:nvSpPr>
          <p:cNvPr id="6" name="Title 20"/>
          <p:cNvSpPr txBox="1"/>
          <p:nvPr/>
        </p:nvSpPr>
        <p:spPr>
          <a:xfrm>
            <a:off x="6547286" y="1628589"/>
            <a:ext cx="2022637" cy="228076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pPr algn="l"/>
            <a:r>
              <a:rPr lang="en-US" sz="1480" dirty="0">
                <a:solidFill>
                  <a:schemeClr val="bg1"/>
                </a:solidFill>
                <a:latin typeface="+mj-lt"/>
                <a:cs typeface="宋体" panose="02010600030101010101" pitchFamily="2" charset="-122"/>
              </a:rPr>
              <a:t>01 – January </a:t>
            </a:r>
            <a:endParaRPr lang="en-US" sz="1480" dirty="0">
              <a:solidFill>
                <a:schemeClr val="bg1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7" name="Title 20"/>
          <p:cNvSpPr txBox="1"/>
          <p:nvPr/>
        </p:nvSpPr>
        <p:spPr>
          <a:xfrm>
            <a:off x="10399627" y="1643598"/>
            <a:ext cx="741059" cy="245580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r>
              <a:rPr lang="en-US" sz="1595" dirty="0">
                <a:solidFill>
                  <a:srgbClr val="4D6156"/>
                </a:solidFill>
                <a:latin typeface="+mj-lt"/>
                <a:cs typeface="宋体" panose="02010600030101010101" pitchFamily="2" charset="-122"/>
              </a:rPr>
              <a:t>70%</a:t>
            </a:r>
            <a:endParaRPr lang="en-US" sz="1595" dirty="0">
              <a:solidFill>
                <a:srgbClr val="4D6156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8" name="Rectangle 14"/>
          <p:cNvSpPr/>
          <p:nvPr/>
        </p:nvSpPr>
        <p:spPr>
          <a:xfrm rot="16200000" flipH="1">
            <a:off x="3426057" y="68112"/>
            <a:ext cx="396221" cy="4943663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 rot="16200000" flipH="1">
            <a:off x="4497396" y="1139451"/>
            <a:ext cx="396221" cy="2800987"/>
          </a:xfrm>
          <a:prstGeom prst="rect">
            <a:avLst/>
          </a:prstGeom>
          <a:solidFill>
            <a:srgbClr val="364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10" name="Title 20"/>
          <p:cNvSpPr txBox="1"/>
          <p:nvPr/>
        </p:nvSpPr>
        <p:spPr>
          <a:xfrm flipH="1">
            <a:off x="3295013" y="2436558"/>
            <a:ext cx="2354384" cy="215444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pPr algn="r"/>
            <a:r>
              <a:rPr lang="en-US" sz="1400" dirty="0">
                <a:solidFill>
                  <a:schemeClr val="bg1"/>
                </a:solidFill>
                <a:latin typeface="+mj-lt"/>
                <a:cs typeface="宋体" panose="02010600030101010101" pitchFamily="2" charset="-122"/>
              </a:rPr>
              <a:t>02 - February</a:t>
            </a:r>
            <a:endParaRPr lang="en-US" sz="1400" dirty="0">
              <a:solidFill>
                <a:schemeClr val="bg1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11" name="Title 20"/>
          <p:cNvSpPr txBox="1"/>
          <p:nvPr/>
        </p:nvSpPr>
        <p:spPr>
          <a:xfrm flipH="1">
            <a:off x="1056000" y="2437778"/>
            <a:ext cx="741057" cy="215444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r>
              <a:rPr lang="en-US" sz="1400" dirty="0">
                <a:solidFill>
                  <a:srgbClr val="36433C"/>
                </a:solidFill>
                <a:latin typeface="+mj-lt"/>
                <a:cs typeface="宋体" panose="02010600030101010101" pitchFamily="2" charset="-122"/>
              </a:rPr>
              <a:t>40%</a:t>
            </a:r>
            <a:endParaRPr lang="en-US" sz="1400" dirty="0">
              <a:solidFill>
                <a:srgbClr val="36433C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12" name="Rectangle 15"/>
          <p:cNvSpPr/>
          <p:nvPr/>
        </p:nvSpPr>
        <p:spPr>
          <a:xfrm rot="5400000">
            <a:off x="8383260" y="839151"/>
            <a:ext cx="378506" cy="4943655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35" dirty="0">
              <a:latin typeface="+mj-lt"/>
            </a:endParaRPr>
          </a:p>
        </p:txBody>
      </p:sp>
      <p:sp>
        <p:nvSpPr>
          <p:cNvPr id="13" name="Rectangle 9"/>
          <p:cNvSpPr/>
          <p:nvPr/>
        </p:nvSpPr>
        <p:spPr>
          <a:xfrm rot="5400000">
            <a:off x="8030782" y="1191629"/>
            <a:ext cx="378506" cy="4238703"/>
          </a:xfrm>
          <a:prstGeom prst="rect">
            <a:avLst/>
          </a:prstGeom>
          <a:solidFill>
            <a:srgbClr val="4D6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35" dirty="0">
              <a:latin typeface="+mj-lt"/>
            </a:endParaRPr>
          </a:p>
        </p:txBody>
      </p:sp>
      <p:sp>
        <p:nvSpPr>
          <p:cNvPr id="14" name="Title 20"/>
          <p:cNvSpPr txBox="1"/>
          <p:nvPr/>
        </p:nvSpPr>
        <p:spPr>
          <a:xfrm>
            <a:off x="6547291" y="3184350"/>
            <a:ext cx="2022642" cy="228076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pPr algn="l"/>
            <a:r>
              <a:rPr lang="en-US" sz="1480" dirty="0">
                <a:solidFill>
                  <a:schemeClr val="bg1"/>
                </a:solidFill>
                <a:latin typeface="+mj-lt"/>
                <a:cs typeface="宋体" panose="02010600030101010101" pitchFamily="2" charset="-122"/>
              </a:rPr>
              <a:t>03 - March</a:t>
            </a:r>
            <a:endParaRPr lang="en-US" sz="1480" dirty="0">
              <a:solidFill>
                <a:schemeClr val="bg1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15" name="Title 20"/>
          <p:cNvSpPr txBox="1"/>
          <p:nvPr/>
        </p:nvSpPr>
        <p:spPr>
          <a:xfrm>
            <a:off x="10399627" y="3178353"/>
            <a:ext cx="741058" cy="245580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r>
              <a:rPr lang="en-US" sz="1595" dirty="0">
                <a:solidFill>
                  <a:srgbClr val="4D6156"/>
                </a:solidFill>
                <a:latin typeface="+mj-lt"/>
                <a:cs typeface="宋体" panose="02010600030101010101" pitchFamily="2" charset="-122"/>
              </a:rPr>
              <a:t>85%</a:t>
            </a:r>
            <a:endParaRPr lang="en-US" sz="1595" dirty="0">
              <a:solidFill>
                <a:srgbClr val="4D6156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16" name="Rectangle 16"/>
          <p:cNvSpPr/>
          <p:nvPr/>
        </p:nvSpPr>
        <p:spPr>
          <a:xfrm rot="16200000" flipH="1">
            <a:off x="3434918" y="1601331"/>
            <a:ext cx="378508" cy="4943654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17" name="Rectangle 10"/>
          <p:cNvSpPr/>
          <p:nvPr/>
        </p:nvSpPr>
        <p:spPr>
          <a:xfrm rot="16200000" flipH="1">
            <a:off x="3927345" y="2093758"/>
            <a:ext cx="378508" cy="3958801"/>
          </a:xfrm>
          <a:prstGeom prst="rect">
            <a:avLst/>
          </a:prstGeom>
          <a:solidFill>
            <a:srgbClr val="364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18" name="Title 20"/>
          <p:cNvSpPr txBox="1"/>
          <p:nvPr/>
        </p:nvSpPr>
        <p:spPr>
          <a:xfrm flipH="1">
            <a:off x="3626748" y="3968443"/>
            <a:ext cx="2022642" cy="215444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pPr algn="r"/>
            <a:r>
              <a:rPr lang="en-US" sz="1400" dirty="0">
                <a:solidFill>
                  <a:schemeClr val="bg1"/>
                </a:solidFill>
                <a:latin typeface="+mj-lt"/>
                <a:cs typeface="宋体" panose="02010600030101010101" pitchFamily="2" charset="-122"/>
              </a:rPr>
              <a:t>04 - April</a:t>
            </a:r>
            <a:endParaRPr lang="en-US" sz="1400" dirty="0">
              <a:solidFill>
                <a:schemeClr val="bg1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19" name="Title 20"/>
          <p:cNvSpPr txBox="1"/>
          <p:nvPr/>
        </p:nvSpPr>
        <p:spPr>
          <a:xfrm flipH="1">
            <a:off x="1056001" y="3952824"/>
            <a:ext cx="741057" cy="215444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r>
              <a:rPr lang="en-US" sz="1400" dirty="0">
                <a:solidFill>
                  <a:srgbClr val="36433C"/>
                </a:solidFill>
                <a:latin typeface="+mj-lt"/>
                <a:cs typeface="宋体" panose="02010600030101010101" pitchFamily="2" charset="-122"/>
              </a:rPr>
              <a:t>76%</a:t>
            </a:r>
            <a:endParaRPr lang="en-US" sz="1400" dirty="0">
              <a:solidFill>
                <a:srgbClr val="36433C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20" name="Rectangle 17"/>
          <p:cNvSpPr/>
          <p:nvPr/>
        </p:nvSpPr>
        <p:spPr>
          <a:xfrm rot="5400000">
            <a:off x="8383266" y="2363507"/>
            <a:ext cx="378508" cy="4943662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35" dirty="0">
              <a:latin typeface="+mj-lt"/>
            </a:endParaRPr>
          </a:p>
        </p:txBody>
      </p:sp>
      <p:sp>
        <p:nvSpPr>
          <p:cNvPr id="21" name="Rectangle 11"/>
          <p:cNvSpPr/>
          <p:nvPr/>
        </p:nvSpPr>
        <p:spPr>
          <a:xfrm rot="5400000">
            <a:off x="8071554" y="2675213"/>
            <a:ext cx="378508" cy="4320249"/>
          </a:xfrm>
          <a:prstGeom prst="rect">
            <a:avLst/>
          </a:prstGeom>
          <a:solidFill>
            <a:srgbClr val="4D61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35" dirty="0">
              <a:latin typeface="+mj-lt"/>
            </a:endParaRPr>
          </a:p>
        </p:txBody>
      </p:sp>
      <p:sp>
        <p:nvSpPr>
          <p:cNvPr id="22" name="Title 20"/>
          <p:cNvSpPr txBox="1"/>
          <p:nvPr/>
        </p:nvSpPr>
        <p:spPr>
          <a:xfrm>
            <a:off x="6547293" y="4715688"/>
            <a:ext cx="2022647" cy="228076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pPr algn="l"/>
            <a:r>
              <a:rPr lang="en-US" sz="1480" dirty="0">
                <a:solidFill>
                  <a:schemeClr val="bg1"/>
                </a:solidFill>
                <a:latin typeface="+mj-lt"/>
                <a:cs typeface="宋体" panose="02010600030101010101" pitchFamily="2" charset="-122"/>
              </a:rPr>
              <a:t>05 - May</a:t>
            </a:r>
            <a:endParaRPr lang="en-US" sz="1480" dirty="0">
              <a:solidFill>
                <a:schemeClr val="bg1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23" name="Title 20"/>
          <p:cNvSpPr txBox="1"/>
          <p:nvPr/>
        </p:nvSpPr>
        <p:spPr>
          <a:xfrm>
            <a:off x="10399624" y="4711581"/>
            <a:ext cx="741059" cy="245580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r>
              <a:rPr lang="en-US" sz="1595" dirty="0">
                <a:solidFill>
                  <a:srgbClr val="4D6156"/>
                </a:solidFill>
                <a:latin typeface="+mj-lt"/>
                <a:cs typeface="宋体" panose="02010600030101010101" pitchFamily="2" charset="-122"/>
              </a:rPr>
              <a:t>92%</a:t>
            </a:r>
            <a:endParaRPr lang="en-US" sz="1595" dirty="0">
              <a:solidFill>
                <a:srgbClr val="4D6156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24" name="Rectangle 18"/>
          <p:cNvSpPr/>
          <p:nvPr/>
        </p:nvSpPr>
        <p:spPr>
          <a:xfrm rot="16200000" flipH="1">
            <a:off x="3434915" y="3125690"/>
            <a:ext cx="378508" cy="4943657"/>
          </a:xfrm>
          <a:prstGeom prst="rect">
            <a:avLst/>
          </a:prstGeom>
          <a:solidFill>
            <a:srgbClr val="E5E5E5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25" name="Rectangle 12"/>
          <p:cNvSpPr/>
          <p:nvPr/>
        </p:nvSpPr>
        <p:spPr>
          <a:xfrm rot="16200000" flipH="1">
            <a:off x="4090852" y="3781625"/>
            <a:ext cx="378508" cy="3631786"/>
          </a:xfrm>
          <a:prstGeom prst="rect">
            <a:avLst/>
          </a:prstGeom>
          <a:solidFill>
            <a:srgbClr val="364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sp>
        <p:nvSpPr>
          <p:cNvPr id="26" name="Title 20"/>
          <p:cNvSpPr txBox="1"/>
          <p:nvPr/>
        </p:nvSpPr>
        <p:spPr>
          <a:xfrm flipH="1">
            <a:off x="3626755" y="5490197"/>
            <a:ext cx="2022638" cy="215444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pPr algn="r"/>
            <a:r>
              <a:rPr lang="en-US" sz="1400" dirty="0">
                <a:solidFill>
                  <a:schemeClr val="bg1"/>
                </a:solidFill>
                <a:latin typeface="+mj-lt"/>
                <a:cs typeface="宋体" panose="02010600030101010101" pitchFamily="2" charset="-122"/>
              </a:rPr>
              <a:t>06 -June</a:t>
            </a:r>
            <a:endParaRPr lang="en-US" sz="1400" dirty="0">
              <a:solidFill>
                <a:schemeClr val="bg1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27" name="Title 20"/>
          <p:cNvSpPr txBox="1"/>
          <p:nvPr/>
        </p:nvSpPr>
        <p:spPr>
          <a:xfrm flipH="1">
            <a:off x="1056000" y="5486053"/>
            <a:ext cx="741058" cy="215444"/>
          </a:xfrm>
          <a:prstGeom prst="rect">
            <a:avLst/>
          </a:prstGeom>
        </p:spPr>
        <p:txBody>
          <a:bodyPr vert="horz" wrap="square" lIns="43103" tIns="0" rIns="43103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 panose="020B0303030403020204"/>
                <a:ea typeface="+mj-ea"/>
                <a:cs typeface="Source Sans Pro ExtraLight" panose="020B0303030403020204"/>
              </a:defRPr>
            </a:lvl1pPr>
          </a:lstStyle>
          <a:p>
            <a:r>
              <a:rPr lang="en-US" sz="1400" dirty="0">
                <a:solidFill>
                  <a:srgbClr val="36433C"/>
                </a:solidFill>
                <a:latin typeface="+mj-lt"/>
                <a:cs typeface="宋体" panose="02010600030101010101" pitchFamily="2" charset="-122"/>
              </a:rPr>
              <a:t>65%</a:t>
            </a:r>
            <a:endParaRPr lang="en-US" sz="1400" dirty="0">
              <a:solidFill>
                <a:srgbClr val="36433C"/>
              </a:solidFill>
              <a:latin typeface="+mj-lt"/>
              <a:cs typeface="宋体" panose="02010600030101010101" pitchFamily="2" charset="-122"/>
            </a:endParaRPr>
          </a:p>
        </p:txBody>
      </p:sp>
      <p:sp>
        <p:nvSpPr>
          <p:cNvPr id="28" name="TextBox 48"/>
          <p:cNvSpPr txBox="1"/>
          <p:nvPr/>
        </p:nvSpPr>
        <p:spPr>
          <a:xfrm>
            <a:off x="6442494" y="2203376"/>
            <a:ext cx="2302917" cy="608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点击输入您的文字内容或复制粘贴具体文本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9" name="TextBox 64"/>
          <p:cNvSpPr txBox="1"/>
          <p:nvPr/>
        </p:nvSpPr>
        <p:spPr>
          <a:xfrm>
            <a:off x="3406110" y="1419297"/>
            <a:ext cx="2304790" cy="608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点击输入您的文字内容或复制粘贴具体文本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0" name="TextBox 82"/>
          <p:cNvSpPr txBox="1"/>
          <p:nvPr/>
        </p:nvSpPr>
        <p:spPr>
          <a:xfrm>
            <a:off x="6388965" y="3719645"/>
            <a:ext cx="2301343" cy="608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点击输入您的文字内容或复制粘贴具体文本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1" name="TextBox 89"/>
          <p:cNvSpPr txBox="1"/>
          <p:nvPr/>
        </p:nvSpPr>
        <p:spPr>
          <a:xfrm>
            <a:off x="3405024" y="2977788"/>
            <a:ext cx="2305876" cy="608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点击输入您的文字内容或复制粘贴具体文本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2" name="TextBox 96"/>
          <p:cNvSpPr txBox="1"/>
          <p:nvPr/>
        </p:nvSpPr>
        <p:spPr>
          <a:xfrm>
            <a:off x="6418075" y="5268781"/>
            <a:ext cx="2298833" cy="608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55">
                <a:solidFill>
                  <a:schemeClr val="tx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点击输入您的文字内容或复制粘贴具体文本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3" name="TextBox 103"/>
          <p:cNvSpPr txBox="1"/>
          <p:nvPr/>
        </p:nvSpPr>
        <p:spPr>
          <a:xfrm>
            <a:off x="3403135" y="4486657"/>
            <a:ext cx="2307765" cy="608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 sz="1255">
                <a:solidFill>
                  <a:schemeClr val="tx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点击输入您的文字内容或复制粘贴具体文本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cxnSp>
        <p:nvCxnSpPr>
          <p:cNvPr id="34" name="直接连接符 62"/>
          <p:cNvCxnSpPr/>
          <p:nvPr/>
        </p:nvCxnSpPr>
        <p:spPr>
          <a:xfrm>
            <a:off x="6096000" y="981063"/>
            <a:ext cx="0" cy="531999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/>
      <p:bldP spid="11" grpId="0"/>
      <p:bldP spid="12" grpId="0" animBg="1"/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2086377"/>
            <a:ext cx="3889420" cy="1725769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73494" y="2321416"/>
            <a:ext cx="1989787" cy="2034863"/>
          </a:xfrm>
          <a:prstGeom prst="rect">
            <a:avLst/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63093" y="2810812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03</a:t>
            </a:r>
            <a:endParaRPr kumimoji="1" lang="zh-CN" altLang="en-US" sz="60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93935" y="3700911"/>
            <a:ext cx="1589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PART</a:t>
            </a:r>
            <a:r>
              <a:rPr kumimoji="1" lang="zh-CN" altLang="en-US" sz="1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THREE</a:t>
            </a:r>
            <a:endParaRPr kumimoji="1" lang="zh-CN" alt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83722" y="2785054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5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731876" y="6394360"/>
            <a:ext cx="3460124" cy="171717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709479" y="3688032"/>
            <a:ext cx="6301957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</a:rPr>
              <a:t>click here to enter text descriptions such as content introduction, data statistics, event analysis, summary and overview related to this subtitle or graph.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652453" y="2695125"/>
            <a:ext cx="0" cy="616279"/>
          </a:xfrm>
          <a:prstGeom prst="line">
            <a:avLst/>
          </a:prstGeom>
          <a:ln w="38100">
            <a:solidFill>
              <a:srgbClr val="4D615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椭圆 4"/>
          <p:cNvSpPr/>
          <p:nvPr/>
        </p:nvSpPr>
        <p:spPr>
          <a:xfrm>
            <a:off x="4326128" y="2187857"/>
            <a:ext cx="651284" cy="651284"/>
          </a:xfrm>
          <a:prstGeom prst="ellipse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01</a:t>
            </a:r>
            <a:endParaRPr lang="zh-CN" altLang="en-US" b="1" dirty="0"/>
          </a:p>
        </p:txBody>
      </p:sp>
      <p:cxnSp>
        <p:nvCxnSpPr>
          <p:cNvPr id="6" name="直接连接符 6"/>
          <p:cNvCxnSpPr/>
          <p:nvPr/>
        </p:nvCxnSpPr>
        <p:spPr>
          <a:xfrm>
            <a:off x="7552287" y="2695125"/>
            <a:ext cx="0" cy="616279"/>
          </a:xfrm>
          <a:prstGeom prst="line">
            <a:avLst/>
          </a:prstGeom>
          <a:ln w="38100">
            <a:solidFill>
              <a:srgbClr val="4D615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7225962" y="2187857"/>
            <a:ext cx="651284" cy="651284"/>
          </a:xfrm>
          <a:prstGeom prst="ellipse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02</a:t>
            </a:r>
            <a:endParaRPr lang="zh-CN" altLang="en-US" b="1" dirty="0"/>
          </a:p>
        </p:txBody>
      </p:sp>
      <p:cxnSp>
        <p:nvCxnSpPr>
          <p:cNvPr id="8" name="直接连接符 9"/>
          <p:cNvCxnSpPr/>
          <p:nvPr/>
        </p:nvCxnSpPr>
        <p:spPr>
          <a:xfrm>
            <a:off x="10166069" y="2696291"/>
            <a:ext cx="0" cy="616279"/>
          </a:xfrm>
          <a:prstGeom prst="line">
            <a:avLst/>
          </a:prstGeom>
          <a:ln w="38100">
            <a:solidFill>
              <a:srgbClr val="4D615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9839744" y="2189023"/>
            <a:ext cx="651284" cy="651284"/>
          </a:xfrm>
          <a:prstGeom prst="ellipse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03</a:t>
            </a:r>
            <a:endParaRPr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7551604" y="3311592"/>
            <a:ext cx="3594124" cy="806450"/>
          </a:xfrm>
          <a:prstGeom prst="roundRect">
            <a:avLst>
              <a:gd name="adj" fmla="val 50000"/>
            </a:avLst>
          </a:prstGeom>
          <a:solidFill>
            <a:srgbClr val="4D6156"/>
          </a:solidFill>
          <a:ln w="28575">
            <a:solidFill>
              <a:schemeClr val="bg1"/>
            </a:soli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8145111" y="3535985"/>
            <a:ext cx="276456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请输入标题文字</a:t>
            </a:r>
            <a:endParaRPr lang="zh-CN" altLang="en-US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326128" y="3311592"/>
            <a:ext cx="3720400" cy="806450"/>
          </a:xfrm>
          <a:prstGeom prst="roundRect">
            <a:avLst>
              <a:gd name="adj" fmla="val 50000"/>
            </a:avLst>
          </a:prstGeom>
          <a:solidFill>
            <a:srgbClr val="4D6156"/>
          </a:solidFill>
          <a:ln w="28575">
            <a:solidFill>
              <a:schemeClr val="bg1"/>
            </a:soli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169064" y="3556009"/>
            <a:ext cx="273630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请输入标题文字</a:t>
            </a:r>
            <a:endParaRPr lang="zh-CN" altLang="en-US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1191193" y="3311404"/>
            <a:ext cx="4074455" cy="806823"/>
          </a:xfrm>
          <a:prstGeom prst="roundRect">
            <a:avLst>
              <a:gd name="adj" fmla="val 50000"/>
            </a:avLst>
          </a:prstGeom>
          <a:solidFill>
            <a:srgbClr val="4D6156"/>
          </a:solidFill>
          <a:ln w="28575">
            <a:solidFill>
              <a:schemeClr val="bg1"/>
            </a:soli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064608" y="3078321"/>
            <a:ext cx="1320719" cy="1272988"/>
          </a:xfrm>
          <a:prstGeom prst="ellipse">
            <a:avLst/>
          </a:prstGeom>
          <a:solidFill>
            <a:srgbClr val="4D6156"/>
          </a:solidFill>
          <a:ln>
            <a:solidFill>
              <a:schemeClr val="bg1"/>
            </a:solidFill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TextBox 19"/>
          <p:cNvSpPr txBox="1"/>
          <p:nvPr/>
        </p:nvSpPr>
        <p:spPr>
          <a:xfrm>
            <a:off x="2557503" y="3520626"/>
            <a:ext cx="250821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请输入标题文字</a:t>
            </a:r>
            <a:endParaRPr lang="zh-CN" altLang="en-US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Freeform 494"/>
          <p:cNvSpPr>
            <a:spLocks noEditPoints="1"/>
          </p:cNvSpPr>
          <p:nvPr/>
        </p:nvSpPr>
        <p:spPr bwMode="auto">
          <a:xfrm>
            <a:off x="1431924" y="3390098"/>
            <a:ext cx="586086" cy="661106"/>
          </a:xfrm>
          <a:custGeom>
            <a:avLst/>
            <a:gdLst>
              <a:gd name="T0" fmla="*/ 68 w 125"/>
              <a:gd name="T1" fmla="*/ 27 h 141"/>
              <a:gd name="T2" fmla="*/ 77 w 125"/>
              <a:gd name="T3" fmla="*/ 40 h 141"/>
              <a:gd name="T4" fmla="*/ 74 w 125"/>
              <a:gd name="T5" fmla="*/ 51 h 141"/>
              <a:gd name="T6" fmla="*/ 107 w 125"/>
              <a:gd name="T7" fmla="*/ 141 h 141"/>
              <a:gd name="T8" fmla="*/ 29 w 125"/>
              <a:gd name="T9" fmla="*/ 141 h 141"/>
              <a:gd name="T10" fmla="*/ 40 w 125"/>
              <a:gd name="T11" fmla="*/ 86 h 141"/>
              <a:gd name="T12" fmla="*/ 50 w 125"/>
              <a:gd name="T13" fmla="*/ 46 h 141"/>
              <a:gd name="T14" fmla="*/ 50 w 125"/>
              <a:gd name="T15" fmla="*/ 35 h 141"/>
              <a:gd name="T16" fmla="*/ 63 w 125"/>
              <a:gd name="T17" fmla="*/ 25 h 141"/>
              <a:gd name="T18" fmla="*/ 66 w 125"/>
              <a:gd name="T19" fmla="*/ 68 h 141"/>
              <a:gd name="T20" fmla="*/ 66 w 125"/>
              <a:gd name="T21" fmla="*/ 68 h 141"/>
              <a:gd name="T22" fmla="*/ 55 w 125"/>
              <a:gd name="T23" fmla="*/ 86 h 141"/>
              <a:gd name="T24" fmla="*/ 68 w 125"/>
              <a:gd name="T25" fmla="*/ 75 h 141"/>
              <a:gd name="T26" fmla="*/ 81 w 125"/>
              <a:gd name="T27" fmla="*/ 110 h 141"/>
              <a:gd name="T28" fmla="*/ 85 w 125"/>
              <a:gd name="T29" fmla="*/ 117 h 141"/>
              <a:gd name="T30" fmla="*/ 85 w 125"/>
              <a:gd name="T31" fmla="*/ 117 h 141"/>
              <a:gd name="T32" fmla="*/ 70 w 125"/>
              <a:gd name="T33" fmla="*/ 115 h 141"/>
              <a:gd name="T34" fmla="*/ 44 w 125"/>
              <a:gd name="T35" fmla="*/ 128 h 141"/>
              <a:gd name="T36" fmla="*/ 66 w 125"/>
              <a:gd name="T37" fmla="*/ 93 h 141"/>
              <a:gd name="T38" fmla="*/ 48 w 125"/>
              <a:gd name="T39" fmla="*/ 104 h 141"/>
              <a:gd name="T40" fmla="*/ 101 w 125"/>
              <a:gd name="T41" fmla="*/ 7 h 141"/>
              <a:gd name="T42" fmla="*/ 112 w 125"/>
              <a:gd name="T43" fmla="*/ 31 h 141"/>
              <a:gd name="T44" fmla="*/ 112 w 125"/>
              <a:gd name="T45" fmla="*/ 49 h 141"/>
              <a:gd name="T46" fmla="*/ 99 w 125"/>
              <a:gd name="T47" fmla="*/ 73 h 141"/>
              <a:gd name="T48" fmla="*/ 116 w 125"/>
              <a:gd name="T49" fmla="*/ 73 h 141"/>
              <a:gd name="T50" fmla="*/ 125 w 125"/>
              <a:gd name="T51" fmla="*/ 40 h 141"/>
              <a:gd name="T52" fmla="*/ 121 w 125"/>
              <a:gd name="T53" fmla="*/ 18 h 141"/>
              <a:gd name="T54" fmla="*/ 110 w 125"/>
              <a:gd name="T55" fmla="*/ 0 h 141"/>
              <a:gd name="T56" fmla="*/ 26 w 125"/>
              <a:gd name="T57" fmla="*/ 73 h 141"/>
              <a:gd name="T58" fmla="*/ 15 w 125"/>
              <a:gd name="T59" fmla="*/ 49 h 141"/>
              <a:gd name="T60" fmla="*/ 15 w 125"/>
              <a:gd name="T61" fmla="*/ 31 h 141"/>
              <a:gd name="T62" fmla="*/ 26 w 125"/>
              <a:gd name="T63" fmla="*/ 7 h 141"/>
              <a:gd name="T64" fmla="*/ 9 w 125"/>
              <a:gd name="T65" fmla="*/ 9 h 141"/>
              <a:gd name="T66" fmla="*/ 0 w 125"/>
              <a:gd name="T67" fmla="*/ 40 h 141"/>
              <a:gd name="T68" fmla="*/ 6 w 125"/>
              <a:gd name="T69" fmla="*/ 62 h 141"/>
              <a:gd name="T70" fmla="*/ 17 w 125"/>
              <a:gd name="T71" fmla="*/ 80 h 141"/>
              <a:gd name="T72" fmla="*/ 83 w 125"/>
              <a:gd name="T73" fmla="*/ 22 h 141"/>
              <a:gd name="T74" fmla="*/ 90 w 125"/>
              <a:gd name="T75" fmla="*/ 40 h 141"/>
              <a:gd name="T76" fmla="*/ 92 w 125"/>
              <a:gd name="T77" fmla="*/ 66 h 141"/>
              <a:gd name="T78" fmla="*/ 99 w 125"/>
              <a:gd name="T79" fmla="*/ 55 h 141"/>
              <a:gd name="T80" fmla="*/ 103 w 125"/>
              <a:gd name="T81" fmla="*/ 40 h 141"/>
              <a:gd name="T82" fmla="*/ 96 w 125"/>
              <a:gd name="T83" fmla="*/ 20 h 141"/>
              <a:gd name="T84" fmla="*/ 35 w 125"/>
              <a:gd name="T85" fmla="*/ 66 h 141"/>
              <a:gd name="T86" fmla="*/ 39 w 125"/>
              <a:gd name="T87" fmla="*/ 49 h 141"/>
              <a:gd name="T88" fmla="*/ 39 w 125"/>
              <a:gd name="T89" fmla="*/ 31 h 141"/>
              <a:gd name="T90" fmla="*/ 33 w 125"/>
              <a:gd name="T91" fmla="*/ 14 h 141"/>
              <a:gd name="T92" fmla="*/ 24 w 125"/>
              <a:gd name="T93" fmla="*/ 33 h 141"/>
              <a:gd name="T94" fmla="*/ 24 w 125"/>
              <a:gd name="T95" fmla="*/ 47 h 141"/>
              <a:gd name="T96" fmla="*/ 35 w 125"/>
              <a:gd name="T97" fmla="*/ 66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5" h="141">
                <a:moveTo>
                  <a:pt x="63" y="25"/>
                </a:moveTo>
                <a:lnTo>
                  <a:pt x="63" y="25"/>
                </a:lnTo>
                <a:lnTo>
                  <a:pt x="68" y="27"/>
                </a:lnTo>
                <a:lnTo>
                  <a:pt x="74" y="29"/>
                </a:lnTo>
                <a:lnTo>
                  <a:pt x="77" y="35"/>
                </a:lnTo>
                <a:lnTo>
                  <a:pt x="77" y="40"/>
                </a:lnTo>
                <a:lnTo>
                  <a:pt x="77" y="40"/>
                </a:lnTo>
                <a:lnTo>
                  <a:pt x="77" y="46"/>
                </a:lnTo>
                <a:lnTo>
                  <a:pt x="74" y="51"/>
                </a:lnTo>
                <a:lnTo>
                  <a:pt x="86" y="86"/>
                </a:lnTo>
                <a:lnTo>
                  <a:pt x="103" y="132"/>
                </a:lnTo>
                <a:lnTo>
                  <a:pt x="107" y="141"/>
                </a:lnTo>
                <a:lnTo>
                  <a:pt x="97" y="141"/>
                </a:lnTo>
                <a:lnTo>
                  <a:pt x="97" y="141"/>
                </a:lnTo>
                <a:lnTo>
                  <a:pt x="29" y="141"/>
                </a:lnTo>
                <a:lnTo>
                  <a:pt x="20" y="141"/>
                </a:lnTo>
                <a:lnTo>
                  <a:pt x="24" y="132"/>
                </a:lnTo>
                <a:lnTo>
                  <a:pt x="40" y="86"/>
                </a:lnTo>
                <a:lnTo>
                  <a:pt x="53" y="51"/>
                </a:lnTo>
                <a:lnTo>
                  <a:pt x="53" y="51"/>
                </a:lnTo>
                <a:lnTo>
                  <a:pt x="50" y="46"/>
                </a:lnTo>
                <a:lnTo>
                  <a:pt x="48" y="40"/>
                </a:lnTo>
                <a:lnTo>
                  <a:pt x="48" y="40"/>
                </a:lnTo>
                <a:lnTo>
                  <a:pt x="50" y="35"/>
                </a:lnTo>
                <a:lnTo>
                  <a:pt x="53" y="29"/>
                </a:lnTo>
                <a:lnTo>
                  <a:pt x="57" y="27"/>
                </a:lnTo>
                <a:lnTo>
                  <a:pt x="63" y="25"/>
                </a:lnTo>
                <a:lnTo>
                  <a:pt x="63" y="25"/>
                </a:lnTo>
                <a:close/>
                <a:moveTo>
                  <a:pt x="66" y="68"/>
                </a:moveTo>
                <a:lnTo>
                  <a:pt x="66" y="68"/>
                </a:lnTo>
                <a:lnTo>
                  <a:pt x="64" y="60"/>
                </a:lnTo>
                <a:lnTo>
                  <a:pt x="59" y="75"/>
                </a:lnTo>
                <a:lnTo>
                  <a:pt x="66" y="68"/>
                </a:lnTo>
                <a:lnTo>
                  <a:pt x="66" y="68"/>
                </a:lnTo>
                <a:close/>
                <a:moveTo>
                  <a:pt x="68" y="75"/>
                </a:moveTo>
                <a:lnTo>
                  <a:pt x="55" y="86"/>
                </a:lnTo>
                <a:lnTo>
                  <a:pt x="74" y="86"/>
                </a:lnTo>
                <a:lnTo>
                  <a:pt x="68" y="75"/>
                </a:lnTo>
                <a:lnTo>
                  <a:pt x="68" y="75"/>
                </a:lnTo>
                <a:close/>
                <a:moveTo>
                  <a:pt x="75" y="95"/>
                </a:moveTo>
                <a:lnTo>
                  <a:pt x="53" y="110"/>
                </a:lnTo>
                <a:lnTo>
                  <a:pt x="81" y="110"/>
                </a:lnTo>
                <a:lnTo>
                  <a:pt x="75" y="95"/>
                </a:lnTo>
                <a:lnTo>
                  <a:pt x="75" y="95"/>
                </a:lnTo>
                <a:close/>
                <a:moveTo>
                  <a:pt x="85" y="117"/>
                </a:moveTo>
                <a:lnTo>
                  <a:pt x="61" y="128"/>
                </a:lnTo>
                <a:lnTo>
                  <a:pt x="88" y="128"/>
                </a:lnTo>
                <a:lnTo>
                  <a:pt x="85" y="117"/>
                </a:lnTo>
                <a:lnTo>
                  <a:pt x="85" y="117"/>
                </a:lnTo>
                <a:close/>
                <a:moveTo>
                  <a:pt x="44" y="128"/>
                </a:moveTo>
                <a:lnTo>
                  <a:pt x="70" y="115"/>
                </a:lnTo>
                <a:lnTo>
                  <a:pt x="44" y="115"/>
                </a:lnTo>
                <a:lnTo>
                  <a:pt x="39" y="128"/>
                </a:lnTo>
                <a:lnTo>
                  <a:pt x="44" y="128"/>
                </a:lnTo>
                <a:lnTo>
                  <a:pt x="44" y="128"/>
                </a:lnTo>
                <a:close/>
                <a:moveTo>
                  <a:pt x="48" y="104"/>
                </a:moveTo>
                <a:lnTo>
                  <a:pt x="66" y="93"/>
                </a:lnTo>
                <a:lnTo>
                  <a:pt x="52" y="93"/>
                </a:lnTo>
                <a:lnTo>
                  <a:pt x="48" y="104"/>
                </a:lnTo>
                <a:lnTo>
                  <a:pt x="48" y="104"/>
                </a:lnTo>
                <a:close/>
                <a:moveTo>
                  <a:pt x="110" y="0"/>
                </a:moveTo>
                <a:lnTo>
                  <a:pt x="101" y="7"/>
                </a:lnTo>
                <a:lnTo>
                  <a:pt x="101" y="7"/>
                </a:lnTo>
                <a:lnTo>
                  <a:pt x="105" y="14"/>
                </a:lnTo>
                <a:lnTo>
                  <a:pt x="110" y="22"/>
                </a:lnTo>
                <a:lnTo>
                  <a:pt x="112" y="31"/>
                </a:lnTo>
                <a:lnTo>
                  <a:pt x="112" y="40"/>
                </a:lnTo>
                <a:lnTo>
                  <a:pt x="112" y="40"/>
                </a:lnTo>
                <a:lnTo>
                  <a:pt x="112" y="49"/>
                </a:lnTo>
                <a:lnTo>
                  <a:pt x="108" y="58"/>
                </a:lnTo>
                <a:lnTo>
                  <a:pt x="105" y="66"/>
                </a:lnTo>
                <a:lnTo>
                  <a:pt x="99" y="73"/>
                </a:lnTo>
                <a:lnTo>
                  <a:pt x="110" y="80"/>
                </a:lnTo>
                <a:lnTo>
                  <a:pt x="110" y="80"/>
                </a:lnTo>
                <a:lnTo>
                  <a:pt x="116" y="73"/>
                </a:lnTo>
                <a:lnTo>
                  <a:pt x="121" y="62"/>
                </a:lnTo>
                <a:lnTo>
                  <a:pt x="125" y="51"/>
                </a:lnTo>
                <a:lnTo>
                  <a:pt x="125" y="40"/>
                </a:lnTo>
                <a:lnTo>
                  <a:pt x="125" y="40"/>
                </a:lnTo>
                <a:lnTo>
                  <a:pt x="125" y="29"/>
                </a:lnTo>
                <a:lnTo>
                  <a:pt x="121" y="18"/>
                </a:lnTo>
                <a:lnTo>
                  <a:pt x="116" y="7"/>
                </a:lnTo>
                <a:lnTo>
                  <a:pt x="110" y="0"/>
                </a:lnTo>
                <a:lnTo>
                  <a:pt x="110" y="0"/>
                </a:lnTo>
                <a:close/>
                <a:moveTo>
                  <a:pt x="17" y="80"/>
                </a:moveTo>
                <a:lnTo>
                  <a:pt x="26" y="73"/>
                </a:lnTo>
                <a:lnTo>
                  <a:pt x="26" y="73"/>
                </a:lnTo>
                <a:lnTo>
                  <a:pt x="20" y="66"/>
                </a:lnTo>
                <a:lnTo>
                  <a:pt x="17" y="58"/>
                </a:lnTo>
                <a:lnTo>
                  <a:pt x="15" y="49"/>
                </a:lnTo>
                <a:lnTo>
                  <a:pt x="13" y="40"/>
                </a:lnTo>
                <a:lnTo>
                  <a:pt x="13" y="40"/>
                </a:lnTo>
                <a:lnTo>
                  <a:pt x="15" y="31"/>
                </a:lnTo>
                <a:lnTo>
                  <a:pt x="17" y="22"/>
                </a:lnTo>
                <a:lnTo>
                  <a:pt x="20" y="14"/>
                </a:lnTo>
                <a:lnTo>
                  <a:pt x="26" y="7"/>
                </a:lnTo>
                <a:lnTo>
                  <a:pt x="17" y="0"/>
                </a:lnTo>
                <a:lnTo>
                  <a:pt x="17" y="0"/>
                </a:lnTo>
                <a:lnTo>
                  <a:pt x="9" y="9"/>
                </a:lnTo>
                <a:lnTo>
                  <a:pt x="6" y="18"/>
                </a:lnTo>
                <a:lnTo>
                  <a:pt x="2" y="29"/>
                </a:lnTo>
                <a:lnTo>
                  <a:pt x="0" y="40"/>
                </a:lnTo>
                <a:lnTo>
                  <a:pt x="0" y="40"/>
                </a:lnTo>
                <a:lnTo>
                  <a:pt x="2" y="51"/>
                </a:lnTo>
                <a:lnTo>
                  <a:pt x="6" y="62"/>
                </a:lnTo>
                <a:lnTo>
                  <a:pt x="9" y="71"/>
                </a:lnTo>
                <a:lnTo>
                  <a:pt x="17" y="80"/>
                </a:lnTo>
                <a:lnTo>
                  <a:pt x="17" y="80"/>
                </a:lnTo>
                <a:close/>
                <a:moveTo>
                  <a:pt x="92" y="14"/>
                </a:moveTo>
                <a:lnTo>
                  <a:pt x="83" y="22"/>
                </a:lnTo>
                <a:lnTo>
                  <a:pt x="83" y="22"/>
                </a:lnTo>
                <a:lnTo>
                  <a:pt x="88" y="31"/>
                </a:lnTo>
                <a:lnTo>
                  <a:pt x="90" y="40"/>
                </a:lnTo>
                <a:lnTo>
                  <a:pt x="90" y="40"/>
                </a:lnTo>
                <a:lnTo>
                  <a:pt x="88" y="49"/>
                </a:lnTo>
                <a:lnTo>
                  <a:pt x="83" y="58"/>
                </a:lnTo>
                <a:lnTo>
                  <a:pt x="92" y="66"/>
                </a:lnTo>
                <a:lnTo>
                  <a:pt x="92" y="66"/>
                </a:lnTo>
                <a:lnTo>
                  <a:pt x="96" y="60"/>
                </a:lnTo>
                <a:lnTo>
                  <a:pt x="99" y="55"/>
                </a:lnTo>
                <a:lnTo>
                  <a:pt x="101" y="47"/>
                </a:lnTo>
                <a:lnTo>
                  <a:pt x="103" y="40"/>
                </a:lnTo>
                <a:lnTo>
                  <a:pt x="103" y="40"/>
                </a:lnTo>
                <a:lnTo>
                  <a:pt x="101" y="33"/>
                </a:lnTo>
                <a:lnTo>
                  <a:pt x="99" y="25"/>
                </a:lnTo>
                <a:lnTo>
                  <a:pt x="96" y="20"/>
                </a:lnTo>
                <a:lnTo>
                  <a:pt x="92" y="14"/>
                </a:lnTo>
                <a:lnTo>
                  <a:pt x="92" y="14"/>
                </a:lnTo>
                <a:close/>
                <a:moveTo>
                  <a:pt x="35" y="66"/>
                </a:moveTo>
                <a:lnTo>
                  <a:pt x="44" y="58"/>
                </a:lnTo>
                <a:lnTo>
                  <a:pt x="44" y="58"/>
                </a:lnTo>
                <a:lnTo>
                  <a:pt x="39" y="49"/>
                </a:lnTo>
                <a:lnTo>
                  <a:pt x="37" y="40"/>
                </a:lnTo>
                <a:lnTo>
                  <a:pt x="37" y="40"/>
                </a:lnTo>
                <a:lnTo>
                  <a:pt x="39" y="31"/>
                </a:lnTo>
                <a:lnTo>
                  <a:pt x="44" y="22"/>
                </a:lnTo>
                <a:lnTo>
                  <a:pt x="33" y="14"/>
                </a:lnTo>
                <a:lnTo>
                  <a:pt x="33" y="14"/>
                </a:lnTo>
                <a:lnTo>
                  <a:pt x="29" y="20"/>
                </a:lnTo>
                <a:lnTo>
                  <a:pt x="26" y="25"/>
                </a:lnTo>
                <a:lnTo>
                  <a:pt x="24" y="33"/>
                </a:lnTo>
                <a:lnTo>
                  <a:pt x="24" y="40"/>
                </a:lnTo>
                <a:lnTo>
                  <a:pt x="24" y="40"/>
                </a:lnTo>
                <a:lnTo>
                  <a:pt x="24" y="47"/>
                </a:lnTo>
                <a:lnTo>
                  <a:pt x="28" y="55"/>
                </a:lnTo>
                <a:lnTo>
                  <a:pt x="29" y="60"/>
                </a:lnTo>
                <a:lnTo>
                  <a:pt x="35" y="66"/>
                </a:lnTo>
                <a:lnTo>
                  <a:pt x="35" y="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l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矩形 47"/>
          <p:cNvSpPr>
            <a:spLocks noChangeArrowheads="1"/>
          </p:cNvSpPr>
          <p:nvPr/>
        </p:nvSpPr>
        <p:spPr bwMode="auto">
          <a:xfrm>
            <a:off x="1819255" y="4430003"/>
            <a:ext cx="3043118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" name="矩形 47"/>
          <p:cNvSpPr>
            <a:spLocks noChangeArrowheads="1"/>
          </p:cNvSpPr>
          <p:nvPr/>
        </p:nvSpPr>
        <p:spPr bwMode="auto">
          <a:xfrm>
            <a:off x="5169128" y="4430003"/>
            <a:ext cx="3043118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请在此输入您需要的文字内容。请在此输入您需要的文字内容。请在此输入您需要的文字内容。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矩形 47"/>
          <p:cNvSpPr>
            <a:spLocks noChangeArrowheads="1"/>
          </p:cNvSpPr>
          <p:nvPr/>
        </p:nvSpPr>
        <p:spPr bwMode="auto">
          <a:xfrm>
            <a:off x="8300356" y="4429818"/>
            <a:ext cx="3043118" cy="8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请在此输入您需要的文字内容。请在此输入您需要的文字内容。请在此输入您需要的文字内容。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9" grpId="0" animBg="1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矩形: 圆角 2"/>
          <p:cNvSpPr/>
          <p:nvPr/>
        </p:nvSpPr>
        <p:spPr>
          <a:xfrm>
            <a:off x="1190783" y="1802605"/>
            <a:ext cx="4557486" cy="2997654"/>
          </a:xfrm>
          <a:prstGeom prst="roundRect">
            <a:avLst>
              <a:gd name="adj" fmla="val 9223"/>
            </a:avLst>
          </a:prstGeom>
          <a:blipFill>
            <a:blip r:embed="rId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矩形: 圆角 3"/>
          <p:cNvSpPr/>
          <p:nvPr/>
        </p:nvSpPr>
        <p:spPr>
          <a:xfrm>
            <a:off x="6145599" y="1802605"/>
            <a:ext cx="3762829" cy="2997654"/>
          </a:xfrm>
          <a:prstGeom prst="roundRect">
            <a:avLst>
              <a:gd name="adj" fmla="val 7952"/>
            </a:avLst>
          </a:prstGeom>
          <a:blipFill>
            <a:blip r:embed="rId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任意多边形: 形状 6"/>
          <p:cNvSpPr/>
          <p:nvPr/>
        </p:nvSpPr>
        <p:spPr>
          <a:xfrm>
            <a:off x="10305758" y="1802605"/>
            <a:ext cx="1538512" cy="2997654"/>
          </a:xfrm>
          <a:custGeom>
            <a:avLst/>
            <a:gdLst>
              <a:gd name="connsiteX0" fmla="*/ 330859 w 1538512"/>
              <a:gd name="connsiteY0" fmla="*/ 0 h 2997654"/>
              <a:gd name="connsiteX1" fmla="*/ 1538512 w 1538512"/>
              <a:gd name="connsiteY1" fmla="*/ 0 h 2997654"/>
              <a:gd name="connsiteX2" fmla="*/ 1538512 w 1538512"/>
              <a:gd name="connsiteY2" fmla="*/ 2997654 h 2997654"/>
              <a:gd name="connsiteX3" fmla="*/ 330859 w 1538512"/>
              <a:gd name="connsiteY3" fmla="*/ 2997654 h 2997654"/>
              <a:gd name="connsiteX4" fmla="*/ 0 w 1538512"/>
              <a:gd name="connsiteY4" fmla="*/ 2666795 h 2997654"/>
              <a:gd name="connsiteX5" fmla="*/ 0 w 1538512"/>
              <a:gd name="connsiteY5" fmla="*/ 330859 h 2997654"/>
              <a:gd name="connsiteX6" fmla="*/ 330859 w 1538512"/>
              <a:gd name="connsiteY6" fmla="*/ 0 h 2997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38512" h="2997654">
                <a:moveTo>
                  <a:pt x="330859" y="0"/>
                </a:moveTo>
                <a:lnTo>
                  <a:pt x="1538512" y="0"/>
                </a:lnTo>
                <a:lnTo>
                  <a:pt x="1538512" y="2997654"/>
                </a:lnTo>
                <a:lnTo>
                  <a:pt x="330859" y="2997654"/>
                </a:lnTo>
                <a:cubicBezTo>
                  <a:pt x="148131" y="2997654"/>
                  <a:pt x="0" y="2849523"/>
                  <a:pt x="0" y="2666795"/>
                </a:cubicBezTo>
                <a:lnTo>
                  <a:pt x="0" y="330859"/>
                </a:lnTo>
                <a:cubicBezTo>
                  <a:pt x="0" y="148131"/>
                  <a:pt x="148131" y="0"/>
                  <a:pt x="330859" y="0"/>
                </a:cubicBezTo>
                <a:close/>
              </a:path>
            </a:pathLst>
          </a:cu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矩形: 圆角 7"/>
          <p:cNvSpPr/>
          <p:nvPr/>
        </p:nvSpPr>
        <p:spPr>
          <a:xfrm>
            <a:off x="1501026" y="3889488"/>
            <a:ext cx="3937001" cy="1814512"/>
          </a:xfrm>
          <a:prstGeom prst="roundRect">
            <a:avLst>
              <a:gd name="adj" fmla="val 9941"/>
            </a:avLst>
          </a:prstGeom>
          <a:solidFill>
            <a:schemeClr val="bg1"/>
          </a:solidFill>
          <a:ln>
            <a:noFill/>
          </a:ln>
          <a:effectLst>
            <a:outerShdw blurRad="3683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741464" y="4097949"/>
            <a:ext cx="3456125" cy="949002"/>
            <a:chOff x="922668" y="2796560"/>
            <a:chExt cx="3456125" cy="949002"/>
          </a:xfrm>
        </p:grpSpPr>
        <p:sp>
          <p:nvSpPr>
            <p:cNvPr id="9" name="文本框 8"/>
            <p:cNvSpPr txBox="1"/>
            <p:nvPr/>
          </p:nvSpPr>
          <p:spPr>
            <a:xfrm>
              <a:off x="922668" y="2796560"/>
              <a:ext cx="15696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spc="300" dirty="0"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标题添加</a:t>
              </a:r>
              <a:endParaRPr lang="zh-CN" altLang="en-US" sz="2400" spc="3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60767" y="3174697"/>
              <a:ext cx="3418026" cy="57086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请在此输入您需要的文字内容。请在此输入您需要的文字内容。请在此输入您需要的文字内容。</a:t>
              </a:r>
              <a:endPara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1" name="椭圆 11"/>
          <p:cNvSpPr/>
          <p:nvPr/>
        </p:nvSpPr>
        <p:spPr>
          <a:xfrm flipH="1">
            <a:off x="1840525" y="5161616"/>
            <a:ext cx="329150" cy="328691"/>
          </a:xfrm>
          <a:custGeom>
            <a:avLst/>
            <a:gdLst>
              <a:gd name="T0" fmla="*/ 5362 w 6291"/>
              <a:gd name="T1" fmla="*/ 3145 h 6291"/>
              <a:gd name="T2" fmla="*/ 5328 w 6291"/>
              <a:gd name="T3" fmla="*/ 3214 h 6291"/>
              <a:gd name="T4" fmla="*/ 3214 w 6291"/>
              <a:gd name="T5" fmla="*/ 4839 h 6291"/>
              <a:gd name="T6" fmla="*/ 3162 w 6291"/>
              <a:gd name="T7" fmla="*/ 4857 h 6291"/>
              <a:gd name="T8" fmla="*/ 3110 w 6291"/>
              <a:gd name="T9" fmla="*/ 4840 h 6291"/>
              <a:gd name="T10" fmla="*/ 3082 w 6291"/>
              <a:gd name="T11" fmla="*/ 4739 h 6291"/>
              <a:gd name="T12" fmla="*/ 3507 w 6291"/>
              <a:gd name="T13" fmla="*/ 3663 h 6291"/>
              <a:gd name="T14" fmla="*/ 1015 w 6291"/>
              <a:gd name="T15" fmla="*/ 3663 h 6291"/>
              <a:gd name="T16" fmla="*/ 929 w 6291"/>
              <a:gd name="T17" fmla="*/ 3577 h 6291"/>
              <a:gd name="T18" fmla="*/ 929 w 6291"/>
              <a:gd name="T19" fmla="*/ 2714 h 6291"/>
              <a:gd name="T20" fmla="*/ 1016 w 6291"/>
              <a:gd name="T21" fmla="*/ 2628 h 6291"/>
              <a:gd name="T22" fmla="*/ 3507 w 6291"/>
              <a:gd name="T23" fmla="*/ 2628 h 6291"/>
              <a:gd name="T24" fmla="*/ 3082 w 6291"/>
              <a:gd name="T25" fmla="*/ 1552 h 6291"/>
              <a:gd name="T26" fmla="*/ 3110 w 6291"/>
              <a:gd name="T27" fmla="*/ 1451 h 6291"/>
              <a:gd name="T28" fmla="*/ 3215 w 6291"/>
              <a:gd name="T29" fmla="*/ 1452 h 6291"/>
              <a:gd name="T30" fmla="*/ 5329 w 6291"/>
              <a:gd name="T31" fmla="*/ 3077 h 6291"/>
              <a:gd name="T32" fmla="*/ 5362 w 6291"/>
              <a:gd name="T33" fmla="*/ 3145 h 6291"/>
              <a:gd name="T34" fmla="*/ 6291 w 6291"/>
              <a:gd name="T35" fmla="*/ 3146 h 6291"/>
              <a:gd name="T36" fmla="*/ 3146 w 6291"/>
              <a:gd name="T37" fmla="*/ 6291 h 6291"/>
              <a:gd name="T38" fmla="*/ 0 w 6291"/>
              <a:gd name="T39" fmla="*/ 3146 h 6291"/>
              <a:gd name="T40" fmla="*/ 3146 w 6291"/>
              <a:gd name="T41" fmla="*/ 0 h 6291"/>
              <a:gd name="T42" fmla="*/ 6291 w 6291"/>
              <a:gd name="T43" fmla="*/ 3146 h 6291"/>
              <a:gd name="T44" fmla="*/ 5946 w 6291"/>
              <a:gd name="T45" fmla="*/ 3146 h 6291"/>
              <a:gd name="T46" fmla="*/ 3146 w 6291"/>
              <a:gd name="T47" fmla="*/ 345 h 6291"/>
              <a:gd name="T48" fmla="*/ 345 w 6291"/>
              <a:gd name="T49" fmla="*/ 3146 h 6291"/>
              <a:gd name="T50" fmla="*/ 3146 w 6291"/>
              <a:gd name="T51" fmla="*/ 5946 h 6291"/>
              <a:gd name="T52" fmla="*/ 5946 w 6291"/>
              <a:gd name="T53" fmla="*/ 3146 h 6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291" h="6291">
                <a:moveTo>
                  <a:pt x="5362" y="3145"/>
                </a:moveTo>
                <a:cubicBezTo>
                  <a:pt x="5362" y="3172"/>
                  <a:pt x="5350" y="3198"/>
                  <a:pt x="5328" y="3214"/>
                </a:cubicBezTo>
                <a:lnTo>
                  <a:pt x="3214" y="4839"/>
                </a:lnTo>
                <a:cubicBezTo>
                  <a:pt x="3199" y="4851"/>
                  <a:pt x="3180" y="4857"/>
                  <a:pt x="3162" y="4857"/>
                </a:cubicBezTo>
                <a:cubicBezTo>
                  <a:pt x="3144" y="4857"/>
                  <a:pt x="3125" y="4851"/>
                  <a:pt x="3110" y="4840"/>
                </a:cubicBezTo>
                <a:cubicBezTo>
                  <a:pt x="3079" y="4816"/>
                  <a:pt x="3067" y="4775"/>
                  <a:pt x="3082" y="4739"/>
                </a:cubicBezTo>
                <a:lnTo>
                  <a:pt x="3507" y="3663"/>
                </a:lnTo>
                <a:lnTo>
                  <a:pt x="1015" y="3663"/>
                </a:lnTo>
                <a:cubicBezTo>
                  <a:pt x="968" y="3663"/>
                  <a:pt x="929" y="3624"/>
                  <a:pt x="929" y="3577"/>
                </a:cubicBezTo>
                <a:lnTo>
                  <a:pt x="929" y="2714"/>
                </a:lnTo>
                <a:cubicBezTo>
                  <a:pt x="929" y="2667"/>
                  <a:pt x="968" y="2628"/>
                  <a:pt x="1016" y="2628"/>
                </a:cubicBezTo>
                <a:lnTo>
                  <a:pt x="3507" y="2628"/>
                </a:lnTo>
                <a:lnTo>
                  <a:pt x="3082" y="1552"/>
                </a:lnTo>
                <a:cubicBezTo>
                  <a:pt x="3068" y="1516"/>
                  <a:pt x="3079" y="1475"/>
                  <a:pt x="3110" y="1451"/>
                </a:cubicBezTo>
                <a:cubicBezTo>
                  <a:pt x="3141" y="1428"/>
                  <a:pt x="3184" y="1428"/>
                  <a:pt x="3215" y="1452"/>
                </a:cubicBezTo>
                <a:lnTo>
                  <a:pt x="5329" y="3077"/>
                </a:lnTo>
                <a:cubicBezTo>
                  <a:pt x="5350" y="3093"/>
                  <a:pt x="5362" y="3119"/>
                  <a:pt x="5362" y="3145"/>
                </a:cubicBezTo>
                <a:close/>
                <a:moveTo>
                  <a:pt x="6291" y="3146"/>
                </a:moveTo>
                <a:cubicBezTo>
                  <a:pt x="6291" y="4880"/>
                  <a:pt x="4880" y="6291"/>
                  <a:pt x="3146" y="6291"/>
                </a:cubicBezTo>
                <a:cubicBezTo>
                  <a:pt x="1411" y="6291"/>
                  <a:pt x="0" y="4880"/>
                  <a:pt x="0" y="3146"/>
                </a:cubicBezTo>
                <a:cubicBezTo>
                  <a:pt x="0" y="1411"/>
                  <a:pt x="1411" y="0"/>
                  <a:pt x="3146" y="0"/>
                </a:cubicBezTo>
                <a:cubicBezTo>
                  <a:pt x="4880" y="0"/>
                  <a:pt x="6291" y="1411"/>
                  <a:pt x="6291" y="3146"/>
                </a:cubicBezTo>
                <a:close/>
                <a:moveTo>
                  <a:pt x="5946" y="3146"/>
                </a:moveTo>
                <a:cubicBezTo>
                  <a:pt x="5946" y="1601"/>
                  <a:pt x="4690" y="345"/>
                  <a:pt x="3146" y="345"/>
                </a:cubicBezTo>
                <a:cubicBezTo>
                  <a:pt x="1601" y="345"/>
                  <a:pt x="345" y="1601"/>
                  <a:pt x="345" y="3146"/>
                </a:cubicBezTo>
                <a:cubicBezTo>
                  <a:pt x="345" y="4690"/>
                  <a:pt x="1601" y="5946"/>
                  <a:pt x="3146" y="5946"/>
                </a:cubicBezTo>
                <a:cubicBezTo>
                  <a:pt x="4690" y="5946"/>
                  <a:pt x="5946" y="4690"/>
                  <a:pt x="5946" y="314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椭圆 12"/>
          <p:cNvSpPr/>
          <p:nvPr/>
        </p:nvSpPr>
        <p:spPr>
          <a:xfrm>
            <a:off x="2327578" y="5161616"/>
            <a:ext cx="329150" cy="328691"/>
          </a:xfrm>
          <a:custGeom>
            <a:avLst/>
            <a:gdLst>
              <a:gd name="T0" fmla="*/ 5362 w 6291"/>
              <a:gd name="T1" fmla="*/ 3145 h 6291"/>
              <a:gd name="T2" fmla="*/ 5328 w 6291"/>
              <a:gd name="T3" fmla="*/ 3214 h 6291"/>
              <a:gd name="T4" fmla="*/ 3214 w 6291"/>
              <a:gd name="T5" fmla="*/ 4839 h 6291"/>
              <a:gd name="T6" fmla="*/ 3162 w 6291"/>
              <a:gd name="T7" fmla="*/ 4857 h 6291"/>
              <a:gd name="T8" fmla="*/ 3110 w 6291"/>
              <a:gd name="T9" fmla="*/ 4840 h 6291"/>
              <a:gd name="T10" fmla="*/ 3082 w 6291"/>
              <a:gd name="T11" fmla="*/ 4739 h 6291"/>
              <a:gd name="T12" fmla="*/ 3507 w 6291"/>
              <a:gd name="T13" fmla="*/ 3663 h 6291"/>
              <a:gd name="T14" fmla="*/ 1015 w 6291"/>
              <a:gd name="T15" fmla="*/ 3663 h 6291"/>
              <a:gd name="T16" fmla="*/ 929 w 6291"/>
              <a:gd name="T17" fmla="*/ 3577 h 6291"/>
              <a:gd name="T18" fmla="*/ 929 w 6291"/>
              <a:gd name="T19" fmla="*/ 2714 h 6291"/>
              <a:gd name="T20" fmla="*/ 1016 w 6291"/>
              <a:gd name="T21" fmla="*/ 2628 h 6291"/>
              <a:gd name="T22" fmla="*/ 3507 w 6291"/>
              <a:gd name="T23" fmla="*/ 2628 h 6291"/>
              <a:gd name="T24" fmla="*/ 3082 w 6291"/>
              <a:gd name="T25" fmla="*/ 1552 h 6291"/>
              <a:gd name="T26" fmla="*/ 3110 w 6291"/>
              <a:gd name="T27" fmla="*/ 1451 h 6291"/>
              <a:gd name="T28" fmla="*/ 3215 w 6291"/>
              <a:gd name="T29" fmla="*/ 1452 h 6291"/>
              <a:gd name="T30" fmla="*/ 5329 w 6291"/>
              <a:gd name="T31" fmla="*/ 3077 h 6291"/>
              <a:gd name="T32" fmla="*/ 5362 w 6291"/>
              <a:gd name="T33" fmla="*/ 3145 h 6291"/>
              <a:gd name="T34" fmla="*/ 6291 w 6291"/>
              <a:gd name="T35" fmla="*/ 3146 h 6291"/>
              <a:gd name="T36" fmla="*/ 3146 w 6291"/>
              <a:gd name="T37" fmla="*/ 6291 h 6291"/>
              <a:gd name="T38" fmla="*/ 0 w 6291"/>
              <a:gd name="T39" fmla="*/ 3146 h 6291"/>
              <a:gd name="T40" fmla="*/ 3146 w 6291"/>
              <a:gd name="T41" fmla="*/ 0 h 6291"/>
              <a:gd name="T42" fmla="*/ 6291 w 6291"/>
              <a:gd name="T43" fmla="*/ 3146 h 6291"/>
              <a:gd name="T44" fmla="*/ 5946 w 6291"/>
              <a:gd name="T45" fmla="*/ 3146 h 6291"/>
              <a:gd name="T46" fmla="*/ 3146 w 6291"/>
              <a:gd name="T47" fmla="*/ 345 h 6291"/>
              <a:gd name="T48" fmla="*/ 345 w 6291"/>
              <a:gd name="T49" fmla="*/ 3146 h 6291"/>
              <a:gd name="T50" fmla="*/ 3146 w 6291"/>
              <a:gd name="T51" fmla="*/ 5946 h 6291"/>
              <a:gd name="T52" fmla="*/ 5946 w 6291"/>
              <a:gd name="T53" fmla="*/ 3146 h 6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291" h="6291">
                <a:moveTo>
                  <a:pt x="5362" y="3145"/>
                </a:moveTo>
                <a:cubicBezTo>
                  <a:pt x="5362" y="3172"/>
                  <a:pt x="5350" y="3198"/>
                  <a:pt x="5328" y="3214"/>
                </a:cubicBezTo>
                <a:lnTo>
                  <a:pt x="3214" y="4839"/>
                </a:lnTo>
                <a:cubicBezTo>
                  <a:pt x="3199" y="4851"/>
                  <a:pt x="3180" y="4857"/>
                  <a:pt x="3162" y="4857"/>
                </a:cubicBezTo>
                <a:cubicBezTo>
                  <a:pt x="3144" y="4857"/>
                  <a:pt x="3125" y="4851"/>
                  <a:pt x="3110" y="4840"/>
                </a:cubicBezTo>
                <a:cubicBezTo>
                  <a:pt x="3079" y="4816"/>
                  <a:pt x="3067" y="4775"/>
                  <a:pt x="3082" y="4739"/>
                </a:cubicBezTo>
                <a:lnTo>
                  <a:pt x="3507" y="3663"/>
                </a:lnTo>
                <a:lnTo>
                  <a:pt x="1015" y="3663"/>
                </a:lnTo>
                <a:cubicBezTo>
                  <a:pt x="968" y="3663"/>
                  <a:pt x="929" y="3624"/>
                  <a:pt x="929" y="3577"/>
                </a:cubicBezTo>
                <a:lnTo>
                  <a:pt x="929" y="2714"/>
                </a:lnTo>
                <a:cubicBezTo>
                  <a:pt x="929" y="2667"/>
                  <a:pt x="968" y="2628"/>
                  <a:pt x="1016" y="2628"/>
                </a:cubicBezTo>
                <a:lnTo>
                  <a:pt x="3507" y="2628"/>
                </a:lnTo>
                <a:lnTo>
                  <a:pt x="3082" y="1552"/>
                </a:lnTo>
                <a:cubicBezTo>
                  <a:pt x="3068" y="1516"/>
                  <a:pt x="3079" y="1475"/>
                  <a:pt x="3110" y="1451"/>
                </a:cubicBezTo>
                <a:cubicBezTo>
                  <a:pt x="3141" y="1428"/>
                  <a:pt x="3184" y="1428"/>
                  <a:pt x="3215" y="1452"/>
                </a:cubicBezTo>
                <a:lnTo>
                  <a:pt x="5329" y="3077"/>
                </a:lnTo>
                <a:cubicBezTo>
                  <a:pt x="5350" y="3093"/>
                  <a:pt x="5362" y="3119"/>
                  <a:pt x="5362" y="3145"/>
                </a:cubicBezTo>
                <a:close/>
                <a:moveTo>
                  <a:pt x="6291" y="3146"/>
                </a:moveTo>
                <a:cubicBezTo>
                  <a:pt x="6291" y="4880"/>
                  <a:pt x="4880" y="6291"/>
                  <a:pt x="3146" y="6291"/>
                </a:cubicBezTo>
                <a:cubicBezTo>
                  <a:pt x="1411" y="6291"/>
                  <a:pt x="0" y="4880"/>
                  <a:pt x="0" y="3146"/>
                </a:cubicBezTo>
                <a:cubicBezTo>
                  <a:pt x="0" y="1411"/>
                  <a:pt x="1411" y="0"/>
                  <a:pt x="3146" y="0"/>
                </a:cubicBezTo>
                <a:cubicBezTo>
                  <a:pt x="4880" y="0"/>
                  <a:pt x="6291" y="1411"/>
                  <a:pt x="6291" y="3146"/>
                </a:cubicBezTo>
                <a:close/>
                <a:moveTo>
                  <a:pt x="5946" y="3146"/>
                </a:moveTo>
                <a:cubicBezTo>
                  <a:pt x="5946" y="1601"/>
                  <a:pt x="4690" y="345"/>
                  <a:pt x="3146" y="345"/>
                </a:cubicBezTo>
                <a:cubicBezTo>
                  <a:pt x="1601" y="345"/>
                  <a:pt x="345" y="1601"/>
                  <a:pt x="345" y="3146"/>
                </a:cubicBezTo>
                <a:cubicBezTo>
                  <a:pt x="345" y="4690"/>
                  <a:pt x="1601" y="5946"/>
                  <a:pt x="3146" y="5946"/>
                </a:cubicBezTo>
                <a:cubicBezTo>
                  <a:pt x="4690" y="5946"/>
                  <a:pt x="5946" y="4690"/>
                  <a:pt x="5946" y="3146"/>
                </a:cubicBezTo>
                <a:close/>
              </a:path>
            </a:pathLst>
          </a:custGeom>
          <a:solidFill>
            <a:srgbClr val="364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0600" y="4856364"/>
            <a:ext cx="3835400" cy="741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260600" y="2936414"/>
            <a:ext cx="3835400" cy="741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Oval 33"/>
          <p:cNvSpPr/>
          <p:nvPr/>
        </p:nvSpPr>
        <p:spPr>
          <a:xfrm>
            <a:off x="1493242" y="2964869"/>
            <a:ext cx="534686" cy="531852"/>
          </a:xfrm>
          <a:custGeom>
            <a:avLst/>
            <a:gdLst>
              <a:gd name="T0" fmla="*/ 2711 w 2800"/>
              <a:gd name="T1" fmla="*/ 736 h 2789"/>
              <a:gd name="T2" fmla="*/ 2592 w 2800"/>
              <a:gd name="T3" fmla="*/ 813 h 2789"/>
              <a:gd name="T4" fmla="*/ 2492 w 2800"/>
              <a:gd name="T5" fmla="*/ 1029 h 2789"/>
              <a:gd name="T6" fmla="*/ 1771 w 2800"/>
              <a:gd name="T7" fmla="*/ 307 h 2789"/>
              <a:gd name="T8" fmla="*/ 1986 w 2800"/>
              <a:gd name="T9" fmla="*/ 207 h 2789"/>
              <a:gd name="T10" fmla="*/ 2064 w 2800"/>
              <a:gd name="T11" fmla="*/ 89 h 2789"/>
              <a:gd name="T12" fmla="*/ 1945 w 2800"/>
              <a:gd name="T13" fmla="*/ 11 h 2789"/>
              <a:gd name="T14" fmla="*/ 1470 w 2800"/>
              <a:gd name="T15" fmla="*/ 295 h 2789"/>
              <a:gd name="T16" fmla="*/ 1284 w 2800"/>
              <a:gd name="T17" fmla="*/ 1289 h 2789"/>
              <a:gd name="T18" fmla="*/ 310 w 2800"/>
              <a:gd name="T19" fmla="*/ 1455 h 2789"/>
              <a:gd name="T20" fmla="*/ 13 w 2800"/>
              <a:gd name="T21" fmla="*/ 1942 h 2789"/>
              <a:gd name="T22" fmla="*/ 87 w 2800"/>
              <a:gd name="T23" fmla="*/ 2062 h 2789"/>
              <a:gd name="T24" fmla="*/ 110 w 2800"/>
              <a:gd name="T25" fmla="*/ 2065 h 2789"/>
              <a:gd name="T26" fmla="*/ 207 w 2800"/>
              <a:gd name="T27" fmla="*/ 1987 h 2789"/>
              <a:gd name="T28" fmla="*/ 316 w 2800"/>
              <a:gd name="T29" fmla="*/ 1763 h 2789"/>
              <a:gd name="T30" fmla="*/ 1037 w 2800"/>
              <a:gd name="T31" fmla="*/ 2484 h 2789"/>
              <a:gd name="T32" fmla="*/ 812 w 2800"/>
              <a:gd name="T33" fmla="*/ 2592 h 2789"/>
              <a:gd name="T34" fmla="*/ 737 w 2800"/>
              <a:gd name="T35" fmla="*/ 2712 h 2789"/>
              <a:gd name="T36" fmla="*/ 835 w 2800"/>
              <a:gd name="T37" fmla="*/ 2789 h 2789"/>
              <a:gd name="T38" fmla="*/ 857 w 2800"/>
              <a:gd name="T39" fmla="*/ 2787 h 2789"/>
              <a:gd name="T40" fmla="*/ 1345 w 2800"/>
              <a:gd name="T41" fmla="*/ 2489 h 2789"/>
              <a:gd name="T42" fmla="*/ 1510 w 2800"/>
              <a:gd name="T43" fmla="*/ 1516 h 2789"/>
              <a:gd name="T44" fmla="*/ 2505 w 2800"/>
              <a:gd name="T45" fmla="*/ 1329 h 2789"/>
              <a:gd name="T46" fmla="*/ 2788 w 2800"/>
              <a:gd name="T47" fmla="*/ 854 h 2789"/>
              <a:gd name="T48" fmla="*/ 2711 w 2800"/>
              <a:gd name="T49" fmla="*/ 736 h 2789"/>
              <a:gd name="T50" fmla="*/ 2429 w 2800"/>
              <a:gd name="T51" fmla="*/ 1116 h 2789"/>
              <a:gd name="T52" fmla="*/ 2363 w 2800"/>
              <a:gd name="T53" fmla="*/ 1188 h 2789"/>
              <a:gd name="T54" fmla="*/ 2313 w 2800"/>
              <a:gd name="T55" fmla="*/ 1230 h 2789"/>
              <a:gd name="T56" fmla="*/ 1569 w 2800"/>
              <a:gd name="T57" fmla="*/ 486 h 2789"/>
              <a:gd name="T58" fmla="*/ 1612 w 2800"/>
              <a:gd name="T59" fmla="*/ 436 h 2789"/>
              <a:gd name="T60" fmla="*/ 1684 w 2800"/>
              <a:gd name="T61" fmla="*/ 371 h 2789"/>
              <a:gd name="T62" fmla="*/ 2429 w 2800"/>
              <a:gd name="T63" fmla="*/ 1116 h 2789"/>
              <a:gd name="T64" fmla="*/ 2031 w 2800"/>
              <a:gd name="T65" fmla="*/ 1328 h 2789"/>
              <a:gd name="T66" fmla="*/ 1471 w 2800"/>
              <a:gd name="T67" fmla="*/ 769 h 2789"/>
              <a:gd name="T68" fmla="*/ 1516 w 2800"/>
              <a:gd name="T69" fmla="*/ 583 h 2789"/>
              <a:gd name="T70" fmla="*/ 2216 w 2800"/>
              <a:gd name="T71" fmla="*/ 1284 h 2789"/>
              <a:gd name="T72" fmla="*/ 2031 w 2800"/>
              <a:gd name="T73" fmla="*/ 1328 h 2789"/>
              <a:gd name="T74" fmla="*/ 780 w 2800"/>
              <a:gd name="T75" fmla="*/ 1466 h 2789"/>
              <a:gd name="T76" fmla="*/ 1334 w 2800"/>
              <a:gd name="T77" fmla="*/ 2019 h 2789"/>
              <a:gd name="T78" fmla="*/ 1293 w 2800"/>
              <a:gd name="T79" fmla="*/ 2208 h 2789"/>
              <a:gd name="T80" fmla="*/ 591 w 2800"/>
              <a:gd name="T81" fmla="*/ 1507 h 2789"/>
              <a:gd name="T82" fmla="*/ 780 w 2800"/>
              <a:gd name="T83" fmla="*/ 1466 h 2789"/>
              <a:gd name="T84" fmla="*/ 927 w 2800"/>
              <a:gd name="T85" fmla="*/ 1462 h 2789"/>
              <a:gd name="T86" fmla="*/ 1307 w 2800"/>
              <a:gd name="T87" fmla="*/ 1493 h 2789"/>
              <a:gd name="T88" fmla="*/ 1338 w 2800"/>
              <a:gd name="T89" fmla="*/ 1872 h 2789"/>
              <a:gd name="T90" fmla="*/ 927 w 2800"/>
              <a:gd name="T91" fmla="*/ 1462 h 2789"/>
              <a:gd name="T92" fmla="*/ 380 w 2800"/>
              <a:gd name="T93" fmla="*/ 1676 h 2789"/>
              <a:gd name="T94" fmla="*/ 452 w 2800"/>
              <a:gd name="T95" fmla="*/ 1596 h 2789"/>
              <a:gd name="T96" fmla="*/ 494 w 2800"/>
              <a:gd name="T97" fmla="*/ 1560 h 2789"/>
              <a:gd name="T98" fmla="*/ 1239 w 2800"/>
              <a:gd name="T99" fmla="*/ 2306 h 2789"/>
              <a:gd name="T100" fmla="*/ 1203 w 2800"/>
              <a:gd name="T101" fmla="*/ 2348 h 2789"/>
              <a:gd name="T102" fmla="*/ 1124 w 2800"/>
              <a:gd name="T103" fmla="*/ 2420 h 2789"/>
              <a:gd name="T104" fmla="*/ 380 w 2800"/>
              <a:gd name="T105" fmla="*/ 1676 h 2789"/>
              <a:gd name="T106" fmla="*/ 1487 w 2800"/>
              <a:gd name="T107" fmla="*/ 1312 h 2789"/>
              <a:gd name="T108" fmla="*/ 1463 w 2800"/>
              <a:gd name="T109" fmla="*/ 911 h 2789"/>
              <a:gd name="T110" fmla="*/ 1888 w 2800"/>
              <a:gd name="T111" fmla="*/ 1337 h 2789"/>
              <a:gd name="T112" fmla="*/ 1487 w 2800"/>
              <a:gd name="T113" fmla="*/ 1312 h 27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800" h="2789">
                <a:moveTo>
                  <a:pt x="2711" y="736"/>
                </a:moveTo>
                <a:cubicBezTo>
                  <a:pt x="2657" y="725"/>
                  <a:pt x="2604" y="759"/>
                  <a:pt x="2592" y="813"/>
                </a:cubicBezTo>
                <a:cubicBezTo>
                  <a:pt x="2592" y="815"/>
                  <a:pt x="2571" y="908"/>
                  <a:pt x="2492" y="1029"/>
                </a:cubicBezTo>
                <a:lnTo>
                  <a:pt x="1771" y="307"/>
                </a:lnTo>
                <a:cubicBezTo>
                  <a:pt x="1891" y="229"/>
                  <a:pt x="1984" y="207"/>
                  <a:pt x="1986" y="207"/>
                </a:cubicBezTo>
                <a:cubicBezTo>
                  <a:pt x="2040" y="195"/>
                  <a:pt x="2075" y="143"/>
                  <a:pt x="2064" y="89"/>
                </a:cubicBezTo>
                <a:cubicBezTo>
                  <a:pt x="2052" y="35"/>
                  <a:pt x="1999" y="0"/>
                  <a:pt x="1945" y="11"/>
                </a:cubicBezTo>
                <a:cubicBezTo>
                  <a:pt x="1936" y="13"/>
                  <a:pt x="1701" y="64"/>
                  <a:pt x="1470" y="295"/>
                </a:cubicBezTo>
                <a:cubicBezTo>
                  <a:pt x="1240" y="525"/>
                  <a:pt x="1241" y="879"/>
                  <a:pt x="1284" y="1289"/>
                </a:cubicBezTo>
                <a:cubicBezTo>
                  <a:pt x="882" y="1245"/>
                  <a:pt x="538" y="1227"/>
                  <a:pt x="310" y="1455"/>
                </a:cubicBezTo>
                <a:cubicBezTo>
                  <a:pt x="73" y="1692"/>
                  <a:pt x="15" y="1932"/>
                  <a:pt x="13" y="1942"/>
                </a:cubicBezTo>
                <a:cubicBezTo>
                  <a:pt x="0" y="1996"/>
                  <a:pt x="34" y="2050"/>
                  <a:pt x="87" y="2062"/>
                </a:cubicBezTo>
                <a:cubicBezTo>
                  <a:pt x="95" y="2064"/>
                  <a:pt x="103" y="2065"/>
                  <a:pt x="110" y="2065"/>
                </a:cubicBezTo>
                <a:cubicBezTo>
                  <a:pt x="156" y="2065"/>
                  <a:pt x="197" y="2034"/>
                  <a:pt x="207" y="1987"/>
                </a:cubicBezTo>
                <a:cubicBezTo>
                  <a:pt x="208" y="1986"/>
                  <a:pt x="233" y="1888"/>
                  <a:pt x="316" y="1763"/>
                </a:cubicBezTo>
                <a:lnTo>
                  <a:pt x="1037" y="2484"/>
                </a:lnTo>
                <a:cubicBezTo>
                  <a:pt x="911" y="2567"/>
                  <a:pt x="813" y="2592"/>
                  <a:pt x="812" y="2592"/>
                </a:cubicBezTo>
                <a:cubicBezTo>
                  <a:pt x="758" y="2605"/>
                  <a:pt x="725" y="2658"/>
                  <a:pt x="737" y="2712"/>
                </a:cubicBezTo>
                <a:cubicBezTo>
                  <a:pt x="748" y="2758"/>
                  <a:pt x="789" y="2789"/>
                  <a:pt x="835" y="2789"/>
                </a:cubicBezTo>
                <a:cubicBezTo>
                  <a:pt x="842" y="2789"/>
                  <a:pt x="850" y="2789"/>
                  <a:pt x="857" y="2787"/>
                </a:cubicBezTo>
                <a:cubicBezTo>
                  <a:pt x="868" y="2784"/>
                  <a:pt x="1108" y="2726"/>
                  <a:pt x="1345" y="2489"/>
                </a:cubicBezTo>
                <a:cubicBezTo>
                  <a:pt x="1572" y="2262"/>
                  <a:pt x="1555" y="1917"/>
                  <a:pt x="1510" y="1516"/>
                </a:cubicBezTo>
                <a:cubicBezTo>
                  <a:pt x="1920" y="1558"/>
                  <a:pt x="2275" y="1559"/>
                  <a:pt x="2505" y="1329"/>
                </a:cubicBezTo>
                <a:cubicBezTo>
                  <a:pt x="2736" y="1098"/>
                  <a:pt x="2786" y="864"/>
                  <a:pt x="2788" y="854"/>
                </a:cubicBezTo>
                <a:cubicBezTo>
                  <a:pt x="2800" y="800"/>
                  <a:pt x="2765" y="747"/>
                  <a:pt x="2711" y="736"/>
                </a:cubicBezTo>
                <a:close/>
                <a:moveTo>
                  <a:pt x="2429" y="1116"/>
                </a:moveTo>
                <a:cubicBezTo>
                  <a:pt x="2409" y="1139"/>
                  <a:pt x="2388" y="1164"/>
                  <a:pt x="2363" y="1188"/>
                </a:cubicBezTo>
                <a:cubicBezTo>
                  <a:pt x="2348" y="1203"/>
                  <a:pt x="2331" y="1217"/>
                  <a:pt x="2313" y="1230"/>
                </a:cubicBezTo>
                <a:lnTo>
                  <a:pt x="1569" y="486"/>
                </a:lnTo>
                <a:cubicBezTo>
                  <a:pt x="1582" y="468"/>
                  <a:pt x="1596" y="452"/>
                  <a:pt x="1612" y="436"/>
                </a:cubicBezTo>
                <a:cubicBezTo>
                  <a:pt x="1636" y="412"/>
                  <a:pt x="1660" y="390"/>
                  <a:pt x="1684" y="371"/>
                </a:cubicBezTo>
                <a:lnTo>
                  <a:pt x="2429" y="1116"/>
                </a:lnTo>
                <a:close/>
                <a:moveTo>
                  <a:pt x="2031" y="1328"/>
                </a:moveTo>
                <a:lnTo>
                  <a:pt x="1471" y="769"/>
                </a:lnTo>
                <a:cubicBezTo>
                  <a:pt x="1479" y="699"/>
                  <a:pt x="1494" y="638"/>
                  <a:pt x="1516" y="583"/>
                </a:cubicBezTo>
                <a:lnTo>
                  <a:pt x="2216" y="1284"/>
                </a:lnTo>
                <a:cubicBezTo>
                  <a:pt x="2162" y="1306"/>
                  <a:pt x="2100" y="1320"/>
                  <a:pt x="2031" y="1328"/>
                </a:cubicBezTo>
                <a:close/>
                <a:moveTo>
                  <a:pt x="780" y="1466"/>
                </a:moveTo>
                <a:lnTo>
                  <a:pt x="1334" y="2019"/>
                </a:lnTo>
                <a:cubicBezTo>
                  <a:pt x="1327" y="2089"/>
                  <a:pt x="1315" y="2152"/>
                  <a:pt x="1293" y="2208"/>
                </a:cubicBezTo>
                <a:lnTo>
                  <a:pt x="591" y="1507"/>
                </a:lnTo>
                <a:cubicBezTo>
                  <a:pt x="647" y="1485"/>
                  <a:pt x="711" y="1472"/>
                  <a:pt x="780" y="1466"/>
                </a:cubicBezTo>
                <a:close/>
                <a:moveTo>
                  <a:pt x="927" y="1462"/>
                </a:moveTo>
                <a:cubicBezTo>
                  <a:pt x="1041" y="1464"/>
                  <a:pt x="1169" y="1477"/>
                  <a:pt x="1307" y="1493"/>
                </a:cubicBezTo>
                <a:cubicBezTo>
                  <a:pt x="1322" y="1631"/>
                  <a:pt x="1335" y="1758"/>
                  <a:pt x="1338" y="1872"/>
                </a:cubicBezTo>
                <a:lnTo>
                  <a:pt x="927" y="1462"/>
                </a:lnTo>
                <a:close/>
                <a:moveTo>
                  <a:pt x="380" y="1676"/>
                </a:moveTo>
                <a:cubicBezTo>
                  <a:pt x="401" y="1650"/>
                  <a:pt x="425" y="1623"/>
                  <a:pt x="452" y="1596"/>
                </a:cubicBezTo>
                <a:cubicBezTo>
                  <a:pt x="465" y="1583"/>
                  <a:pt x="479" y="1571"/>
                  <a:pt x="494" y="1560"/>
                </a:cubicBezTo>
                <a:lnTo>
                  <a:pt x="1239" y="2306"/>
                </a:lnTo>
                <a:cubicBezTo>
                  <a:pt x="1228" y="2320"/>
                  <a:pt x="1216" y="2335"/>
                  <a:pt x="1203" y="2348"/>
                </a:cubicBezTo>
                <a:cubicBezTo>
                  <a:pt x="1177" y="2374"/>
                  <a:pt x="1150" y="2398"/>
                  <a:pt x="1124" y="2420"/>
                </a:cubicBezTo>
                <a:lnTo>
                  <a:pt x="380" y="1676"/>
                </a:lnTo>
                <a:close/>
                <a:moveTo>
                  <a:pt x="1487" y="1312"/>
                </a:moveTo>
                <a:cubicBezTo>
                  <a:pt x="1471" y="1159"/>
                  <a:pt x="1461" y="1026"/>
                  <a:pt x="1463" y="911"/>
                </a:cubicBezTo>
                <a:lnTo>
                  <a:pt x="1888" y="1337"/>
                </a:lnTo>
                <a:cubicBezTo>
                  <a:pt x="1773" y="1338"/>
                  <a:pt x="1640" y="1328"/>
                  <a:pt x="1487" y="1312"/>
                </a:cubicBez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" name="Oval 34"/>
          <p:cNvSpPr/>
          <p:nvPr/>
        </p:nvSpPr>
        <p:spPr>
          <a:xfrm>
            <a:off x="1493242" y="5101927"/>
            <a:ext cx="534686" cy="533995"/>
          </a:xfrm>
          <a:custGeom>
            <a:avLst/>
            <a:gdLst>
              <a:gd name="connsiteX0" fmla="*/ 301006 w 602819"/>
              <a:gd name="connsiteY0" fmla="*/ 215190 h 602041"/>
              <a:gd name="connsiteX1" fmla="*/ 387369 w 602819"/>
              <a:gd name="connsiteY1" fmla="*/ 300617 h 602041"/>
              <a:gd name="connsiteX2" fmla="*/ 301006 w 602819"/>
              <a:gd name="connsiteY2" fmla="*/ 386850 h 602041"/>
              <a:gd name="connsiteX3" fmla="*/ 215450 w 602819"/>
              <a:gd name="connsiteY3" fmla="*/ 300617 h 602041"/>
              <a:gd name="connsiteX4" fmla="*/ 221907 w 602819"/>
              <a:gd name="connsiteY4" fmla="*/ 267575 h 602041"/>
              <a:gd name="connsiteX5" fmla="*/ 238857 w 602819"/>
              <a:gd name="connsiteY5" fmla="*/ 284499 h 602041"/>
              <a:gd name="connsiteX6" fmla="*/ 236435 w 602819"/>
              <a:gd name="connsiteY6" fmla="*/ 300617 h 602041"/>
              <a:gd name="connsiteX7" fmla="*/ 301006 w 602819"/>
              <a:gd name="connsiteY7" fmla="*/ 365091 h 602041"/>
              <a:gd name="connsiteX8" fmla="*/ 365576 w 602819"/>
              <a:gd name="connsiteY8" fmla="*/ 300617 h 602041"/>
              <a:gd name="connsiteX9" fmla="*/ 301006 w 602819"/>
              <a:gd name="connsiteY9" fmla="*/ 236144 h 602041"/>
              <a:gd name="connsiteX10" fmla="*/ 284863 w 602819"/>
              <a:gd name="connsiteY10" fmla="*/ 238562 h 602041"/>
              <a:gd name="connsiteX11" fmla="*/ 267914 w 602819"/>
              <a:gd name="connsiteY11" fmla="*/ 221638 h 602041"/>
              <a:gd name="connsiteX12" fmla="*/ 301006 w 602819"/>
              <a:gd name="connsiteY12" fmla="*/ 215190 h 602041"/>
              <a:gd name="connsiteX13" fmla="*/ 301071 w 602819"/>
              <a:gd name="connsiteY13" fmla="*/ 96648 h 602041"/>
              <a:gd name="connsiteX14" fmla="*/ 506041 w 602819"/>
              <a:gd name="connsiteY14" fmla="*/ 300553 h 602041"/>
              <a:gd name="connsiteX15" fmla="*/ 301071 w 602819"/>
              <a:gd name="connsiteY15" fmla="*/ 505264 h 602041"/>
              <a:gd name="connsiteX16" fmla="*/ 96907 w 602819"/>
              <a:gd name="connsiteY16" fmla="*/ 300553 h 602041"/>
              <a:gd name="connsiteX17" fmla="*/ 135642 w 602819"/>
              <a:gd name="connsiteY17" fmla="*/ 181272 h 602041"/>
              <a:gd name="connsiteX18" fmla="*/ 205848 w 602819"/>
              <a:gd name="connsiteY18" fmla="*/ 251390 h 602041"/>
              <a:gd name="connsiteX19" fmla="*/ 193743 w 602819"/>
              <a:gd name="connsiteY19" fmla="*/ 300553 h 602041"/>
              <a:gd name="connsiteX20" fmla="*/ 301071 w 602819"/>
              <a:gd name="connsiteY20" fmla="*/ 408550 h 602041"/>
              <a:gd name="connsiteX21" fmla="*/ 409205 w 602819"/>
              <a:gd name="connsiteY21" fmla="*/ 300553 h 602041"/>
              <a:gd name="connsiteX22" fmla="*/ 301071 w 602819"/>
              <a:gd name="connsiteY22" fmla="*/ 193362 h 602041"/>
              <a:gd name="connsiteX23" fmla="*/ 251845 w 602819"/>
              <a:gd name="connsiteY23" fmla="*/ 205451 h 602041"/>
              <a:gd name="connsiteX24" fmla="*/ 181639 w 602819"/>
              <a:gd name="connsiteY24" fmla="*/ 135333 h 602041"/>
              <a:gd name="connsiteX25" fmla="*/ 301071 w 602819"/>
              <a:gd name="connsiteY25" fmla="*/ 96648 h 602041"/>
              <a:gd name="connsiteX26" fmla="*/ 301021 w 602819"/>
              <a:gd name="connsiteY26" fmla="*/ 0 h 602041"/>
              <a:gd name="connsiteX27" fmla="*/ 602819 w 602819"/>
              <a:gd name="connsiteY27" fmla="*/ 300618 h 602041"/>
              <a:gd name="connsiteX28" fmla="*/ 521317 w 602819"/>
              <a:gd name="connsiteY28" fmla="*/ 506134 h 602041"/>
              <a:gd name="connsiteX29" fmla="*/ 598784 w 602819"/>
              <a:gd name="connsiteY29" fmla="*/ 583504 h 602041"/>
              <a:gd name="connsiteX30" fmla="*/ 597977 w 602819"/>
              <a:gd name="connsiteY30" fmla="*/ 598817 h 602041"/>
              <a:gd name="connsiteX31" fmla="*/ 590715 w 602819"/>
              <a:gd name="connsiteY31" fmla="*/ 602041 h 602041"/>
              <a:gd name="connsiteX32" fmla="*/ 583452 w 602819"/>
              <a:gd name="connsiteY32" fmla="*/ 598817 h 602041"/>
              <a:gd name="connsiteX33" fmla="*/ 505985 w 602819"/>
              <a:gd name="connsiteY33" fmla="*/ 520641 h 602041"/>
              <a:gd name="connsiteX34" fmla="*/ 301021 w 602819"/>
              <a:gd name="connsiteY34" fmla="*/ 602041 h 602041"/>
              <a:gd name="connsiteX35" fmla="*/ 96057 w 602819"/>
              <a:gd name="connsiteY35" fmla="*/ 520641 h 602041"/>
              <a:gd name="connsiteX36" fmla="*/ 18590 w 602819"/>
              <a:gd name="connsiteY36" fmla="*/ 598817 h 602041"/>
              <a:gd name="connsiteX37" fmla="*/ 10520 w 602819"/>
              <a:gd name="connsiteY37" fmla="*/ 602041 h 602041"/>
              <a:gd name="connsiteX38" fmla="*/ 3258 w 602819"/>
              <a:gd name="connsiteY38" fmla="*/ 598817 h 602041"/>
              <a:gd name="connsiteX39" fmla="*/ 3258 w 602819"/>
              <a:gd name="connsiteY39" fmla="*/ 583504 h 602041"/>
              <a:gd name="connsiteX40" fmla="*/ 80725 w 602819"/>
              <a:gd name="connsiteY40" fmla="*/ 506134 h 602041"/>
              <a:gd name="connsiteX41" fmla="*/ 30 w 602819"/>
              <a:gd name="connsiteY41" fmla="*/ 300618 h 602041"/>
              <a:gd name="connsiteX42" fmla="*/ 43605 w 602819"/>
              <a:gd name="connsiteY42" fmla="*/ 145070 h 602041"/>
              <a:gd name="connsiteX43" fmla="*/ 58130 w 602819"/>
              <a:gd name="connsiteY43" fmla="*/ 141040 h 602041"/>
              <a:gd name="connsiteX44" fmla="*/ 62165 w 602819"/>
              <a:gd name="connsiteY44" fmla="*/ 156353 h 602041"/>
              <a:gd name="connsiteX45" fmla="*/ 21818 w 602819"/>
              <a:gd name="connsiteY45" fmla="*/ 300618 h 602041"/>
              <a:gd name="connsiteX46" fmla="*/ 301021 w 602819"/>
              <a:gd name="connsiteY46" fmla="*/ 580281 h 602041"/>
              <a:gd name="connsiteX47" fmla="*/ 581031 w 602819"/>
              <a:gd name="connsiteY47" fmla="*/ 300618 h 602041"/>
              <a:gd name="connsiteX48" fmla="*/ 301021 w 602819"/>
              <a:gd name="connsiteY48" fmla="*/ 21760 h 602041"/>
              <a:gd name="connsiteX49" fmla="*/ 156578 w 602819"/>
              <a:gd name="connsiteY49" fmla="*/ 62058 h 602041"/>
              <a:gd name="connsiteX50" fmla="*/ 141246 w 602819"/>
              <a:gd name="connsiteY50" fmla="*/ 58028 h 602041"/>
              <a:gd name="connsiteX51" fmla="*/ 145280 w 602819"/>
              <a:gd name="connsiteY51" fmla="*/ 43521 h 602041"/>
              <a:gd name="connsiteX52" fmla="*/ 301021 w 602819"/>
              <a:gd name="connsiteY52" fmla="*/ 0 h 602041"/>
              <a:gd name="connsiteX53" fmla="*/ 54078 w 602819"/>
              <a:gd name="connsiteY53" fmla="*/ 0 h 602041"/>
              <a:gd name="connsiteX54" fmla="*/ 64570 w 602819"/>
              <a:gd name="connsiteY54" fmla="*/ 10476 h 602041"/>
              <a:gd name="connsiteX55" fmla="*/ 64570 w 602819"/>
              <a:gd name="connsiteY55" fmla="*/ 49155 h 602041"/>
              <a:gd name="connsiteX56" fmla="*/ 75063 w 602819"/>
              <a:gd name="connsiteY56" fmla="*/ 59631 h 602041"/>
              <a:gd name="connsiteX57" fmla="*/ 75063 w 602819"/>
              <a:gd name="connsiteY57" fmla="*/ 32233 h 602041"/>
              <a:gd name="connsiteX58" fmla="*/ 86363 w 602819"/>
              <a:gd name="connsiteY58" fmla="*/ 21757 h 602041"/>
              <a:gd name="connsiteX59" fmla="*/ 96855 w 602819"/>
              <a:gd name="connsiteY59" fmla="*/ 32233 h 602041"/>
              <a:gd name="connsiteX60" fmla="*/ 96855 w 602819"/>
              <a:gd name="connsiteY60" fmla="*/ 81389 h 602041"/>
              <a:gd name="connsiteX61" fmla="*/ 107348 w 602819"/>
              <a:gd name="connsiteY61" fmla="*/ 91864 h 602041"/>
              <a:gd name="connsiteX62" fmla="*/ 107348 w 602819"/>
              <a:gd name="connsiteY62" fmla="*/ 64466 h 602041"/>
              <a:gd name="connsiteX63" fmla="*/ 118648 w 602819"/>
              <a:gd name="connsiteY63" fmla="*/ 53990 h 602041"/>
              <a:gd name="connsiteX64" fmla="*/ 129140 w 602819"/>
              <a:gd name="connsiteY64" fmla="*/ 64466 h 602041"/>
              <a:gd name="connsiteX65" fmla="*/ 129140 w 602819"/>
              <a:gd name="connsiteY65" fmla="*/ 113622 h 602041"/>
              <a:gd name="connsiteX66" fmla="*/ 296216 w 602819"/>
              <a:gd name="connsiteY66" fmla="*/ 280429 h 602041"/>
              <a:gd name="connsiteX67" fmla="*/ 301059 w 602819"/>
              <a:gd name="connsiteY67" fmla="*/ 279623 h 602041"/>
              <a:gd name="connsiteX68" fmla="*/ 322851 w 602819"/>
              <a:gd name="connsiteY68" fmla="*/ 300575 h 602041"/>
              <a:gd name="connsiteX69" fmla="*/ 301059 w 602819"/>
              <a:gd name="connsiteY69" fmla="*/ 322332 h 602041"/>
              <a:gd name="connsiteX70" fmla="*/ 280073 w 602819"/>
              <a:gd name="connsiteY70" fmla="*/ 300575 h 602041"/>
              <a:gd name="connsiteX71" fmla="*/ 280880 w 602819"/>
              <a:gd name="connsiteY71" fmla="*/ 295740 h 602041"/>
              <a:gd name="connsiteX72" fmla="*/ 113805 w 602819"/>
              <a:gd name="connsiteY72" fmla="*/ 128933 h 602041"/>
              <a:gd name="connsiteX73" fmla="*/ 64570 w 602819"/>
              <a:gd name="connsiteY73" fmla="*/ 128933 h 602041"/>
              <a:gd name="connsiteX74" fmla="*/ 54078 w 602819"/>
              <a:gd name="connsiteY74" fmla="*/ 118457 h 602041"/>
              <a:gd name="connsiteX75" fmla="*/ 64570 w 602819"/>
              <a:gd name="connsiteY75" fmla="*/ 107175 h 602041"/>
              <a:gd name="connsiteX76" fmla="*/ 92013 w 602819"/>
              <a:gd name="connsiteY76" fmla="*/ 107175 h 602041"/>
              <a:gd name="connsiteX77" fmla="*/ 81520 w 602819"/>
              <a:gd name="connsiteY77" fmla="*/ 96699 h 602041"/>
              <a:gd name="connsiteX78" fmla="*/ 32285 w 602819"/>
              <a:gd name="connsiteY78" fmla="*/ 96699 h 602041"/>
              <a:gd name="connsiteX79" fmla="*/ 21792 w 602819"/>
              <a:gd name="connsiteY79" fmla="*/ 86224 h 602041"/>
              <a:gd name="connsiteX80" fmla="*/ 32285 w 602819"/>
              <a:gd name="connsiteY80" fmla="*/ 74942 h 602041"/>
              <a:gd name="connsiteX81" fmla="*/ 59727 w 602819"/>
              <a:gd name="connsiteY81" fmla="*/ 74942 h 602041"/>
              <a:gd name="connsiteX82" fmla="*/ 49235 w 602819"/>
              <a:gd name="connsiteY82" fmla="*/ 64466 h 602041"/>
              <a:gd name="connsiteX83" fmla="*/ 10493 w 602819"/>
              <a:gd name="connsiteY83" fmla="*/ 64466 h 602041"/>
              <a:gd name="connsiteX84" fmla="*/ 0 w 602819"/>
              <a:gd name="connsiteY84" fmla="*/ 53990 h 602041"/>
              <a:gd name="connsiteX85" fmla="*/ 10493 w 602819"/>
              <a:gd name="connsiteY85" fmla="*/ 42709 h 602041"/>
              <a:gd name="connsiteX86" fmla="*/ 27442 w 602819"/>
              <a:gd name="connsiteY86" fmla="*/ 42709 h 602041"/>
              <a:gd name="connsiteX87" fmla="*/ 13721 w 602819"/>
              <a:gd name="connsiteY87" fmla="*/ 29010 h 602041"/>
              <a:gd name="connsiteX88" fmla="*/ 13721 w 602819"/>
              <a:gd name="connsiteY88" fmla="*/ 13699 h 602041"/>
              <a:gd name="connsiteX89" fmla="*/ 29057 w 602819"/>
              <a:gd name="connsiteY89" fmla="*/ 13699 h 602041"/>
              <a:gd name="connsiteX90" fmla="*/ 42778 w 602819"/>
              <a:gd name="connsiteY90" fmla="*/ 27398 h 602041"/>
              <a:gd name="connsiteX91" fmla="*/ 42778 w 602819"/>
              <a:gd name="connsiteY91" fmla="*/ 10476 h 602041"/>
              <a:gd name="connsiteX92" fmla="*/ 54078 w 602819"/>
              <a:gd name="connsiteY92" fmla="*/ 0 h 60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02819" h="602041">
                <a:moveTo>
                  <a:pt x="301006" y="215190"/>
                </a:moveTo>
                <a:cubicBezTo>
                  <a:pt x="348627" y="215190"/>
                  <a:pt x="387369" y="253874"/>
                  <a:pt x="387369" y="300617"/>
                </a:cubicBezTo>
                <a:cubicBezTo>
                  <a:pt x="387369" y="348166"/>
                  <a:pt x="348627" y="386850"/>
                  <a:pt x="301006" y="386850"/>
                </a:cubicBezTo>
                <a:cubicBezTo>
                  <a:pt x="254192" y="386850"/>
                  <a:pt x="215450" y="348166"/>
                  <a:pt x="215450" y="300617"/>
                </a:cubicBezTo>
                <a:cubicBezTo>
                  <a:pt x="215450" y="289334"/>
                  <a:pt x="217871" y="277246"/>
                  <a:pt x="221907" y="267575"/>
                </a:cubicBezTo>
                <a:lnTo>
                  <a:pt x="238857" y="284499"/>
                </a:lnTo>
                <a:cubicBezTo>
                  <a:pt x="237243" y="289334"/>
                  <a:pt x="236435" y="294976"/>
                  <a:pt x="236435" y="300617"/>
                </a:cubicBezTo>
                <a:cubicBezTo>
                  <a:pt x="236435" y="336078"/>
                  <a:pt x="265492" y="365091"/>
                  <a:pt x="301006" y="365091"/>
                </a:cubicBezTo>
                <a:cubicBezTo>
                  <a:pt x="336520" y="365091"/>
                  <a:pt x="365576" y="336078"/>
                  <a:pt x="365576" y="300617"/>
                </a:cubicBezTo>
                <a:cubicBezTo>
                  <a:pt x="365576" y="265157"/>
                  <a:pt x="336520" y="236144"/>
                  <a:pt x="301006" y="236144"/>
                </a:cubicBezTo>
                <a:cubicBezTo>
                  <a:pt x="295356" y="236144"/>
                  <a:pt x="289706" y="236950"/>
                  <a:pt x="284863" y="238562"/>
                </a:cubicBezTo>
                <a:lnTo>
                  <a:pt x="267914" y="221638"/>
                </a:lnTo>
                <a:cubicBezTo>
                  <a:pt x="277599" y="217608"/>
                  <a:pt x="289706" y="215190"/>
                  <a:pt x="301006" y="215190"/>
                </a:cubicBezTo>
                <a:close/>
                <a:moveTo>
                  <a:pt x="301071" y="96648"/>
                </a:moveTo>
                <a:cubicBezTo>
                  <a:pt x="414046" y="96648"/>
                  <a:pt x="506041" y="188526"/>
                  <a:pt x="506041" y="300553"/>
                </a:cubicBezTo>
                <a:cubicBezTo>
                  <a:pt x="506041" y="413386"/>
                  <a:pt x="414046" y="505264"/>
                  <a:pt x="301071" y="505264"/>
                </a:cubicBezTo>
                <a:cubicBezTo>
                  <a:pt x="188902" y="505264"/>
                  <a:pt x="96907" y="413386"/>
                  <a:pt x="96907" y="300553"/>
                </a:cubicBezTo>
                <a:cubicBezTo>
                  <a:pt x="96907" y="256226"/>
                  <a:pt x="111432" y="215122"/>
                  <a:pt x="135642" y="181272"/>
                </a:cubicBezTo>
                <a:lnTo>
                  <a:pt x="205848" y="251390"/>
                </a:lnTo>
                <a:cubicBezTo>
                  <a:pt x="198585" y="265897"/>
                  <a:pt x="193743" y="282822"/>
                  <a:pt x="193743" y="300553"/>
                </a:cubicBezTo>
                <a:cubicBezTo>
                  <a:pt x="193743" y="360193"/>
                  <a:pt x="242162" y="408550"/>
                  <a:pt x="301071" y="408550"/>
                </a:cubicBezTo>
                <a:cubicBezTo>
                  <a:pt x="360786" y="408550"/>
                  <a:pt x="409205" y="360193"/>
                  <a:pt x="409205" y="300553"/>
                </a:cubicBezTo>
                <a:cubicBezTo>
                  <a:pt x="409205" y="241719"/>
                  <a:pt x="360786" y="193362"/>
                  <a:pt x="301071" y="193362"/>
                </a:cubicBezTo>
                <a:cubicBezTo>
                  <a:pt x="283317" y="193362"/>
                  <a:pt x="266371" y="198197"/>
                  <a:pt x="251845" y="205451"/>
                </a:cubicBezTo>
                <a:lnTo>
                  <a:pt x="181639" y="135333"/>
                </a:lnTo>
                <a:cubicBezTo>
                  <a:pt x="215532" y="111155"/>
                  <a:pt x="256687" y="96648"/>
                  <a:pt x="301071" y="96648"/>
                </a:cubicBezTo>
                <a:close/>
                <a:moveTo>
                  <a:pt x="301021" y="0"/>
                </a:moveTo>
                <a:cubicBezTo>
                  <a:pt x="467252" y="0"/>
                  <a:pt x="602819" y="134593"/>
                  <a:pt x="602819" y="300618"/>
                </a:cubicBezTo>
                <a:cubicBezTo>
                  <a:pt x="602819" y="380406"/>
                  <a:pt x="572155" y="452135"/>
                  <a:pt x="521317" y="506134"/>
                </a:cubicBezTo>
                <a:lnTo>
                  <a:pt x="598784" y="583504"/>
                </a:lnTo>
                <a:cubicBezTo>
                  <a:pt x="602819" y="587534"/>
                  <a:pt x="602819" y="594788"/>
                  <a:pt x="597977" y="598817"/>
                </a:cubicBezTo>
                <a:cubicBezTo>
                  <a:pt x="596363" y="600429"/>
                  <a:pt x="593136" y="602041"/>
                  <a:pt x="590715" y="602041"/>
                </a:cubicBezTo>
                <a:cubicBezTo>
                  <a:pt x="588294" y="602041"/>
                  <a:pt x="585066" y="600429"/>
                  <a:pt x="583452" y="598817"/>
                </a:cubicBezTo>
                <a:lnTo>
                  <a:pt x="505985" y="520641"/>
                </a:lnTo>
                <a:cubicBezTo>
                  <a:pt x="452727" y="571415"/>
                  <a:pt x="380102" y="602041"/>
                  <a:pt x="301021" y="602041"/>
                </a:cubicBezTo>
                <a:cubicBezTo>
                  <a:pt x="221940" y="602041"/>
                  <a:pt x="150122" y="571415"/>
                  <a:pt x="96057" y="520641"/>
                </a:cubicBezTo>
                <a:lnTo>
                  <a:pt x="18590" y="598817"/>
                </a:lnTo>
                <a:cubicBezTo>
                  <a:pt x="16169" y="600429"/>
                  <a:pt x="13748" y="602041"/>
                  <a:pt x="10520" y="602041"/>
                </a:cubicBezTo>
                <a:cubicBezTo>
                  <a:pt x="8099" y="602041"/>
                  <a:pt x="5679" y="600429"/>
                  <a:pt x="3258" y="598817"/>
                </a:cubicBezTo>
                <a:cubicBezTo>
                  <a:pt x="-777" y="594788"/>
                  <a:pt x="-777" y="587534"/>
                  <a:pt x="3258" y="583504"/>
                </a:cubicBezTo>
                <a:lnTo>
                  <a:pt x="80725" y="506134"/>
                </a:lnTo>
                <a:cubicBezTo>
                  <a:pt x="30694" y="452135"/>
                  <a:pt x="30" y="379600"/>
                  <a:pt x="30" y="300618"/>
                </a:cubicBezTo>
                <a:cubicBezTo>
                  <a:pt x="30" y="245814"/>
                  <a:pt x="15362" y="191815"/>
                  <a:pt x="43605" y="145070"/>
                </a:cubicBezTo>
                <a:cubicBezTo>
                  <a:pt x="46833" y="139428"/>
                  <a:pt x="53288" y="137816"/>
                  <a:pt x="58130" y="141040"/>
                </a:cubicBezTo>
                <a:cubicBezTo>
                  <a:pt x="63779" y="144264"/>
                  <a:pt x="65393" y="150711"/>
                  <a:pt x="62165" y="156353"/>
                </a:cubicBezTo>
                <a:cubicBezTo>
                  <a:pt x="35536" y="199874"/>
                  <a:pt x="21818" y="249843"/>
                  <a:pt x="21818" y="300618"/>
                </a:cubicBezTo>
                <a:cubicBezTo>
                  <a:pt x="21818" y="454553"/>
                  <a:pt x="146894" y="580281"/>
                  <a:pt x="301021" y="580281"/>
                </a:cubicBezTo>
                <a:cubicBezTo>
                  <a:pt x="455148" y="580281"/>
                  <a:pt x="581031" y="454553"/>
                  <a:pt x="581031" y="300618"/>
                </a:cubicBezTo>
                <a:cubicBezTo>
                  <a:pt x="581031" y="146682"/>
                  <a:pt x="455148" y="21760"/>
                  <a:pt x="301021" y="21760"/>
                </a:cubicBezTo>
                <a:cubicBezTo>
                  <a:pt x="250183" y="21760"/>
                  <a:pt x="200153" y="35461"/>
                  <a:pt x="156578" y="62058"/>
                </a:cubicBezTo>
                <a:cubicBezTo>
                  <a:pt x="150929" y="65281"/>
                  <a:pt x="144473" y="63669"/>
                  <a:pt x="141246" y="58028"/>
                </a:cubicBezTo>
                <a:cubicBezTo>
                  <a:pt x="138018" y="53192"/>
                  <a:pt x="139632" y="46745"/>
                  <a:pt x="145280" y="43521"/>
                </a:cubicBezTo>
                <a:cubicBezTo>
                  <a:pt x="192083" y="15313"/>
                  <a:pt x="246149" y="0"/>
                  <a:pt x="301021" y="0"/>
                </a:cubicBezTo>
                <a:close/>
                <a:moveTo>
                  <a:pt x="54078" y="0"/>
                </a:moveTo>
                <a:cubicBezTo>
                  <a:pt x="59727" y="0"/>
                  <a:pt x="64570" y="4835"/>
                  <a:pt x="64570" y="10476"/>
                </a:cubicBezTo>
                <a:lnTo>
                  <a:pt x="64570" y="49155"/>
                </a:lnTo>
                <a:lnTo>
                  <a:pt x="75063" y="59631"/>
                </a:lnTo>
                <a:lnTo>
                  <a:pt x="75063" y="32233"/>
                </a:lnTo>
                <a:cubicBezTo>
                  <a:pt x="75063" y="26592"/>
                  <a:pt x="79906" y="21757"/>
                  <a:pt x="86363" y="21757"/>
                </a:cubicBezTo>
                <a:cubicBezTo>
                  <a:pt x="92013" y="21757"/>
                  <a:pt x="96855" y="26592"/>
                  <a:pt x="96855" y="32233"/>
                </a:cubicBezTo>
                <a:lnTo>
                  <a:pt x="96855" y="81389"/>
                </a:lnTo>
                <a:lnTo>
                  <a:pt x="107348" y="91864"/>
                </a:lnTo>
                <a:lnTo>
                  <a:pt x="107348" y="64466"/>
                </a:lnTo>
                <a:cubicBezTo>
                  <a:pt x="107348" y="58825"/>
                  <a:pt x="112191" y="53990"/>
                  <a:pt x="118648" y="53990"/>
                </a:cubicBezTo>
                <a:cubicBezTo>
                  <a:pt x="124298" y="53990"/>
                  <a:pt x="129140" y="58825"/>
                  <a:pt x="129140" y="64466"/>
                </a:cubicBezTo>
                <a:lnTo>
                  <a:pt x="129140" y="113622"/>
                </a:lnTo>
                <a:lnTo>
                  <a:pt x="296216" y="280429"/>
                </a:lnTo>
                <a:cubicBezTo>
                  <a:pt x="297830" y="279623"/>
                  <a:pt x="299444" y="279623"/>
                  <a:pt x="301059" y="279623"/>
                </a:cubicBezTo>
                <a:cubicBezTo>
                  <a:pt x="313165" y="279623"/>
                  <a:pt x="322851" y="289293"/>
                  <a:pt x="322851" y="300575"/>
                </a:cubicBezTo>
                <a:cubicBezTo>
                  <a:pt x="322851" y="312662"/>
                  <a:pt x="313165" y="322332"/>
                  <a:pt x="301059" y="322332"/>
                </a:cubicBezTo>
                <a:cubicBezTo>
                  <a:pt x="289759" y="322332"/>
                  <a:pt x="280073" y="312662"/>
                  <a:pt x="280073" y="300575"/>
                </a:cubicBezTo>
                <a:cubicBezTo>
                  <a:pt x="280073" y="298963"/>
                  <a:pt x="280073" y="297352"/>
                  <a:pt x="280880" y="295740"/>
                </a:cubicBezTo>
                <a:lnTo>
                  <a:pt x="113805" y="128933"/>
                </a:lnTo>
                <a:lnTo>
                  <a:pt x="64570" y="128933"/>
                </a:lnTo>
                <a:cubicBezTo>
                  <a:pt x="58920" y="128933"/>
                  <a:pt x="54078" y="124098"/>
                  <a:pt x="54078" y="118457"/>
                </a:cubicBezTo>
                <a:cubicBezTo>
                  <a:pt x="54078" y="112010"/>
                  <a:pt x="58920" y="107175"/>
                  <a:pt x="64570" y="107175"/>
                </a:cubicBezTo>
                <a:lnTo>
                  <a:pt x="92013" y="107175"/>
                </a:lnTo>
                <a:lnTo>
                  <a:pt x="81520" y="96699"/>
                </a:lnTo>
                <a:lnTo>
                  <a:pt x="32285" y="96699"/>
                </a:lnTo>
                <a:cubicBezTo>
                  <a:pt x="26635" y="96699"/>
                  <a:pt x="21792" y="91864"/>
                  <a:pt x="21792" y="86224"/>
                </a:cubicBezTo>
                <a:cubicBezTo>
                  <a:pt x="21792" y="79777"/>
                  <a:pt x="26635" y="74942"/>
                  <a:pt x="32285" y="74942"/>
                </a:cubicBezTo>
                <a:lnTo>
                  <a:pt x="59727" y="74942"/>
                </a:lnTo>
                <a:lnTo>
                  <a:pt x="49235" y="64466"/>
                </a:lnTo>
                <a:lnTo>
                  <a:pt x="10493" y="64466"/>
                </a:lnTo>
                <a:cubicBezTo>
                  <a:pt x="4843" y="64466"/>
                  <a:pt x="0" y="59631"/>
                  <a:pt x="0" y="53990"/>
                </a:cubicBezTo>
                <a:cubicBezTo>
                  <a:pt x="0" y="47544"/>
                  <a:pt x="4843" y="42709"/>
                  <a:pt x="10493" y="42709"/>
                </a:cubicBezTo>
                <a:lnTo>
                  <a:pt x="27442" y="42709"/>
                </a:lnTo>
                <a:lnTo>
                  <a:pt x="13721" y="29010"/>
                </a:lnTo>
                <a:cubicBezTo>
                  <a:pt x="9686" y="24980"/>
                  <a:pt x="9686" y="17728"/>
                  <a:pt x="13721" y="13699"/>
                </a:cubicBezTo>
                <a:cubicBezTo>
                  <a:pt x="17757" y="9670"/>
                  <a:pt x="25021" y="9670"/>
                  <a:pt x="29057" y="13699"/>
                </a:cubicBezTo>
                <a:lnTo>
                  <a:pt x="42778" y="27398"/>
                </a:lnTo>
                <a:lnTo>
                  <a:pt x="42778" y="10476"/>
                </a:lnTo>
                <a:cubicBezTo>
                  <a:pt x="42778" y="4835"/>
                  <a:pt x="47621" y="0"/>
                  <a:pt x="54078" y="0"/>
                </a:cubicBez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096000" y="1868489"/>
            <a:ext cx="3835400" cy="741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35"/>
          <p:cNvSpPr/>
          <p:nvPr/>
        </p:nvSpPr>
        <p:spPr>
          <a:xfrm>
            <a:off x="10208735" y="1971727"/>
            <a:ext cx="499194" cy="534686"/>
          </a:xfrm>
          <a:custGeom>
            <a:avLst/>
            <a:gdLst>
              <a:gd name="connsiteX0" fmla="*/ 116157 w 553976"/>
              <a:gd name="connsiteY0" fmla="*/ 328858 h 593362"/>
              <a:gd name="connsiteX1" fmla="*/ 116157 w 553976"/>
              <a:gd name="connsiteY1" fmla="*/ 569170 h 593362"/>
              <a:gd name="connsiteX2" fmla="*/ 531358 w 553976"/>
              <a:gd name="connsiteY2" fmla="*/ 569170 h 593362"/>
              <a:gd name="connsiteX3" fmla="*/ 531358 w 553976"/>
              <a:gd name="connsiteY3" fmla="*/ 328858 h 593362"/>
              <a:gd name="connsiteX4" fmla="*/ 93539 w 553976"/>
              <a:gd name="connsiteY4" fmla="*/ 198219 h 593362"/>
              <a:gd name="connsiteX5" fmla="*/ 553976 w 553976"/>
              <a:gd name="connsiteY5" fmla="*/ 198219 h 593362"/>
              <a:gd name="connsiteX6" fmla="*/ 553976 w 553976"/>
              <a:gd name="connsiteY6" fmla="*/ 211122 h 593362"/>
              <a:gd name="connsiteX7" fmla="*/ 553976 w 553976"/>
              <a:gd name="connsiteY7" fmla="*/ 328858 h 593362"/>
              <a:gd name="connsiteX8" fmla="*/ 553976 w 553976"/>
              <a:gd name="connsiteY8" fmla="*/ 593362 h 593362"/>
              <a:gd name="connsiteX9" fmla="*/ 93539 w 553976"/>
              <a:gd name="connsiteY9" fmla="*/ 593362 h 593362"/>
              <a:gd name="connsiteX10" fmla="*/ 93539 w 553976"/>
              <a:gd name="connsiteY10" fmla="*/ 328858 h 593362"/>
              <a:gd name="connsiteX11" fmla="*/ 93539 w 553976"/>
              <a:gd name="connsiteY11" fmla="*/ 211122 h 593362"/>
              <a:gd name="connsiteX12" fmla="*/ 0 w 553976"/>
              <a:gd name="connsiteY12" fmla="*/ 0 h 593362"/>
              <a:gd name="connsiteX13" fmla="*/ 460178 w 553976"/>
              <a:gd name="connsiteY13" fmla="*/ 0 h 593362"/>
              <a:gd name="connsiteX14" fmla="*/ 460178 w 553976"/>
              <a:gd name="connsiteY14" fmla="*/ 14515 h 593362"/>
              <a:gd name="connsiteX15" fmla="*/ 460178 w 553976"/>
              <a:gd name="connsiteY15" fmla="*/ 130639 h 593362"/>
              <a:gd name="connsiteX16" fmla="*/ 460178 w 553976"/>
              <a:gd name="connsiteY16" fmla="*/ 175798 h 593362"/>
              <a:gd name="connsiteX17" fmla="*/ 437573 w 553976"/>
              <a:gd name="connsiteY17" fmla="*/ 175798 h 593362"/>
              <a:gd name="connsiteX18" fmla="*/ 437573 w 553976"/>
              <a:gd name="connsiteY18" fmla="*/ 130639 h 593362"/>
              <a:gd name="connsiteX19" fmla="*/ 22605 w 553976"/>
              <a:gd name="connsiteY19" fmla="*/ 130639 h 593362"/>
              <a:gd name="connsiteX20" fmla="*/ 22605 w 553976"/>
              <a:gd name="connsiteY20" fmla="*/ 372563 h 593362"/>
              <a:gd name="connsiteX21" fmla="*/ 69431 w 553976"/>
              <a:gd name="connsiteY21" fmla="*/ 372563 h 593362"/>
              <a:gd name="connsiteX22" fmla="*/ 69431 w 553976"/>
              <a:gd name="connsiteY22" fmla="*/ 395143 h 593362"/>
              <a:gd name="connsiteX23" fmla="*/ 0 w 553976"/>
              <a:gd name="connsiteY23" fmla="*/ 395143 h 593362"/>
              <a:gd name="connsiteX24" fmla="*/ 0 w 553976"/>
              <a:gd name="connsiteY24" fmla="*/ 130639 h 593362"/>
              <a:gd name="connsiteX25" fmla="*/ 0 w 553976"/>
              <a:gd name="connsiteY25" fmla="*/ 14515 h 59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53976" h="593362">
                <a:moveTo>
                  <a:pt x="116157" y="328858"/>
                </a:moveTo>
                <a:lnTo>
                  <a:pt x="116157" y="569170"/>
                </a:lnTo>
                <a:lnTo>
                  <a:pt x="531358" y="569170"/>
                </a:lnTo>
                <a:lnTo>
                  <a:pt x="531358" y="328858"/>
                </a:lnTo>
                <a:close/>
                <a:moveTo>
                  <a:pt x="93539" y="198219"/>
                </a:moveTo>
                <a:lnTo>
                  <a:pt x="553976" y="198219"/>
                </a:lnTo>
                <a:lnTo>
                  <a:pt x="553976" y="211122"/>
                </a:lnTo>
                <a:lnTo>
                  <a:pt x="553976" y="328858"/>
                </a:lnTo>
                <a:lnTo>
                  <a:pt x="553976" y="593362"/>
                </a:lnTo>
                <a:lnTo>
                  <a:pt x="93539" y="593362"/>
                </a:lnTo>
                <a:lnTo>
                  <a:pt x="93539" y="328858"/>
                </a:lnTo>
                <a:lnTo>
                  <a:pt x="93539" y="211122"/>
                </a:lnTo>
                <a:close/>
                <a:moveTo>
                  <a:pt x="0" y="0"/>
                </a:moveTo>
                <a:lnTo>
                  <a:pt x="460178" y="0"/>
                </a:lnTo>
                <a:lnTo>
                  <a:pt x="460178" y="14515"/>
                </a:lnTo>
                <a:lnTo>
                  <a:pt x="460178" y="130639"/>
                </a:lnTo>
                <a:lnTo>
                  <a:pt x="460178" y="175798"/>
                </a:lnTo>
                <a:lnTo>
                  <a:pt x="437573" y="175798"/>
                </a:lnTo>
                <a:lnTo>
                  <a:pt x="437573" y="130639"/>
                </a:lnTo>
                <a:lnTo>
                  <a:pt x="22605" y="130639"/>
                </a:lnTo>
                <a:lnTo>
                  <a:pt x="22605" y="372563"/>
                </a:lnTo>
                <a:lnTo>
                  <a:pt x="69431" y="372563"/>
                </a:lnTo>
                <a:lnTo>
                  <a:pt x="69431" y="395143"/>
                </a:lnTo>
                <a:lnTo>
                  <a:pt x="0" y="395143"/>
                </a:lnTo>
                <a:lnTo>
                  <a:pt x="0" y="130639"/>
                </a:lnTo>
                <a:lnTo>
                  <a:pt x="0" y="14515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096000" y="4004338"/>
            <a:ext cx="3835400" cy="741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Oval 36"/>
          <p:cNvSpPr/>
          <p:nvPr/>
        </p:nvSpPr>
        <p:spPr>
          <a:xfrm>
            <a:off x="10190989" y="4163416"/>
            <a:ext cx="534686" cy="423006"/>
          </a:xfrm>
          <a:custGeom>
            <a:avLst/>
            <a:gdLst>
              <a:gd name="connsiteX0" fmla="*/ 441591 w 609207"/>
              <a:gd name="connsiteY0" fmla="*/ 246218 h 481962"/>
              <a:gd name="connsiteX1" fmla="*/ 393195 w 609207"/>
              <a:gd name="connsiteY1" fmla="*/ 266175 h 481962"/>
              <a:gd name="connsiteX2" fmla="*/ 393195 w 609207"/>
              <a:gd name="connsiteY2" fmla="*/ 362842 h 481962"/>
              <a:gd name="connsiteX3" fmla="*/ 441591 w 609207"/>
              <a:gd name="connsiteY3" fmla="*/ 382904 h 481962"/>
              <a:gd name="connsiteX4" fmla="*/ 489987 w 609207"/>
              <a:gd name="connsiteY4" fmla="*/ 362842 h 481962"/>
              <a:gd name="connsiteX5" fmla="*/ 509970 w 609207"/>
              <a:gd name="connsiteY5" fmla="*/ 314509 h 481962"/>
              <a:gd name="connsiteX6" fmla="*/ 489987 w 609207"/>
              <a:gd name="connsiteY6" fmla="*/ 266175 h 481962"/>
              <a:gd name="connsiteX7" fmla="*/ 441591 w 609207"/>
              <a:gd name="connsiteY7" fmla="*/ 246218 h 481962"/>
              <a:gd name="connsiteX8" fmla="*/ 441591 w 609207"/>
              <a:gd name="connsiteY8" fmla="*/ 204640 h 481962"/>
              <a:gd name="connsiteX9" fmla="*/ 519441 w 609207"/>
              <a:gd name="connsiteY9" fmla="*/ 236863 h 481962"/>
              <a:gd name="connsiteX10" fmla="*/ 551601 w 609207"/>
              <a:gd name="connsiteY10" fmla="*/ 314509 h 481962"/>
              <a:gd name="connsiteX11" fmla="*/ 532763 w 609207"/>
              <a:gd name="connsiteY11" fmla="*/ 376147 h 481962"/>
              <a:gd name="connsiteX12" fmla="*/ 603119 w 609207"/>
              <a:gd name="connsiteY12" fmla="*/ 446517 h 481962"/>
              <a:gd name="connsiteX13" fmla="*/ 603119 w 609207"/>
              <a:gd name="connsiteY13" fmla="*/ 475829 h 481962"/>
              <a:gd name="connsiteX14" fmla="*/ 588340 w 609207"/>
              <a:gd name="connsiteY14" fmla="*/ 481962 h 481962"/>
              <a:gd name="connsiteX15" fmla="*/ 573665 w 609207"/>
              <a:gd name="connsiteY15" fmla="*/ 475829 h 481962"/>
              <a:gd name="connsiteX16" fmla="*/ 503309 w 609207"/>
              <a:gd name="connsiteY16" fmla="*/ 405563 h 481962"/>
              <a:gd name="connsiteX17" fmla="*/ 441591 w 609207"/>
              <a:gd name="connsiteY17" fmla="*/ 424481 h 481962"/>
              <a:gd name="connsiteX18" fmla="*/ 363741 w 609207"/>
              <a:gd name="connsiteY18" fmla="*/ 392259 h 481962"/>
              <a:gd name="connsiteX19" fmla="*/ 363741 w 609207"/>
              <a:gd name="connsiteY19" fmla="*/ 236863 h 481962"/>
              <a:gd name="connsiteX20" fmla="*/ 441591 w 609207"/>
              <a:gd name="connsiteY20" fmla="*/ 204640 h 481962"/>
              <a:gd name="connsiteX21" fmla="*/ 455782 w 609207"/>
              <a:gd name="connsiteY21" fmla="*/ 70989 h 481962"/>
              <a:gd name="connsiteX22" fmla="*/ 476599 w 609207"/>
              <a:gd name="connsiteY22" fmla="*/ 91778 h 481962"/>
              <a:gd name="connsiteX23" fmla="*/ 476599 w 609207"/>
              <a:gd name="connsiteY23" fmla="*/ 180859 h 481962"/>
              <a:gd name="connsiteX24" fmla="*/ 444124 w 609207"/>
              <a:gd name="connsiteY24" fmla="*/ 177013 h 481962"/>
              <a:gd name="connsiteX25" fmla="*/ 434965 w 609207"/>
              <a:gd name="connsiteY25" fmla="*/ 177325 h 481962"/>
              <a:gd name="connsiteX26" fmla="*/ 434965 w 609207"/>
              <a:gd name="connsiteY26" fmla="*/ 91778 h 481962"/>
              <a:gd name="connsiteX27" fmla="*/ 455782 w 609207"/>
              <a:gd name="connsiteY27" fmla="*/ 70989 h 481962"/>
              <a:gd name="connsiteX28" fmla="*/ 372515 w 609207"/>
              <a:gd name="connsiteY28" fmla="*/ 70989 h 481962"/>
              <a:gd name="connsiteX29" fmla="*/ 393332 w 609207"/>
              <a:gd name="connsiteY29" fmla="*/ 91780 h 481962"/>
              <a:gd name="connsiteX30" fmla="*/ 393332 w 609207"/>
              <a:gd name="connsiteY30" fmla="*/ 186692 h 481962"/>
              <a:gd name="connsiteX31" fmla="*/ 351698 w 609207"/>
              <a:gd name="connsiteY31" fmla="*/ 212473 h 481962"/>
              <a:gd name="connsiteX32" fmla="*/ 351698 w 609207"/>
              <a:gd name="connsiteY32" fmla="*/ 91780 h 481962"/>
              <a:gd name="connsiteX33" fmla="*/ 372515 w 609207"/>
              <a:gd name="connsiteY33" fmla="*/ 70989 h 481962"/>
              <a:gd name="connsiteX34" fmla="*/ 289248 w 609207"/>
              <a:gd name="connsiteY34" fmla="*/ 70989 h 481962"/>
              <a:gd name="connsiteX35" fmla="*/ 310065 w 609207"/>
              <a:gd name="connsiteY35" fmla="*/ 91773 h 481962"/>
              <a:gd name="connsiteX36" fmla="*/ 310065 w 609207"/>
              <a:gd name="connsiteY36" fmla="*/ 282366 h 481962"/>
              <a:gd name="connsiteX37" fmla="*/ 306318 w 609207"/>
              <a:gd name="connsiteY37" fmla="*/ 314686 h 481962"/>
              <a:gd name="connsiteX38" fmla="*/ 310065 w 609207"/>
              <a:gd name="connsiteY38" fmla="*/ 346901 h 481962"/>
              <a:gd name="connsiteX39" fmla="*/ 310065 w 609207"/>
              <a:gd name="connsiteY39" fmla="*/ 388990 h 481962"/>
              <a:gd name="connsiteX40" fmla="*/ 289248 w 609207"/>
              <a:gd name="connsiteY40" fmla="*/ 409774 h 481962"/>
              <a:gd name="connsiteX41" fmla="*/ 268431 w 609207"/>
              <a:gd name="connsiteY41" fmla="*/ 388990 h 481962"/>
              <a:gd name="connsiteX42" fmla="*/ 268431 w 609207"/>
              <a:gd name="connsiteY42" fmla="*/ 91773 h 481962"/>
              <a:gd name="connsiteX43" fmla="*/ 289248 w 609207"/>
              <a:gd name="connsiteY43" fmla="*/ 70989 h 481962"/>
              <a:gd name="connsiteX44" fmla="*/ 205980 w 609207"/>
              <a:gd name="connsiteY44" fmla="*/ 70989 h 481962"/>
              <a:gd name="connsiteX45" fmla="*/ 226797 w 609207"/>
              <a:gd name="connsiteY45" fmla="*/ 91773 h 481962"/>
              <a:gd name="connsiteX46" fmla="*/ 226797 w 609207"/>
              <a:gd name="connsiteY46" fmla="*/ 388990 h 481962"/>
              <a:gd name="connsiteX47" fmla="*/ 205980 w 609207"/>
              <a:gd name="connsiteY47" fmla="*/ 409774 h 481962"/>
              <a:gd name="connsiteX48" fmla="*/ 185163 w 609207"/>
              <a:gd name="connsiteY48" fmla="*/ 388990 h 481962"/>
              <a:gd name="connsiteX49" fmla="*/ 185163 w 609207"/>
              <a:gd name="connsiteY49" fmla="*/ 91773 h 481962"/>
              <a:gd name="connsiteX50" fmla="*/ 205980 w 609207"/>
              <a:gd name="connsiteY50" fmla="*/ 70989 h 481962"/>
              <a:gd name="connsiteX51" fmla="*/ 122713 w 609207"/>
              <a:gd name="connsiteY51" fmla="*/ 70989 h 481962"/>
              <a:gd name="connsiteX52" fmla="*/ 143530 w 609207"/>
              <a:gd name="connsiteY52" fmla="*/ 91773 h 481962"/>
              <a:gd name="connsiteX53" fmla="*/ 143530 w 609207"/>
              <a:gd name="connsiteY53" fmla="*/ 388990 h 481962"/>
              <a:gd name="connsiteX54" fmla="*/ 122713 w 609207"/>
              <a:gd name="connsiteY54" fmla="*/ 409774 h 481962"/>
              <a:gd name="connsiteX55" fmla="*/ 101896 w 609207"/>
              <a:gd name="connsiteY55" fmla="*/ 388990 h 481962"/>
              <a:gd name="connsiteX56" fmla="*/ 101896 w 609207"/>
              <a:gd name="connsiteY56" fmla="*/ 91773 h 481962"/>
              <a:gd name="connsiteX57" fmla="*/ 122713 w 609207"/>
              <a:gd name="connsiteY57" fmla="*/ 70989 h 481962"/>
              <a:gd name="connsiteX58" fmla="*/ 20816 w 609207"/>
              <a:gd name="connsiteY58" fmla="*/ 0 h 481962"/>
              <a:gd name="connsiteX59" fmla="*/ 576590 w 609207"/>
              <a:gd name="connsiteY59" fmla="*/ 0 h 481962"/>
              <a:gd name="connsiteX60" fmla="*/ 597406 w 609207"/>
              <a:gd name="connsiteY60" fmla="*/ 20786 h 481962"/>
              <a:gd name="connsiteX61" fmla="*/ 597406 w 609207"/>
              <a:gd name="connsiteY61" fmla="*/ 399187 h 481962"/>
              <a:gd name="connsiteX62" fmla="*/ 569617 w 609207"/>
              <a:gd name="connsiteY62" fmla="*/ 371438 h 481962"/>
              <a:gd name="connsiteX63" fmla="*/ 581898 w 609207"/>
              <a:gd name="connsiteY63" fmla="*/ 314694 h 481962"/>
              <a:gd name="connsiteX64" fmla="*/ 555775 w 609207"/>
              <a:gd name="connsiteY64" fmla="*/ 233942 h 481962"/>
              <a:gd name="connsiteX65" fmla="*/ 555775 w 609207"/>
              <a:gd name="connsiteY65" fmla="*/ 41571 h 481962"/>
              <a:gd name="connsiteX66" fmla="*/ 41631 w 609207"/>
              <a:gd name="connsiteY66" fmla="*/ 41571 h 481962"/>
              <a:gd name="connsiteX67" fmla="*/ 41631 w 609207"/>
              <a:gd name="connsiteY67" fmla="*/ 428183 h 481962"/>
              <a:gd name="connsiteX68" fmla="*/ 366145 w 609207"/>
              <a:gd name="connsiteY68" fmla="*/ 428183 h 481962"/>
              <a:gd name="connsiteX69" fmla="*/ 444100 w 609207"/>
              <a:gd name="connsiteY69" fmla="*/ 452294 h 481962"/>
              <a:gd name="connsiteX70" fmla="*/ 500926 w 609207"/>
              <a:gd name="connsiteY70" fmla="*/ 440031 h 481962"/>
              <a:gd name="connsiteX71" fmla="*/ 530692 w 609207"/>
              <a:gd name="connsiteY71" fmla="*/ 469754 h 481962"/>
              <a:gd name="connsiteX72" fmla="*/ 20816 w 609207"/>
              <a:gd name="connsiteY72" fmla="*/ 469754 h 481962"/>
              <a:gd name="connsiteX73" fmla="*/ 0 w 609207"/>
              <a:gd name="connsiteY73" fmla="*/ 448968 h 481962"/>
              <a:gd name="connsiteX74" fmla="*/ 0 w 609207"/>
              <a:gd name="connsiteY74" fmla="*/ 20786 h 481962"/>
              <a:gd name="connsiteX75" fmla="*/ 20816 w 609207"/>
              <a:gd name="connsiteY75" fmla="*/ 0 h 48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9207" h="481962">
                <a:moveTo>
                  <a:pt x="441591" y="246218"/>
                </a:moveTo>
                <a:cubicBezTo>
                  <a:pt x="423273" y="246218"/>
                  <a:pt x="406100" y="253286"/>
                  <a:pt x="393195" y="266175"/>
                </a:cubicBezTo>
                <a:cubicBezTo>
                  <a:pt x="366447" y="292888"/>
                  <a:pt x="366447" y="336233"/>
                  <a:pt x="393195" y="362842"/>
                </a:cubicBezTo>
                <a:cubicBezTo>
                  <a:pt x="406100" y="375835"/>
                  <a:pt x="423273" y="382904"/>
                  <a:pt x="441591" y="382904"/>
                </a:cubicBezTo>
                <a:cubicBezTo>
                  <a:pt x="459804" y="382904"/>
                  <a:pt x="476977" y="375835"/>
                  <a:pt x="489987" y="362842"/>
                </a:cubicBezTo>
                <a:cubicBezTo>
                  <a:pt x="502892" y="349953"/>
                  <a:pt x="509970" y="332803"/>
                  <a:pt x="509970" y="314509"/>
                </a:cubicBezTo>
                <a:cubicBezTo>
                  <a:pt x="509970" y="296318"/>
                  <a:pt x="502892" y="279168"/>
                  <a:pt x="489987" y="266175"/>
                </a:cubicBezTo>
                <a:cubicBezTo>
                  <a:pt x="476977" y="253286"/>
                  <a:pt x="459804" y="246218"/>
                  <a:pt x="441591" y="246218"/>
                </a:cubicBezTo>
                <a:close/>
                <a:moveTo>
                  <a:pt x="441591" y="204640"/>
                </a:moveTo>
                <a:cubicBezTo>
                  <a:pt x="470941" y="204640"/>
                  <a:pt x="498625" y="216074"/>
                  <a:pt x="519441" y="236863"/>
                </a:cubicBezTo>
                <a:cubicBezTo>
                  <a:pt x="540152" y="257547"/>
                  <a:pt x="551601" y="285196"/>
                  <a:pt x="551601" y="314509"/>
                </a:cubicBezTo>
                <a:cubicBezTo>
                  <a:pt x="551601" y="336856"/>
                  <a:pt x="545044" y="358165"/>
                  <a:pt x="532763" y="376147"/>
                </a:cubicBezTo>
                <a:lnTo>
                  <a:pt x="603119" y="446517"/>
                </a:lnTo>
                <a:cubicBezTo>
                  <a:pt x="611237" y="454625"/>
                  <a:pt x="611237" y="467722"/>
                  <a:pt x="603119" y="475829"/>
                </a:cubicBezTo>
                <a:cubicBezTo>
                  <a:pt x="599060" y="479883"/>
                  <a:pt x="593648" y="481962"/>
                  <a:pt x="588340" y="481962"/>
                </a:cubicBezTo>
                <a:cubicBezTo>
                  <a:pt x="583032" y="481962"/>
                  <a:pt x="577724" y="479883"/>
                  <a:pt x="573665" y="475829"/>
                </a:cubicBezTo>
                <a:lnTo>
                  <a:pt x="503309" y="405563"/>
                </a:lnTo>
                <a:cubicBezTo>
                  <a:pt x="485199" y="417829"/>
                  <a:pt x="463863" y="424481"/>
                  <a:pt x="441591" y="424481"/>
                </a:cubicBezTo>
                <a:cubicBezTo>
                  <a:pt x="412137" y="424481"/>
                  <a:pt x="384556" y="413047"/>
                  <a:pt x="363741" y="392259"/>
                </a:cubicBezTo>
                <a:cubicBezTo>
                  <a:pt x="320861" y="349434"/>
                  <a:pt x="320861" y="279687"/>
                  <a:pt x="363741" y="236863"/>
                </a:cubicBezTo>
                <a:cubicBezTo>
                  <a:pt x="384556" y="216074"/>
                  <a:pt x="412137" y="204640"/>
                  <a:pt x="441591" y="204640"/>
                </a:cubicBezTo>
                <a:close/>
                <a:moveTo>
                  <a:pt x="455782" y="70989"/>
                </a:moveTo>
                <a:cubicBezTo>
                  <a:pt x="467335" y="70989"/>
                  <a:pt x="476599" y="80344"/>
                  <a:pt x="476599" y="91778"/>
                </a:cubicBezTo>
                <a:lnTo>
                  <a:pt x="476599" y="180859"/>
                </a:lnTo>
                <a:cubicBezTo>
                  <a:pt x="466086" y="178364"/>
                  <a:pt x="455157" y="177013"/>
                  <a:pt x="444124" y="177013"/>
                </a:cubicBezTo>
                <a:cubicBezTo>
                  <a:pt x="441002" y="177013"/>
                  <a:pt x="437983" y="177117"/>
                  <a:pt x="434965" y="177325"/>
                </a:cubicBezTo>
                <a:lnTo>
                  <a:pt x="434965" y="91778"/>
                </a:lnTo>
                <a:cubicBezTo>
                  <a:pt x="434965" y="80344"/>
                  <a:pt x="444333" y="70989"/>
                  <a:pt x="455782" y="70989"/>
                </a:cubicBezTo>
                <a:close/>
                <a:moveTo>
                  <a:pt x="372515" y="70989"/>
                </a:moveTo>
                <a:cubicBezTo>
                  <a:pt x="384068" y="70989"/>
                  <a:pt x="393332" y="80345"/>
                  <a:pt x="393332" y="91780"/>
                </a:cubicBezTo>
                <a:lnTo>
                  <a:pt x="393332" y="186692"/>
                </a:lnTo>
                <a:cubicBezTo>
                  <a:pt x="378240" y="192617"/>
                  <a:pt x="364084" y="201350"/>
                  <a:pt x="351698" y="212473"/>
                </a:cubicBezTo>
                <a:lnTo>
                  <a:pt x="351698" y="91780"/>
                </a:lnTo>
                <a:cubicBezTo>
                  <a:pt x="351698" y="80345"/>
                  <a:pt x="361066" y="70989"/>
                  <a:pt x="372515" y="70989"/>
                </a:cubicBezTo>
                <a:close/>
                <a:moveTo>
                  <a:pt x="289248" y="70989"/>
                </a:moveTo>
                <a:cubicBezTo>
                  <a:pt x="300801" y="70989"/>
                  <a:pt x="310065" y="80342"/>
                  <a:pt x="310065" y="91773"/>
                </a:cubicBezTo>
                <a:lnTo>
                  <a:pt x="310065" y="282366"/>
                </a:lnTo>
                <a:cubicBezTo>
                  <a:pt x="307567" y="292758"/>
                  <a:pt x="306318" y="303566"/>
                  <a:pt x="306318" y="314686"/>
                </a:cubicBezTo>
                <a:cubicBezTo>
                  <a:pt x="306318" y="325701"/>
                  <a:pt x="307567" y="336509"/>
                  <a:pt x="310065" y="346901"/>
                </a:cubicBezTo>
                <a:lnTo>
                  <a:pt x="310065" y="388990"/>
                </a:lnTo>
                <a:cubicBezTo>
                  <a:pt x="310065" y="400421"/>
                  <a:pt x="300801" y="409774"/>
                  <a:pt x="289248" y="409774"/>
                </a:cubicBezTo>
                <a:cubicBezTo>
                  <a:pt x="277799" y="409774"/>
                  <a:pt x="268431" y="400421"/>
                  <a:pt x="268431" y="388990"/>
                </a:cubicBezTo>
                <a:lnTo>
                  <a:pt x="268431" y="91773"/>
                </a:lnTo>
                <a:cubicBezTo>
                  <a:pt x="268431" y="80342"/>
                  <a:pt x="277799" y="70989"/>
                  <a:pt x="289248" y="70989"/>
                </a:cubicBezTo>
                <a:close/>
                <a:moveTo>
                  <a:pt x="205980" y="70989"/>
                </a:moveTo>
                <a:cubicBezTo>
                  <a:pt x="217533" y="70989"/>
                  <a:pt x="226797" y="80342"/>
                  <a:pt x="226797" y="91773"/>
                </a:cubicBezTo>
                <a:lnTo>
                  <a:pt x="226797" y="388990"/>
                </a:lnTo>
                <a:cubicBezTo>
                  <a:pt x="226797" y="400421"/>
                  <a:pt x="217533" y="409774"/>
                  <a:pt x="205980" y="409774"/>
                </a:cubicBezTo>
                <a:cubicBezTo>
                  <a:pt x="194531" y="409774"/>
                  <a:pt x="185163" y="400421"/>
                  <a:pt x="185163" y="388990"/>
                </a:cubicBezTo>
                <a:lnTo>
                  <a:pt x="185163" y="91773"/>
                </a:lnTo>
                <a:cubicBezTo>
                  <a:pt x="185163" y="80342"/>
                  <a:pt x="194531" y="70989"/>
                  <a:pt x="205980" y="70989"/>
                </a:cubicBezTo>
                <a:close/>
                <a:moveTo>
                  <a:pt x="122713" y="70989"/>
                </a:moveTo>
                <a:cubicBezTo>
                  <a:pt x="134266" y="70989"/>
                  <a:pt x="143530" y="80342"/>
                  <a:pt x="143530" y="91773"/>
                </a:cubicBezTo>
                <a:lnTo>
                  <a:pt x="143530" y="388990"/>
                </a:lnTo>
                <a:cubicBezTo>
                  <a:pt x="143530" y="400421"/>
                  <a:pt x="134266" y="409774"/>
                  <a:pt x="122713" y="409774"/>
                </a:cubicBezTo>
                <a:cubicBezTo>
                  <a:pt x="111264" y="409774"/>
                  <a:pt x="101896" y="400421"/>
                  <a:pt x="101896" y="388990"/>
                </a:cubicBezTo>
                <a:lnTo>
                  <a:pt x="101896" y="91773"/>
                </a:lnTo>
                <a:cubicBezTo>
                  <a:pt x="101896" y="80342"/>
                  <a:pt x="111264" y="70989"/>
                  <a:pt x="122713" y="70989"/>
                </a:cubicBezTo>
                <a:close/>
                <a:moveTo>
                  <a:pt x="20816" y="0"/>
                </a:moveTo>
                <a:lnTo>
                  <a:pt x="576590" y="0"/>
                </a:lnTo>
                <a:cubicBezTo>
                  <a:pt x="588039" y="0"/>
                  <a:pt x="597406" y="9354"/>
                  <a:pt x="597406" y="20786"/>
                </a:cubicBezTo>
                <a:lnTo>
                  <a:pt x="597406" y="399187"/>
                </a:lnTo>
                <a:lnTo>
                  <a:pt x="569617" y="371438"/>
                </a:lnTo>
                <a:cubicBezTo>
                  <a:pt x="577735" y="353771"/>
                  <a:pt x="581898" y="334440"/>
                  <a:pt x="581898" y="314694"/>
                </a:cubicBezTo>
                <a:cubicBezTo>
                  <a:pt x="581898" y="285282"/>
                  <a:pt x="572740" y="257325"/>
                  <a:pt x="555775" y="233942"/>
                </a:cubicBezTo>
                <a:lnTo>
                  <a:pt x="555775" y="41571"/>
                </a:lnTo>
                <a:lnTo>
                  <a:pt x="41631" y="41571"/>
                </a:lnTo>
                <a:lnTo>
                  <a:pt x="41631" y="428183"/>
                </a:lnTo>
                <a:lnTo>
                  <a:pt x="366145" y="428183"/>
                </a:lnTo>
                <a:cubicBezTo>
                  <a:pt x="388938" y="443876"/>
                  <a:pt x="415790" y="452294"/>
                  <a:pt x="444100" y="452294"/>
                </a:cubicBezTo>
                <a:cubicBezTo>
                  <a:pt x="463874" y="452294"/>
                  <a:pt x="483233" y="448033"/>
                  <a:pt x="500926" y="440031"/>
                </a:cubicBezTo>
                <a:lnTo>
                  <a:pt x="530692" y="469754"/>
                </a:lnTo>
                <a:lnTo>
                  <a:pt x="20816" y="469754"/>
                </a:lnTo>
                <a:cubicBezTo>
                  <a:pt x="9367" y="469754"/>
                  <a:pt x="0" y="460401"/>
                  <a:pt x="0" y="448968"/>
                </a:cubicBezTo>
                <a:lnTo>
                  <a:pt x="0" y="20786"/>
                </a:lnTo>
                <a:cubicBezTo>
                  <a:pt x="0" y="9354"/>
                  <a:pt x="9367" y="0"/>
                  <a:pt x="20816" y="0"/>
                </a:cubicBez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6096000" y="2239070"/>
            <a:ext cx="0" cy="3206055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菱形 12"/>
          <p:cNvSpPr/>
          <p:nvPr/>
        </p:nvSpPr>
        <p:spPr>
          <a:xfrm>
            <a:off x="5725419" y="1868489"/>
            <a:ext cx="741162" cy="741162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菱形 13"/>
          <p:cNvSpPr/>
          <p:nvPr/>
        </p:nvSpPr>
        <p:spPr>
          <a:xfrm>
            <a:off x="5725419" y="2936414"/>
            <a:ext cx="741162" cy="741162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菱形 14"/>
          <p:cNvSpPr/>
          <p:nvPr/>
        </p:nvSpPr>
        <p:spPr>
          <a:xfrm>
            <a:off x="5725419" y="4004338"/>
            <a:ext cx="741162" cy="741162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菱形 15"/>
          <p:cNvSpPr/>
          <p:nvPr/>
        </p:nvSpPr>
        <p:spPr>
          <a:xfrm>
            <a:off x="5725419" y="5072263"/>
            <a:ext cx="741162" cy="741162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 bwMode="auto">
          <a:xfrm>
            <a:off x="5725420" y="1966718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bg1"/>
                </a:solidFill>
                <a:latin typeface="+mj-lt"/>
              </a:rPr>
              <a:t>1</a:t>
            </a:r>
            <a:endParaRPr lang="en-US" altLang="zh-CN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文本框 17"/>
          <p:cNvSpPr txBox="1"/>
          <p:nvPr/>
        </p:nvSpPr>
        <p:spPr bwMode="auto">
          <a:xfrm>
            <a:off x="5725420" y="3027456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bg1"/>
                </a:solidFill>
                <a:latin typeface="+mj-lt"/>
              </a:rPr>
              <a:t>2</a:t>
            </a:r>
            <a:endParaRPr lang="en-US" altLang="zh-CN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文本框 18"/>
          <p:cNvSpPr txBox="1"/>
          <p:nvPr/>
        </p:nvSpPr>
        <p:spPr bwMode="auto">
          <a:xfrm>
            <a:off x="5725420" y="4110474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bg1"/>
                </a:solidFill>
                <a:latin typeface="+mj-lt"/>
              </a:rPr>
              <a:t>3</a:t>
            </a:r>
            <a:endParaRPr lang="en-US" altLang="zh-CN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文本框 19"/>
          <p:cNvSpPr txBox="1"/>
          <p:nvPr/>
        </p:nvSpPr>
        <p:spPr bwMode="auto">
          <a:xfrm>
            <a:off x="5725420" y="5154015"/>
            <a:ext cx="741162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solidFill>
                  <a:schemeClr val="bg1"/>
                </a:solidFill>
                <a:latin typeface="+mj-lt"/>
              </a:rPr>
              <a:t>4</a:t>
            </a:r>
            <a:endParaRPr lang="en-US" altLang="zh-CN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33"/>
          <p:cNvSpPr txBox="1"/>
          <p:nvPr/>
        </p:nvSpPr>
        <p:spPr>
          <a:xfrm>
            <a:off x="6837161" y="1947675"/>
            <a:ext cx="3183139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TextBox 33"/>
          <p:cNvSpPr txBox="1"/>
          <p:nvPr/>
        </p:nvSpPr>
        <p:spPr>
          <a:xfrm>
            <a:off x="6837161" y="4132948"/>
            <a:ext cx="3183139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TextBox 33"/>
          <p:cNvSpPr txBox="1"/>
          <p:nvPr/>
        </p:nvSpPr>
        <p:spPr>
          <a:xfrm>
            <a:off x="2290561" y="3027175"/>
            <a:ext cx="3183139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4" name="TextBox 33"/>
          <p:cNvSpPr txBox="1"/>
          <p:nvPr/>
        </p:nvSpPr>
        <p:spPr>
          <a:xfrm>
            <a:off x="2290560" y="5019558"/>
            <a:ext cx="3183139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2086377"/>
            <a:ext cx="3889420" cy="1725769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73494" y="2321416"/>
            <a:ext cx="1989787" cy="2034863"/>
          </a:xfrm>
          <a:prstGeom prst="rect">
            <a:avLst/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63093" y="2810812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04</a:t>
            </a:r>
            <a:endParaRPr kumimoji="1" lang="zh-CN" altLang="en-US" sz="60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93935" y="3700911"/>
            <a:ext cx="1589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PART</a:t>
            </a:r>
            <a:r>
              <a:rPr kumimoji="1" lang="zh-CN" altLang="en-US" sz="1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FOUR</a:t>
            </a:r>
            <a:endParaRPr kumimoji="1" lang="zh-CN" alt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83722" y="2785054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5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731876" y="6394360"/>
            <a:ext cx="3460124" cy="171717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709479" y="3688032"/>
            <a:ext cx="6301957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</a:rPr>
              <a:t>click here to enter text descriptions such as content introduction, data statistics, event analysis, summary and overview related to this subtitle or graph.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4928901" y="2198466"/>
            <a:ext cx="2370743" cy="237074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683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5194193" y="2463758"/>
            <a:ext cx="1840160" cy="1840158"/>
          </a:xfrm>
          <a:prstGeom prst="ellipse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  <a:effectLst>
            <a:outerShdw blurRad="266700" sx="102000" sy="102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306205" y="1575771"/>
            <a:ext cx="3616135" cy="3616132"/>
          </a:xfrm>
          <a:prstGeom prst="ellipse">
            <a:avLst/>
          </a:prstGeom>
          <a:noFill/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704831" y="4782462"/>
            <a:ext cx="818880" cy="818880"/>
          </a:xfrm>
          <a:prstGeom prst="ellipse">
            <a:avLst/>
          </a:prstGeom>
          <a:solidFill>
            <a:srgbClr val="3643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Oval 6"/>
          <p:cNvSpPr/>
          <p:nvPr/>
        </p:nvSpPr>
        <p:spPr>
          <a:xfrm>
            <a:off x="5928506" y="5027454"/>
            <a:ext cx="371529" cy="328895"/>
          </a:xfrm>
          <a:custGeom>
            <a:avLst/>
            <a:gdLst>
              <a:gd name="T0" fmla="*/ 450 w 891"/>
              <a:gd name="T1" fmla="*/ 115 h 790"/>
              <a:gd name="T2" fmla="*/ 76 w 891"/>
              <a:gd name="T3" fmla="*/ 2 h 790"/>
              <a:gd name="T4" fmla="*/ 56 w 891"/>
              <a:gd name="T5" fmla="*/ 17 h 790"/>
              <a:gd name="T6" fmla="*/ 16 w 891"/>
              <a:gd name="T7" fmla="*/ 115 h 790"/>
              <a:gd name="T8" fmla="*/ 0 w 891"/>
              <a:gd name="T9" fmla="*/ 681 h 790"/>
              <a:gd name="T10" fmla="*/ 338 w 891"/>
              <a:gd name="T11" fmla="*/ 697 h 790"/>
              <a:gd name="T12" fmla="*/ 279 w 891"/>
              <a:gd name="T13" fmla="*/ 759 h 790"/>
              <a:gd name="T14" fmla="*/ 279 w 891"/>
              <a:gd name="T15" fmla="*/ 790 h 790"/>
              <a:gd name="T16" fmla="*/ 612 w 891"/>
              <a:gd name="T17" fmla="*/ 774 h 790"/>
              <a:gd name="T18" fmla="*/ 553 w 891"/>
              <a:gd name="T19" fmla="*/ 759 h 790"/>
              <a:gd name="T20" fmla="*/ 875 w 891"/>
              <a:gd name="T21" fmla="*/ 697 h 790"/>
              <a:gd name="T22" fmla="*/ 891 w 891"/>
              <a:gd name="T23" fmla="*/ 131 h 790"/>
              <a:gd name="T24" fmla="*/ 87 w 891"/>
              <a:gd name="T25" fmla="*/ 115 h 790"/>
              <a:gd name="T26" fmla="*/ 343 w 891"/>
              <a:gd name="T27" fmla="*/ 115 h 790"/>
              <a:gd name="T28" fmla="*/ 430 w 891"/>
              <a:gd name="T29" fmla="*/ 142 h 790"/>
              <a:gd name="T30" fmla="*/ 430 w 891"/>
              <a:gd name="T31" fmla="*/ 660 h 790"/>
              <a:gd name="T32" fmla="*/ 87 w 891"/>
              <a:gd name="T33" fmla="*/ 147 h 790"/>
              <a:gd name="T34" fmla="*/ 87 w 891"/>
              <a:gd name="T35" fmla="*/ 115 h 790"/>
              <a:gd name="T36" fmla="*/ 461 w 891"/>
              <a:gd name="T37" fmla="*/ 666 h 790"/>
              <a:gd name="T38" fmla="*/ 522 w 891"/>
              <a:gd name="T39" fmla="*/ 147 h 790"/>
              <a:gd name="T40" fmla="*/ 553 w 891"/>
              <a:gd name="T41" fmla="*/ 185 h 790"/>
              <a:gd name="T42" fmla="*/ 583 w 891"/>
              <a:gd name="T43" fmla="*/ 147 h 790"/>
              <a:gd name="T44" fmla="*/ 860 w 891"/>
              <a:gd name="T45" fmla="*/ 666 h 790"/>
              <a:gd name="T46" fmla="*/ 860 w 891"/>
              <a:gd name="T47" fmla="*/ 666 h 790"/>
              <a:gd name="T48" fmla="*/ 256 w 891"/>
              <a:gd name="T49" fmla="*/ 205 h 790"/>
              <a:gd name="T50" fmla="*/ 377 w 891"/>
              <a:gd name="T51" fmla="*/ 221 h 790"/>
              <a:gd name="T52" fmla="*/ 377 w 891"/>
              <a:gd name="T53" fmla="*/ 320 h 790"/>
              <a:gd name="T54" fmla="*/ 256 w 891"/>
              <a:gd name="T55" fmla="*/ 262 h 790"/>
              <a:gd name="T56" fmla="*/ 377 w 891"/>
              <a:gd name="T57" fmla="*/ 320 h 790"/>
              <a:gd name="T58" fmla="*/ 134 w 891"/>
              <a:gd name="T59" fmla="*/ 325 h 790"/>
              <a:gd name="T60" fmla="*/ 377 w 891"/>
              <a:gd name="T61" fmla="*/ 378 h 790"/>
              <a:gd name="T62" fmla="*/ 377 w 891"/>
              <a:gd name="T63" fmla="*/ 477 h 790"/>
              <a:gd name="T64" fmla="*/ 134 w 891"/>
              <a:gd name="T65" fmla="*/ 383 h 790"/>
              <a:gd name="T66" fmla="*/ 377 w 891"/>
              <a:gd name="T67" fmla="*/ 477 h 790"/>
              <a:gd name="T68" fmla="*/ 134 w 891"/>
              <a:gd name="T69" fmla="*/ 482 h 790"/>
              <a:gd name="T70" fmla="*/ 377 w 891"/>
              <a:gd name="T71" fmla="*/ 535 h 790"/>
              <a:gd name="T72" fmla="*/ 155 w 891"/>
              <a:gd name="T73" fmla="*/ 258 h 790"/>
              <a:gd name="T74" fmla="*/ 198 w 891"/>
              <a:gd name="T75" fmla="*/ 249 h 790"/>
              <a:gd name="T76" fmla="*/ 215 w 891"/>
              <a:gd name="T77" fmla="*/ 277 h 790"/>
              <a:gd name="T78" fmla="*/ 192 w 891"/>
              <a:gd name="T79" fmla="*/ 159 h 790"/>
              <a:gd name="T80" fmla="*/ 168 w 891"/>
              <a:gd name="T81" fmla="*/ 152 h 790"/>
              <a:gd name="T82" fmla="*/ 145 w 891"/>
              <a:gd name="T83" fmla="*/ 255 h 790"/>
              <a:gd name="T84" fmla="*/ 180 w 891"/>
              <a:gd name="T85" fmla="*/ 180 h 790"/>
              <a:gd name="T86" fmla="*/ 167 w 891"/>
              <a:gd name="T87" fmla="*/ 220 h 790"/>
              <a:gd name="T88" fmla="*/ 528 w 891"/>
              <a:gd name="T89" fmla="*/ 243 h 790"/>
              <a:gd name="T90" fmla="*/ 810 w 891"/>
              <a:gd name="T91" fmla="*/ 263 h 790"/>
              <a:gd name="T92" fmla="*/ 528 w 891"/>
              <a:gd name="T93" fmla="*/ 243 h 790"/>
              <a:gd name="T94" fmla="*/ 810 w 891"/>
              <a:gd name="T95" fmla="*/ 321 h 790"/>
              <a:gd name="T96" fmla="*/ 528 w 891"/>
              <a:gd name="T97" fmla="*/ 341 h 790"/>
              <a:gd name="T98" fmla="*/ 531 w 891"/>
              <a:gd name="T99" fmla="*/ 400 h 790"/>
              <a:gd name="T100" fmla="*/ 810 w 891"/>
              <a:gd name="T101" fmla="*/ 420 h 790"/>
              <a:gd name="T102" fmla="*/ 531 w 891"/>
              <a:gd name="T103" fmla="*/ 400 h 790"/>
              <a:gd name="T104" fmla="*/ 810 w 891"/>
              <a:gd name="T105" fmla="*/ 478 h 790"/>
              <a:gd name="T106" fmla="*/ 531 w 891"/>
              <a:gd name="T107" fmla="*/ 498 h 790"/>
              <a:gd name="T108" fmla="*/ 531 w 891"/>
              <a:gd name="T109" fmla="*/ 557 h 790"/>
              <a:gd name="T110" fmla="*/ 810 w 891"/>
              <a:gd name="T111" fmla="*/ 577 h 790"/>
              <a:gd name="T112" fmla="*/ 531 w 891"/>
              <a:gd name="T113" fmla="*/ 557 h 7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91" h="790">
                <a:moveTo>
                  <a:pt x="875" y="115"/>
                </a:moveTo>
                <a:lnTo>
                  <a:pt x="450" y="115"/>
                </a:lnTo>
                <a:lnTo>
                  <a:pt x="450" y="115"/>
                </a:lnTo>
                <a:lnTo>
                  <a:pt x="76" y="2"/>
                </a:lnTo>
                <a:cubicBezTo>
                  <a:pt x="72" y="0"/>
                  <a:pt x="66" y="1"/>
                  <a:pt x="63" y="4"/>
                </a:cubicBezTo>
                <a:cubicBezTo>
                  <a:pt x="59" y="7"/>
                  <a:pt x="56" y="12"/>
                  <a:pt x="56" y="17"/>
                </a:cubicBezTo>
                <a:lnTo>
                  <a:pt x="56" y="115"/>
                </a:lnTo>
                <a:lnTo>
                  <a:pt x="16" y="115"/>
                </a:lnTo>
                <a:cubicBezTo>
                  <a:pt x="7" y="115"/>
                  <a:pt x="0" y="122"/>
                  <a:pt x="0" y="131"/>
                </a:cubicBezTo>
                <a:lnTo>
                  <a:pt x="0" y="681"/>
                </a:lnTo>
                <a:cubicBezTo>
                  <a:pt x="0" y="690"/>
                  <a:pt x="7" y="697"/>
                  <a:pt x="16" y="697"/>
                </a:cubicBezTo>
                <a:lnTo>
                  <a:pt x="338" y="697"/>
                </a:lnTo>
                <a:lnTo>
                  <a:pt x="338" y="759"/>
                </a:lnTo>
                <a:lnTo>
                  <a:pt x="279" y="759"/>
                </a:lnTo>
                <a:lnTo>
                  <a:pt x="279" y="774"/>
                </a:lnTo>
                <a:lnTo>
                  <a:pt x="279" y="790"/>
                </a:lnTo>
                <a:lnTo>
                  <a:pt x="612" y="790"/>
                </a:lnTo>
                <a:lnTo>
                  <a:pt x="612" y="774"/>
                </a:lnTo>
                <a:lnTo>
                  <a:pt x="612" y="759"/>
                </a:lnTo>
                <a:lnTo>
                  <a:pt x="553" y="759"/>
                </a:lnTo>
                <a:lnTo>
                  <a:pt x="553" y="697"/>
                </a:lnTo>
                <a:lnTo>
                  <a:pt x="875" y="697"/>
                </a:lnTo>
                <a:cubicBezTo>
                  <a:pt x="884" y="697"/>
                  <a:pt x="891" y="690"/>
                  <a:pt x="891" y="681"/>
                </a:cubicBezTo>
                <a:lnTo>
                  <a:pt x="891" y="131"/>
                </a:lnTo>
                <a:cubicBezTo>
                  <a:pt x="891" y="122"/>
                  <a:pt x="884" y="115"/>
                  <a:pt x="875" y="115"/>
                </a:cubicBezTo>
                <a:close/>
                <a:moveTo>
                  <a:pt x="87" y="115"/>
                </a:moveTo>
                <a:lnTo>
                  <a:pt x="87" y="38"/>
                </a:lnTo>
                <a:lnTo>
                  <a:pt x="343" y="115"/>
                </a:lnTo>
                <a:lnTo>
                  <a:pt x="394" y="131"/>
                </a:lnTo>
                <a:lnTo>
                  <a:pt x="430" y="142"/>
                </a:lnTo>
                <a:lnTo>
                  <a:pt x="430" y="147"/>
                </a:lnTo>
                <a:lnTo>
                  <a:pt x="430" y="660"/>
                </a:lnTo>
                <a:lnTo>
                  <a:pt x="87" y="556"/>
                </a:lnTo>
                <a:lnTo>
                  <a:pt x="87" y="147"/>
                </a:lnTo>
                <a:lnTo>
                  <a:pt x="87" y="131"/>
                </a:lnTo>
                <a:lnTo>
                  <a:pt x="87" y="115"/>
                </a:lnTo>
                <a:close/>
                <a:moveTo>
                  <a:pt x="860" y="666"/>
                </a:moveTo>
                <a:lnTo>
                  <a:pt x="461" y="666"/>
                </a:lnTo>
                <a:lnTo>
                  <a:pt x="461" y="147"/>
                </a:lnTo>
                <a:lnTo>
                  <a:pt x="522" y="147"/>
                </a:lnTo>
                <a:lnTo>
                  <a:pt x="522" y="204"/>
                </a:lnTo>
                <a:lnTo>
                  <a:pt x="553" y="185"/>
                </a:lnTo>
                <a:lnTo>
                  <a:pt x="583" y="204"/>
                </a:lnTo>
                <a:lnTo>
                  <a:pt x="583" y="147"/>
                </a:lnTo>
                <a:lnTo>
                  <a:pt x="860" y="147"/>
                </a:lnTo>
                <a:lnTo>
                  <a:pt x="860" y="666"/>
                </a:lnTo>
                <a:lnTo>
                  <a:pt x="860" y="666"/>
                </a:lnTo>
                <a:lnTo>
                  <a:pt x="860" y="666"/>
                </a:lnTo>
                <a:close/>
                <a:moveTo>
                  <a:pt x="377" y="242"/>
                </a:moveTo>
                <a:lnTo>
                  <a:pt x="256" y="205"/>
                </a:lnTo>
                <a:lnTo>
                  <a:pt x="256" y="184"/>
                </a:lnTo>
                <a:lnTo>
                  <a:pt x="377" y="221"/>
                </a:lnTo>
                <a:lnTo>
                  <a:pt x="377" y="242"/>
                </a:lnTo>
                <a:close/>
                <a:moveTo>
                  <a:pt x="377" y="320"/>
                </a:moveTo>
                <a:lnTo>
                  <a:pt x="256" y="283"/>
                </a:lnTo>
                <a:lnTo>
                  <a:pt x="256" y="262"/>
                </a:lnTo>
                <a:lnTo>
                  <a:pt x="377" y="299"/>
                </a:lnTo>
                <a:lnTo>
                  <a:pt x="377" y="320"/>
                </a:lnTo>
                <a:close/>
                <a:moveTo>
                  <a:pt x="377" y="399"/>
                </a:moveTo>
                <a:lnTo>
                  <a:pt x="134" y="325"/>
                </a:lnTo>
                <a:lnTo>
                  <a:pt x="134" y="304"/>
                </a:lnTo>
                <a:lnTo>
                  <a:pt x="377" y="378"/>
                </a:lnTo>
                <a:lnTo>
                  <a:pt x="377" y="399"/>
                </a:lnTo>
                <a:close/>
                <a:moveTo>
                  <a:pt x="377" y="477"/>
                </a:moveTo>
                <a:lnTo>
                  <a:pt x="134" y="403"/>
                </a:lnTo>
                <a:lnTo>
                  <a:pt x="134" y="383"/>
                </a:lnTo>
                <a:lnTo>
                  <a:pt x="377" y="456"/>
                </a:lnTo>
                <a:lnTo>
                  <a:pt x="377" y="477"/>
                </a:lnTo>
                <a:close/>
                <a:moveTo>
                  <a:pt x="377" y="556"/>
                </a:moveTo>
                <a:lnTo>
                  <a:pt x="134" y="482"/>
                </a:lnTo>
                <a:lnTo>
                  <a:pt x="134" y="461"/>
                </a:lnTo>
                <a:lnTo>
                  <a:pt x="377" y="535"/>
                </a:lnTo>
                <a:lnTo>
                  <a:pt x="377" y="556"/>
                </a:lnTo>
                <a:close/>
                <a:moveTo>
                  <a:pt x="155" y="258"/>
                </a:moveTo>
                <a:lnTo>
                  <a:pt x="161" y="238"/>
                </a:lnTo>
                <a:lnTo>
                  <a:pt x="198" y="249"/>
                </a:lnTo>
                <a:lnTo>
                  <a:pt x="205" y="273"/>
                </a:lnTo>
                <a:lnTo>
                  <a:pt x="215" y="277"/>
                </a:lnTo>
                <a:lnTo>
                  <a:pt x="226" y="280"/>
                </a:lnTo>
                <a:lnTo>
                  <a:pt x="192" y="159"/>
                </a:lnTo>
                <a:lnTo>
                  <a:pt x="180" y="155"/>
                </a:lnTo>
                <a:lnTo>
                  <a:pt x="168" y="152"/>
                </a:lnTo>
                <a:lnTo>
                  <a:pt x="134" y="252"/>
                </a:lnTo>
                <a:lnTo>
                  <a:pt x="145" y="255"/>
                </a:lnTo>
                <a:lnTo>
                  <a:pt x="155" y="258"/>
                </a:lnTo>
                <a:close/>
                <a:moveTo>
                  <a:pt x="180" y="180"/>
                </a:moveTo>
                <a:lnTo>
                  <a:pt x="193" y="228"/>
                </a:lnTo>
                <a:lnTo>
                  <a:pt x="167" y="220"/>
                </a:lnTo>
                <a:lnTo>
                  <a:pt x="180" y="180"/>
                </a:lnTo>
                <a:close/>
                <a:moveTo>
                  <a:pt x="528" y="243"/>
                </a:moveTo>
                <a:lnTo>
                  <a:pt x="810" y="243"/>
                </a:lnTo>
                <a:lnTo>
                  <a:pt x="810" y="263"/>
                </a:lnTo>
                <a:lnTo>
                  <a:pt x="528" y="263"/>
                </a:lnTo>
                <a:lnTo>
                  <a:pt x="528" y="243"/>
                </a:lnTo>
                <a:close/>
                <a:moveTo>
                  <a:pt x="528" y="321"/>
                </a:moveTo>
                <a:lnTo>
                  <a:pt x="810" y="321"/>
                </a:lnTo>
                <a:lnTo>
                  <a:pt x="810" y="341"/>
                </a:lnTo>
                <a:lnTo>
                  <a:pt x="528" y="341"/>
                </a:lnTo>
                <a:lnTo>
                  <a:pt x="528" y="321"/>
                </a:lnTo>
                <a:close/>
                <a:moveTo>
                  <a:pt x="531" y="400"/>
                </a:moveTo>
                <a:lnTo>
                  <a:pt x="810" y="400"/>
                </a:lnTo>
                <a:lnTo>
                  <a:pt x="810" y="420"/>
                </a:lnTo>
                <a:lnTo>
                  <a:pt x="531" y="420"/>
                </a:lnTo>
                <a:lnTo>
                  <a:pt x="531" y="400"/>
                </a:lnTo>
                <a:close/>
                <a:moveTo>
                  <a:pt x="531" y="478"/>
                </a:moveTo>
                <a:lnTo>
                  <a:pt x="810" y="478"/>
                </a:lnTo>
                <a:lnTo>
                  <a:pt x="810" y="498"/>
                </a:lnTo>
                <a:lnTo>
                  <a:pt x="531" y="498"/>
                </a:lnTo>
                <a:lnTo>
                  <a:pt x="531" y="478"/>
                </a:lnTo>
                <a:close/>
                <a:moveTo>
                  <a:pt x="531" y="557"/>
                </a:moveTo>
                <a:lnTo>
                  <a:pt x="810" y="557"/>
                </a:lnTo>
                <a:lnTo>
                  <a:pt x="810" y="577"/>
                </a:lnTo>
                <a:lnTo>
                  <a:pt x="531" y="577"/>
                </a:lnTo>
                <a:lnTo>
                  <a:pt x="531" y="5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998183" y="3544547"/>
            <a:ext cx="818880" cy="818880"/>
          </a:xfrm>
          <a:prstGeom prst="ellipse">
            <a:avLst/>
          </a:prstGeom>
          <a:solidFill>
            <a:srgbClr val="3643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Oval 10"/>
          <p:cNvSpPr/>
          <p:nvPr/>
        </p:nvSpPr>
        <p:spPr>
          <a:xfrm>
            <a:off x="4239168" y="3768222"/>
            <a:ext cx="336910" cy="371529"/>
          </a:xfrm>
          <a:custGeom>
            <a:avLst/>
            <a:gdLst>
              <a:gd name="T0" fmla="*/ 4729 w 4950"/>
              <a:gd name="T1" fmla="*/ 4345 h 5467"/>
              <a:gd name="T2" fmla="*/ 4092 w 4950"/>
              <a:gd name="T3" fmla="*/ 1833 h 5467"/>
              <a:gd name="T4" fmla="*/ 4377 w 4950"/>
              <a:gd name="T5" fmla="*/ 1164 h 5467"/>
              <a:gd name="T6" fmla="*/ 4712 w 4950"/>
              <a:gd name="T7" fmla="*/ 540 h 5467"/>
              <a:gd name="T8" fmla="*/ 4087 w 4950"/>
              <a:gd name="T9" fmla="*/ 0 h 5467"/>
              <a:gd name="T10" fmla="*/ 3608 w 4950"/>
              <a:gd name="T11" fmla="*/ 394 h 5467"/>
              <a:gd name="T12" fmla="*/ 3448 w 4950"/>
              <a:gd name="T13" fmla="*/ 367 h 5467"/>
              <a:gd name="T14" fmla="*/ 1554 w 4950"/>
              <a:gd name="T15" fmla="*/ 2064 h 5467"/>
              <a:gd name="T16" fmla="*/ 1300 w 4950"/>
              <a:gd name="T17" fmla="*/ 2702 h 5467"/>
              <a:gd name="T18" fmla="*/ 1300 w 4950"/>
              <a:gd name="T19" fmla="*/ 3375 h 5467"/>
              <a:gd name="T20" fmla="*/ 1733 w 4950"/>
              <a:gd name="T21" fmla="*/ 3611 h 5467"/>
              <a:gd name="T22" fmla="*/ 2211 w 4950"/>
              <a:gd name="T23" fmla="*/ 3329 h 5467"/>
              <a:gd name="T24" fmla="*/ 2708 w 4950"/>
              <a:gd name="T25" fmla="*/ 3218 h 5467"/>
              <a:gd name="T26" fmla="*/ 3134 w 4950"/>
              <a:gd name="T27" fmla="*/ 2918 h 5467"/>
              <a:gd name="T28" fmla="*/ 2626 w 4950"/>
              <a:gd name="T29" fmla="*/ 4345 h 5467"/>
              <a:gd name="T30" fmla="*/ 719 w 4950"/>
              <a:gd name="T31" fmla="*/ 4156 h 5467"/>
              <a:gd name="T32" fmla="*/ 2578 w 4950"/>
              <a:gd name="T33" fmla="*/ 3952 h 5467"/>
              <a:gd name="T34" fmla="*/ 220 w 4950"/>
              <a:gd name="T35" fmla="*/ 3748 h 5467"/>
              <a:gd name="T36" fmla="*/ 77 w 4950"/>
              <a:gd name="T37" fmla="*/ 4097 h 5467"/>
              <a:gd name="T38" fmla="*/ 647 w 4950"/>
              <a:gd name="T39" fmla="*/ 5263 h 5467"/>
              <a:gd name="T40" fmla="*/ 4746 w 4950"/>
              <a:gd name="T41" fmla="*/ 5467 h 5467"/>
              <a:gd name="T42" fmla="*/ 4950 w 4950"/>
              <a:gd name="T43" fmla="*/ 4549 h 5467"/>
              <a:gd name="T44" fmla="*/ 1639 w 4950"/>
              <a:gd name="T45" fmla="*/ 5059 h 5467"/>
              <a:gd name="T46" fmla="*/ 2956 w 4950"/>
              <a:gd name="T47" fmla="*/ 4753 h 5467"/>
              <a:gd name="T48" fmla="*/ 1639 w 4950"/>
              <a:gd name="T49" fmla="*/ 5059 h 5467"/>
              <a:gd name="T50" fmla="*/ 1781 w 4950"/>
              <a:gd name="T51" fmla="*/ 3183 h 5467"/>
              <a:gd name="T52" fmla="*/ 1685 w 4950"/>
              <a:gd name="T53" fmla="*/ 3183 h 5467"/>
              <a:gd name="T54" fmla="*/ 1568 w 4950"/>
              <a:gd name="T55" fmla="*/ 3039 h 5467"/>
              <a:gd name="T56" fmla="*/ 1698 w 4950"/>
              <a:gd name="T57" fmla="*/ 2881 h 5467"/>
              <a:gd name="T58" fmla="*/ 1781 w 4950"/>
              <a:gd name="T59" fmla="*/ 3183 h 5467"/>
              <a:gd name="T60" fmla="*/ 2801 w 4950"/>
              <a:gd name="T61" fmla="*/ 2547 h 5467"/>
              <a:gd name="T62" fmla="*/ 2371 w 4950"/>
              <a:gd name="T63" fmla="*/ 2949 h 5467"/>
              <a:gd name="T64" fmla="*/ 1842 w 4950"/>
              <a:gd name="T65" fmla="*/ 2448 h 5467"/>
              <a:gd name="T66" fmla="*/ 3400 w 4950"/>
              <a:gd name="T67" fmla="*/ 794 h 5467"/>
              <a:gd name="T68" fmla="*/ 3496 w 4950"/>
              <a:gd name="T69" fmla="*/ 794 h 5467"/>
              <a:gd name="T70" fmla="*/ 3664 w 4950"/>
              <a:gd name="T71" fmla="*/ 963 h 5467"/>
              <a:gd name="T72" fmla="*/ 3785 w 4950"/>
              <a:gd name="T73" fmla="*/ 1083 h 5467"/>
              <a:gd name="T74" fmla="*/ 3855 w 4950"/>
              <a:gd name="T75" fmla="*/ 1153 h 5467"/>
              <a:gd name="T76" fmla="*/ 3977 w 4950"/>
              <a:gd name="T77" fmla="*/ 1371 h 5467"/>
              <a:gd name="T78" fmla="*/ 3487 w 4950"/>
              <a:gd name="T79" fmla="*/ 1522 h 5467"/>
              <a:gd name="T80" fmla="*/ 3722 w 4950"/>
              <a:gd name="T81" fmla="*/ 4929 h 5467"/>
              <a:gd name="T82" fmla="*/ 3722 w 4950"/>
              <a:gd name="T83" fmla="*/ 4155 h 5467"/>
              <a:gd name="T84" fmla="*/ 3722 w 4950"/>
              <a:gd name="T85" fmla="*/ 4929 h 5467"/>
              <a:gd name="T86" fmla="*/ 4325 w 4950"/>
              <a:gd name="T87" fmla="*/ 5059 h 5467"/>
              <a:gd name="T88" fmla="*/ 4542 w 4950"/>
              <a:gd name="T89" fmla="*/ 4753 h 5467"/>
              <a:gd name="T90" fmla="*/ 4542 w 4950"/>
              <a:gd name="T91" fmla="*/ 5059 h 5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950" h="5467">
                <a:moveTo>
                  <a:pt x="4746" y="4345"/>
                </a:moveTo>
                <a:lnTo>
                  <a:pt x="4729" y="4345"/>
                </a:lnTo>
                <a:cubicBezTo>
                  <a:pt x="4871" y="3179"/>
                  <a:pt x="4492" y="2471"/>
                  <a:pt x="4216" y="2124"/>
                </a:cubicBezTo>
                <a:cubicBezTo>
                  <a:pt x="4196" y="2016"/>
                  <a:pt x="4153" y="1918"/>
                  <a:pt x="4092" y="1833"/>
                </a:cubicBezTo>
                <a:lnTo>
                  <a:pt x="4265" y="1660"/>
                </a:lnTo>
                <a:cubicBezTo>
                  <a:pt x="4399" y="1526"/>
                  <a:pt x="4437" y="1331"/>
                  <a:pt x="4377" y="1164"/>
                </a:cubicBezTo>
                <a:lnTo>
                  <a:pt x="4712" y="829"/>
                </a:lnTo>
                <a:cubicBezTo>
                  <a:pt x="4791" y="749"/>
                  <a:pt x="4791" y="620"/>
                  <a:pt x="4712" y="540"/>
                </a:cubicBezTo>
                <a:lnTo>
                  <a:pt x="4231" y="60"/>
                </a:lnTo>
                <a:cubicBezTo>
                  <a:pt x="4193" y="21"/>
                  <a:pt x="4141" y="0"/>
                  <a:pt x="4087" y="0"/>
                </a:cubicBezTo>
                <a:cubicBezTo>
                  <a:pt x="4033" y="0"/>
                  <a:pt x="3981" y="21"/>
                  <a:pt x="3942" y="60"/>
                </a:cubicBezTo>
                <a:lnTo>
                  <a:pt x="3608" y="394"/>
                </a:lnTo>
                <a:cubicBezTo>
                  <a:pt x="3557" y="376"/>
                  <a:pt x="3503" y="367"/>
                  <a:pt x="3448" y="367"/>
                </a:cubicBezTo>
                <a:lnTo>
                  <a:pt x="3448" y="367"/>
                </a:lnTo>
                <a:cubicBezTo>
                  <a:pt x="3321" y="367"/>
                  <a:pt x="3201" y="416"/>
                  <a:pt x="3112" y="506"/>
                </a:cubicBezTo>
                <a:lnTo>
                  <a:pt x="1554" y="2064"/>
                </a:lnTo>
                <a:cubicBezTo>
                  <a:pt x="1420" y="2198"/>
                  <a:pt x="1383" y="2392"/>
                  <a:pt x="1442" y="2560"/>
                </a:cubicBezTo>
                <a:lnTo>
                  <a:pt x="1300" y="2702"/>
                </a:lnTo>
                <a:cubicBezTo>
                  <a:pt x="1210" y="2792"/>
                  <a:pt x="1161" y="2912"/>
                  <a:pt x="1161" y="3039"/>
                </a:cubicBezTo>
                <a:cubicBezTo>
                  <a:pt x="1161" y="3166"/>
                  <a:pt x="1210" y="3285"/>
                  <a:pt x="1300" y="3375"/>
                </a:cubicBezTo>
                <a:lnTo>
                  <a:pt x="1396" y="3471"/>
                </a:lnTo>
                <a:cubicBezTo>
                  <a:pt x="1486" y="3561"/>
                  <a:pt x="1605" y="3611"/>
                  <a:pt x="1733" y="3611"/>
                </a:cubicBezTo>
                <a:cubicBezTo>
                  <a:pt x="1860" y="3611"/>
                  <a:pt x="1979" y="3561"/>
                  <a:pt x="2069" y="3471"/>
                </a:cubicBezTo>
                <a:lnTo>
                  <a:pt x="2211" y="3329"/>
                </a:lnTo>
                <a:cubicBezTo>
                  <a:pt x="2262" y="3348"/>
                  <a:pt x="2316" y="3357"/>
                  <a:pt x="2371" y="3357"/>
                </a:cubicBezTo>
                <a:cubicBezTo>
                  <a:pt x="2498" y="3357"/>
                  <a:pt x="2618" y="3307"/>
                  <a:pt x="2708" y="3218"/>
                </a:cubicBezTo>
                <a:lnTo>
                  <a:pt x="3056" y="2869"/>
                </a:lnTo>
                <a:cubicBezTo>
                  <a:pt x="3081" y="2887"/>
                  <a:pt x="3107" y="2903"/>
                  <a:pt x="3134" y="2918"/>
                </a:cubicBezTo>
                <a:cubicBezTo>
                  <a:pt x="3219" y="3256"/>
                  <a:pt x="3161" y="3596"/>
                  <a:pt x="2961" y="3930"/>
                </a:cubicBezTo>
                <a:cubicBezTo>
                  <a:pt x="2841" y="4131"/>
                  <a:pt x="2700" y="4276"/>
                  <a:pt x="2626" y="4345"/>
                </a:cubicBezTo>
                <a:lnTo>
                  <a:pt x="912" y="4345"/>
                </a:lnTo>
                <a:lnTo>
                  <a:pt x="719" y="4156"/>
                </a:lnTo>
                <a:lnTo>
                  <a:pt x="2374" y="4156"/>
                </a:lnTo>
                <a:cubicBezTo>
                  <a:pt x="2487" y="4156"/>
                  <a:pt x="2578" y="4064"/>
                  <a:pt x="2578" y="3952"/>
                </a:cubicBezTo>
                <a:cubicBezTo>
                  <a:pt x="2578" y="3839"/>
                  <a:pt x="2487" y="3748"/>
                  <a:pt x="2374" y="3748"/>
                </a:cubicBezTo>
                <a:lnTo>
                  <a:pt x="220" y="3748"/>
                </a:lnTo>
                <a:cubicBezTo>
                  <a:pt x="137" y="3748"/>
                  <a:pt x="63" y="3798"/>
                  <a:pt x="32" y="3874"/>
                </a:cubicBezTo>
                <a:cubicBezTo>
                  <a:pt x="0" y="3951"/>
                  <a:pt x="18" y="4039"/>
                  <a:pt x="77" y="4097"/>
                </a:cubicBezTo>
                <a:lnTo>
                  <a:pt x="647" y="4656"/>
                </a:lnTo>
                <a:lnTo>
                  <a:pt x="647" y="5263"/>
                </a:lnTo>
                <a:cubicBezTo>
                  <a:pt x="647" y="5375"/>
                  <a:pt x="738" y="5467"/>
                  <a:pt x="851" y="5467"/>
                </a:cubicBezTo>
                <a:lnTo>
                  <a:pt x="4746" y="5467"/>
                </a:lnTo>
                <a:cubicBezTo>
                  <a:pt x="4859" y="5467"/>
                  <a:pt x="4950" y="5375"/>
                  <a:pt x="4950" y="5263"/>
                </a:cubicBezTo>
                <a:lnTo>
                  <a:pt x="4950" y="4549"/>
                </a:lnTo>
                <a:cubicBezTo>
                  <a:pt x="4950" y="4436"/>
                  <a:pt x="4859" y="4345"/>
                  <a:pt x="4746" y="4345"/>
                </a:cubicBezTo>
                <a:close/>
                <a:moveTo>
                  <a:pt x="1639" y="5059"/>
                </a:moveTo>
                <a:lnTo>
                  <a:pt x="1327" y="4753"/>
                </a:lnTo>
                <a:lnTo>
                  <a:pt x="2956" y="4753"/>
                </a:lnTo>
                <a:cubicBezTo>
                  <a:pt x="2987" y="4867"/>
                  <a:pt x="3043" y="4971"/>
                  <a:pt x="3118" y="5059"/>
                </a:cubicBezTo>
                <a:lnTo>
                  <a:pt x="1639" y="5059"/>
                </a:lnTo>
                <a:lnTo>
                  <a:pt x="1639" y="5059"/>
                </a:lnTo>
                <a:close/>
                <a:moveTo>
                  <a:pt x="1781" y="3183"/>
                </a:moveTo>
                <a:cubicBezTo>
                  <a:pt x="1763" y="3200"/>
                  <a:pt x="1743" y="3203"/>
                  <a:pt x="1733" y="3203"/>
                </a:cubicBezTo>
                <a:cubicBezTo>
                  <a:pt x="1722" y="3203"/>
                  <a:pt x="1702" y="3200"/>
                  <a:pt x="1685" y="3183"/>
                </a:cubicBezTo>
                <a:lnTo>
                  <a:pt x="1588" y="3087"/>
                </a:lnTo>
                <a:cubicBezTo>
                  <a:pt x="1571" y="3070"/>
                  <a:pt x="1568" y="3049"/>
                  <a:pt x="1568" y="3039"/>
                </a:cubicBezTo>
                <a:cubicBezTo>
                  <a:pt x="1568" y="3028"/>
                  <a:pt x="1571" y="3008"/>
                  <a:pt x="1588" y="2991"/>
                </a:cubicBezTo>
                <a:lnTo>
                  <a:pt x="1698" y="2881"/>
                </a:lnTo>
                <a:lnTo>
                  <a:pt x="1890" y="3073"/>
                </a:lnTo>
                <a:lnTo>
                  <a:pt x="1781" y="3183"/>
                </a:lnTo>
                <a:close/>
                <a:moveTo>
                  <a:pt x="2745" y="2264"/>
                </a:moveTo>
                <a:cubicBezTo>
                  <a:pt x="2745" y="2363"/>
                  <a:pt x="2765" y="2459"/>
                  <a:pt x="2801" y="2547"/>
                </a:cubicBezTo>
                <a:lnTo>
                  <a:pt x="2419" y="2929"/>
                </a:lnTo>
                <a:cubicBezTo>
                  <a:pt x="2402" y="2946"/>
                  <a:pt x="2382" y="2949"/>
                  <a:pt x="2371" y="2949"/>
                </a:cubicBezTo>
                <a:cubicBezTo>
                  <a:pt x="2361" y="2949"/>
                  <a:pt x="2340" y="2946"/>
                  <a:pt x="2323" y="2929"/>
                </a:cubicBezTo>
                <a:lnTo>
                  <a:pt x="1842" y="2448"/>
                </a:lnTo>
                <a:cubicBezTo>
                  <a:pt x="1816" y="2422"/>
                  <a:pt x="1816" y="2379"/>
                  <a:pt x="1842" y="2352"/>
                </a:cubicBezTo>
                <a:lnTo>
                  <a:pt x="3400" y="794"/>
                </a:lnTo>
                <a:cubicBezTo>
                  <a:pt x="3417" y="777"/>
                  <a:pt x="3438" y="775"/>
                  <a:pt x="3448" y="775"/>
                </a:cubicBezTo>
                <a:cubicBezTo>
                  <a:pt x="3459" y="775"/>
                  <a:pt x="3479" y="777"/>
                  <a:pt x="3496" y="794"/>
                </a:cubicBezTo>
                <a:lnTo>
                  <a:pt x="3618" y="917"/>
                </a:lnTo>
                <a:cubicBezTo>
                  <a:pt x="3634" y="933"/>
                  <a:pt x="3649" y="948"/>
                  <a:pt x="3664" y="963"/>
                </a:cubicBezTo>
                <a:cubicBezTo>
                  <a:pt x="3671" y="970"/>
                  <a:pt x="3679" y="977"/>
                  <a:pt x="3687" y="985"/>
                </a:cubicBezTo>
                <a:lnTo>
                  <a:pt x="3785" y="1083"/>
                </a:lnTo>
                <a:cubicBezTo>
                  <a:pt x="3793" y="1091"/>
                  <a:pt x="3801" y="1099"/>
                  <a:pt x="3809" y="1107"/>
                </a:cubicBezTo>
                <a:cubicBezTo>
                  <a:pt x="3823" y="1122"/>
                  <a:pt x="3839" y="1138"/>
                  <a:pt x="3855" y="1153"/>
                </a:cubicBezTo>
                <a:lnTo>
                  <a:pt x="3977" y="1275"/>
                </a:lnTo>
                <a:cubicBezTo>
                  <a:pt x="4003" y="1302"/>
                  <a:pt x="4003" y="1345"/>
                  <a:pt x="3977" y="1371"/>
                </a:cubicBezTo>
                <a:lnTo>
                  <a:pt x="3771" y="1578"/>
                </a:lnTo>
                <a:cubicBezTo>
                  <a:pt x="3683" y="1542"/>
                  <a:pt x="3587" y="1522"/>
                  <a:pt x="3487" y="1522"/>
                </a:cubicBezTo>
                <a:cubicBezTo>
                  <a:pt x="3078" y="1522"/>
                  <a:pt x="2745" y="1855"/>
                  <a:pt x="2745" y="2264"/>
                </a:cubicBezTo>
                <a:close/>
                <a:moveTo>
                  <a:pt x="3722" y="4929"/>
                </a:moveTo>
                <a:cubicBezTo>
                  <a:pt x="3508" y="4929"/>
                  <a:pt x="3335" y="4756"/>
                  <a:pt x="3335" y="4542"/>
                </a:cubicBezTo>
                <a:cubicBezTo>
                  <a:pt x="3335" y="4329"/>
                  <a:pt x="3508" y="4155"/>
                  <a:pt x="3722" y="4155"/>
                </a:cubicBezTo>
                <a:cubicBezTo>
                  <a:pt x="3935" y="4155"/>
                  <a:pt x="4109" y="4329"/>
                  <a:pt x="4109" y="4542"/>
                </a:cubicBezTo>
                <a:cubicBezTo>
                  <a:pt x="4109" y="4756"/>
                  <a:pt x="3935" y="4929"/>
                  <a:pt x="3722" y="4929"/>
                </a:cubicBezTo>
                <a:close/>
                <a:moveTo>
                  <a:pt x="4542" y="5059"/>
                </a:moveTo>
                <a:lnTo>
                  <a:pt x="4325" y="5059"/>
                </a:lnTo>
                <a:cubicBezTo>
                  <a:pt x="4400" y="4971"/>
                  <a:pt x="4457" y="4867"/>
                  <a:pt x="4488" y="4753"/>
                </a:cubicBezTo>
                <a:lnTo>
                  <a:pt x="4542" y="4753"/>
                </a:lnTo>
                <a:lnTo>
                  <a:pt x="4542" y="5059"/>
                </a:lnTo>
                <a:lnTo>
                  <a:pt x="4542" y="50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306204" y="1732714"/>
            <a:ext cx="818880" cy="818880"/>
          </a:xfrm>
          <a:prstGeom prst="ellipse">
            <a:avLst/>
          </a:prstGeom>
          <a:solidFill>
            <a:srgbClr val="3643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Oval 13"/>
          <p:cNvSpPr/>
          <p:nvPr/>
        </p:nvSpPr>
        <p:spPr>
          <a:xfrm>
            <a:off x="4557407" y="1956389"/>
            <a:ext cx="316474" cy="371529"/>
          </a:xfrm>
          <a:custGeom>
            <a:avLst/>
            <a:gdLst>
              <a:gd name="T0" fmla="*/ 2311 w 2389"/>
              <a:gd name="T1" fmla="*/ 1022 h 2809"/>
              <a:gd name="T2" fmla="*/ 1628 w 2389"/>
              <a:gd name="T3" fmla="*/ 1143 h 2809"/>
              <a:gd name="T4" fmla="*/ 1793 w 2389"/>
              <a:gd name="T5" fmla="*/ 746 h 2809"/>
              <a:gd name="T6" fmla="*/ 1740 w 2389"/>
              <a:gd name="T7" fmla="*/ 597 h 2809"/>
              <a:gd name="T8" fmla="*/ 1228 w 2389"/>
              <a:gd name="T9" fmla="*/ 0 h 2809"/>
              <a:gd name="T10" fmla="*/ 844 w 2389"/>
              <a:gd name="T11" fmla="*/ 207 h 2809"/>
              <a:gd name="T12" fmla="*/ 641 w 2389"/>
              <a:gd name="T13" fmla="*/ 650 h 2809"/>
              <a:gd name="T14" fmla="*/ 593 w 2389"/>
              <a:gd name="T15" fmla="*/ 746 h 2809"/>
              <a:gd name="T16" fmla="*/ 750 w 2389"/>
              <a:gd name="T17" fmla="*/ 1141 h 2809"/>
              <a:gd name="T18" fmla="*/ 24 w 2389"/>
              <a:gd name="T19" fmla="*/ 1036 h 2809"/>
              <a:gd name="T20" fmla="*/ 0 w 2389"/>
              <a:gd name="T21" fmla="*/ 2491 h 2809"/>
              <a:gd name="T22" fmla="*/ 983 w 2389"/>
              <a:gd name="T23" fmla="*/ 2722 h 2809"/>
              <a:gd name="T24" fmla="*/ 1049 w 2389"/>
              <a:gd name="T25" fmla="*/ 2809 h 2809"/>
              <a:gd name="T26" fmla="*/ 1407 w 2389"/>
              <a:gd name="T27" fmla="*/ 2742 h 2809"/>
              <a:gd name="T28" fmla="*/ 2334 w 2389"/>
              <a:gd name="T29" fmla="*/ 2557 h 2809"/>
              <a:gd name="T30" fmla="*/ 2389 w 2389"/>
              <a:gd name="T31" fmla="*/ 1087 h 2809"/>
              <a:gd name="T32" fmla="*/ 1274 w 2389"/>
              <a:gd name="T33" fmla="*/ 2676 h 2809"/>
              <a:gd name="T34" fmla="*/ 1116 w 2389"/>
              <a:gd name="T35" fmla="*/ 1362 h 2809"/>
              <a:gd name="T36" fmla="*/ 1274 w 2389"/>
              <a:gd name="T37" fmla="*/ 2676 h 2809"/>
              <a:gd name="T38" fmla="*/ 926 w 2389"/>
              <a:gd name="T39" fmla="*/ 1172 h 2809"/>
              <a:gd name="T40" fmla="*/ 804 w 2389"/>
              <a:gd name="T41" fmla="*/ 1009 h 2809"/>
              <a:gd name="T42" fmla="*/ 786 w 2389"/>
              <a:gd name="T43" fmla="*/ 1012 h 2809"/>
              <a:gd name="T44" fmla="*/ 718 w 2389"/>
              <a:gd name="T45" fmla="*/ 808 h 2809"/>
              <a:gd name="T46" fmla="*/ 772 w 2389"/>
              <a:gd name="T47" fmla="*/ 736 h 2809"/>
              <a:gd name="T48" fmla="*/ 927 w 2389"/>
              <a:gd name="T49" fmla="*/ 567 h 2809"/>
              <a:gd name="T50" fmla="*/ 1142 w 2389"/>
              <a:gd name="T51" fmla="*/ 571 h 2809"/>
              <a:gd name="T52" fmla="*/ 1614 w 2389"/>
              <a:gd name="T53" fmla="*/ 736 h 2809"/>
              <a:gd name="T54" fmla="*/ 1681 w 2389"/>
              <a:gd name="T55" fmla="*/ 819 h 2809"/>
              <a:gd name="T56" fmla="*/ 1600 w 2389"/>
              <a:gd name="T57" fmla="*/ 1012 h 2809"/>
              <a:gd name="T58" fmla="*/ 1525 w 2389"/>
              <a:gd name="T59" fmla="*/ 1049 h 2809"/>
              <a:gd name="T60" fmla="*/ 1194 w 2389"/>
              <a:gd name="T61" fmla="*/ 1220 h 2809"/>
              <a:gd name="T62" fmla="*/ 1528 w 2389"/>
              <a:gd name="T63" fmla="*/ 1974 h 2809"/>
              <a:gd name="T64" fmla="*/ 1450 w 2389"/>
              <a:gd name="T65" fmla="*/ 1922 h 2809"/>
              <a:gd name="T66" fmla="*/ 2155 w 2389"/>
              <a:gd name="T67" fmla="*/ 1715 h 2809"/>
              <a:gd name="T68" fmla="*/ 2181 w 2389"/>
              <a:gd name="T69" fmla="*/ 1845 h 2809"/>
              <a:gd name="T70" fmla="*/ 1528 w 2389"/>
              <a:gd name="T71" fmla="*/ 1628 h 2809"/>
              <a:gd name="T72" fmla="*/ 1450 w 2389"/>
              <a:gd name="T73" fmla="*/ 1576 h 2809"/>
              <a:gd name="T74" fmla="*/ 2155 w 2389"/>
              <a:gd name="T75" fmla="*/ 1368 h 2809"/>
              <a:gd name="T76" fmla="*/ 2181 w 2389"/>
              <a:gd name="T77" fmla="*/ 1499 h 2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89" h="2809">
                <a:moveTo>
                  <a:pt x="2365" y="1036"/>
                </a:moveTo>
                <a:cubicBezTo>
                  <a:pt x="2350" y="1023"/>
                  <a:pt x="2330" y="1018"/>
                  <a:pt x="2311" y="1022"/>
                </a:cubicBezTo>
                <a:lnTo>
                  <a:pt x="1628" y="1143"/>
                </a:lnTo>
                <a:cubicBezTo>
                  <a:pt x="1628" y="1143"/>
                  <a:pt x="1628" y="1143"/>
                  <a:pt x="1628" y="1143"/>
                </a:cubicBezTo>
                <a:cubicBezTo>
                  <a:pt x="1680" y="1134"/>
                  <a:pt x="1771" y="1097"/>
                  <a:pt x="1810" y="947"/>
                </a:cubicBezTo>
                <a:cubicBezTo>
                  <a:pt x="1832" y="865"/>
                  <a:pt x="1826" y="797"/>
                  <a:pt x="1793" y="746"/>
                </a:cubicBezTo>
                <a:cubicBezTo>
                  <a:pt x="1779" y="725"/>
                  <a:pt x="1763" y="710"/>
                  <a:pt x="1748" y="700"/>
                </a:cubicBezTo>
                <a:cubicBezTo>
                  <a:pt x="1748" y="674"/>
                  <a:pt x="1746" y="638"/>
                  <a:pt x="1740" y="597"/>
                </a:cubicBezTo>
                <a:cubicBezTo>
                  <a:pt x="1744" y="541"/>
                  <a:pt x="1758" y="254"/>
                  <a:pt x="1580" y="123"/>
                </a:cubicBezTo>
                <a:cubicBezTo>
                  <a:pt x="1471" y="43"/>
                  <a:pt x="1349" y="0"/>
                  <a:pt x="1228" y="0"/>
                </a:cubicBezTo>
                <a:cubicBezTo>
                  <a:pt x="1129" y="0"/>
                  <a:pt x="1034" y="28"/>
                  <a:pt x="962" y="79"/>
                </a:cubicBezTo>
                <a:cubicBezTo>
                  <a:pt x="900" y="123"/>
                  <a:pt x="864" y="171"/>
                  <a:pt x="844" y="207"/>
                </a:cubicBezTo>
                <a:cubicBezTo>
                  <a:pt x="786" y="210"/>
                  <a:pt x="673" y="236"/>
                  <a:pt x="622" y="382"/>
                </a:cubicBezTo>
                <a:cubicBezTo>
                  <a:pt x="578" y="510"/>
                  <a:pt x="606" y="601"/>
                  <a:pt x="641" y="650"/>
                </a:cubicBezTo>
                <a:cubicBezTo>
                  <a:pt x="639" y="669"/>
                  <a:pt x="638" y="686"/>
                  <a:pt x="638" y="700"/>
                </a:cubicBezTo>
                <a:cubicBezTo>
                  <a:pt x="623" y="710"/>
                  <a:pt x="607" y="725"/>
                  <a:pt x="593" y="746"/>
                </a:cubicBezTo>
                <a:cubicBezTo>
                  <a:pt x="560" y="797"/>
                  <a:pt x="554" y="865"/>
                  <a:pt x="576" y="947"/>
                </a:cubicBezTo>
                <a:cubicBezTo>
                  <a:pt x="613" y="1090"/>
                  <a:pt x="697" y="1130"/>
                  <a:pt x="750" y="1141"/>
                </a:cubicBezTo>
                <a:lnTo>
                  <a:pt x="78" y="1022"/>
                </a:lnTo>
                <a:cubicBezTo>
                  <a:pt x="59" y="1018"/>
                  <a:pt x="39" y="1023"/>
                  <a:pt x="24" y="1036"/>
                </a:cubicBezTo>
                <a:cubicBezTo>
                  <a:pt x="9" y="1049"/>
                  <a:pt x="0" y="1067"/>
                  <a:pt x="0" y="1087"/>
                </a:cubicBezTo>
                <a:lnTo>
                  <a:pt x="0" y="2491"/>
                </a:lnTo>
                <a:cubicBezTo>
                  <a:pt x="0" y="2524"/>
                  <a:pt x="23" y="2551"/>
                  <a:pt x="55" y="2557"/>
                </a:cubicBezTo>
                <a:lnTo>
                  <a:pt x="983" y="2722"/>
                </a:lnTo>
                <a:lnTo>
                  <a:pt x="983" y="2742"/>
                </a:lnTo>
                <a:cubicBezTo>
                  <a:pt x="983" y="2779"/>
                  <a:pt x="1012" y="2809"/>
                  <a:pt x="1049" y="2809"/>
                </a:cubicBezTo>
                <a:lnTo>
                  <a:pt x="1341" y="2809"/>
                </a:lnTo>
                <a:cubicBezTo>
                  <a:pt x="1378" y="2809"/>
                  <a:pt x="1407" y="2779"/>
                  <a:pt x="1407" y="2742"/>
                </a:cubicBezTo>
                <a:lnTo>
                  <a:pt x="1407" y="2722"/>
                </a:lnTo>
                <a:lnTo>
                  <a:pt x="2334" y="2557"/>
                </a:lnTo>
                <a:cubicBezTo>
                  <a:pt x="2366" y="2551"/>
                  <a:pt x="2389" y="2524"/>
                  <a:pt x="2389" y="2491"/>
                </a:cubicBezTo>
                <a:lnTo>
                  <a:pt x="2389" y="1087"/>
                </a:lnTo>
                <a:cubicBezTo>
                  <a:pt x="2389" y="1067"/>
                  <a:pt x="2380" y="1049"/>
                  <a:pt x="2365" y="1036"/>
                </a:cubicBezTo>
                <a:close/>
                <a:moveTo>
                  <a:pt x="1274" y="2676"/>
                </a:moveTo>
                <a:lnTo>
                  <a:pt x="1116" y="2676"/>
                </a:lnTo>
                <a:lnTo>
                  <a:pt x="1116" y="1362"/>
                </a:lnTo>
                <a:lnTo>
                  <a:pt x="1274" y="1362"/>
                </a:lnTo>
                <a:lnTo>
                  <a:pt x="1274" y="2676"/>
                </a:lnTo>
                <a:close/>
                <a:moveTo>
                  <a:pt x="1194" y="1220"/>
                </a:moveTo>
                <a:lnTo>
                  <a:pt x="926" y="1172"/>
                </a:lnTo>
                <a:cubicBezTo>
                  <a:pt x="897" y="1124"/>
                  <a:pt x="872" y="1074"/>
                  <a:pt x="861" y="1049"/>
                </a:cubicBezTo>
                <a:cubicBezTo>
                  <a:pt x="849" y="1025"/>
                  <a:pt x="828" y="1009"/>
                  <a:pt x="804" y="1009"/>
                </a:cubicBezTo>
                <a:cubicBezTo>
                  <a:pt x="799" y="1009"/>
                  <a:pt x="793" y="1010"/>
                  <a:pt x="788" y="1012"/>
                </a:cubicBezTo>
                <a:cubicBezTo>
                  <a:pt x="787" y="1012"/>
                  <a:pt x="787" y="1012"/>
                  <a:pt x="786" y="1012"/>
                </a:cubicBezTo>
                <a:cubicBezTo>
                  <a:pt x="751" y="1012"/>
                  <a:pt x="721" y="976"/>
                  <a:pt x="705" y="914"/>
                </a:cubicBezTo>
                <a:cubicBezTo>
                  <a:pt x="690" y="857"/>
                  <a:pt x="695" y="815"/>
                  <a:pt x="718" y="808"/>
                </a:cubicBezTo>
                <a:cubicBezTo>
                  <a:pt x="735" y="806"/>
                  <a:pt x="748" y="798"/>
                  <a:pt x="760" y="785"/>
                </a:cubicBezTo>
                <a:cubicBezTo>
                  <a:pt x="771" y="771"/>
                  <a:pt x="774" y="754"/>
                  <a:pt x="772" y="736"/>
                </a:cubicBezTo>
                <a:cubicBezTo>
                  <a:pt x="772" y="736"/>
                  <a:pt x="771" y="712"/>
                  <a:pt x="773" y="675"/>
                </a:cubicBezTo>
                <a:cubicBezTo>
                  <a:pt x="813" y="657"/>
                  <a:pt x="875" y="623"/>
                  <a:pt x="927" y="567"/>
                </a:cubicBezTo>
                <a:cubicBezTo>
                  <a:pt x="951" y="540"/>
                  <a:pt x="970" y="508"/>
                  <a:pt x="984" y="477"/>
                </a:cubicBezTo>
                <a:cubicBezTo>
                  <a:pt x="1023" y="507"/>
                  <a:pt x="1075" y="542"/>
                  <a:pt x="1142" y="571"/>
                </a:cubicBezTo>
                <a:cubicBezTo>
                  <a:pt x="1264" y="625"/>
                  <a:pt x="1504" y="652"/>
                  <a:pt x="1613" y="661"/>
                </a:cubicBezTo>
                <a:cubicBezTo>
                  <a:pt x="1616" y="706"/>
                  <a:pt x="1614" y="735"/>
                  <a:pt x="1614" y="736"/>
                </a:cubicBezTo>
                <a:cubicBezTo>
                  <a:pt x="1611" y="771"/>
                  <a:pt x="1635" y="802"/>
                  <a:pt x="1669" y="808"/>
                </a:cubicBezTo>
                <a:cubicBezTo>
                  <a:pt x="1669" y="808"/>
                  <a:pt x="1676" y="811"/>
                  <a:pt x="1681" y="819"/>
                </a:cubicBezTo>
                <a:cubicBezTo>
                  <a:pt x="1692" y="836"/>
                  <a:pt x="1692" y="871"/>
                  <a:pt x="1681" y="914"/>
                </a:cubicBezTo>
                <a:cubicBezTo>
                  <a:pt x="1665" y="976"/>
                  <a:pt x="1635" y="1012"/>
                  <a:pt x="1600" y="1012"/>
                </a:cubicBezTo>
                <a:cubicBezTo>
                  <a:pt x="1599" y="1012"/>
                  <a:pt x="1599" y="1012"/>
                  <a:pt x="1598" y="1012"/>
                </a:cubicBezTo>
                <a:cubicBezTo>
                  <a:pt x="1567" y="1003"/>
                  <a:pt x="1539" y="1020"/>
                  <a:pt x="1525" y="1049"/>
                </a:cubicBezTo>
                <a:cubicBezTo>
                  <a:pt x="1514" y="1074"/>
                  <a:pt x="1489" y="1124"/>
                  <a:pt x="1459" y="1173"/>
                </a:cubicBezTo>
                <a:lnTo>
                  <a:pt x="1194" y="1220"/>
                </a:lnTo>
                <a:close/>
                <a:moveTo>
                  <a:pt x="2181" y="1845"/>
                </a:moveTo>
                <a:lnTo>
                  <a:pt x="1528" y="1974"/>
                </a:lnTo>
                <a:cubicBezTo>
                  <a:pt x="1524" y="1975"/>
                  <a:pt x="1519" y="1976"/>
                  <a:pt x="1515" y="1976"/>
                </a:cubicBezTo>
                <a:cubicBezTo>
                  <a:pt x="1484" y="1976"/>
                  <a:pt x="1456" y="1954"/>
                  <a:pt x="1450" y="1922"/>
                </a:cubicBezTo>
                <a:cubicBezTo>
                  <a:pt x="1442" y="1886"/>
                  <a:pt x="1466" y="1851"/>
                  <a:pt x="1502" y="1844"/>
                </a:cubicBezTo>
                <a:lnTo>
                  <a:pt x="2155" y="1715"/>
                </a:lnTo>
                <a:cubicBezTo>
                  <a:pt x="2191" y="1707"/>
                  <a:pt x="2227" y="1731"/>
                  <a:pt x="2234" y="1767"/>
                </a:cubicBezTo>
                <a:cubicBezTo>
                  <a:pt x="2241" y="1803"/>
                  <a:pt x="2217" y="1838"/>
                  <a:pt x="2181" y="1845"/>
                </a:cubicBezTo>
                <a:close/>
                <a:moveTo>
                  <a:pt x="2181" y="1499"/>
                </a:moveTo>
                <a:lnTo>
                  <a:pt x="1528" y="1628"/>
                </a:lnTo>
                <a:cubicBezTo>
                  <a:pt x="1524" y="1629"/>
                  <a:pt x="1519" y="1629"/>
                  <a:pt x="1515" y="1629"/>
                </a:cubicBezTo>
                <a:cubicBezTo>
                  <a:pt x="1484" y="1629"/>
                  <a:pt x="1456" y="1607"/>
                  <a:pt x="1450" y="1576"/>
                </a:cubicBezTo>
                <a:cubicBezTo>
                  <a:pt x="1442" y="1540"/>
                  <a:pt x="1466" y="1504"/>
                  <a:pt x="1502" y="1497"/>
                </a:cubicBezTo>
                <a:lnTo>
                  <a:pt x="2155" y="1368"/>
                </a:lnTo>
                <a:cubicBezTo>
                  <a:pt x="2191" y="1361"/>
                  <a:pt x="2227" y="1385"/>
                  <a:pt x="2234" y="1421"/>
                </a:cubicBezTo>
                <a:cubicBezTo>
                  <a:pt x="2241" y="1457"/>
                  <a:pt x="2217" y="1492"/>
                  <a:pt x="2181" y="14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7512898" y="3544547"/>
            <a:ext cx="818880" cy="818880"/>
          </a:xfrm>
          <a:prstGeom prst="ellipse">
            <a:avLst/>
          </a:prstGeom>
          <a:solidFill>
            <a:srgbClr val="3643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Oval 19"/>
          <p:cNvSpPr/>
          <p:nvPr/>
        </p:nvSpPr>
        <p:spPr>
          <a:xfrm>
            <a:off x="7736573" y="3769078"/>
            <a:ext cx="371529" cy="369818"/>
          </a:xfrm>
          <a:custGeom>
            <a:avLst/>
            <a:gdLst>
              <a:gd name="T0" fmla="*/ 6215 w 6887"/>
              <a:gd name="T1" fmla="*/ 4656 h 6866"/>
              <a:gd name="T2" fmla="*/ 6161 w 6887"/>
              <a:gd name="T3" fmla="*/ 4568 h 6866"/>
              <a:gd name="T4" fmla="*/ 5045 w 6887"/>
              <a:gd name="T5" fmla="*/ 3452 h 6866"/>
              <a:gd name="T6" fmla="*/ 6799 w 6887"/>
              <a:gd name="T7" fmla="*/ 1699 h 6866"/>
              <a:gd name="T8" fmla="*/ 6799 w 6887"/>
              <a:gd name="T9" fmla="*/ 1380 h 6866"/>
              <a:gd name="T10" fmla="*/ 5523 w 6887"/>
              <a:gd name="T11" fmla="*/ 105 h 6866"/>
              <a:gd name="T12" fmla="*/ 5364 w 6887"/>
              <a:gd name="T13" fmla="*/ 39 h 6866"/>
              <a:gd name="T14" fmla="*/ 5205 w 6887"/>
              <a:gd name="T15" fmla="*/ 105 h 6866"/>
              <a:gd name="T16" fmla="*/ 4726 w 6887"/>
              <a:gd name="T17" fmla="*/ 583 h 6866"/>
              <a:gd name="T18" fmla="*/ 5364 w 6887"/>
              <a:gd name="T19" fmla="*/ 1221 h 6866"/>
              <a:gd name="T20" fmla="*/ 5364 w 6887"/>
              <a:gd name="T21" fmla="*/ 1540 h 6866"/>
              <a:gd name="T22" fmla="*/ 5205 w 6887"/>
              <a:gd name="T23" fmla="*/ 1606 h 6866"/>
              <a:gd name="T24" fmla="*/ 5045 w 6887"/>
              <a:gd name="T25" fmla="*/ 1540 h 6866"/>
              <a:gd name="T26" fmla="*/ 4408 w 6887"/>
              <a:gd name="T27" fmla="*/ 902 h 6866"/>
              <a:gd name="T28" fmla="*/ 4089 w 6887"/>
              <a:gd name="T29" fmla="*/ 1221 h 6866"/>
              <a:gd name="T30" fmla="*/ 4726 w 6887"/>
              <a:gd name="T31" fmla="*/ 1858 h 6866"/>
              <a:gd name="T32" fmla="*/ 4726 w 6887"/>
              <a:gd name="T33" fmla="*/ 2177 h 6866"/>
              <a:gd name="T34" fmla="*/ 4567 w 6887"/>
              <a:gd name="T35" fmla="*/ 2243 h 6866"/>
              <a:gd name="T36" fmla="*/ 4408 w 6887"/>
              <a:gd name="T37" fmla="*/ 2177 h 6866"/>
              <a:gd name="T38" fmla="*/ 3770 w 6887"/>
              <a:gd name="T39" fmla="*/ 1540 h 6866"/>
              <a:gd name="T40" fmla="*/ 3451 w 6887"/>
              <a:gd name="T41" fmla="*/ 1858 h 6866"/>
              <a:gd name="T42" fmla="*/ 1857 w 6887"/>
              <a:gd name="T43" fmla="*/ 265 h 6866"/>
              <a:gd name="T44" fmla="*/ 901 w 6887"/>
              <a:gd name="T45" fmla="*/ 265 h 6866"/>
              <a:gd name="T46" fmla="*/ 263 w 6887"/>
              <a:gd name="T47" fmla="*/ 902 h 6866"/>
              <a:gd name="T48" fmla="*/ 263 w 6887"/>
              <a:gd name="T49" fmla="*/ 1858 h 6866"/>
              <a:gd name="T50" fmla="*/ 1857 w 6887"/>
              <a:gd name="T51" fmla="*/ 3452 h 6866"/>
              <a:gd name="T52" fmla="*/ 1539 w 6887"/>
              <a:gd name="T53" fmla="*/ 3771 h 6866"/>
              <a:gd name="T54" fmla="*/ 2176 w 6887"/>
              <a:gd name="T55" fmla="*/ 4409 h 6866"/>
              <a:gd name="T56" fmla="*/ 2176 w 6887"/>
              <a:gd name="T57" fmla="*/ 4727 h 6866"/>
              <a:gd name="T58" fmla="*/ 2017 w 6887"/>
              <a:gd name="T59" fmla="*/ 4794 h 6866"/>
              <a:gd name="T60" fmla="*/ 1857 w 6887"/>
              <a:gd name="T61" fmla="*/ 4727 h 6866"/>
              <a:gd name="T62" fmla="*/ 1220 w 6887"/>
              <a:gd name="T63" fmla="*/ 4090 h 6866"/>
              <a:gd name="T64" fmla="*/ 901 w 6887"/>
              <a:gd name="T65" fmla="*/ 4409 h 6866"/>
              <a:gd name="T66" fmla="*/ 1539 w 6887"/>
              <a:gd name="T67" fmla="*/ 5046 h 6866"/>
              <a:gd name="T68" fmla="*/ 1539 w 6887"/>
              <a:gd name="T69" fmla="*/ 5365 h 6866"/>
              <a:gd name="T70" fmla="*/ 1379 w 6887"/>
              <a:gd name="T71" fmla="*/ 5431 h 6866"/>
              <a:gd name="T72" fmla="*/ 1220 w 6887"/>
              <a:gd name="T73" fmla="*/ 5365 h 6866"/>
              <a:gd name="T74" fmla="*/ 582 w 6887"/>
              <a:gd name="T75" fmla="*/ 4728 h 6866"/>
              <a:gd name="T76" fmla="*/ 104 w 6887"/>
              <a:gd name="T77" fmla="*/ 5206 h 6866"/>
              <a:gd name="T78" fmla="*/ 104 w 6887"/>
              <a:gd name="T79" fmla="*/ 5525 h 6866"/>
              <a:gd name="T80" fmla="*/ 1379 w 6887"/>
              <a:gd name="T81" fmla="*/ 6800 h 6866"/>
              <a:gd name="T82" fmla="*/ 1539 w 6887"/>
              <a:gd name="T83" fmla="*/ 6866 h 6866"/>
              <a:gd name="T84" fmla="*/ 1698 w 6887"/>
              <a:gd name="T85" fmla="*/ 6800 h 6866"/>
              <a:gd name="T86" fmla="*/ 3451 w 6887"/>
              <a:gd name="T87" fmla="*/ 5046 h 6866"/>
              <a:gd name="T88" fmla="*/ 4567 w 6887"/>
              <a:gd name="T89" fmla="*/ 6162 h 6866"/>
              <a:gd name="T90" fmla="*/ 4655 w 6887"/>
              <a:gd name="T91" fmla="*/ 6217 h 6866"/>
              <a:gd name="T92" fmla="*/ 6568 w 6887"/>
              <a:gd name="T93" fmla="*/ 6854 h 6866"/>
              <a:gd name="T94" fmla="*/ 6639 w 6887"/>
              <a:gd name="T95" fmla="*/ 6866 h 6866"/>
              <a:gd name="T96" fmla="*/ 6799 w 6887"/>
              <a:gd name="T97" fmla="*/ 6800 h 6866"/>
              <a:gd name="T98" fmla="*/ 6853 w 6887"/>
              <a:gd name="T99" fmla="*/ 6569 h 6866"/>
              <a:gd name="T100" fmla="*/ 6215 w 6887"/>
              <a:gd name="T101" fmla="*/ 4656 h 6866"/>
              <a:gd name="T102" fmla="*/ 4726 w 6887"/>
              <a:gd name="T103" fmla="*/ 5684 h 6866"/>
              <a:gd name="T104" fmla="*/ 1379 w 6887"/>
              <a:gd name="T105" fmla="*/ 2337 h 6866"/>
              <a:gd name="T106" fmla="*/ 1698 w 6887"/>
              <a:gd name="T107" fmla="*/ 2018 h 6866"/>
              <a:gd name="T108" fmla="*/ 5045 w 6887"/>
              <a:gd name="T109" fmla="*/ 5365 h 6866"/>
              <a:gd name="T110" fmla="*/ 4726 w 6887"/>
              <a:gd name="T111" fmla="*/ 5684 h 6866"/>
              <a:gd name="T112" fmla="*/ 5364 w 6887"/>
              <a:gd name="T113" fmla="*/ 5046 h 6866"/>
              <a:gd name="T114" fmla="*/ 2017 w 6887"/>
              <a:gd name="T115" fmla="*/ 1699 h 6866"/>
              <a:gd name="T116" fmla="*/ 2336 w 6887"/>
              <a:gd name="T117" fmla="*/ 1380 h 6866"/>
              <a:gd name="T118" fmla="*/ 5683 w 6887"/>
              <a:gd name="T119" fmla="*/ 4728 h 6866"/>
              <a:gd name="T120" fmla="*/ 5364 w 6887"/>
              <a:gd name="T121" fmla="*/ 5046 h 6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887" h="6866">
                <a:moveTo>
                  <a:pt x="6215" y="4656"/>
                </a:moveTo>
                <a:cubicBezTo>
                  <a:pt x="6205" y="4626"/>
                  <a:pt x="6186" y="4593"/>
                  <a:pt x="6161" y="4568"/>
                </a:cubicBezTo>
                <a:lnTo>
                  <a:pt x="5045" y="3452"/>
                </a:lnTo>
                <a:lnTo>
                  <a:pt x="6799" y="1699"/>
                </a:lnTo>
                <a:cubicBezTo>
                  <a:pt x="6887" y="1611"/>
                  <a:pt x="6887" y="1468"/>
                  <a:pt x="6799" y="1380"/>
                </a:cubicBezTo>
                <a:lnTo>
                  <a:pt x="5523" y="105"/>
                </a:lnTo>
                <a:cubicBezTo>
                  <a:pt x="5481" y="63"/>
                  <a:pt x="5424" y="39"/>
                  <a:pt x="5364" y="39"/>
                </a:cubicBezTo>
                <a:cubicBezTo>
                  <a:pt x="5304" y="39"/>
                  <a:pt x="5247" y="63"/>
                  <a:pt x="5205" y="105"/>
                </a:cubicBezTo>
                <a:lnTo>
                  <a:pt x="4726" y="583"/>
                </a:lnTo>
                <a:lnTo>
                  <a:pt x="5364" y="1221"/>
                </a:lnTo>
                <a:cubicBezTo>
                  <a:pt x="5452" y="1309"/>
                  <a:pt x="5452" y="1452"/>
                  <a:pt x="5364" y="1540"/>
                </a:cubicBezTo>
                <a:cubicBezTo>
                  <a:pt x="5320" y="1584"/>
                  <a:pt x="5262" y="1606"/>
                  <a:pt x="5205" y="1606"/>
                </a:cubicBezTo>
                <a:cubicBezTo>
                  <a:pt x="5147" y="1606"/>
                  <a:pt x="5089" y="1584"/>
                  <a:pt x="5045" y="1540"/>
                </a:cubicBezTo>
                <a:lnTo>
                  <a:pt x="4408" y="902"/>
                </a:lnTo>
                <a:lnTo>
                  <a:pt x="4089" y="1221"/>
                </a:lnTo>
                <a:lnTo>
                  <a:pt x="4726" y="1858"/>
                </a:lnTo>
                <a:cubicBezTo>
                  <a:pt x="4815" y="1946"/>
                  <a:pt x="4815" y="2089"/>
                  <a:pt x="4726" y="2177"/>
                </a:cubicBezTo>
                <a:cubicBezTo>
                  <a:pt x="4682" y="2221"/>
                  <a:pt x="4625" y="2243"/>
                  <a:pt x="4567" y="2243"/>
                </a:cubicBezTo>
                <a:cubicBezTo>
                  <a:pt x="4509" y="2243"/>
                  <a:pt x="4452" y="2221"/>
                  <a:pt x="4408" y="2177"/>
                </a:cubicBezTo>
                <a:lnTo>
                  <a:pt x="3770" y="1540"/>
                </a:lnTo>
                <a:lnTo>
                  <a:pt x="3451" y="1858"/>
                </a:lnTo>
                <a:cubicBezTo>
                  <a:pt x="2668" y="1075"/>
                  <a:pt x="1987" y="394"/>
                  <a:pt x="1857" y="265"/>
                </a:cubicBezTo>
                <a:cubicBezTo>
                  <a:pt x="1593" y="0"/>
                  <a:pt x="1165" y="0"/>
                  <a:pt x="901" y="265"/>
                </a:cubicBezTo>
                <a:lnTo>
                  <a:pt x="263" y="902"/>
                </a:lnTo>
                <a:cubicBezTo>
                  <a:pt x="0" y="1166"/>
                  <a:pt x="0" y="1595"/>
                  <a:pt x="263" y="1858"/>
                </a:cubicBezTo>
                <a:lnTo>
                  <a:pt x="1857" y="3452"/>
                </a:lnTo>
                <a:lnTo>
                  <a:pt x="1539" y="3771"/>
                </a:lnTo>
                <a:lnTo>
                  <a:pt x="2176" y="4409"/>
                </a:lnTo>
                <a:cubicBezTo>
                  <a:pt x="2264" y="4497"/>
                  <a:pt x="2264" y="4639"/>
                  <a:pt x="2176" y="4727"/>
                </a:cubicBezTo>
                <a:cubicBezTo>
                  <a:pt x="2132" y="4772"/>
                  <a:pt x="2074" y="4794"/>
                  <a:pt x="2017" y="4794"/>
                </a:cubicBezTo>
                <a:cubicBezTo>
                  <a:pt x="1959" y="4794"/>
                  <a:pt x="1901" y="4772"/>
                  <a:pt x="1857" y="4727"/>
                </a:cubicBezTo>
                <a:lnTo>
                  <a:pt x="1220" y="4090"/>
                </a:lnTo>
                <a:lnTo>
                  <a:pt x="901" y="4409"/>
                </a:lnTo>
                <a:lnTo>
                  <a:pt x="1539" y="5046"/>
                </a:lnTo>
                <a:cubicBezTo>
                  <a:pt x="1627" y="5134"/>
                  <a:pt x="1627" y="5277"/>
                  <a:pt x="1539" y="5365"/>
                </a:cubicBezTo>
                <a:cubicBezTo>
                  <a:pt x="1495" y="5409"/>
                  <a:pt x="1437" y="5431"/>
                  <a:pt x="1379" y="5431"/>
                </a:cubicBezTo>
                <a:cubicBezTo>
                  <a:pt x="1322" y="5431"/>
                  <a:pt x="1264" y="5409"/>
                  <a:pt x="1220" y="5365"/>
                </a:cubicBezTo>
                <a:lnTo>
                  <a:pt x="582" y="4728"/>
                </a:lnTo>
                <a:lnTo>
                  <a:pt x="104" y="5206"/>
                </a:lnTo>
                <a:cubicBezTo>
                  <a:pt x="16" y="5294"/>
                  <a:pt x="16" y="5436"/>
                  <a:pt x="104" y="5525"/>
                </a:cubicBezTo>
                <a:lnTo>
                  <a:pt x="1379" y="6800"/>
                </a:lnTo>
                <a:cubicBezTo>
                  <a:pt x="1421" y="6842"/>
                  <a:pt x="1479" y="6866"/>
                  <a:pt x="1539" y="6866"/>
                </a:cubicBezTo>
                <a:cubicBezTo>
                  <a:pt x="1598" y="6866"/>
                  <a:pt x="1656" y="6842"/>
                  <a:pt x="1698" y="6800"/>
                </a:cubicBezTo>
                <a:lnTo>
                  <a:pt x="3451" y="5046"/>
                </a:lnTo>
                <a:lnTo>
                  <a:pt x="4567" y="6162"/>
                </a:lnTo>
                <a:cubicBezTo>
                  <a:pt x="4592" y="6187"/>
                  <a:pt x="4624" y="6206"/>
                  <a:pt x="4655" y="6217"/>
                </a:cubicBezTo>
                <a:lnTo>
                  <a:pt x="6568" y="6854"/>
                </a:lnTo>
                <a:cubicBezTo>
                  <a:pt x="6591" y="6862"/>
                  <a:pt x="6615" y="6866"/>
                  <a:pt x="6639" y="6866"/>
                </a:cubicBezTo>
                <a:cubicBezTo>
                  <a:pt x="6698" y="6866"/>
                  <a:pt x="6756" y="6843"/>
                  <a:pt x="6799" y="6800"/>
                </a:cubicBezTo>
                <a:cubicBezTo>
                  <a:pt x="6859" y="6739"/>
                  <a:pt x="6880" y="6650"/>
                  <a:pt x="6853" y="6569"/>
                </a:cubicBezTo>
                <a:lnTo>
                  <a:pt x="6215" y="4656"/>
                </a:lnTo>
                <a:close/>
                <a:moveTo>
                  <a:pt x="4726" y="5684"/>
                </a:moveTo>
                <a:lnTo>
                  <a:pt x="1379" y="2337"/>
                </a:lnTo>
                <a:lnTo>
                  <a:pt x="1698" y="2018"/>
                </a:lnTo>
                <a:lnTo>
                  <a:pt x="5045" y="5365"/>
                </a:lnTo>
                <a:lnTo>
                  <a:pt x="4726" y="5684"/>
                </a:lnTo>
                <a:close/>
                <a:moveTo>
                  <a:pt x="5364" y="5046"/>
                </a:moveTo>
                <a:lnTo>
                  <a:pt x="2017" y="1699"/>
                </a:lnTo>
                <a:lnTo>
                  <a:pt x="2336" y="1380"/>
                </a:lnTo>
                <a:lnTo>
                  <a:pt x="5683" y="4728"/>
                </a:lnTo>
                <a:lnTo>
                  <a:pt x="5364" y="50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860363" y="1903974"/>
            <a:ext cx="2340404" cy="1366734"/>
            <a:chOff x="1847484" y="2225946"/>
            <a:chExt cx="2340404" cy="1366734"/>
          </a:xfrm>
        </p:grpSpPr>
        <p:sp>
          <p:nvSpPr>
            <p:cNvPr id="16" name="文本框 15"/>
            <p:cNvSpPr txBox="1"/>
            <p:nvPr/>
          </p:nvSpPr>
          <p:spPr>
            <a:xfrm>
              <a:off x="2618228" y="2225946"/>
              <a:ext cx="15696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标题添加</a:t>
              </a:r>
              <a:endPara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847484" y="2639545"/>
              <a:ext cx="2340404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请在此输入您需要的文字内容。请在此输入您需要的文字内容。请在此输入您需要的文字内容。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577587" y="3744834"/>
            <a:ext cx="2340404" cy="1376198"/>
            <a:chOff x="1564708" y="4066806"/>
            <a:chExt cx="2340404" cy="1376198"/>
          </a:xfrm>
        </p:grpSpPr>
        <p:sp>
          <p:nvSpPr>
            <p:cNvPr id="19" name="文本框 18"/>
            <p:cNvSpPr txBox="1"/>
            <p:nvPr/>
          </p:nvSpPr>
          <p:spPr>
            <a:xfrm>
              <a:off x="2335452" y="4066806"/>
              <a:ext cx="15696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24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标题添加</a:t>
              </a:r>
              <a:endPara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564708" y="4489869"/>
              <a:ext cx="2340404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/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请在此输入您需要的文字内容。请在此输入您需要的文字内容。请在此输入您需要的文字内容。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8460365" y="3797251"/>
            <a:ext cx="2340404" cy="1376060"/>
            <a:chOff x="8447486" y="4119223"/>
            <a:chExt cx="2340404" cy="1376060"/>
          </a:xfrm>
        </p:grpSpPr>
        <p:sp>
          <p:nvSpPr>
            <p:cNvPr id="22" name="文本框 21"/>
            <p:cNvSpPr txBox="1"/>
            <p:nvPr/>
          </p:nvSpPr>
          <p:spPr>
            <a:xfrm>
              <a:off x="8447486" y="4119223"/>
              <a:ext cx="15696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标题添加</a:t>
              </a:r>
              <a:endPara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447486" y="4542148"/>
              <a:ext cx="2340404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请在此输入您需要的文字内容。请在此输入您需要的文字内容。请在此输入您需要的文字内容。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694753" y="5171137"/>
            <a:ext cx="2340404" cy="1378307"/>
            <a:chOff x="6681874" y="5493109"/>
            <a:chExt cx="2340404" cy="1378307"/>
          </a:xfrm>
        </p:grpSpPr>
        <p:sp>
          <p:nvSpPr>
            <p:cNvPr id="25" name="文本框 24"/>
            <p:cNvSpPr txBox="1"/>
            <p:nvPr/>
          </p:nvSpPr>
          <p:spPr>
            <a:xfrm>
              <a:off x="6681874" y="5493109"/>
              <a:ext cx="15696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标题添加</a:t>
              </a:r>
              <a:endPara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6681874" y="5918281"/>
              <a:ext cx="2340404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请在此输入您需要的文字内容。请在此输入您需要的文字内容。请在此输入您需要的文字内容。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7" name="矩形: 圆角 21"/>
          <p:cNvSpPr/>
          <p:nvPr/>
        </p:nvSpPr>
        <p:spPr>
          <a:xfrm>
            <a:off x="7240172" y="1732714"/>
            <a:ext cx="2498865" cy="818880"/>
          </a:xfrm>
          <a:prstGeom prst="roundRect">
            <a:avLst>
              <a:gd name="adj" fmla="val 50000"/>
            </a:avLst>
          </a:prstGeom>
          <a:solidFill>
            <a:srgbClr val="3643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548091" y="1911322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标题添加</a:t>
            </a:r>
            <a:endParaRPr lang="zh-CN" altLang="en-US" sz="2400" spc="3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9127720" y="1956389"/>
            <a:ext cx="316694" cy="371530"/>
          </a:xfrm>
          <a:custGeom>
            <a:avLst/>
            <a:gdLst>
              <a:gd name="T0" fmla="*/ 4448 w 5811"/>
              <a:gd name="T1" fmla="*/ 4374 h 6827"/>
              <a:gd name="T2" fmla="*/ 4640 w 5811"/>
              <a:gd name="T3" fmla="*/ 4074 h 6827"/>
              <a:gd name="T4" fmla="*/ 5160 w 5811"/>
              <a:gd name="T5" fmla="*/ 2255 h 6827"/>
              <a:gd name="T6" fmla="*/ 2905 w 5811"/>
              <a:gd name="T7" fmla="*/ 0 h 6827"/>
              <a:gd name="T8" fmla="*/ 650 w 5811"/>
              <a:gd name="T9" fmla="*/ 2255 h 6827"/>
              <a:gd name="T10" fmla="*/ 1363 w 5811"/>
              <a:gd name="T11" fmla="*/ 4373 h 6827"/>
              <a:gd name="T12" fmla="*/ 0 w 5811"/>
              <a:gd name="T13" fmla="*/ 5506 h 6827"/>
              <a:gd name="T14" fmla="*/ 939 w 5811"/>
              <a:gd name="T15" fmla="*/ 6498 h 6827"/>
              <a:gd name="T16" fmla="*/ 2905 w 5811"/>
              <a:gd name="T17" fmla="*/ 6827 h 6827"/>
              <a:gd name="T18" fmla="*/ 4871 w 5811"/>
              <a:gd name="T19" fmla="*/ 6498 h 6827"/>
              <a:gd name="T20" fmla="*/ 5811 w 5811"/>
              <a:gd name="T21" fmla="*/ 5506 h 6827"/>
              <a:gd name="T22" fmla="*/ 4448 w 5811"/>
              <a:gd name="T23" fmla="*/ 4374 h 6827"/>
              <a:gd name="T24" fmla="*/ 2905 w 5811"/>
              <a:gd name="T25" fmla="*/ 1551 h 6827"/>
              <a:gd name="T26" fmla="*/ 3610 w 5811"/>
              <a:gd name="T27" fmla="*/ 2255 h 6827"/>
              <a:gd name="T28" fmla="*/ 2905 w 5811"/>
              <a:gd name="T29" fmla="*/ 2960 h 6827"/>
              <a:gd name="T30" fmla="*/ 2201 w 5811"/>
              <a:gd name="T31" fmla="*/ 2255 h 6827"/>
              <a:gd name="T32" fmla="*/ 2905 w 5811"/>
              <a:gd name="T33" fmla="*/ 1551 h 6827"/>
              <a:gd name="T34" fmla="*/ 4675 w 5811"/>
              <a:gd name="T35" fmla="*/ 6008 h 6827"/>
              <a:gd name="T36" fmla="*/ 2905 w 5811"/>
              <a:gd name="T37" fmla="*/ 6298 h 6827"/>
              <a:gd name="T38" fmla="*/ 1136 w 5811"/>
              <a:gd name="T39" fmla="*/ 6008 h 6827"/>
              <a:gd name="T40" fmla="*/ 528 w 5811"/>
              <a:gd name="T41" fmla="*/ 5506 h 6827"/>
              <a:gd name="T42" fmla="*/ 1719 w 5811"/>
              <a:gd name="T43" fmla="*/ 4831 h 6827"/>
              <a:gd name="T44" fmla="*/ 2761 w 5811"/>
              <a:gd name="T45" fmla="*/ 5768 h 6827"/>
              <a:gd name="T46" fmla="*/ 2905 w 5811"/>
              <a:gd name="T47" fmla="*/ 5812 h 6827"/>
              <a:gd name="T48" fmla="*/ 3050 w 5811"/>
              <a:gd name="T49" fmla="*/ 5768 h 6827"/>
              <a:gd name="T50" fmla="*/ 3666 w 5811"/>
              <a:gd name="T51" fmla="*/ 5270 h 6827"/>
              <a:gd name="T52" fmla="*/ 4092 w 5811"/>
              <a:gd name="T53" fmla="*/ 4831 h 6827"/>
              <a:gd name="T54" fmla="*/ 5283 w 5811"/>
              <a:gd name="T55" fmla="*/ 5506 h 6827"/>
              <a:gd name="T56" fmla="*/ 4675 w 5811"/>
              <a:gd name="T57" fmla="*/ 6008 h 6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811" h="6827">
                <a:moveTo>
                  <a:pt x="4448" y="4374"/>
                </a:moveTo>
                <a:cubicBezTo>
                  <a:pt x="4517" y="4275"/>
                  <a:pt x="4581" y="4175"/>
                  <a:pt x="4640" y="4074"/>
                </a:cubicBezTo>
                <a:cubicBezTo>
                  <a:pt x="4985" y="3483"/>
                  <a:pt x="5160" y="2871"/>
                  <a:pt x="5160" y="2255"/>
                </a:cubicBezTo>
                <a:cubicBezTo>
                  <a:pt x="5160" y="1012"/>
                  <a:pt x="4149" y="0"/>
                  <a:pt x="2905" y="0"/>
                </a:cubicBezTo>
                <a:cubicBezTo>
                  <a:pt x="1662" y="0"/>
                  <a:pt x="650" y="1012"/>
                  <a:pt x="650" y="2255"/>
                </a:cubicBezTo>
                <a:cubicBezTo>
                  <a:pt x="650" y="2973"/>
                  <a:pt x="895" y="3696"/>
                  <a:pt x="1363" y="4373"/>
                </a:cubicBezTo>
                <a:cubicBezTo>
                  <a:pt x="501" y="4604"/>
                  <a:pt x="0" y="5014"/>
                  <a:pt x="0" y="5506"/>
                </a:cubicBezTo>
                <a:cubicBezTo>
                  <a:pt x="0" y="5903"/>
                  <a:pt x="333" y="6256"/>
                  <a:pt x="939" y="6498"/>
                </a:cubicBezTo>
                <a:cubicBezTo>
                  <a:pt x="1469" y="6710"/>
                  <a:pt x="2167" y="6827"/>
                  <a:pt x="2905" y="6827"/>
                </a:cubicBezTo>
                <a:cubicBezTo>
                  <a:pt x="3644" y="6827"/>
                  <a:pt x="4342" y="6710"/>
                  <a:pt x="4871" y="6498"/>
                </a:cubicBezTo>
                <a:cubicBezTo>
                  <a:pt x="5477" y="6256"/>
                  <a:pt x="5811" y="5903"/>
                  <a:pt x="5811" y="5506"/>
                </a:cubicBezTo>
                <a:cubicBezTo>
                  <a:pt x="5811" y="5014"/>
                  <a:pt x="5310" y="4604"/>
                  <a:pt x="4448" y="4374"/>
                </a:cubicBezTo>
                <a:close/>
                <a:moveTo>
                  <a:pt x="2905" y="1551"/>
                </a:moveTo>
                <a:cubicBezTo>
                  <a:pt x="3294" y="1551"/>
                  <a:pt x="3610" y="1866"/>
                  <a:pt x="3610" y="2255"/>
                </a:cubicBezTo>
                <a:cubicBezTo>
                  <a:pt x="3610" y="2644"/>
                  <a:pt x="3294" y="2960"/>
                  <a:pt x="2905" y="2960"/>
                </a:cubicBezTo>
                <a:cubicBezTo>
                  <a:pt x="2516" y="2960"/>
                  <a:pt x="2201" y="2644"/>
                  <a:pt x="2201" y="2255"/>
                </a:cubicBezTo>
                <a:cubicBezTo>
                  <a:pt x="2201" y="1866"/>
                  <a:pt x="2516" y="1551"/>
                  <a:pt x="2905" y="1551"/>
                </a:cubicBezTo>
                <a:close/>
                <a:moveTo>
                  <a:pt x="4675" y="6008"/>
                </a:moveTo>
                <a:cubicBezTo>
                  <a:pt x="4207" y="6195"/>
                  <a:pt x="3578" y="6298"/>
                  <a:pt x="2905" y="6298"/>
                </a:cubicBezTo>
                <a:cubicBezTo>
                  <a:pt x="2233" y="6298"/>
                  <a:pt x="1604" y="6195"/>
                  <a:pt x="1136" y="6008"/>
                </a:cubicBezTo>
                <a:cubicBezTo>
                  <a:pt x="766" y="5860"/>
                  <a:pt x="528" y="5663"/>
                  <a:pt x="528" y="5506"/>
                </a:cubicBezTo>
                <a:cubicBezTo>
                  <a:pt x="528" y="5295"/>
                  <a:pt x="944" y="4996"/>
                  <a:pt x="1719" y="4831"/>
                </a:cubicBezTo>
                <a:cubicBezTo>
                  <a:pt x="2232" y="5420"/>
                  <a:pt x="2739" y="5754"/>
                  <a:pt x="2761" y="5768"/>
                </a:cubicBezTo>
                <a:cubicBezTo>
                  <a:pt x="2805" y="5797"/>
                  <a:pt x="2855" y="5812"/>
                  <a:pt x="2905" y="5812"/>
                </a:cubicBezTo>
                <a:cubicBezTo>
                  <a:pt x="2956" y="5812"/>
                  <a:pt x="3006" y="5797"/>
                  <a:pt x="3050" y="5768"/>
                </a:cubicBezTo>
                <a:cubicBezTo>
                  <a:pt x="3061" y="5761"/>
                  <a:pt x="3327" y="5586"/>
                  <a:pt x="3666" y="5270"/>
                </a:cubicBezTo>
                <a:cubicBezTo>
                  <a:pt x="3819" y="5128"/>
                  <a:pt x="3961" y="4982"/>
                  <a:pt x="4092" y="4831"/>
                </a:cubicBezTo>
                <a:cubicBezTo>
                  <a:pt x="4866" y="4997"/>
                  <a:pt x="5283" y="5295"/>
                  <a:pt x="5283" y="5506"/>
                </a:cubicBezTo>
                <a:cubicBezTo>
                  <a:pt x="5283" y="5663"/>
                  <a:pt x="5044" y="5860"/>
                  <a:pt x="4675" y="600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946798" y="2569636"/>
            <a:ext cx="2340404" cy="9531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请在此输入您需要的文字内容。请在此输入您需要的文字内容。请在此输入您需要的文字内容。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任意多边形 10"/>
          <p:cNvSpPr/>
          <p:nvPr/>
        </p:nvSpPr>
        <p:spPr>
          <a:xfrm rot="5400000">
            <a:off x="1774156" y="801593"/>
            <a:ext cx="1143173" cy="2480556"/>
          </a:xfrm>
          <a:custGeom>
            <a:avLst/>
            <a:gdLst>
              <a:gd name="connsiteX0" fmla="*/ 0 w 1143173"/>
              <a:gd name="connsiteY0" fmla="*/ 371036 h 2480556"/>
              <a:gd name="connsiteX1" fmla="*/ 258506 w 1143173"/>
              <a:gd name="connsiteY1" fmla="*/ 0 h 2480556"/>
              <a:gd name="connsiteX2" fmla="*/ 517012 w 1143173"/>
              <a:gd name="connsiteY2" fmla="*/ 371036 h 2480556"/>
              <a:gd name="connsiteX3" fmla="*/ 367921 w 1143173"/>
              <a:gd name="connsiteY3" fmla="*/ 371036 h 2480556"/>
              <a:gd name="connsiteX4" fmla="*/ 367921 w 1143173"/>
              <a:gd name="connsiteY4" fmla="*/ 2147526 h 2480556"/>
              <a:gd name="connsiteX5" fmla="*/ 478978 w 1143173"/>
              <a:gd name="connsiteY5" fmla="*/ 2258583 h 2480556"/>
              <a:gd name="connsiteX6" fmla="*/ 823395 w 1143173"/>
              <a:gd name="connsiteY6" fmla="*/ 2258583 h 2480556"/>
              <a:gd name="connsiteX7" fmla="*/ 934452 w 1143173"/>
              <a:gd name="connsiteY7" fmla="*/ 2147526 h 2480556"/>
              <a:gd name="connsiteX8" fmla="*/ 934452 w 1143173"/>
              <a:gd name="connsiteY8" fmla="*/ 1039913 h 2480556"/>
              <a:gd name="connsiteX9" fmla="*/ 1143173 w 1143173"/>
              <a:gd name="connsiteY9" fmla="*/ 1248634 h 2480556"/>
              <a:gd name="connsiteX10" fmla="*/ 1143173 w 1143173"/>
              <a:gd name="connsiteY10" fmla="*/ 2166826 h 2480556"/>
              <a:gd name="connsiteX11" fmla="*/ 829443 w 1143173"/>
              <a:gd name="connsiteY11" fmla="*/ 2480556 h 2480556"/>
              <a:gd name="connsiteX12" fmla="*/ 472929 w 1143173"/>
              <a:gd name="connsiteY12" fmla="*/ 2480556 h 2480556"/>
              <a:gd name="connsiteX13" fmla="*/ 159199 w 1143173"/>
              <a:gd name="connsiteY13" fmla="*/ 2166826 h 2480556"/>
              <a:gd name="connsiteX14" fmla="*/ 159199 w 1143173"/>
              <a:gd name="connsiteY14" fmla="*/ 371036 h 24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43173" h="2480556">
                <a:moveTo>
                  <a:pt x="0" y="371036"/>
                </a:moveTo>
                <a:lnTo>
                  <a:pt x="258506" y="0"/>
                </a:lnTo>
                <a:lnTo>
                  <a:pt x="517012" y="371036"/>
                </a:lnTo>
                <a:lnTo>
                  <a:pt x="367921" y="371036"/>
                </a:lnTo>
                <a:lnTo>
                  <a:pt x="367921" y="2147526"/>
                </a:lnTo>
                <a:cubicBezTo>
                  <a:pt x="367921" y="2208861"/>
                  <a:pt x="417643" y="2258583"/>
                  <a:pt x="478978" y="2258583"/>
                </a:cubicBezTo>
                <a:lnTo>
                  <a:pt x="823395" y="2258583"/>
                </a:lnTo>
                <a:cubicBezTo>
                  <a:pt x="884730" y="2258583"/>
                  <a:pt x="934452" y="2208861"/>
                  <a:pt x="934452" y="2147526"/>
                </a:cubicBezTo>
                <a:lnTo>
                  <a:pt x="934452" y="1039913"/>
                </a:lnTo>
                <a:lnTo>
                  <a:pt x="1143173" y="1248634"/>
                </a:lnTo>
                <a:lnTo>
                  <a:pt x="1143173" y="2166826"/>
                </a:lnTo>
                <a:cubicBezTo>
                  <a:pt x="1143173" y="2340094"/>
                  <a:pt x="1002711" y="2480556"/>
                  <a:pt x="829443" y="2480556"/>
                </a:cubicBezTo>
                <a:lnTo>
                  <a:pt x="472929" y="2480556"/>
                </a:lnTo>
                <a:cubicBezTo>
                  <a:pt x="299661" y="2480556"/>
                  <a:pt x="159199" y="2340094"/>
                  <a:pt x="159199" y="2166826"/>
                </a:cubicBezTo>
                <a:lnTo>
                  <a:pt x="159199" y="371036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1016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94611" y="1867899"/>
            <a:ext cx="890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宋体" panose="02010600030101010101" pitchFamily="2" charset="-122"/>
              </a:rPr>
              <a:t>01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6" name="任意多边形 13"/>
          <p:cNvSpPr/>
          <p:nvPr/>
        </p:nvSpPr>
        <p:spPr>
          <a:xfrm rot="5400000">
            <a:off x="3675845" y="1759064"/>
            <a:ext cx="1143173" cy="2480556"/>
          </a:xfrm>
          <a:custGeom>
            <a:avLst/>
            <a:gdLst>
              <a:gd name="connsiteX0" fmla="*/ 0 w 1143173"/>
              <a:gd name="connsiteY0" fmla="*/ 371036 h 2480556"/>
              <a:gd name="connsiteX1" fmla="*/ 258506 w 1143173"/>
              <a:gd name="connsiteY1" fmla="*/ 0 h 2480556"/>
              <a:gd name="connsiteX2" fmla="*/ 517012 w 1143173"/>
              <a:gd name="connsiteY2" fmla="*/ 371036 h 2480556"/>
              <a:gd name="connsiteX3" fmla="*/ 367921 w 1143173"/>
              <a:gd name="connsiteY3" fmla="*/ 371036 h 2480556"/>
              <a:gd name="connsiteX4" fmla="*/ 367921 w 1143173"/>
              <a:gd name="connsiteY4" fmla="*/ 2147526 h 2480556"/>
              <a:gd name="connsiteX5" fmla="*/ 478978 w 1143173"/>
              <a:gd name="connsiteY5" fmla="*/ 2258583 h 2480556"/>
              <a:gd name="connsiteX6" fmla="*/ 823395 w 1143173"/>
              <a:gd name="connsiteY6" fmla="*/ 2258583 h 2480556"/>
              <a:gd name="connsiteX7" fmla="*/ 934452 w 1143173"/>
              <a:gd name="connsiteY7" fmla="*/ 2147526 h 2480556"/>
              <a:gd name="connsiteX8" fmla="*/ 934452 w 1143173"/>
              <a:gd name="connsiteY8" fmla="*/ 1039913 h 2480556"/>
              <a:gd name="connsiteX9" fmla="*/ 1143173 w 1143173"/>
              <a:gd name="connsiteY9" fmla="*/ 1248634 h 2480556"/>
              <a:gd name="connsiteX10" fmla="*/ 1143173 w 1143173"/>
              <a:gd name="connsiteY10" fmla="*/ 2166826 h 2480556"/>
              <a:gd name="connsiteX11" fmla="*/ 829443 w 1143173"/>
              <a:gd name="connsiteY11" fmla="*/ 2480556 h 2480556"/>
              <a:gd name="connsiteX12" fmla="*/ 472929 w 1143173"/>
              <a:gd name="connsiteY12" fmla="*/ 2480556 h 2480556"/>
              <a:gd name="connsiteX13" fmla="*/ 159199 w 1143173"/>
              <a:gd name="connsiteY13" fmla="*/ 2166826 h 2480556"/>
              <a:gd name="connsiteX14" fmla="*/ 159199 w 1143173"/>
              <a:gd name="connsiteY14" fmla="*/ 371036 h 24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43173" h="2480556">
                <a:moveTo>
                  <a:pt x="0" y="371036"/>
                </a:moveTo>
                <a:lnTo>
                  <a:pt x="258506" y="0"/>
                </a:lnTo>
                <a:lnTo>
                  <a:pt x="517012" y="371036"/>
                </a:lnTo>
                <a:lnTo>
                  <a:pt x="367921" y="371036"/>
                </a:lnTo>
                <a:lnTo>
                  <a:pt x="367921" y="2147526"/>
                </a:lnTo>
                <a:cubicBezTo>
                  <a:pt x="367921" y="2208861"/>
                  <a:pt x="417643" y="2258583"/>
                  <a:pt x="478978" y="2258583"/>
                </a:cubicBezTo>
                <a:lnTo>
                  <a:pt x="823395" y="2258583"/>
                </a:lnTo>
                <a:cubicBezTo>
                  <a:pt x="884730" y="2258583"/>
                  <a:pt x="934452" y="2208861"/>
                  <a:pt x="934452" y="2147526"/>
                </a:cubicBezTo>
                <a:lnTo>
                  <a:pt x="934452" y="1039913"/>
                </a:lnTo>
                <a:lnTo>
                  <a:pt x="1143173" y="1248634"/>
                </a:lnTo>
                <a:lnTo>
                  <a:pt x="1143173" y="2166826"/>
                </a:lnTo>
                <a:cubicBezTo>
                  <a:pt x="1143173" y="2340094"/>
                  <a:pt x="1002711" y="2480556"/>
                  <a:pt x="829443" y="2480556"/>
                </a:cubicBezTo>
                <a:lnTo>
                  <a:pt x="472929" y="2480556"/>
                </a:lnTo>
                <a:cubicBezTo>
                  <a:pt x="299661" y="2480556"/>
                  <a:pt x="159199" y="2340094"/>
                  <a:pt x="159199" y="2166826"/>
                </a:cubicBezTo>
                <a:lnTo>
                  <a:pt x="159199" y="371036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15037" y="2861068"/>
            <a:ext cx="890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宋体" panose="02010600030101010101" pitchFamily="2" charset="-122"/>
              </a:rPr>
              <a:t>02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8" name="任意多边形 16"/>
          <p:cNvSpPr/>
          <p:nvPr/>
        </p:nvSpPr>
        <p:spPr>
          <a:xfrm rot="5400000">
            <a:off x="1774155" y="3230055"/>
            <a:ext cx="1143173" cy="2480556"/>
          </a:xfrm>
          <a:custGeom>
            <a:avLst/>
            <a:gdLst>
              <a:gd name="connsiteX0" fmla="*/ 0 w 1143173"/>
              <a:gd name="connsiteY0" fmla="*/ 371036 h 2480556"/>
              <a:gd name="connsiteX1" fmla="*/ 258506 w 1143173"/>
              <a:gd name="connsiteY1" fmla="*/ 0 h 2480556"/>
              <a:gd name="connsiteX2" fmla="*/ 517012 w 1143173"/>
              <a:gd name="connsiteY2" fmla="*/ 371036 h 2480556"/>
              <a:gd name="connsiteX3" fmla="*/ 367921 w 1143173"/>
              <a:gd name="connsiteY3" fmla="*/ 371036 h 2480556"/>
              <a:gd name="connsiteX4" fmla="*/ 367921 w 1143173"/>
              <a:gd name="connsiteY4" fmla="*/ 2147526 h 2480556"/>
              <a:gd name="connsiteX5" fmla="*/ 478978 w 1143173"/>
              <a:gd name="connsiteY5" fmla="*/ 2258583 h 2480556"/>
              <a:gd name="connsiteX6" fmla="*/ 823395 w 1143173"/>
              <a:gd name="connsiteY6" fmla="*/ 2258583 h 2480556"/>
              <a:gd name="connsiteX7" fmla="*/ 934452 w 1143173"/>
              <a:gd name="connsiteY7" fmla="*/ 2147526 h 2480556"/>
              <a:gd name="connsiteX8" fmla="*/ 934452 w 1143173"/>
              <a:gd name="connsiteY8" fmla="*/ 1039913 h 2480556"/>
              <a:gd name="connsiteX9" fmla="*/ 1143173 w 1143173"/>
              <a:gd name="connsiteY9" fmla="*/ 1248634 h 2480556"/>
              <a:gd name="connsiteX10" fmla="*/ 1143173 w 1143173"/>
              <a:gd name="connsiteY10" fmla="*/ 2166826 h 2480556"/>
              <a:gd name="connsiteX11" fmla="*/ 829443 w 1143173"/>
              <a:gd name="connsiteY11" fmla="*/ 2480556 h 2480556"/>
              <a:gd name="connsiteX12" fmla="*/ 472929 w 1143173"/>
              <a:gd name="connsiteY12" fmla="*/ 2480556 h 2480556"/>
              <a:gd name="connsiteX13" fmla="*/ 159199 w 1143173"/>
              <a:gd name="connsiteY13" fmla="*/ 2166826 h 2480556"/>
              <a:gd name="connsiteX14" fmla="*/ 159199 w 1143173"/>
              <a:gd name="connsiteY14" fmla="*/ 371036 h 24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43173" h="2480556">
                <a:moveTo>
                  <a:pt x="0" y="371036"/>
                </a:moveTo>
                <a:lnTo>
                  <a:pt x="258506" y="0"/>
                </a:lnTo>
                <a:lnTo>
                  <a:pt x="517012" y="371036"/>
                </a:lnTo>
                <a:lnTo>
                  <a:pt x="367921" y="371036"/>
                </a:lnTo>
                <a:lnTo>
                  <a:pt x="367921" y="2147526"/>
                </a:lnTo>
                <a:cubicBezTo>
                  <a:pt x="367921" y="2208861"/>
                  <a:pt x="417643" y="2258583"/>
                  <a:pt x="478978" y="2258583"/>
                </a:cubicBezTo>
                <a:lnTo>
                  <a:pt x="823395" y="2258583"/>
                </a:lnTo>
                <a:cubicBezTo>
                  <a:pt x="884730" y="2258583"/>
                  <a:pt x="934452" y="2208861"/>
                  <a:pt x="934452" y="2147526"/>
                </a:cubicBezTo>
                <a:lnTo>
                  <a:pt x="934452" y="1039913"/>
                </a:lnTo>
                <a:lnTo>
                  <a:pt x="1143173" y="1248634"/>
                </a:lnTo>
                <a:lnTo>
                  <a:pt x="1143173" y="2166826"/>
                </a:lnTo>
                <a:cubicBezTo>
                  <a:pt x="1143173" y="2340094"/>
                  <a:pt x="1002711" y="2480556"/>
                  <a:pt x="829443" y="2480556"/>
                </a:cubicBezTo>
                <a:lnTo>
                  <a:pt x="472929" y="2480556"/>
                </a:lnTo>
                <a:cubicBezTo>
                  <a:pt x="299661" y="2480556"/>
                  <a:pt x="159199" y="2340094"/>
                  <a:pt x="159199" y="2166826"/>
                </a:cubicBezTo>
                <a:lnTo>
                  <a:pt x="159199" y="371036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99430" y="4320545"/>
            <a:ext cx="890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宋体" panose="02010600030101010101" pitchFamily="2" charset="-122"/>
              </a:rPr>
              <a:t>03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10" name="任意多边形 19"/>
          <p:cNvSpPr/>
          <p:nvPr/>
        </p:nvSpPr>
        <p:spPr>
          <a:xfrm rot="5400000">
            <a:off x="3675844" y="4187526"/>
            <a:ext cx="1143173" cy="2480556"/>
          </a:xfrm>
          <a:custGeom>
            <a:avLst/>
            <a:gdLst>
              <a:gd name="connsiteX0" fmla="*/ 0 w 1143173"/>
              <a:gd name="connsiteY0" fmla="*/ 371036 h 2480556"/>
              <a:gd name="connsiteX1" fmla="*/ 258506 w 1143173"/>
              <a:gd name="connsiteY1" fmla="*/ 0 h 2480556"/>
              <a:gd name="connsiteX2" fmla="*/ 517012 w 1143173"/>
              <a:gd name="connsiteY2" fmla="*/ 371036 h 2480556"/>
              <a:gd name="connsiteX3" fmla="*/ 367921 w 1143173"/>
              <a:gd name="connsiteY3" fmla="*/ 371036 h 2480556"/>
              <a:gd name="connsiteX4" fmla="*/ 367921 w 1143173"/>
              <a:gd name="connsiteY4" fmla="*/ 2147526 h 2480556"/>
              <a:gd name="connsiteX5" fmla="*/ 478978 w 1143173"/>
              <a:gd name="connsiteY5" fmla="*/ 2258583 h 2480556"/>
              <a:gd name="connsiteX6" fmla="*/ 823395 w 1143173"/>
              <a:gd name="connsiteY6" fmla="*/ 2258583 h 2480556"/>
              <a:gd name="connsiteX7" fmla="*/ 934452 w 1143173"/>
              <a:gd name="connsiteY7" fmla="*/ 2147526 h 2480556"/>
              <a:gd name="connsiteX8" fmla="*/ 934452 w 1143173"/>
              <a:gd name="connsiteY8" fmla="*/ 1039913 h 2480556"/>
              <a:gd name="connsiteX9" fmla="*/ 1143173 w 1143173"/>
              <a:gd name="connsiteY9" fmla="*/ 1248634 h 2480556"/>
              <a:gd name="connsiteX10" fmla="*/ 1143173 w 1143173"/>
              <a:gd name="connsiteY10" fmla="*/ 2166826 h 2480556"/>
              <a:gd name="connsiteX11" fmla="*/ 829443 w 1143173"/>
              <a:gd name="connsiteY11" fmla="*/ 2480556 h 2480556"/>
              <a:gd name="connsiteX12" fmla="*/ 472929 w 1143173"/>
              <a:gd name="connsiteY12" fmla="*/ 2480556 h 2480556"/>
              <a:gd name="connsiteX13" fmla="*/ 159199 w 1143173"/>
              <a:gd name="connsiteY13" fmla="*/ 2166826 h 2480556"/>
              <a:gd name="connsiteX14" fmla="*/ 159199 w 1143173"/>
              <a:gd name="connsiteY14" fmla="*/ 371036 h 24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43173" h="2480556">
                <a:moveTo>
                  <a:pt x="0" y="371036"/>
                </a:moveTo>
                <a:lnTo>
                  <a:pt x="258506" y="0"/>
                </a:lnTo>
                <a:lnTo>
                  <a:pt x="517012" y="371036"/>
                </a:lnTo>
                <a:lnTo>
                  <a:pt x="367921" y="371036"/>
                </a:lnTo>
                <a:lnTo>
                  <a:pt x="367921" y="2147526"/>
                </a:lnTo>
                <a:cubicBezTo>
                  <a:pt x="367921" y="2208861"/>
                  <a:pt x="417643" y="2258583"/>
                  <a:pt x="478978" y="2258583"/>
                </a:cubicBezTo>
                <a:lnTo>
                  <a:pt x="823395" y="2258583"/>
                </a:lnTo>
                <a:cubicBezTo>
                  <a:pt x="884730" y="2258583"/>
                  <a:pt x="934452" y="2208861"/>
                  <a:pt x="934452" y="2147526"/>
                </a:cubicBezTo>
                <a:lnTo>
                  <a:pt x="934452" y="1039913"/>
                </a:lnTo>
                <a:lnTo>
                  <a:pt x="1143173" y="1248634"/>
                </a:lnTo>
                <a:lnTo>
                  <a:pt x="1143173" y="2166826"/>
                </a:lnTo>
                <a:cubicBezTo>
                  <a:pt x="1143173" y="2340094"/>
                  <a:pt x="1002711" y="2480556"/>
                  <a:pt x="829443" y="2480556"/>
                </a:cubicBezTo>
                <a:lnTo>
                  <a:pt x="472929" y="2480556"/>
                </a:lnTo>
                <a:cubicBezTo>
                  <a:pt x="299661" y="2480556"/>
                  <a:pt x="159199" y="2340094"/>
                  <a:pt x="159199" y="2166826"/>
                </a:cubicBezTo>
                <a:lnTo>
                  <a:pt x="159199" y="371036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115037" y="5279204"/>
            <a:ext cx="890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宋体" panose="02010600030101010101" pitchFamily="2" charset="-122"/>
              </a:rPr>
              <a:t>04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3757189" y="1486971"/>
            <a:ext cx="518736" cy="518736"/>
          </a:xfrm>
          <a:prstGeom prst="ellipse">
            <a:avLst/>
          </a:prstGeom>
          <a:gradFill>
            <a:gsLst>
              <a:gs pos="0">
                <a:srgbClr val="E2DDE1"/>
              </a:gs>
              <a:gs pos="76000">
                <a:schemeClr val="bg1">
                  <a:lumMod val="95000"/>
                </a:schemeClr>
              </a:gs>
            </a:gsLst>
            <a:lin ang="7800000" scaled="0"/>
          </a:gradFill>
          <a:ln w="158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8600000" scaled="0"/>
            </a:gradFill>
          </a:ln>
          <a:effectLst>
            <a:outerShdw blurRad="76200" dist="381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3880089" y="1620700"/>
            <a:ext cx="266751" cy="256531"/>
            <a:chOff x="9791183" y="5224434"/>
            <a:chExt cx="645684" cy="620945"/>
          </a:xfrm>
          <a:solidFill>
            <a:srgbClr val="4D6156"/>
          </a:solidFill>
        </p:grpSpPr>
        <p:sp>
          <p:nvSpPr>
            <p:cNvPr id="14" name="Oval 131"/>
            <p:cNvSpPr>
              <a:spLocks noChangeArrowheads="1"/>
            </p:cNvSpPr>
            <p:nvPr/>
          </p:nvSpPr>
          <p:spPr bwMode="auto">
            <a:xfrm>
              <a:off x="9968746" y="5224434"/>
              <a:ext cx="290558" cy="294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34"/>
            <p:cNvSpPr/>
            <p:nvPr/>
          </p:nvSpPr>
          <p:spPr bwMode="auto">
            <a:xfrm>
              <a:off x="9791183" y="5564604"/>
              <a:ext cx="645684" cy="280775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6" name="椭圆 15"/>
          <p:cNvSpPr/>
          <p:nvPr/>
        </p:nvSpPr>
        <p:spPr>
          <a:xfrm>
            <a:off x="5641112" y="2404310"/>
            <a:ext cx="518736" cy="518736"/>
          </a:xfrm>
          <a:prstGeom prst="ellipse">
            <a:avLst/>
          </a:prstGeom>
          <a:gradFill>
            <a:gsLst>
              <a:gs pos="0">
                <a:srgbClr val="E2DDE1"/>
              </a:gs>
              <a:gs pos="76000">
                <a:schemeClr val="bg1">
                  <a:lumMod val="95000"/>
                </a:schemeClr>
              </a:gs>
            </a:gsLst>
            <a:lin ang="7800000" scaled="0"/>
          </a:gradFill>
          <a:ln w="158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8600000" scaled="0"/>
            </a:gradFill>
          </a:ln>
          <a:effectLst>
            <a:outerShdw blurRad="76200" dist="381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5734389" y="2542763"/>
            <a:ext cx="336121" cy="255386"/>
            <a:chOff x="4268086" y="4221191"/>
            <a:chExt cx="509646" cy="387231"/>
          </a:xfrm>
          <a:solidFill>
            <a:srgbClr val="4D6156"/>
          </a:solidFill>
        </p:grpSpPr>
        <p:sp>
          <p:nvSpPr>
            <p:cNvPr id="18" name="Freeform 20"/>
            <p:cNvSpPr>
              <a:spLocks noEditPoints="1"/>
            </p:cNvSpPr>
            <p:nvPr/>
          </p:nvSpPr>
          <p:spPr bwMode="auto">
            <a:xfrm>
              <a:off x="4268086" y="4273030"/>
              <a:ext cx="337890" cy="335392"/>
            </a:xfrm>
            <a:custGeom>
              <a:avLst/>
              <a:gdLst>
                <a:gd name="T0" fmla="*/ 229 w 229"/>
                <a:gd name="T1" fmla="*/ 128 h 227"/>
                <a:gd name="T2" fmla="*/ 229 w 229"/>
                <a:gd name="T3" fmla="*/ 98 h 227"/>
                <a:gd name="T4" fmla="*/ 206 w 229"/>
                <a:gd name="T5" fmla="*/ 93 h 227"/>
                <a:gd name="T6" fmla="*/ 200 w 229"/>
                <a:gd name="T7" fmla="*/ 76 h 227"/>
                <a:gd name="T8" fmla="*/ 216 w 229"/>
                <a:gd name="T9" fmla="*/ 58 h 227"/>
                <a:gd name="T10" fmla="*/ 198 w 229"/>
                <a:gd name="T11" fmla="*/ 34 h 227"/>
                <a:gd name="T12" fmla="*/ 176 w 229"/>
                <a:gd name="T13" fmla="*/ 44 h 227"/>
                <a:gd name="T14" fmla="*/ 161 w 229"/>
                <a:gd name="T15" fmla="*/ 33 h 227"/>
                <a:gd name="T16" fmla="*/ 164 w 229"/>
                <a:gd name="T17" fmla="*/ 9 h 227"/>
                <a:gd name="T18" fmla="*/ 135 w 229"/>
                <a:gd name="T19" fmla="*/ 0 h 227"/>
                <a:gd name="T20" fmla="*/ 123 w 229"/>
                <a:gd name="T21" fmla="*/ 20 h 227"/>
                <a:gd name="T22" fmla="*/ 114 w 229"/>
                <a:gd name="T23" fmla="*/ 20 h 227"/>
                <a:gd name="T24" fmla="*/ 105 w 229"/>
                <a:gd name="T25" fmla="*/ 20 h 227"/>
                <a:gd name="T26" fmla="*/ 93 w 229"/>
                <a:gd name="T27" fmla="*/ 0 h 227"/>
                <a:gd name="T28" fmla="*/ 65 w 229"/>
                <a:gd name="T29" fmla="*/ 9 h 227"/>
                <a:gd name="T30" fmla="*/ 67 w 229"/>
                <a:gd name="T31" fmla="*/ 33 h 227"/>
                <a:gd name="T32" fmla="*/ 52 w 229"/>
                <a:gd name="T33" fmla="*/ 44 h 227"/>
                <a:gd name="T34" fmla="*/ 30 w 229"/>
                <a:gd name="T35" fmla="*/ 34 h 227"/>
                <a:gd name="T36" fmla="*/ 13 w 229"/>
                <a:gd name="T37" fmla="*/ 58 h 227"/>
                <a:gd name="T38" fmla="*/ 29 w 229"/>
                <a:gd name="T39" fmla="*/ 76 h 227"/>
                <a:gd name="T40" fmla="*/ 23 w 229"/>
                <a:gd name="T41" fmla="*/ 94 h 227"/>
                <a:gd name="T42" fmla="*/ 0 w 229"/>
                <a:gd name="T43" fmla="*/ 98 h 227"/>
                <a:gd name="T44" fmla="*/ 0 w 229"/>
                <a:gd name="T45" fmla="*/ 128 h 227"/>
                <a:gd name="T46" fmla="*/ 23 w 229"/>
                <a:gd name="T47" fmla="*/ 133 h 227"/>
                <a:gd name="T48" fmla="*/ 29 w 229"/>
                <a:gd name="T49" fmla="*/ 151 h 227"/>
                <a:gd name="T50" fmla="*/ 13 w 229"/>
                <a:gd name="T51" fmla="*/ 169 h 227"/>
                <a:gd name="T52" fmla="*/ 31 w 229"/>
                <a:gd name="T53" fmla="*/ 193 h 227"/>
                <a:gd name="T54" fmla="*/ 52 w 229"/>
                <a:gd name="T55" fmla="*/ 183 h 227"/>
                <a:gd name="T56" fmla="*/ 67 w 229"/>
                <a:gd name="T57" fmla="*/ 194 h 227"/>
                <a:gd name="T58" fmla="*/ 65 w 229"/>
                <a:gd name="T59" fmla="*/ 218 h 227"/>
                <a:gd name="T60" fmla="*/ 93 w 229"/>
                <a:gd name="T61" fmla="*/ 227 h 227"/>
                <a:gd name="T62" fmla="*/ 105 w 229"/>
                <a:gd name="T63" fmla="*/ 206 h 227"/>
                <a:gd name="T64" fmla="*/ 114 w 229"/>
                <a:gd name="T65" fmla="*/ 207 h 227"/>
                <a:gd name="T66" fmla="*/ 124 w 229"/>
                <a:gd name="T67" fmla="*/ 206 h 227"/>
                <a:gd name="T68" fmla="*/ 135 w 229"/>
                <a:gd name="T69" fmla="*/ 227 h 227"/>
                <a:gd name="T70" fmla="*/ 164 w 229"/>
                <a:gd name="T71" fmla="*/ 217 h 227"/>
                <a:gd name="T72" fmla="*/ 161 w 229"/>
                <a:gd name="T73" fmla="*/ 194 h 227"/>
                <a:gd name="T74" fmla="*/ 176 w 229"/>
                <a:gd name="T75" fmla="*/ 183 h 227"/>
                <a:gd name="T76" fmla="*/ 198 w 229"/>
                <a:gd name="T77" fmla="*/ 193 h 227"/>
                <a:gd name="T78" fmla="*/ 216 w 229"/>
                <a:gd name="T79" fmla="*/ 168 h 227"/>
                <a:gd name="T80" fmla="*/ 200 w 229"/>
                <a:gd name="T81" fmla="*/ 151 h 227"/>
                <a:gd name="T82" fmla="*/ 206 w 229"/>
                <a:gd name="T83" fmla="*/ 133 h 227"/>
                <a:gd name="T84" fmla="*/ 229 w 229"/>
                <a:gd name="T85" fmla="*/ 128 h 227"/>
                <a:gd name="T86" fmla="*/ 114 w 229"/>
                <a:gd name="T87" fmla="*/ 180 h 227"/>
                <a:gd name="T88" fmla="*/ 47 w 229"/>
                <a:gd name="T89" fmla="*/ 113 h 227"/>
                <a:gd name="T90" fmla="*/ 114 w 229"/>
                <a:gd name="T91" fmla="*/ 46 h 227"/>
                <a:gd name="T92" fmla="*/ 181 w 229"/>
                <a:gd name="T93" fmla="*/ 113 h 227"/>
                <a:gd name="T94" fmla="*/ 114 w 229"/>
                <a:gd name="T95" fmla="*/ 18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" h="227">
                  <a:moveTo>
                    <a:pt x="229" y="128"/>
                  </a:moveTo>
                  <a:cubicBezTo>
                    <a:pt x="229" y="98"/>
                    <a:pt x="229" y="98"/>
                    <a:pt x="229" y="98"/>
                  </a:cubicBezTo>
                  <a:cubicBezTo>
                    <a:pt x="206" y="93"/>
                    <a:pt x="206" y="93"/>
                    <a:pt x="206" y="93"/>
                  </a:cubicBezTo>
                  <a:cubicBezTo>
                    <a:pt x="204" y="87"/>
                    <a:pt x="202" y="81"/>
                    <a:pt x="200" y="76"/>
                  </a:cubicBezTo>
                  <a:cubicBezTo>
                    <a:pt x="216" y="58"/>
                    <a:pt x="216" y="58"/>
                    <a:pt x="216" y="58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2" y="39"/>
                    <a:pt x="167" y="36"/>
                    <a:pt x="161" y="33"/>
                  </a:cubicBezTo>
                  <a:cubicBezTo>
                    <a:pt x="164" y="9"/>
                    <a:pt x="164" y="9"/>
                    <a:pt x="164" y="9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0" y="20"/>
                    <a:pt x="117" y="20"/>
                    <a:pt x="114" y="20"/>
                  </a:cubicBezTo>
                  <a:cubicBezTo>
                    <a:pt x="111" y="20"/>
                    <a:pt x="108" y="20"/>
                    <a:pt x="105" y="2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2" y="36"/>
                    <a:pt x="57" y="39"/>
                    <a:pt x="52" y="4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6" y="81"/>
                    <a:pt x="24" y="87"/>
                    <a:pt x="23" y="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4" y="139"/>
                    <a:pt x="26" y="145"/>
                    <a:pt x="29" y="151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7" y="187"/>
                    <a:pt x="62" y="191"/>
                    <a:pt x="67" y="194"/>
                  </a:cubicBezTo>
                  <a:cubicBezTo>
                    <a:pt x="65" y="218"/>
                    <a:pt x="65" y="218"/>
                    <a:pt x="65" y="218"/>
                  </a:cubicBezTo>
                  <a:cubicBezTo>
                    <a:pt x="93" y="227"/>
                    <a:pt x="93" y="227"/>
                    <a:pt x="93" y="227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8" y="207"/>
                    <a:pt x="111" y="207"/>
                    <a:pt x="114" y="207"/>
                  </a:cubicBezTo>
                  <a:cubicBezTo>
                    <a:pt x="117" y="207"/>
                    <a:pt x="121" y="207"/>
                    <a:pt x="124" y="206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64" y="217"/>
                    <a:pt x="164" y="217"/>
                    <a:pt x="164" y="217"/>
                  </a:cubicBezTo>
                  <a:cubicBezTo>
                    <a:pt x="161" y="194"/>
                    <a:pt x="161" y="194"/>
                    <a:pt x="161" y="194"/>
                  </a:cubicBezTo>
                  <a:cubicBezTo>
                    <a:pt x="167" y="191"/>
                    <a:pt x="172" y="187"/>
                    <a:pt x="176" y="18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216" y="168"/>
                    <a:pt x="216" y="168"/>
                    <a:pt x="216" y="168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2" y="145"/>
                    <a:pt x="204" y="139"/>
                    <a:pt x="206" y="133"/>
                  </a:cubicBezTo>
                  <a:lnTo>
                    <a:pt x="229" y="128"/>
                  </a:lnTo>
                  <a:close/>
                  <a:moveTo>
                    <a:pt x="114" y="180"/>
                  </a:moveTo>
                  <a:cubicBezTo>
                    <a:pt x="77" y="180"/>
                    <a:pt x="47" y="150"/>
                    <a:pt x="47" y="113"/>
                  </a:cubicBezTo>
                  <a:cubicBezTo>
                    <a:pt x="47" y="76"/>
                    <a:pt x="77" y="46"/>
                    <a:pt x="114" y="46"/>
                  </a:cubicBezTo>
                  <a:cubicBezTo>
                    <a:pt x="151" y="46"/>
                    <a:pt x="181" y="76"/>
                    <a:pt x="181" y="113"/>
                  </a:cubicBezTo>
                  <a:cubicBezTo>
                    <a:pt x="181" y="150"/>
                    <a:pt x="151" y="180"/>
                    <a:pt x="114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577871" y="4221191"/>
              <a:ext cx="199861" cy="199861"/>
            </a:xfrm>
            <a:custGeom>
              <a:avLst/>
              <a:gdLst>
                <a:gd name="T0" fmla="*/ 135 w 135"/>
                <a:gd name="T1" fmla="*/ 76 h 135"/>
                <a:gd name="T2" fmla="*/ 135 w 135"/>
                <a:gd name="T3" fmla="*/ 58 h 135"/>
                <a:gd name="T4" fmla="*/ 122 w 135"/>
                <a:gd name="T5" fmla="*/ 55 h 135"/>
                <a:gd name="T6" fmla="*/ 118 w 135"/>
                <a:gd name="T7" fmla="*/ 45 h 135"/>
                <a:gd name="T8" fmla="*/ 128 w 135"/>
                <a:gd name="T9" fmla="*/ 34 h 135"/>
                <a:gd name="T10" fmla="*/ 117 w 135"/>
                <a:gd name="T11" fmla="*/ 20 h 135"/>
                <a:gd name="T12" fmla="*/ 104 w 135"/>
                <a:gd name="T13" fmla="*/ 26 h 135"/>
                <a:gd name="T14" fmla="*/ 96 w 135"/>
                <a:gd name="T15" fmla="*/ 19 h 135"/>
                <a:gd name="T16" fmla="*/ 97 w 135"/>
                <a:gd name="T17" fmla="*/ 5 h 135"/>
                <a:gd name="T18" fmla="*/ 80 w 135"/>
                <a:gd name="T19" fmla="*/ 0 h 135"/>
                <a:gd name="T20" fmla="*/ 73 w 135"/>
                <a:gd name="T21" fmla="*/ 12 h 135"/>
                <a:gd name="T22" fmla="*/ 67 w 135"/>
                <a:gd name="T23" fmla="*/ 12 h 135"/>
                <a:gd name="T24" fmla="*/ 62 w 135"/>
                <a:gd name="T25" fmla="*/ 12 h 135"/>
                <a:gd name="T26" fmla="*/ 55 w 135"/>
                <a:gd name="T27" fmla="*/ 0 h 135"/>
                <a:gd name="T28" fmla="*/ 38 w 135"/>
                <a:gd name="T29" fmla="*/ 5 h 135"/>
                <a:gd name="T30" fmla="*/ 39 w 135"/>
                <a:gd name="T31" fmla="*/ 19 h 135"/>
                <a:gd name="T32" fmla="*/ 30 w 135"/>
                <a:gd name="T33" fmla="*/ 26 h 135"/>
                <a:gd name="T34" fmla="*/ 18 w 135"/>
                <a:gd name="T35" fmla="*/ 20 h 135"/>
                <a:gd name="T36" fmla="*/ 7 w 135"/>
                <a:gd name="T37" fmla="*/ 34 h 135"/>
                <a:gd name="T38" fmla="*/ 17 w 135"/>
                <a:gd name="T39" fmla="*/ 45 h 135"/>
                <a:gd name="T40" fmla="*/ 13 w 135"/>
                <a:gd name="T41" fmla="*/ 55 h 135"/>
                <a:gd name="T42" fmla="*/ 0 w 135"/>
                <a:gd name="T43" fmla="*/ 58 h 135"/>
                <a:gd name="T44" fmla="*/ 0 w 135"/>
                <a:gd name="T45" fmla="*/ 76 h 135"/>
                <a:gd name="T46" fmla="*/ 13 w 135"/>
                <a:gd name="T47" fmla="*/ 79 h 135"/>
                <a:gd name="T48" fmla="*/ 17 w 135"/>
                <a:gd name="T49" fmla="*/ 90 h 135"/>
                <a:gd name="T50" fmla="*/ 7 w 135"/>
                <a:gd name="T51" fmla="*/ 100 h 135"/>
                <a:gd name="T52" fmla="*/ 18 w 135"/>
                <a:gd name="T53" fmla="*/ 114 h 135"/>
                <a:gd name="T54" fmla="*/ 31 w 135"/>
                <a:gd name="T55" fmla="*/ 109 h 135"/>
                <a:gd name="T56" fmla="*/ 39 w 135"/>
                <a:gd name="T57" fmla="*/ 115 h 135"/>
                <a:gd name="T58" fmla="*/ 38 w 135"/>
                <a:gd name="T59" fmla="*/ 129 h 135"/>
                <a:gd name="T60" fmla="*/ 55 w 135"/>
                <a:gd name="T61" fmla="*/ 135 h 135"/>
                <a:gd name="T62" fmla="*/ 62 w 135"/>
                <a:gd name="T63" fmla="*/ 122 h 135"/>
                <a:gd name="T64" fmla="*/ 68 w 135"/>
                <a:gd name="T65" fmla="*/ 123 h 135"/>
                <a:gd name="T66" fmla="*/ 73 w 135"/>
                <a:gd name="T67" fmla="*/ 122 h 135"/>
                <a:gd name="T68" fmla="*/ 80 w 135"/>
                <a:gd name="T69" fmla="*/ 135 h 135"/>
                <a:gd name="T70" fmla="*/ 97 w 135"/>
                <a:gd name="T71" fmla="*/ 129 h 135"/>
                <a:gd name="T72" fmla="*/ 96 w 135"/>
                <a:gd name="T73" fmla="*/ 115 h 135"/>
                <a:gd name="T74" fmla="*/ 104 w 135"/>
                <a:gd name="T75" fmla="*/ 109 h 135"/>
                <a:gd name="T76" fmla="*/ 117 w 135"/>
                <a:gd name="T77" fmla="*/ 114 h 135"/>
                <a:gd name="T78" fmla="*/ 128 w 135"/>
                <a:gd name="T79" fmla="*/ 100 h 135"/>
                <a:gd name="T80" fmla="*/ 118 w 135"/>
                <a:gd name="T81" fmla="*/ 89 h 135"/>
                <a:gd name="T82" fmla="*/ 122 w 135"/>
                <a:gd name="T83" fmla="*/ 79 h 135"/>
                <a:gd name="T84" fmla="*/ 135 w 135"/>
                <a:gd name="T85" fmla="*/ 76 h 135"/>
                <a:gd name="T86" fmla="*/ 67 w 135"/>
                <a:gd name="T87" fmla="*/ 107 h 135"/>
                <a:gd name="T88" fmla="*/ 28 w 135"/>
                <a:gd name="T89" fmla="*/ 67 h 135"/>
                <a:gd name="T90" fmla="*/ 67 w 135"/>
                <a:gd name="T91" fmla="*/ 27 h 135"/>
                <a:gd name="T92" fmla="*/ 107 w 135"/>
                <a:gd name="T93" fmla="*/ 67 h 135"/>
                <a:gd name="T94" fmla="*/ 67 w 135"/>
                <a:gd name="T95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5" h="135">
                  <a:moveTo>
                    <a:pt x="135" y="76"/>
                  </a:moveTo>
                  <a:cubicBezTo>
                    <a:pt x="135" y="58"/>
                    <a:pt x="135" y="58"/>
                    <a:pt x="135" y="58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1" y="52"/>
                    <a:pt x="120" y="48"/>
                    <a:pt x="118" y="45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2" y="23"/>
                    <a:pt x="99" y="21"/>
                    <a:pt x="96" y="19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1" y="12"/>
                    <a:pt x="69" y="12"/>
                    <a:pt x="67" y="12"/>
                  </a:cubicBezTo>
                  <a:cubicBezTo>
                    <a:pt x="66" y="12"/>
                    <a:pt x="64" y="12"/>
                    <a:pt x="62" y="1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1"/>
                    <a:pt x="33" y="23"/>
                    <a:pt x="30" y="26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4" y="52"/>
                    <a:pt x="13" y="5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83"/>
                    <a:pt x="15" y="86"/>
                    <a:pt x="17" y="9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3" y="111"/>
                    <a:pt x="36" y="113"/>
                    <a:pt x="39" y="115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62" y="122"/>
                    <a:pt x="62" y="122"/>
                    <a:pt x="62" y="122"/>
                  </a:cubicBezTo>
                  <a:cubicBezTo>
                    <a:pt x="64" y="123"/>
                    <a:pt x="66" y="123"/>
                    <a:pt x="68" y="123"/>
                  </a:cubicBezTo>
                  <a:cubicBezTo>
                    <a:pt x="69" y="123"/>
                    <a:pt x="71" y="123"/>
                    <a:pt x="73" y="122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97" y="129"/>
                    <a:pt x="97" y="129"/>
                    <a:pt x="97" y="129"/>
                  </a:cubicBezTo>
                  <a:cubicBezTo>
                    <a:pt x="96" y="115"/>
                    <a:pt x="96" y="115"/>
                    <a:pt x="96" y="115"/>
                  </a:cubicBezTo>
                  <a:cubicBezTo>
                    <a:pt x="99" y="113"/>
                    <a:pt x="102" y="111"/>
                    <a:pt x="104" y="109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20" y="86"/>
                    <a:pt x="121" y="83"/>
                    <a:pt x="122" y="79"/>
                  </a:cubicBezTo>
                  <a:lnTo>
                    <a:pt x="135" y="76"/>
                  </a:lnTo>
                  <a:close/>
                  <a:moveTo>
                    <a:pt x="67" y="107"/>
                  </a:moveTo>
                  <a:cubicBezTo>
                    <a:pt x="46" y="107"/>
                    <a:pt x="28" y="89"/>
                    <a:pt x="28" y="67"/>
                  </a:cubicBezTo>
                  <a:cubicBezTo>
                    <a:pt x="28" y="45"/>
                    <a:pt x="46" y="27"/>
                    <a:pt x="67" y="27"/>
                  </a:cubicBezTo>
                  <a:cubicBezTo>
                    <a:pt x="89" y="27"/>
                    <a:pt x="107" y="45"/>
                    <a:pt x="107" y="67"/>
                  </a:cubicBezTo>
                  <a:cubicBezTo>
                    <a:pt x="107" y="89"/>
                    <a:pt x="89" y="107"/>
                    <a:pt x="67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0" name="椭圆 19"/>
          <p:cNvSpPr/>
          <p:nvPr/>
        </p:nvSpPr>
        <p:spPr>
          <a:xfrm>
            <a:off x="5641112" y="4856217"/>
            <a:ext cx="518736" cy="518736"/>
          </a:xfrm>
          <a:prstGeom prst="ellipse">
            <a:avLst/>
          </a:prstGeom>
          <a:gradFill>
            <a:gsLst>
              <a:gs pos="0">
                <a:srgbClr val="E2DDE1"/>
              </a:gs>
              <a:gs pos="76000">
                <a:schemeClr val="bg1">
                  <a:lumMod val="95000"/>
                </a:schemeClr>
              </a:gs>
            </a:gsLst>
            <a:lin ang="7800000" scaled="0"/>
          </a:gradFill>
          <a:ln w="158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8600000" scaled="0"/>
            </a:gradFill>
          </a:ln>
          <a:effectLst>
            <a:outerShdw blurRad="76200" dist="381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5773256" y="4994860"/>
            <a:ext cx="190487" cy="243609"/>
            <a:chOff x="1605186" y="572440"/>
            <a:chExt cx="563562" cy="720725"/>
          </a:xfrm>
          <a:solidFill>
            <a:srgbClr val="4D6156"/>
          </a:solidFill>
        </p:grpSpPr>
        <p:sp>
          <p:nvSpPr>
            <p:cNvPr id="22" name="Freeform 32"/>
            <p:cNvSpPr/>
            <p:nvPr/>
          </p:nvSpPr>
          <p:spPr bwMode="auto">
            <a:xfrm>
              <a:off x="1814736" y="572440"/>
              <a:ext cx="142875" cy="720725"/>
            </a:xfrm>
            <a:custGeom>
              <a:avLst/>
              <a:gdLst>
                <a:gd name="T0" fmla="*/ 64 w 64"/>
                <a:gd name="T1" fmla="*/ 289 h 321"/>
                <a:gd name="T2" fmla="*/ 32 w 64"/>
                <a:gd name="T3" fmla="*/ 321 h 321"/>
                <a:gd name="T4" fmla="*/ 0 w 64"/>
                <a:gd name="T5" fmla="*/ 289 h 321"/>
                <a:gd name="T6" fmla="*/ 0 w 64"/>
                <a:gd name="T7" fmla="*/ 32 h 321"/>
                <a:gd name="T8" fmla="*/ 32 w 64"/>
                <a:gd name="T9" fmla="*/ 0 h 321"/>
                <a:gd name="T10" fmla="*/ 64 w 64"/>
                <a:gd name="T11" fmla="*/ 32 h 321"/>
                <a:gd name="T12" fmla="*/ 64 w 64"/>
                <a:gd name="T13" fmla="*/ 289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321">
                  <a:moveTo>
                    <a:pt x="64" y="289"/>
                  </a:moveTo>
                  <a:cubicBezTo>
                    <a:pt x="64" y="307"/>
                    <a:pt x="49" y="321"/>
                    <a:pt x="32" y="321"/>
                  </a:cubicBezTo>
                  <a:cubicBezTo>
                    <a:pt x="14" y="321"/>
                    <a:pt x="0" y="307"/>
                    <a:pt x="0" y="28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2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33"/>
            <p:cNvSpPr/>
            <p:nvPr/>
          </p:nvSpPr>
          <p:spPr bwMode="auto">
            <a:xfrm>
              <a:off x="1605186" y="1012177"/>
              <a:ext cx="141288" cy="280988"/>
            </a:xfrm>
            <a:custGeom>
              <a:avLst/>
              <a:gdLst>
                <a:gd name="T0" fmla="*/ 63 w 63"/>
                <a:gd name="T1" fmla="*/ 93 h 125"/>
                <a:gd name="T2" fmla="*/ 32 w 63"/>
                <a:gd name="T3" fmla="*/ 125 h 125"/>
                <a:gd name="T4" fmla="*/ 0 w 63"/>
                <a:gd name="T5" fmla="*/ 93 h 125"/>
                <a:gd name="T6" fmla="*/ 0 w 63"/>
                <a:gd name="T7" fmla="*/ 32 h 125"/>
                <a:gd name="T8" fmla="*/ 32 w 63"/>
                <a:gd name="T9" fmla="*/ 0 h 125"/>
                <a:gd name="T10" fmla="*/ 63 w 63"/>
                <a:gd name="T11" fmla="*/ 32 h 125"/>
                <a:gd name="T12" fmla="*/ 63 w 63"/>
                <a:gd name="T13" fmla="*/ 9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25">
                  <a:moveTo>
                    <a:pt x="63" y="93"/>
                  </a:moveTo>
                  <a:cubicBezTo>
                    <a:pt x="63" y="111"/>
                    <a:pt x="49" y="125"/>
                    <a:pt x="32" y="125"/>
                  </a:cubicBezTo>
                  <a:cubicBezTo>
                    <a:pt x="14" y="125"/>
                    <a:pt x="0" y="111"/>
                    <a:pt x="0" y="9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lnTo>
                    <a:pt x="63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34"/>
            <p:cNvSpPr/>
            <p:nvPr/>
          </p:nvSpPr>
          <p:spPr bwMode="auto">
            <a:xfrm>
              <a:off x="2025873" y="804215"/>
              <a:ext cx="142875" cy="488950"/>
            </a:xfrm>
            <a:custGeom>
              <a:avLst/>
              <a:gdLst>
                <a:gd name="T0" fmla="*/ 64 w 64"/>
                <a:gd name="T1" fmla="*/ 186 h 218"/>
                <a:gd name="T2" fmla="*/ 32 w 64"/>
                <a:gd name="T3" fmla="*/ 218 h 218"/>
                <a:gd name="T4" fmla="*/ 0 w 64"/>
                <a:gd name="T5" fmla="*/ 186 h 218"/>
                <a:gd name="T6" fmla="*/ 0 w 64"/>
                <a:gd name="T7" fmla="*/ 32 h 218"/>
                <a:gd name="T8" fmla="*/ 32 w 64"/>
                <a:gd name="T9" fmla="*/ 0 h 218"/>
                <a:gd name="T10" fmla="*/ 64 w 64"/>
                <a:gd name="T11" fmla="*/ 32 h 218"/>
                <a:gd name="T12" fmla="*/ 64 w 64"/>
                <a:gd name="T13" fmla="*/ 186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18">
                  <a:moveTo>
                    <a:pt x="64" y="186"/>
                  </a:moveTo>
                  <a:cubicBezTo>
                    <a:pt x="64" y="204"/>
                    <a:pt x="49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1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5" name="椭圆 24"/>
          <p:cNvSpPr/>
          <p:nvPr/>
        </p:nvSpPr>
        <p:spPr>
          <a:xfrm>
            <a:off x="3757189" y="3924730"/>
            <a:ext cx="518736" cy="518736"/>
          </a:xfrm>
          <a:prstGeom prst="ellipse">
            <a:avLst/>
          </a:prstGeom>
          <a:gradFill>
            <a:gsLst>
              <a:gs pos="0">
                <a:srgbClr val="E2DDE1"/>
              </a:gs>
              <a:gs pos="76000">
                <a:schemeClr val="bg1">
                  <a:lumMod val="95000"/>
                </a:schemeClr>
              </a:gs>
            </a:gsLst>
            <a:lin ang="7800000" scaled="0"/>
          </a:gradFill>
          <a:ln w="158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8600000" scaled="0"/>
            </a:gradFill>
          </a:ln>
          <a:effectLst>
            <a:outerShdw blurRad="76200" dist="381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3903364" y="4086583"/>
            <a:ext cx="218386" cy="216133"/>
            <a:chOff x="6967126" y="4092464"/>
            <a:chExt cx="453105" cy="448433"/>
          </a:xfrm>
          <a:solidFill>
            <a:srgbClr val="4D6156"/>
          </a:solidFill>
        </p:grpSpPr>
        <p:sp>
          <p:nvSpPr>
            <p:cNvPr id="27" name="Freeform 136"/>
            <p:cNvSpPr/>
            <p:nvPr/>
          </p:nvSpPr>
          <p:spPr bwMode="auto">
            <a:xfrm>
              <a:off x="6967126" y="4343773"/>
              <a:ext cx="453105" cy="197124"/>
            </a:xfrm>
            <a:custGeom>
              <a:avLst/>
              <a:gdLst>
                <a:gd name="T0" fmla="*/ 103 w 205"/>
                <a:gd name="T1" fmla="*/ 19 h 89"/>
                <a:gd name="T2" fmla="*/ 47 w 205"/>
                <a:gd name="T3" fmla="*/ 0 h 89"/>
                <a:gd name="T4" fmla="*/ 0 w 205"/>
                <a:gd name="T5" fmla="*/ 0 h 89"/>
                <a:gd name="T6" fmla="*/ 0 w 205"/>
                <a:gd name="T7" fmla="*/ 67 h 89"/>
                <a:gd name="T8" fmla="*/ 22 w 205"/>
                <a:gd name="T9" fmla="*/ 89 h 89"/>
                <a:gd name="T10" fmla="*/ 183 w 205"/>
                <a:gd name="T11" fmla="*/ 89 h 89"/>
                <a:gd name="T12" fmla="*/ 205 w 205"/>
                <a:gd name="T13" fmla="*/ 67 h 89"/>
                <a:gd name="T14" fmla="*/ 205 w 205"/>
                <a:gd name="T15" fmla="*/ 0 h 89"/>
                <a:gd name="T16" fmla="*/ 158 w 205"/>
                <a:gd name="T17" fmla="*/ 0 h 89"/>
                <a:gd name="T18" fmla="*/ 103 w 205"/>
                <a:gd name="T19" fmla="*/ 1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89">
                  <a:moveTo>
                    <a:pt x="103" y="19"/>
                  </a:moveTo>
                  <a:cubicBezTo>
                    <a:pt x="82" y="19"/>
                    <a:pt x="62" y="12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9"/>
                    <a:pt x="10" y="89"/>
                    <a:pt x="22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95" y="89"/>
                    <a:pt x="205" y="79"/>
                    <a:pt x="205" y="67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3" y="12"/>
                    <a:pt x="124" y="19"/>
                    <a:pt x="10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37"/>
            <p:cNvSpPr>
              <a:spLocks noEditPoints="1"/>
            </p:cNvSpPr>
            <p:nvPr/>
          </p:nvSpPr>
          <p:spPr bwMode="auto">
            <a:xfrm>
              <a:off x="6967126" y="4092464"/>
              <a:ext cx="453105" cy="260652"/>
            </a:xfrm>
            <a:custGeom>
              <a:avLst/>
              <a:gdLst>
                <a:gd name="T0" fmla="*/ 183 w 205"/>
                <a:gd name="T1" fmla="*/ 42 h 118"/>
                <a:gd name="T2" fmla="*/ 180 w 205"/>
                <a:gd name="T3" fmla="*/ 42 h 118"/>
                <a:gd name="T4" fmla="*/ 154 w 205"/>
                <a:gd name="T5" fmla="*/ 42 h 118"/>
                <a:gd name="T6" fmla="*/ 154 w 205"/>
                <a:gd name="T7" fmla="*/ 22 h 118"/>
                <a:gd name="T8" fmla="*/ 132 w 205"/>
                <a:gd name="T9" fmla="*/ 0 h 118"/>
                <a:gd name="T10" fmla="*/ 73 w 205"/>
                <a:gd name="T11" fmla="*/ 0 h 118"/>
                <a:gd name="T12" fmla="*/ 51 w 205"/>
                <a:gd name="T13" fmla="*/ 22 h 118"/>
                <a:gd name="T14" fmla="*/ 51 w 205"/>
                <a:gd name="T15" fmla="*/ 42 h 118"/>
                <a:gd name="T16" fmla="*/ 25 w 205"/>
                <a:gd name="T17" fmla="*/ 42 h 118"/>
                <a:gd name="T18" fmla="*/ 22 w 205"/>
                <a:gd name="T19" fmla="*/ 42 h 118"/>
                <a:gd name="T20" fmla="*/ 0 w 205"/>
                <a:gd name="T21" fmla="*/ 64 h 118"/>
                <a:gd name="T22" fmla="*/ 0 w 205"/>
                <a:gd name="T23" fmla="*/ 101 h 118"/>
                <a:gd name="T24" fmla="*/ 54 w 205"/>
                <a:gd name="T25" fmla="*/ 101 h 118"/>
                <a:gd name="T26" fmla="*/ 103 w 205"/>
                <a:gd name="T27" fmla="*/ 118 h 118"/>
                <a:gd name="T28" fmla="*/ 151 w 205"/>
                <a:gd name="T29" fmla="*/ 101 h 118"/>
                <a:gd name="T30" fmla="*/ 205 w 205"/>
                <a:gd name="T31" fmla="*/ 101 h 118"/>
                <a:gd name="T32" fmla="*/ 205 w 205"/>
                <a:gd name="T33" fmla="*/ 64 h 118"/>
                <a:gd name="T34" fmla="*/ 183 w 205"/>
                <a:gd name="T35" fmla="*/ 42 h 118"/>
                <a:gd name="T36" fmla="*/ 67 w 205"/>
                <a:gd name="T37" fmla="*/ 26 h 118"/>
                <a:gd name="T38" fmla="*/ 67 w 205"/>
                <a:gd name="T39" fmla="*/ 22 h 118"/>
                <a:gd name="T40" fmla="*/ 73 w 205"/>
                <a:gd name="T41" fmla="*/ 17 h 118"/>
                <a:gd name="T42" fmla="*/ 132 w 205"/>
                <a:gd name="T43" fmla="*/ 17 h 118"/>
                <a:gd name="T44" fmla="*/ 138 w 205"/>
                <a:gd name="T45" fmla="*/ 22 h 118"/>
                <a:gd name="T46" fmla="*/ 138 w 205"/>
                <a:gd name="T47" fmla="*/ 26 h 118"/>
                <a:gd name="T48" fmla="*/ 138 w 205"/>
                <a:gd name="T49" fmla="*/ 42 h 118"/>
                <a:gd name="T50" fmla="*/ 67 w 205"/>
                <a:gd name="T51" fmla="*/ 42 h 118"/>
                <a:gd name="T52" fmla="*/ 67 w 205"/>
                <a:gd name="T53" fmla="*/ 26 h 118"/>
                <a:gd name="T54" fmla="*/ 101 w 205"/>
                <a:gd name="T55" fmla="*/ 101 h 118"/>
                <a:gd name="T56" fmla="*/ 85 w 205"/>
                <a:gd name="T57" fmla="*/ 86 h 118"/>
                <a:gd name="T58" fmla="*/ 101 w 205"/>
                <a:gd name="T59" fmla="*/ 70 h 118"/>
                <a:gd name="T60" fmla="*/ 117 w 205"/>
                <a:gd name="T61" fmla="*/ 86 h 118"/>
                <a:gd name="T62" fmla="*/ 101 w 205"/>
                <a:gd name="T63" fmla="*/ 10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5" h="118">
                  <a:moveTo>
                    <a:pt x="183" y="42"/>
                  </a:moveTo>
                  <a:cubicBezTo>
                    <a:pt x="180" y="42"/>
                    <a:pt x="180" y="42"/>
                    <a:pt x="180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10"/>
                    <a:pt x="144" y="0"/>
                    <a:pt x="13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1" y="10"/>
                    <a:pt x="51" y="2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0" y="42"/>
                    <a:pt x="0" y="52"/>
                    <a:pt x="0" y="64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67" y="112"/>
                    <a:pt x="84" y="118"/>
                    <a:pt x="103" y="118"/>
                  </a:cubicBezTo>
                  <a:cubicBezTo>
                    <a:pt x="121" y="118"/>
                    <a:pt x="138" y="112"/>
                    <a:pt x="151" y="101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52"/>
                    <a:pt x="195" y="42"/>
                    <a:pt x="183" y="42"/>
                  </a:cubicBezTo>
                  <a:close/>
                  <a:moveTo>
                    <a:pt x="67" y="26"/>
                  </a:moveTo>
                  <a:cubicBezTo>
                    <a:pt x="67" y="22"/>
                    <a:pt x="67" y="22"/>
                    <a:pt x="67" y="22"/>
                  </a:cubicBezTo>
                  <a:cubicBezTo>
                    <a:pt x="67" y="19"/>
                    <a:pt x="70" y="17"/>
                    <a:pt x="73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5" y="17"/>
                    <a:pt x="138" y="19"/>
                    <a:pt x="138" y="22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26"/>
                  </a:lnTo>
                  <a:close/>
                  <a:moveTo>
                    <a:pt x="101" y="101"/>
                  </a:moveTo>
                  <a:cubicBezTo>
                    <a:pt x="92" y="101"/>
                    <a:pt x="85" y="94"/>
                    <a:pt x="85" y="86"/>
                  </a:cubicBezTo>
                  <a:cubicBezTo>
                    <a:pt x="85" y="77"/>
                    <a:pt x="92" y="70"/>
                    <a:pt x="101" y="70"/>
                  </a:cubicBezTo>
                  <a:cubicBezTo>
                    <a:pt x="110" y="70"/>
                    <a:pt x="117" y="77"/>
                    <a:pt x="117" y="86"/>
                  </a:cubicBezTo>
                  <a:cubicBezTo>
                    <a:pt x="117" y="94"/>
                    <a:pt x="110" y="101"/>
                    <a:pt x="10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9" name="任意多边形 44"/>
          <p:cNvSpPr/>
          <p:nvPr/>
        </p:nvSpPr>
        <p:spPr>
          <a:xfrm>
            <a:off x="2029803" y="2136381"/>
            <a:ext cx="5516218" cy="0"/>
          </a:xfrm>
          <a:custGeom>
            <a:avLst/>
            <a:gdLst>
              <a:gd name="connsiteX0" fmla="*/ 0 w 5516218"/>
              <a:gd name="connsiteY0" fmla="*/ 0 h 0"/>
              <a:gd name="connsiteX1" fmla="*/ 5516218 w 551621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16218">
                <a:moveTo>
                  <a:pt x="0" y="0"/>
                </a:moveTo>
                <a:lnTo>
                  <a:pt x="5516218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任意多边形 45"/>
          <p:cNvSpPr/>
          <p:nvPr/>
        </p:nvSpPr>
        <p:spPr>
          <a:xfrm>
            <a:off x="2044561" y="4592495"/>
            <a:ext cx="5516218" cy="0"/>
          </a:xfrm>
          <a:custGeom>
            <a:avLst/>
            <a:gdLst>
              <a:gd name="connsiteX0" fmla="*/ 0 w 5516218"/>
              <a:gd name="connsiteY0" fmla="*/ 0 h 0"/>
              <a:gd name="connsiteX1" fmla="*/ 5516218 w 551621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16218">
                <a:moveTo>
                  <a:pt x="0" y="0"/>
                </a:moveTo>
                <a:lnTo>
                  <a:pt x="5516218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任意多边形 46"/>
          <p:cNvSpPr/>
          <p:nvPr/>
        </p:nvSpPr>
        <p:spPr>
          <a:xfrm>
            <a:off x="3868542" y="3090538"/>
            <a:ext cx="3707296" cy="0"/>
          </a:xfrm>
          <a:custGeom>
            <a:avLst/>
            <a:gdLst>
              <a:gd name="connsiteX0" fmla="*/ 0 w 3707296"/>
              <a:gd name="connsiteY0" fmla="*/ 0 h 0"/>
              <a:gd name="connsiteX1" fmla="*/ 3707296 w 37072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07296">
                <a:moveTo>
                  <a:pt x="0" y="0"/>
                </a:moveTo>
                <a:lnTo>
                  <a:pt x="3707296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任意多边形 47"/>
          <p:cNvSpPr/>
          <p:nvPr/>
        </p:nvSpPr>
        <p:spPr>
          <a:xfrm>
            <a:off x="3903364" y="5550817"/>
            <a:ext cx="3707296" cy="0"/>
          </a:xfrm>
          <a:custGeom>
            <a:avLst/>
            <a:gdLst>
              <a:gd name="connsiteX0" fmla="*/ 0 w 3707296"/>
              <a:gd name="connsiteY0" fmla="*/ 0 h 0"/>
              <a:gd name="connsiteX1" fmla="*/ 3707296 w 370729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07296">
                <a:moveTo>
                  <a:pt x="0" y="0"/>
                </a:moveTo>
                <a:lnTo>
                  <a:pt x="3707296" y="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3"/>
          <p:cNvSpPr txBox="1"/>
          <p:nvPr/>
        </p:nvSpPr>
        <p:spPr>
          <a:xfrm>
            <a:off x="7904480" y="1880493"/>
            <a:ext cx="3325898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04480" y="2851402"/>
            <a:ext cx="3325898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5" name="TextBox 33"/>
          <p:cNvSpPr txBox="1"/>
          <p:nvPr/>
        </p:nvSpPr>
        <p:spPr>
          <a:xfrm>
            <a:off x="7904480" y="4353359"/>
            <a:ext cx="3325898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" name="TextBox 33"/>
          <p:cNvSpPr txBox="1"/>
          <p:nvPr/>
        </p:nvSpPr>
        <p:spPr>
          <a:xfrm>
            <a:off x="7904480" y="5324809"/>
            <a:ext cx="3325898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6" grpId="0" animBg="1"/>
      <p:bldP spid="20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grpSp>
        <p:nvGrpSpPr>
          <p:cNvPr id="4" name="Group 39"/>
          <p:cNvGrpSpPr/>
          <p:nvPr/>
        </p:nvGrpSpPr>
        <p:grpSpPr>
          <a:xfrm>
            <a:off x="4071300" y="1511027"/>
            <a:ext cx="4525962" cy="4522265"/>
            <a:chOff x="3833019" y="1832999"/>
            <a:chExt cx="4525962" cy="4522265"/>
          </a:xfrm>
        </p:grpSpPr>
        <p:sp>
          <p:nvSpPr>
            <p:cNvPr id="5" name="Freeform 5"/>
            <p:cNvSpPr/>
            <p:nvPr/>
          </p:nvSpPr>
          <p:spPr bwMode="auto">
            <a:xfrm>
              <a:off x="6390582" y="2605815"/>
              <a:ext cx="1639305" cy="949072"/>
            </a:xfrm>
            <a:custGeom>
              <a:avLst/>
              <a:gdLst>
                <a:gd name="T0" fmla="*/ 638 w 1330"/>
                <a:gd name="T1" fmla="*/ 770 h 770"/>
                <a:gd name="T2" fmla="*/ 0 w 1330"/>
                <a:gd name="T3" fmla="*/ 400 h 770"/>
                <a:gd name="T4" fmla="*/ 694 w 1330"/>
                <a:gd name="T5" fmla="*/ 0 h 770"/>
                <a:gd name="T6" fmla="*/ 1330 w 1330"/>
                <a:gd name="T7" fmla="*/ 370 h 770"/>
                <a:gd name="T8" fmla="*/ 638 w 1330"/>
                <a:gd name="T9" fmla="*/ 770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0" h="770">
                  <a:moveTo>
                    <a:pt x="638" y="770"/>
                  </a:moveTo>
                  <a:lnTo>
                    <a:pt x="0" y="400"/>
                  </a:lnTo>
                  <a:lnTo>
                    <a:pt x="694" y="0"/>
                  </a:lnTo>
                  <a:lnTo>
                    <a:pt x="1330" y="370"/>
                  </a:lnTo>
                  <a:lnTo>
                    <a:pt x="638" y="770"/>
                  </a:lnTo>
                  <a:close/>
                </a:path>
              </a:pathLst>
            </a:custGeom>
            <a:solidFill>
              <a:srgbClr val="4D615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6" name="Freeform 6"/>
            <p:cNvSpPr/>
            <p:nvPr/>
          </p:nvSpPr>
          <p:spPr bwMode="auto">
            <a:xfrm>
              <a:off x="6390582" y="3098839"/>
              <a:ext cx="787607" cy="783909"/>
            </a:xfrm>
            <a:custGeom>
              <a:avLst/>
              <a:gdLst>
                <a:gd name="T0" fmla="*/ 639 w 639"/>
                <a:gd name="T1" fmla="*/ 636 h 636"/>
                <a:gd name="T2" fmla="*/ 2 w 639"/>
                <a:gd name="T3" fmla="*/ 266 h 636"/>
                <a:gd name="T4" fmla="*/ 0 w 639"/>
                <a:gd name="T5" fmla="*/ 0 h 636"/>
                <a:gd name="T6" fmla="*/ 638 w 639"/>
                <a:gd name="T7" fmla="*/ 370 h 636"/>
                <a:gd name="T8" fmla="*/ 639 w 639"/>
                <a:gd name="T9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36">
                  <a:moveTo>
                    <a:pt x="639" y="636"/>
                  </a:moveTo>
                  <a:lnTo>
                    <a:pt x="2" y="266"/>
                  </a:lnTo>
                  <a:lnTo>
                    <a:pt x="0" y="0"/>
                  </a:lnTo>
                  <a:lnTo>
                    <a:pt x="638" y="370"/>
                  </a:lnTo>
                  <a:lnTo>
                    <a:pt x="639" y="636"/>
                  </a:lnTo>
                  <a:close/>
                </a:path>
              </a:pathLst>
            </a:custGeom>
            <a:solidFill>
              <a:srgbClr val="36433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5538883" y="3426700"/>
              <a:ext cx="1639305" cy="947839"/>
            </a:xfrm>
            <a:custGeom>
              <a:avLst/>
              <a:gdLst>
                <a:gd name="T0" fmla="*/ 637 w 1330"/>
                <a:gd name="T1" fmla="*/ 769 h 769"/>
                <a:gd name="T2" fmla="*/ 0 w 1330"/>
                <a:gd name="T3" fmla="*/ 400 h 769"/>
                <a:gd name="T4" fmla="*/ 693 w 1330"/>
                <a:gd name="T5" fmla="*/ 0 h 769"/>
                <a:gd name="T6" fmla="*/ 1330 w 1330"/>
                <a:gd name="T7" fmla="*/ 370 h 769"/>
                <a:gd name="T8" fmla="*/ 637 w 1330"/>
                <a:gd name="T9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0" h="769">
                  <a:moveTo>
                    <a:pt x="637" y="769"/>
                  </a:moveTo>
                  <a:lnTo>
                    <a:pt x="0" y="400"/>
                  </a:lnTo>
                  <a:lnTo>
                    <a:pt x="693" y="0"/>
                  </a:lnTo>
                  <a:lnTo>
                    <a:pt x="1330" y="370"/>
                  </a:lnTo>
                  <a:lnTo>
                    <a:pt x="637" y="7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5538883" y="3919724"/>
              <a:ext cx="786374" cy="782676"/>
            </a:xfrm>
            <a:custGeom>
              <a:avLst/>
              <a:gdLst>
                <a:gd name="T0" fmla="*/ 638 w 638"/>
                <a:gd name="T1" fmla="*/ 635 h 635"/>
                <a:gd name="T2" fmla="*/ 0 w 638"/>
                <a:gd name="T3" fmla="*/ 264 h 635"/>
                <a:gd name="T4" fmla="*/ 0 w 638"/>
                <a:gd name="T5" fmla="*/ 0 h 635"/>
                <a:gd name="T6" fmla="*/ 637 w 638"/>
                <a:gd name="T7" fmla="*/ 369 h 635"/>
                <a:gd name="T8" fmla="*/ 638 w 638"/>
                <a:gd name="T9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635">
                  <a:moveTo>
                    <a:pt x="638" y="635"/>
                  </a:moveTo>
                  <a:lnTo>
                    <a:pt x="0" y="264"/>
                  </a:lnTo>
                  <a:lnTo>
                    <a:pt x="0" y="0"/>
                  </a:lnTo>
                  <a:lnTo>
                    <a:pt x="637" y="369"/>
                  </a:lnTo>
                  <a:lnTo>
                    <a:pt x="638" y="63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9" name="Freeform 9"/>
            <p:cNvSpPr/>
            <p:nvPr/>
          </p:nvSpPr>
          <p:spPr bwMode="auto">
            <a:xfrm>
              <a:off x="4685951" y="4739377"/>
              <a:ext cx="786374" cy="782676"/>
            </a:xfrm>
            <a:custGeom>
              <a:avLst/>
              <a:gdLst>
                <a:gd name="T0" fmla="*/ 638 w 638"/>
                <a:gd name="T1" fmla="*/ 635 h 635"/>
                <a:gd name="T2" fmla="*/ 0 w 638"/>
                <a:gd name="T3" fmla="*/ 264 h 635"/>
                <a:gd name="T4" fmla="*/ 0 w 638"/>
                <a:gd name="T5" fmla="*/ 0 h 635"/>
                <a:gd name="T6" fmla="*/ 637 w 638"/>
                <a:gd name="T7" fmla="*/ 370 h 635"/>
                <a:gd name="T8" fmla="*/ 638 w 638"/>
                <a:gd name="T9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635">
                  <a:moveTo>
                    <a:pt x="638" y="635"/>
                  </a:moveTo>
                  <a:lnTo>
                    <a:pt x="0" y="264"/>
                  </a:lnTo>
                  <a:lnTo>
                    <a:pt x="0" y="0"/>
                  </a:lnTo>
                  <a:lnTo>
                    <a:pt x="637" y="370"/>
                  </a:lnTo>
                  <a:lnTo>
                    <a:pt x="638" y="635"/>
                  </a:lnTo>
                  <a:close/>
                </a:path>
              </a:pathLst>
            </a:custGeom>
            <a:solidFill>
              <a:srgbClr val="36433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0" name="Freeform 10"/>
            <p:cNvSpPr/>
            <p:nvPr/>
          </p:nvSpPr>
          <p:spPr bwMode="auto">
            <a:xfrm>
              <a:off x="4685951" y="4245120"/>
              <a:ext cx="1639305" cy="950305"/>
            </a:xfrm>
            <a:custGeom>
              <a:avLst/>
              <a:gdLst>
                <a:gd name="T0" fmla="*/ 637 w 1330"/>
                <a:gd name="T1" fmla="*/ 771 h 771"/>
                <a:gd name="T2" fmla="*/ 0 w 1330"/>
                <a:gd name="T3" fmla="*/ 401 h 771"/>
                <a:gd name="T4" fmla="*/ 692 w 1330"/>
                <a:gd name="T5" fmla="*/ 0 h 771"/>
                <a:gd name="T6" fmla="*/ 1330 w 1330"/>
                <a:gd name="T7" fmla="*/ 371 h 771"/>
                <a:gd name="T8" fmla="*/ 637 w 1330"/>
                <a:gd name="T9" fmla="*/ 771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0" h="771">
                  <a:moveTo>
                    <a:pt x="637" y="771"/>
                  </a:moveTo>
                  <a:lnTo>
                    <a:pt x="0" y="401"/>
                  </a:lnTo>
                  <a:lnTo>
                    <a:pt x="692" y="0"/>
                  </a:lnTo>
                  <a:lnTo>
                    <a:pt x="1330" y="371"/>
                  </a:lnTo>
                  <a:lnTo>
                    <a:pt x="637" y="771"/>
                  </a:lnTo>
                  <a:close/>
                </a:path>
              </a:pathLst>
            </a:custGeom>
            <a:solidFill>
              <a:srgbClr val="4D615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3833019" y="5557797"/>
              <a:ext cx="786374" cy="797467"/>
            </a:xfrm>
            <a:custGeom>
              <a:avLst/>
              <a:gdLst>
                <a:gd name="T0" fmla="*/ 638 w 638"/>
                <a:gd name="T1" fmla="*/ 647 h 647"/>
                <a:gd name="T2" fmla="*/ 1 w 638"/>
                <a:gd name="T3" fmla="*/ 277 h 647"/>
                <a:gd name="T4" fmla="*/ 0 w 638"/>
                <a:gd name="T5" fmla="*/ 0 h 647"/>
                <a:gd name="T6" fmla="*/ 638 w 638"/>
                <a:gd name="T7" fmla="*/ 371 h 647"/>
                <a:gd name="T8" fmla="*/ 638 w 638"/>
                <a:gd name="T9" fmla="*/ 64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8" h="647">
                  <a:moveTo>
                    <a:pt x="638" y="647"/>
                  </a:moveTo>
                  <a:lnTo>
                    <a:pt x="1" y="277"/>
                  </a:lnTo>
                  <a:lnTo>
                    <a:pt x="0" y="0"/>
                  </a:lnTo>
                  <a:lnTo>
                    <a:pt x="638" y="371"/>
                  </a:lnTo>
                  <a:lnTo>
                    <a:pt x="638" y="64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4619393" y="2794396"/>
              <a:ext cx="3490611" cy="3560868"/>
            </a:xfrm>
            <a:custGeom>
              <a:avLst/>
              <a:gdLst>
                <a:gd name="T0" fmla="*/ 2831 w 2832"/>
                <a:gd name="T1" fmla="*/ 0 h 2889"/>
                <a:gd name="T2" fmla="*/ 2832 w 2832"/>
                <a:gd name="T3" fmla="*/ 254 h 2889"/>
                <a:gd name="T4" fmla="*/ 2139 w 2832"/>
                <a:gd name="T5" fmla="*/ 654 h 2889"/>
                <a:gd name="T6" fmla="*/ 2140 w 2832"/>
                <a:gd name="T7" fmla="*/ 920 h 2889"/>
                <a:gd name="T8" fmla="*/ 1447 w 2832"/>
                <a:gd name="T9" fmla="*/ 1319 h 2889"/>
                <a:gd name="T10" fmla="*/ 1448 w 2832"/>
                <a:gd name="T11" fmla="*/ 1585 h 2889"/>
                <a:gd name="T12" fmla="*/ 756 w 2832"/>
                <a:gd name="T13" fmla="*/ 1985 h 2889"/>
                <a:gd name="T14" fmla="*/ 756 w 2832"/>
                <a:gd name="T15" fmla="*/ 2249 h 2889"/>
                <a:gd name="T16" fmla="*/ 64 w 2832"/>
                <a:gd name="T17" fmla="*/ 2649 h 2889"/>
                <a:gd name="T18" fmla="*/ 64 w 2832"/>
                <a:gd name="T19" fmla="*/ 2852 h 2889"/>
                <a:gd name="T20" fmla="*/ 0 w 2832"/>
                <a:gd name="T21" fmla="*/ 2889 h 2889"/>
                <a:gd name="T22" fmla="*/ 0 w 2832"/>
                <a:gd name="T23" fmla="*/ 2613 h 2889"/>
                <a:gd name="T24" fmla="*/ 692 w 2832"/>
                <a:gd name="T25" fmla="*/ 2213 h 2889"/>
                <a:gd name="T26" fmla="*/ 691 w 2832"/>
                <a:gd name="T27" fmla="*/ 1948 h 2889"/>
                <a:gd name="T28" fmla="*/ 1384 w 2832"/>
                <a:gd name="T29" fmla="*/ 1548 h 2889"/>
                <a:gd name="T30" fmla="*/ 1383 w 2832"/>
                <a:gd name="T31" fmla="*/ 1282 h 2889"/>
                <a:gd name="T32" fmla="*/ 2076 w 2832"/>
                <a:gd name="T33" fmla="*/ 883 h 2889"/>
                <a:gd name="T34" fmla="*/ 2075 w 2832"/>
                <a:gd name="T35" fmla="*/ 617 h 2889"/>
                <a:gd name="T36" fmla="*/ 2767 w 2832"/>
                <a:gd name="T37" fmla="*/ 217 h 2889"/>
                <a:gd name="T38" fmla="*/ 2767 w 2832"/>
                <a:gd name="T39" fmla="*/ 37 h 2889"/>
                <a:gd name="T40" fmla="*/ 2831 w 2832"/>
                <a:gd name="T41" fmla="*/ 0 h 2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32" h="2889">
                  <a:moveTo>
                    <a:pt x="2831" y="0"/>
                  </a:moveTo>
                  <a:lnTo>
                    <a:pt x="2832" y="254"/>
                  </a:lnTo>
                  <a:lnTo>
                    <a:pt x="2139" y="654"/>
                  </a:lnTo>
                  <a:lnTo>
                    <a:pt x="2140" y="920"/>
                  </a:lnTo>
                  <a:lnTo>
                    <a:pt x="1447" y="1319"/>
                  </a:lnTo>
                  <a:lnTo>
                    <a:pt x="1448" y="1585"/>
                  </a:lnTo>
                  <a:lnTo>
                    <a:pt x="756" y="1985"/>
                  </a:lnTo>
                  <a:lnTo>
                    <a:pt x="756" y="2249"/>
                  </a:lnTo>
                  <a:lnTo>
                    <a:pt x="64" y="2649"/>
                  </a:lnTo>
                  <a:lnTo>
                    <a:pt x="64" y="2852"/>
                  </a:lnTo>
                  <a:lnTo>
                    <a:pt x="0" y="2889"/>
                  </a:lnTo>
                  <a:lnTo>
                    <a:pt x="0" y="2613"/>
                  </a:lnTo>
                  <a:lnTo>
                    <a:pt x="692" y="2213"/>
                  </a:lnTo>
                  <a:lnTo>
                    <a:pt x="691" y="1948"/>
                  </a:lnTo>
                  <a:lnTo>
                    <a:pt x="1384" y="1548"/>
                  </a:lnTo>
                  <a:lnTo>
                    <a:pt x="1383" y="1282"/>
                  </a:lnTo>
                  <a:lnTo>
                    <a:pt x="2076" y="883"/>
                  </a:lnTo>
                  <a:lnTo>
                    <a:pt x="2075" y="617"/>
                  </a:lnTo>
                  <a:lnTo>
                    <a:pt x="2767" y="217"/>
                  </a:lnTo>
                  <a:lnTo>
                    <a:pt x="2767" y="37"/>
                  </a:lnTo>
                  <a:lnTo>
                    <a:pt x="2831" y="0"/>
                  </a:lnTo>
                  <a:close/>
                </a:path>
              </a:pathLst>
            </a:cu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3833019" y="5064773"/>
              <a:ext cx="1639305" cy="950305"/>
            </a:xfrm>
            <a:custGeom>
              <a:avLst/>
              <a:gdLst>
                <a:gd name="T0" fmla="*/ 638 w 1330"/>
                <a:gd name="T1" fmla="*/ 771 h 771"/>
                <a:gd name="T2" fmla="*/ 0 w 1330"/>
                <a:gd name="T3" fmla="*/ 400 h 771"/>
                <a:gd name="T4" fmla="*/ 692 w 1330"/>
                <a:gd name="T5" fmla="*/ 0 h 771"/>
                <a:gd name="T6" fmla="*/ 1330 w 1330"/>
                <a:gd name="T7" fmla="*/ 371 h 771"/>
                <a:gd name="T8" fmla="*/ 638 w 1330"/>
                <a:gd name="T9" fmla="*/ 771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0" h="771">
                  <a:moveTo>
                    <a:pt x="638" y="771"/>
                  </a:moveTo>
                  <a:lnTo>
                    <a:pt x="0" y="400"/>
                  </a:lnTo>
                  <a:lnTo>
                    <a:pt x="692" y="0"/>
                  </a:lnTo>
                  <a:lnTo>
                    <a:pt x="1330" y="371"/>
                  </a:lnTo>
                  <a:lnTo>
                    <a:pt x="638" y="77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4" name="Freeform 14"/>
            <p:cNvSpPr/>
            <p:nvPr/>
          </p:nvSpPr>
          <p:spPr bwMode="auto">
            <a:xfrm>
              <a:off x="7641631" y="1832999"/>
              <a:ext cx="717350" cy="1158607"/>
            </a:xfrm>
            <a:custGeom>
              <a:avLst/>
              <a:gdLst>
                <a:gd name="T0" fmla="*/ 59 w 582"/>
                <a:gd name="T1" fmla="*/ 0 h 940"/>
                <a:gd name="T2" fmla="*/ 0 w 582"/>
                <a:gd name="T3" fmla="*/ 34 h 940"/>
                <a:gd name="T4" fmla="*/ 523 w 582"/>
                <a:gd name="T5" fmla="*/ 940 h 940"/>
                <a:gd name="T6" fmla="*/ 582 w 582"/>
                <a:gd name="T7" fmla="*/ 906 h 940"/>
                <a:gd name="T8" fmla="*/ 59 w 582"/>
                <a:gd name="T9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2" h="940">
                  <a:moveTo>
                    <a:pt x="59" y="0"/>
                  </a:moveTo>
                  <a:lnTo>
                    <a:pt x="0" y="34"/>
                  </a:lnTo>
                  <a:lnTo>
                    <a:pt x="523" y="940"/>
                  </a:lnTo>
                  <a:lnTo>
                    <a:pt x="582" y="90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5" name="Freeform 15"/>
            <p:cNvSpPr/>
            <p:nvPr/>
          </p:nvSpPr>
          <p:spPr bwMode="auto">
            <a:xfrm>
              <a:off x="6992071" y="1874906"/>
              <a:ext cx="1294188" cy="1186956"/>
            </a:xfrm>
            <a:custGeom>
              <a:avLst/>
              <a:gdLst>
                <a:gd name="T0" fmla="*/ 1050 w 1050"/>
                <a:gd name="T1" fmla="*/ 906 h 963"/>
                <a:gd name="T2" fmla="*/ 527 w 1050"/>
                <a:gd name="T3" fmla="*/ 0 h 963"/>
                <a:gd name="T4" fmla="*/ 0 w 1050"/>
                <a:gd name="T5" fmla="*/ 300 h 963"/>
                <a:gd name="T6" fmla="*/ 205 w 1050"/>
                <a:gd name="T7" fmla="*/ 418 h 963"/>
                <a:gd name="T8" fmla="*/ 206 w 1050"/>
                <a:gd name="T9" fmla="*/ 593 h 963"/>
                <a:gd name="T10" fmla="*/ 842 w 1050"/>
                <a:gd name="T11" fmla="*/ 963 h 963"/>
                <a:gd name="T12" fmla="*/ 842 w 1050"/>
                <a:gd name="T13" fmla="*/ 786 h 963"/>
                <a:gd name="T14" fmla="*/ 1050 w 1050"/>
                <a:gd name="T15" fmla="*/ 906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0" h="963">
                  <a:moveTo>
                    <a:pt x="1050" y="906"/>
                  </a:moveTo>
                  <a:lnTo>
                    <a:pt x="527" y="0"/>
                  </a:lnTo>
                  <a:lnTo>
                    <a:pt x="0" y="300"/>
                  </a:lnTo>
                  <a:lnTo>
                    <a:pt x="205" y="418"/>
                  </a:lnTo>
                  <a:lnTo>
                    <a:pt x="206" y="593"/>
                  </a:lnTo>
                  <a:lnTo>
                    <a:pt x="842" y="963"/>
                  </a:lnTo>
                  <a:lnTo>
                    <a:pt x="842" y="786"/>
                  </a:lnTo>
                  <a:lnTo>
                    <a:pt x="1050" y="90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16" name="Group 33"/>
          <p:cNvGrpSpPr/>
          <p:nvPr/>
        </p:nvGrpSpPr>
        <p:grpSpPr>
          <a:xfrm>
            <a:off x="4984627" y="3881241"/>
            <a:ext cx="364838" cy="228024"/>
            <a:chOff x="4746346" y="4203213"/>
            <a:chExt cx="364838" cy="228024"/>
          </a:xfrm>
        </p:grpSpPr>
        <p:sp>
          <p:nvSpPr>
            <p:cNvPr id="17" name="Freeform 18"/>
            <p:cNvSpPr/>
            <p:nvPr/>
          </p:nvSpPr>
          <p:spPr bwMode="auto">
            <a:xfrm>
              <a:off x="4746346" y="4203213"/>
              <a:ext cx="335256" cy="195978"/>
            </a:xfrm>
            <a:custGeom>
              <a:avLst/>
              <a:gdLst>
                <a:gd name="T0" fmla="*/ 226 w 229"/>
                <a:gd name="T1" fmla="*/ 134 h 134"/>
                <a:gd name="T2" fmla="*/ 225 w 229"/>
                <a:gd name="T3" fmla="*/ 134 h 134"/>
                <a:gd name="T4" fmla="*/ 2 w 229"/>
                <a:gd name="T5" fmla="*/ 5 h 134"/>
                <a:gd name="T6" fmla="*/ 1 w 229"/>
                <a:gd name="T7" fmla="*/ 1 h 134"/>
                <a:gd name="T8" fmla="*/ 4 w 229"/>
                <a:gd name="T9" fmla="*/ 1 h 134"/>
                <a:gd name="T10" fmla="*/ 227 w 229"/>
                <a:gd name="T11" fmla="*/ 129 h 134"/>
                <a:gd name="T12" fmla="*/ 228 w 229"/>
                <a:gd name="T13" fmla="*/ 133 h 134"/>
                <a:gd name="T14" fmla="*/ 226 w 229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134">
                  <a:moveTo>
                    <a:pt x="226" y="134"/>
                  </a:moveTo>
                  <a:cubicBezTo>
                    <a:pt x="225" y="134"/>
                    <a:pt x="225" y="134"/>
                    <a:pt x="225" y="13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227" y="129"/>
                    <a:pt x="227" y="129"/>
                    <a:pt x="227" y="129"/>
                  </a:cubicBezTo>
                  <a:cubicBezTo>
                    <a:pt x="228" y="130"/>
                    <a:pt x="229" y="132"/>
                    <a:pt x="228" y="133"/>
                  </a:cubicBezTo>
                  <a:cubicBezTo>
                    <a:pt x="227" y="133"/>
                    <a:pt x="227" y="134"/>
                    <a:pt x="226" y="13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18" name="Freeform 19"/>
            <p:cNvSpPr/>
            <p:nvPr/>
          </p:nvSpPr>
          <p:spPr bwMode="auto">
            <a:xfrm>
              <a:off x="5038463" y="4359748"/>
              <a:ext cx="72721" cy="71489"/>
            </a:xfrm>
            <a:custGeom>
              <a:avLst/>
              <a:gdLst>
                <a:gd name="T0" fmla="*/ 6 w 49"/>
                <a:gd name="T1" fmla="*/ 13 h 49"/>
                <a:gd name="T2" fmla="*/ 35 w 49"/>
                <a:gd name="T3" fmla="*/ 6 h 49"/>
                <a:gd name="T4" fmla="*/ 43 w 49"/>
                <a:gd name="T5" fmla="*/ 35 h 49"/>
                <a:gd name="T6" fmla="*/ 13 w 49"/>
                <a:gd name="T7" fmla="*/ 43 h 49"/>
                <a:gd name="T8" fmla="*/ 6 w 49"/>
                <a:gd name="T9" fmla="*/ 1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9">
                  <a:moveTo>
                    <a:pt x="6" y="13"/>
                  </a:moveTo>
                  <a:cubicBezTo>
                    <a:pt x="12" y="3"/>
                    <a:pt x="25" y="0"/>
                    <a:pt x="35" y="6"/>
                  </a:cubicBezTo>
                  <a:cubicBezTo>
                    <a:pt x="45" y="12"/>
                    <a:pt x="49" y="25"/>
                    <a:pt x="43" y="35"/>
                  </a:cubicBezTo>
                  <a:cubicBezTo>
                    <a:pt x="37" y="46"/>
                    <a:pt x="23" y="49"/>
                    <a:pt x="13" y="43"/>
                  </a:cubicBezTo>
                  <a:cubicBezTo>
                    <a:pt x="3" y="37"/>
                    <a:pt x="0" y="24"/>
                    <a:pt x="6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19" name="Group 71"/>
          <p:cNvGrpSpPr/>
          <p:nvPr/>
        </p:nvGrpSpPr>
        <p:grpSpPr>
          <a:xfrm>
            <a:off x="5841257" y="3065286"/>
            <a:ext cx="361140" cy="228024"/>
            <a:chOff x="5716658" y="3387258"/>
            <a:chExt cx="361140" cy="228024"/>
          </a:xfrm>
        </p:grpSpPr>
        <p:sp>
          <p:nvSpPr>
            <p:cNvPr id="20" name="Freeform 17"/>
            <p:cNvSpPr/>
            <p:nvPr/>
          </p:nvSpPr>
          <p:spPr bwMode="auto">
            <a:xfrm>
              <a:off x="5716658" y="3387258"/>
              <a:ext cx="332791" cy="195978"/>
            </a:xfrm>
            <a:custGeom>
              <a:avLst/>
              <a:gdLst>
                <a:gd name="T0" fmla="*/ 225 w 228"/>
                <a:gd name="T1" fmla="*/ 134 h 134"/>
                <a:gd name="T2" fmla="*/ 224 w 228"/>
                <a:gd name="T3" fmla="*/ 133 h 134"/>
                <a:gd name="T4" fmla="*/ 1 w 228"/>
                <a:gd name="T5" fmla="*/ 4 h 134"/>
                <a:gd name="T6" fmla="*/ 0 w 228"/>
                <a:gd name="T7" fmla="*/ 1 h 134"/>
                <a:gd name="T8" fmla="*/ 4 w 228"/>
                <a:gd name="T9" fmla="*/ 0 h 134"/>
                <a:gd name="T10" fmla="*/ 226 w 228"/>
                <a:gd name="T11" fmla="*/ 129 h 134"/>
                <a:gd name="T12" fmla="*/ 227 w 228"/>
                <a:gd name="T13" fmla="*/ 132 h 134"/>
                <a:gd name="T14" fmla="*/ 225 w 228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134">
                  <a:moveTo>
                    <a:pt x="225" y="134"/>
                  </a:moveTo>
                  <a:cubicBezTo>
                    <a:pt x="225" y="134"/>
                    <a:pt x="224" y="134"/>
                    <a:pt x="224" y="13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226" y="129"/>
                    <a:pt x="226" y="129"/>
                    <a:pt x="226" y="129"/>
                  </a:cubicBezTo>
                  <a:cubicBezTo>
                    <a:pt x="228" y="130"/>
                    <a:pt x="228" y="131"/>
                    <a:pt x="227" y="132"/>
                  </a:cubicBezTo>
                  <a:cubicBezTo>
                    <a:pt x="227" y="133"/>
                    <a:pt x="226" y="134"/>
                    <a:pt x="225" y="13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6003844" y="3543793"/>
              <a:ext cx="73954" cy="71489"/>
            </a:xfrm>
            <a:custGeom>
              <a:avLst/>
              <a:gdLst>
                <a:gd name="T0" fmla="*/ 6 w 50"/>
                <a:gd name="T1" fmla="*/ 13 h 49"/>
                <a:gd name="T2" fmla="*/ 36 w 50"/>
                <a:gd name="T3" fmla="*/ 6 h 49"/>
                <a:gd name="T4" fmla="*/ 44 w 50"/>
                <a:gd name="T5" fmla="*/ 35 h 49"/>
                <a:gd name="T6" fmla="*/ 14 w 50"/>
                <a:gd name="T7" fmla="*/ 43 h 49"/>
                <a:gd name="T8" fmla="*/ 6 w 50"/>
                <a:gd name="T9" fmla="*/ 1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6" y="13"/>
                  </a:moveTo>
                  <a:cubicBezTo>
                    <a:pt x="13" y="3"/>
                    <a:pt x="26" y="0"/>
                    <a:pt x="36" y="6"/>
                  </a:cubicBezTo>
                  <a:cubicBezTo>
                    <a:pt x="46" y="12"/>
                    <a:pt x="50" y="25"/>
                    <a:pt x="44" y="35"/>
                  </a:cubicBezTo>
                  <a:cubicBezTo>
                    <a:pt x="37" y="45"/>
                    <a:pt x="24" y="49"/>
                    <a:pt x="14" y="43"/>
                  </a:cubicBezTo>
                  <a:cubicBezTo>
                    <a:pt x="4" y="37"/>
                    <a:pt x="0" y="23"/>
                    <a:pt x="6" y="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22" name="Group 31"/>
          <p:cNvGrpSpPr/>
          <p:nvPr/>
        </p:nvGrpSpPr>
        <p:grpSpPr>
          <a:xfrm>
            <a:off x="6704049" y="2238238"/>
            <a:ext cx="367303" cy="228024"/>
            <a:chOff x="6465768" y="2560210"/>
            <a:chExt cx="367303" cy="228024"/>
          </a:xfrm>
        </p:grpSpPr>
        <p:sp>
          <p:nvSpPr>
            <p:cNvPr id="23" name="Freeform 16"/>
            <p:cNvSpPr/>
            <p:nvPr/>
          </p:nvSpPr>
          <p:spPr bwMode="auto">
            <a:xfrm>
              <a:off x="6465768" y="2560210"/>
              <a:ext cx="335256" cy="195978"/>
            </a:xfrm>
            <a:custGeom>
              <a:avLst/>
              <a:gdLst>
                <a:gd name="T0" fmla="*/ 226 w 229"/>
                <a:gd name="T1" fmla="*/ 134 h 134"/>
                <a:gd name="T2" fmla="*/ 225 w 229"/>
                <a:gd name="T3" fmla="*/ 134 h 134"/>
                <a:gd name="T4" fmla="*/ 2 w 229"/>
                <a:gd name="T5" fmla="*/ 5 h 134"/>
                <a:gd name="T6" fmla="*/ 1 w 229"/>
                <a:gd name="T7" fmla="*/ 2 h 134"/>
                <a:gd name="T8" fmla="*/ 4 w 229"/>
                <a:gd name="T9" fmla="*/ 1 h 134"/>
                <a:gd name="T10" fmla="*/ 227 w 229"/>
                <a:gd name="T11" fmla="*/ 130 h 134"/>
                <a:gd name="T12" fmla="*/ 228 w 229"/>
                <a:gd name="T13" fmla="*/ 133 h 134"/>
                <a:gd name="T14" fmla="*/ 226 w 229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134">
                  <a:moveTo>
                    <a:pt x="226" y="134"/>
                  </a:moveTo>
                  <a:cubicBezTo>
                    <a:pt x="225" y="134"/>
                    <a:pt x="225" y="134"/>
                    <a:pt x="225" y="13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227" y="130"/>
                    <a:pt x="227" y="130"/>
                    <a:pt x="227" y="130"/>
                  </a:cubicBezTo>
                  <a:cubicBezTo>
                    <a:pt x="228" y="130"/>
                    <a:pt x="229" y="132"/>
                    <a:pt x="228" y="133"/>
                  </a:cubicBezTo>
                  <a:cubicBezTo>
                    <a:pt x="228" y="134"/>
                    <a:pt x="227" y="134"/>
                    <a:pt x="226" y="13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24" name="Freeform 21"/>
            <p:cNvSpPr/>
            <p:nvPr/>
          </p:nvSpPr>
          <p:spPr bwMode="auto">
            <a:xfrm>
              <a:off x="6760350" y="2716745"/>
              <a:ext cx="72721" cy="71489"/>
            </a:xfrm>
            <a:custGeom>
              <a:avLst/>
              <a:gdLst>
                <a:gd name="T0" fmla="*/ 6 w 50"/>
                <a:gd name="T1" fmla="*/ 14 h 49"/>
                <a:gd name="T2" fmla="*/ 36 w 50"/>
                <a:gd name="T3" fmla="*/ 6 h 49"/>
                <a:gd name="T4" fmla="*/ 43 w 50"/>
                <a:gd name="T5" fmla="*/ 36 h 49"/>
                <a:gd name="T6" fmla="*/ 14 w 50"/>
                <a:gd name="T7" fmla="*/ 43 h 49"/>
                <a:gd name="T8" fmla="*/ 6 w 50"/>
                <a:gd name="T9" fmla="*/ 1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6" y="14"/>
                  </a:moveTo>
                  <a:cubicBezTo>
                    <a:pt x="12" y="3"/>
                    <a:pt x="26" y="0"/>
                    <a:pt x="36" y="6"/>
                  </a:cubicBezTo>
                  <a:cubicBezTo>
                    <a:pt x="46" y="12"/>
                    <a:pt x="50" y="25"/>
                    <a:pt x="43" y="36"/>
                  </a:cubicBezTo>
                  <a:cubicBezTo>
                    <a:pt x="37" y="46"/>
                    <a:pt x="24" y="49"/>
                    <a:pt x="14" y="43"/>
                  </a:cubicBezTo>
                  <a:cubicBezTo>
                    <a:pt x="4" y="37"/>
                    <a:pt x="0" y="24"/>
                    <a:pt x="6" y="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25" name="Group 34"/>
          <p:cNvGrpSpPr/>
          <p:nvPr/>
        </p:nvGrpSpPr>
        <p:grpSpPr>
          <a:xfrm>
            <a:off x="4116904" y="4716917"/>
            <a:ext cx="366072" cy="228024"/>
            <a:chOff x="3878623" y="5038889"/>
            <a:chExt cx="366072" cy="228024"/>
          </a:xfrm>
        </p:grpSpPr>
        <p:sp>
          <p:nvSpPr>
            <p:cNvPr id="26" name="Freeform 22"/>
            <p:cNvSpPr/>
            <p:nvPr/>
          </p:nvSpPr>
          <p:spPr bwMode="auto">
            <a:xfrm>
              <a:off x="3878623" y="5038889"/>
              <a:ext cx="334024" cy="195978"/>
            </a:xfrm>
            <a:custGeom>
              <a:avLst/>
              <a:gdLst>
                <a:gd name="T0" fmla="*/ 226 w 228"/>
                <a:gd name="T1" fmla="*/ 134 h 134"/>
                <a:gd name="T2" fmla="*/ 224 w 228"/>
                <a:gd name="T3" fmla="*/ 133 h 134"/>
                <a:gd name="T4" fmla="*/ 2 w 228"/>
                <a:gd name="T5" fmla="*/ 5 h 134"/>
                <a:gd name="T6" fmla="*/ 1 w 228"/>
                <a:gd name="T7" fmla="*/ 1 h 134"/>
                <a:gd name="T8" fmla="*/ 4 w 228"/>
                <a:gd name="T9" fmla="*/ 0 h 134"/>
                <a:gd name="T10" fmla="*/ 227 w 228"/>
                <a:gd name="T11" fmla="*/ 129 h 134"/>
                <a:gd name="T12" fmla="*/ 228 w 228"/>
                <a:gd name="T13" fmla="*/ 133 h 134"/>
                <a:gd name="T14" fmla="*/ 226 w 228"/>
                <a:gd name="T15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134">
                  <a:moveTo>
                    <a:pt x="226" y="134"/>
                  </a:moveTo>
                  <a:cubicBezTo>
                    <a:pt x="225" y="134"/>
                    <a:pt x="225" y="134"/>
                    <a:pt x="224" y="13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227" y="129"/>
                    <a:pt x="227" y="129"/>
                    <a:pt x="227" y="129"/>
                  </a:cubicBezTo>
                  <a:cubicBezTo>
                    <a:pt x="228" y="130"/>
                    <a:pt x="228" y="131"/>
                    <a:pt x="228" y="133"/>
                  </a:cubicBezTo>
                  <a:cubicBezTo>
                    <a:pt x="227" y="133"/>
                    <a:pt x="226" y="134"/>
                    <a:pt x="226" y="134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27" name="Freeform 23"/>
            <p:cNvSpPr/>
            <p:nvPr/>
          </p:nvSpPr>
          <p:spPr bwMode="auto">
            <a:xfrm>
              <a:off x="4173206" y="5195424"/>
              <a:ext cx="71489" cy="71489"/>
            </a:xfrm>
            <a:custGeom>
              <a:avLst/>
              <a:gdLst>
                <a:gd name="T0" fmla="*/ 6 w 49"/>
                <a:gd name="T1" fmla="*/ 13 h 49"/>
                <a:gd name="T2" fmla="*/ 36 w 49"/>
                <a:gd name="T3" fmla="*/ 6 h 49"/>
                <a:gd name="T4" fmla="*/ 43 w 49"/>
                <a:gd name="T5" fmla="*/ 35 h 49"/>
                <a:gd name="T6" fmla="*/ 14 w 49"/>
                <a:gd name="T7" fmla="*/ 43 h 49"/>
                <a:gd name="T8" fmla="*/ 6 w 49"/>
                <a:gd name="T9" fmla="*/ 1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9">
                  <a:moveTo>
                    <a:pt x="6" y="13"/>
                  </a:moveTo>
                  <a:cubicBezTo>
                    <a:pt x="12" y="3"/>
                    <a:pt x="25" y="0"/>
                    <a:pt x="36" y="6"/>
                  </a:cubicBezTo>
                  <a:cubicBezTo>
                    <a:pt x="46" y="12"/>
                    <a:pt x="49" y="25"/>
                    <a:pt x="43" y="35"/>
                  </a:cubicBezTo>
                  <a:cubicBezTo>
                    <a:pt x="37" y="46"/>
                    <a:pt x="24" y="49"/>
                    <a:pt x="14" y="43"/>
                  </a:cubicBezTo>
                  <a:cubicBezTo>
                    <a:pt x="3" y="37"/>
                    <a:pt x="0" y="24"/>
                    <a:pt x="6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28" name="Group 35"/>
          <p:cNvGrpSpPr/>
          <p:nvPr/>
        </p:nvGrpSpPr>
        <p:grpSpPr>
          <a:xfrm>
            <a:off x="4540905" y="4983150"/>
            <a:ext cx="730909" cy="420303"/>
            <a:chOff x="4302624" y="5305122"/>
            <a:chExt cx="730909" cy="420303"/>
          </a:xfrm>
        </p:grpSpPr>
        <p:sp>
          <p:nvSpPr>
            <p:cNvPr id="29" name="Freeform 24"/>
            <p:cNvSpPr/>
            <p:nvPr/>
          </p:nvSpPr>
          <p:spPr bwMode="auto">
            <a:xfrm>
              <a:off x="4613229" y="5305122"/>
              <a:ext cx="420304" cy="236652"/>
            </a:xfrm>
            <a:custGeom>
              <a:avLst/>
              <a:gdLst>
                <a:gd name="T0" fmla="*/ 287 w 287"/>
                <a:gd name="T1" fmla="*/ 133 h 162"/>
                <a:gd name="T2" fmla="*/ 238 w 287"/>
                <a:gd name="T3" fmla="*/ 162 h 162"/>
                <a:gd name="T4" fmla="*/ 104 w 287"/>
                <a:gd name="T5" fmla="*/ 84 h 162"/>
                <a:gd name="T6" fmla="*/ 83 w 287"/>
                <a:gd name="T7" fmla="*/ 71 h 162"/>
                <a:gd name="T8" fmla="*/ 59 w 287"/>
                <a:gd name="T9" fmla="*/ 57 h 162"/>
                <a:gd name="T10" fmla="*/ 58 w 287"/>
                <a:gd name="T11" fmla="*/ 76 h 162"/>
                <a:gd name="T12" fmla="*/ 53 w 287"/>
                <a:gd name="T13" fmla="*/ 104 h 162"/>
                <a:gd name="T14" fmla="*/ 0 w 287"/>
                <a:gd name="T15" fmla="*/ 100 h 162"/>
                <a:gd name="T16" fmla="*/ 15 w 287"/>
                <a:gd name="T17" fmla="*/ 23 h 162"/>
                <a:gd name="T18" fmla="*/ 55 w 287"/>
                <a:gd name="T19" fmla="*/ 0 h 162"/>
                <a:gd name="T20" fmla="*/ 287 w 287"/>
                <a:gd name="T21" fmla="*/ 13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7" h="162">
                  <a:moveTo>
                    <a:pt x="287" y="133"/>
                  </a:moveTo>
                  <a:cubicBezTo>
                    <a:pt x="238" y="162"/>
                    <a:pt x="238" y="162"/>
                    <a:pt x="238" y="162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59" y="66"/>
                    <a:pt x="59" y="73"/>
                    <a:pt x="58" y="76"/>
                  </a:cubicBezTo>
                  <a:cubicBezTo>
                    <a:pt x="53" y="104"/>
                    <a:pt x="53" y="104"/>
                    <a:pt x="53" y="104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55" y="0"/>
                    <a:pt x="55" y="0"/>
                    <a:pt x="55" y="0"/>
                  </a:cubicBezTo>
                  <a:lnTo>
                    <a:pt x="287" y="1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30" name="Freeform 25"/>
            <p:cNvSpPr>
              <a:spLocks noEditPoints="1"/>
            </p:cNvSpPr>
            <p:nvPr/>
          </p:nvSpPr>
          <p:spPr bwMode="auto">
            <a:xfrm>
              <a:off x="4302624" y="5461657"/>
              <a:ext cx="460978" cy="263768"/>
            </a:xfrm>
            <a:custGeom>
              <a:avLst/>
              <a:gdLst>
                <a:gd name="T0" fmla="*/ 308 w 315"/>
                <a:gd name="T1" fmla="*/ 107 h 180"/>
                <a:gd name="T2" fmla="*/ 277 w 315"/>
                <a:gd name="T3" fmla="*/ 159 h 180"/>
                <a:gd name="T4" fmla="*/ 186 w 315"/>
                <a:gd name="T5" fmla="*/ 177 h 180"/>
                <a:gd name="T6" fmla="*/ 77 w 315"/>
                <a:gd name="T7" fmla="*/ 137 h 180"/>
                <a:gd name="T8" fmla="*/ 7 w 315"/>
                <a:gd name="T9" fmla="*/ 73 h 180"/>
                <a:gd name="T10" fmla="*/ 38 w 315"/>
                <a:gd name="T11" fmla="*/ 21 h 180"/>
                <a:gd name="T12" fmla="*/ 129 w 315"/>
                <a:gd name="T13" fmla="*/ 4 h 180"/>
                <a:gd name="T14" fmla="*/ 238 w 315"/>
                <a:gd name="T15" fmla="*/ 44 h 180"/>
                <a:gd name="T16" fmla="*/ 308 w 315"/>
                <a:gd name="T17" fmla="*/ 107 h 180"/>
                <a:gd name="T18" fmla="*/ 194 w 315"/>
                <a:gd name="T19" fmla="*/ 140 h 180"/>
                <a:gd name="T20" fmla="*/ 237 w 315"/>
                <a:gd name="T21" fmla="*/ 136 h 180"/>
                <a:gd name="T22" fmla="*/ 243 w 315"/>
                <a:gd name="T23" fmla="*/ 111 h 180"/>
                <a:gd name="T24" fmla="*/ 190 w 315"/>
                <a:gd name="T25" fmla="*/ 72 h 180"/>
                <a:gd name="T26" fmla="*/ 121 w 315"/>
                <a:gd name="T27" fmla="*/ 41 h 180"/>
                <a:gd name="T28" fmla="*/ 78 w 315"/>
                <a:gd name="T29" fmla="*/ 44 h 180"/>
                <a:gd name="T30" fmla="*/ 72 w 315"/>
                <a:gd name="T31" fmla="*/ 69 h 180"/>
                <a:gd name="T32" fmla="*/ 126 w 315"/>
                <a:gd name="T33" fmla="*/ 109 h 180"/>
                <a:gd name="T34" fmla="*/ 194 w 315"/>
                <a:gd name="T35" fmla="*/ 14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5" h="180">
                  <a:moveTo>
                    <a:pt x="308" y="107"/>
                  </a:moveTo>
                  <a:cubicBezTo>
                    <a:pt x="315" y="126"/>
                    <a:pt x="304" y="143"/>
                    <a:pt x="277" y="159"/>
                  </a:cubicBezTo>
                  <a:cubicBezTo>
                    <a:pt x="250" y="175"/>
                    <a:pt x="220" y="180"/>
                    <a:pt x="186" y="177"/>
                  </a:cubicBezTo>
                  <a:cubicBezTo>
                    <a:pt x="153" y="173"/>
                    <a:pt x="116" y="160"/>
                    <a:pt x="77" y="137"/>
                  </a:cubicBezTo>
                  <a:cubicBezTo>
                    <a:pt x="36" y="113"/>
                    <a:pt x="13" y="92"/>
                    <a:pt x="7" y="73"/>
                  </a:cubicBezTo>
                  <a:cubicBezTo>
                    <a:pt x="0" y="55"/>
                    <a:pt x="11" y="37"/>
                    <a:pt x="38" y="21"/>
                  </a:cubicBezTo>
                  <a:cubicBezTo>
                    <a:pt x="65" y="6"/>
                    <a:pt x="95" y="0"/>
                    <a:pt x="129" y="4"/>
                  </a:cubicBezTo>
                  <a:cubicBezTo>
                    <a:pt x="163" y="8"/>
                    <a:pt x="199" y="21"/>
                    <a:pt x="238" y="44"/>
                  </a:cubicBezTo>
                  <a:cubicBezTo>
                    <a:pt x="279" y="67"/>
                    <a:pt x="302" y="88"/>
                    <a:pt x="308" y="107"/>
                  </a:cubicBezTo>
                  <a:close/>
                  <a:moveTo>
                    <a:pt x="194" y="140"/>
                  </a:moveTo>
                  <a:cubicBezTo>
                    <a:pt x="211" y="144"/>
                    <a:pt x="226" y="143"/>
                    <a:pt x="237" y="136"/>
                  </a:cubicBezTo>
                  <a:cubicBezTo>
                    <a:pt x="249" y="130"/>
                    <a:pt x="250" y="121"/>
                    <a:pt x="243" y="111"/>
                  </a:cubicBezTo>
                  <a:cubicBezTo>
                    <a:pt x="236" y="101"/>
                    <a:pt x="218" y="88"/>
                    <a:pt x="190" y="72"/>
                  </a:cubicBezTo>
                  <a:cubicBezTo>
                    <a:pt x="161" y="55"/>
                    <a:pt x="138" y="45"/>
                    <a:pt x="121" y="41"/>
                  </a:cubicBezTo>
                  <a:cubicBezTo>
                    <a:pt x="103" y="37"/>
                    <a:pt x="89" y="38"/>
                    <a:pt x="78" y="44"/>
                  </a:cubicBezTo>
                  <a:cubicBezTo>
                    <a:pt x="66" y="51"/>
                    <a:pt x="64" y="59"/>
                    <a:pt x="72" y="69"/>
                  </a:cubicBezTo>
                  <a:cubicBezTo>
                    <a:pt x="79" y="79"/>
                    <a:pt x="97" y="93"/>
                    <a:pt x="126" y="109"/>
                  </a:cubicBezTo>
                  <a:cubicBezTo>
                    <a:pt x="154" y="125"/>
                    <a:pt x="177" y="136"/>
                    <a:pt x="194" y="1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31" name="Group 36"/>
          <p:cNvGrpSpPr/>
          <p:nvPr/>
        </p:nvGrpSpPr>
        <p:grpSpPr>
          <a:xfrm>
            <a:off x="5380279" y="4169660"/>
            <a:ext cx="787606" cy="422768"/>
            <a:chOff x="5141998" y="4491632"/>
            <a:chExt cx="787606" cy="422768"/>
          </a:xfrm>
        </p:grpSpPr>
        <p:sp>
          <p:nvSpPr>
            <p:cNvPr id="32" name="Freeform 26"/>
            <p:cNvSpPr/>
            <p:nvPr/>
          </p:nvSpPr>
          <p:spPr bwMode="auto">
            <a:xfrm>
              <a:off x="5397138" y="4491632"/>
              <a:ext cx="532466" cy="299513"/>
            </a:xfrm>
            <a:custGeom>
              <a:avLst/>
              <a:gdLst>
                <a:gd name="T0" fmla="*/ 364 w 364"/>
                <a:gd name="T1" fmla="*/ 112 h 205"/>
                <a:gd name="T2" fmla="*/ 203 w 364"/>
                <a:gd name="T3" fmla="*/ 205 h 205"/>
                <a:gd name="T4" fmla="*/ 169 w 364"/>
                <a:gd name="T5" fmla="*/ 185 h 205"/>
                <a:gd name="T6" fmla="*/ 168 w 364"/>
                <a:gd name="T7" fmla="*/ 118 h 205"/>
                <a:gd name="T8" fmla="*/ 165 w 364"/>
                <a:gd name="T9" fmla="*/ 77 h 205"/>
                <a:gd name="T10" fmla="*/ 157 w 364"/>
                <a:gd name="T11" fmla="*/ 60 h 205"/>
                <a:gd name="T12" fmla="*/ 142 w 364"/>
                <a:gd name="T13" fmla="*/ 47 h 205"/>
                <a:gd name="T14" fmla="*/ 114 w 364"/>
                <a:gd name="T15" fmla="*/ 40 h 205"/>
                <a:gd name="T16" fmla="*/ 87 w 364"/>
                <a:gd name="T17" fmla="*/ 48 h 205"/>
                <a:gd name="T18" fmla="*/ 67 w 364"/>
                <a:gd name="T19" fmla="*/ 66 h 205"/>
                <a:gd name="T20" fmla="*/ 58 w 364"/>
                <a:gd name="T21" fmla="*/ 92 h 205"/>
                <a:gd name="T22" fmla="*/ 0 w 364"/>
                <a:gd name="T23" fmla="*/ 89 h 205"/>
                <a:gd name="T24" fmla="*/ 8 w 364"/>
                <a:gd name="T25" fmla="*/ 61 h 205"/>
                <a:gd name="T26" fmla="*/ 23 w 364"/>
                <a:gd name="T27" fmla="*/ 41 h 205"/>
                <a:gd name="T28" fmla="*/ 49 w 364"/>
                <a:gd name="T29" fmla="*/ 22 h 205"/>
                <a:gd name="T30" fmla="*/ 95 w 364"/>
                <a:gd name="T31" fmla="*/ 4 h 205"/>
                <a:gd name="T32" fmla="*/ 143 w 364"/>
                <a:gd name="T33" fmla="*/ 2 h 205"/>
                <a:gd name="T34" fmla="*/ 185 w 364"/>
                <a:gd name="T35" fmla="*/ 16 h 205"/>
                <a:gd name="T36" fmla="*/ 210 w 364"/>
                <a:gd name="T37" fmla="*/ 36 h 205"/>
                <a:gd name="T38" fmla="*/ 221 w 364"/>
                <a:gd name="T39" fmla="*/ 63 h 205"/>
                <a:gd name="T40" fmla="*/ 222 w 364"/>
                <a:gd name="T41" fmla="*/ 111 h 205"/>
                <a:gd name="T42" fmla="*/ 220 w 364"/>
                <a:gd name="T43" fmla="*/ 145 h 205"/>
                <a:gd name="T44" fmla="*/ 222 w 364"/>
                <a:gd name="T45" fmla="*/ 146 h 205"/>
                <a:gd name="T46" fmla="*/ 323 w 364"/>
                <a:gd name="T47" fmla="*/ 88 h 205"/>
                <a:gd name="T48" fmla="*/ 364 w 364"/>
                <a:gd name="T49" fmla="*/ 11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4" h="205">
                  <a:moveTo>
                    <a:pt x="364" y="112"/>
                  </a:moveTo>
                  <a:cubicBezTo>
                    <a:pt x="203" y="205"/>
                    <a:pt x="203" y="205"/>
                    <a:pt x="203" y="205"/>
                  </a:cubicBezTo>
                  <a:cubicBezTo>
                    <a:pt x="169" y="185"/>
                    <a:pt x="169" y="185"/>
                    <a:pt x="169" y="185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7" y="98"/>
                    <a:pt x="166" y="84"/>
                    <a:pt x="165" y="77"/>
                  </a:cubicBezTo>
                  <a:cubicBezTo>
                    <a:pt x="163" y="70"/>
                    <a:pt x="161" y="64"/>
                    <a:pt x="157" y="60"/>
                  </a:cubicBezTo>
                  <a:cubicBezTo>
                    <a:pt x="154" y="55"/>
                    <a:pt x="149" y="51"/>
                    <a:pt x="142" y="47"/>
                  </a:cubicBezTo>
                  <a:cubicBezTo>
                    <a:pt x="133" y="42"/>
                    <a:pt x="124" y="39"/>
                    <a:pt x="114" y="40"/>
                  </a:cubicBezTo>
                  <a:cubicBezTo>
                    <a:pt x="104" y="40"/>
                    <a:pt x="95" y="43"/>
                    <a:pt x="87" y="48"/>
                  </a:cubicBezTo>
                  <a:cubicBezTo>
                    <a:pt x="78" y="53"/>
                    <a:pt x="71" y="59"/>
                    <a:pt x="67" y="66"/>
                  </a:cubicBezTo>
                  <a:cubicBezTo>
                    <a:pt x="63" y="74"/>
                    <a:pt x="60" y="82"/>
                    <a:pt x="58" y="92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" y="77"/>
                    <a:pt x="4" y="67"/>
                    <a:pt x="8" y="61"/>
                  </a:cubicBezTo>
                  <a:cubicBezTo>
                    <a:pt x="11" y="54"/>
                    <a:pt x="16" y="47"/>
                    <a:pt x="23" y="41"/>
                  </a:cubicBezTo>
                  <a:cubicBezTo>
                    <a:pt x="30" y="35"/>
                    <a:pt x="38" y="28"/>
                    <a:pt x="49" y="22"/>
                  </a:cubicBezTo>
                  <a:cubicBezTo>
                    <a:pt x="64" y="14"/>
                    <a:pt x="79" y="8"/>
                    <a:pt x="95" y="4"/>
                  </a:cubicBezTo>
                  <a:cubicBezTo>
                    <a:pt x="112" y="1"/>
                    <a:pt x="128" y="0"/>
                    <a:pt x="143" y="2"/>
                  </a:cubicBezTo>
                  <a:cubicBezTo>
                    <a:pt x="159" y="4"/>
                    <a:pt x="173" y="9"/>
                    <a:pt x="185" y="16"/>
                  </a:cubicBezTo>
                  <a:cubicBezTo>
                    <a:pt x="196" y="22"/>
                    <a:pt x="204" y="29"/>
                    <a:pt x="210" y="36"/>
                  </a:cubicBezTo>
                  <a:cubicBezTo>
                    <a:pt x="215" y="44"/>
                    <a:pt x="219" y="53"/>
                    <a:pt x="221" y="63"/>
                  </a:cubicBezTo>
                  <a:cubicBezTo>
                    <a:pt x="223" y="73"/>
                    <a:pt x="223" y="89"/>
                    <a:pt x="222" y="111"/>
                  </a:cubicBezTo>
                  <a:cubicBezTo>
                    <a:pt x="220" y="145"/>
                    <a:pt x="220" y="145"/>
                    <a:pt x="220" y="145"/>
                  </a:cubicBezTo>
                  <a:cubicBezTo>
                    <a:pt x="222" y="146"/>
                    <a:pt x="222" y="146"/>
                    <a:pt x="222" y="146"/>
                  </a:cubicBezTo>
                  <a:cubicBezTo>
                    <a:pt x="323" y="88"/>
                    <a:pt x="323" y="88"/>
                    <a:pt x="323" y="88"/>
                  </a:cubicBezTo>
                  <a:lnTo>
                    <a:pt x="364" y="1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33" name="Freeform 27"/>
            <p:cNvSpPr>
              <a:spLocks noEditPoints="1"/>
            </p:cNvSpPr>
            <p:nvPr/>
          </p:nvSpPr>
          <p:spPr bwMode="auto">
            <a:xfrm>
              <a:off x="5141998" y="4650632"/>
              <a:ext cx="458512" cy="263768"/>
            </a:xfrm>
            <a:custGeom>
              <a:avLst/>
              <a:gdLst>
                <a:gd name="T0" fmla="*/ 308 w 314"/>
                <a:gd name="T1" fmla="*/ 107 h 180"/>
                <a:gd name="T2" fmla="*/ 276 w 314"/>
                <a:gd name="T3" fmla="*/ 159 h 180"/>
                <a:gd name="T4" fmla="*/ 186 w 314"/>
                <a:gd name="T5" fmla="*/ 177 h 180"/>
                <a:gd name="T6" fmla="*/ 77 w 314"/>
                <a:gd name="T7" fmla="*/ 137 h 180"/>
                <a:gd name="T8" fmla="*/ 6 w 314"/>
                <a:gd name="T9" fmla="*/ 73 h 180"/>
                <a:gd name="T10" fmla="*/ 37 w 314"/>
                <a:gd name="T11" fmla="*/ 21 h 180"/>
                <a:gd name="T12" fmla="*/ 128 w 314"/>
                <a:gd name="T13" fmla="*/ 4 h 180"/>
                <a:gd name="T14" fmla="*/ 238 w 314"/>
                <a:gd name="T15" fmla="*/ 43 h 180"/>
                <a:gd name="T16" fmla="*/ 308 w 314"/>
                <a:gd name="T17" fmla="*/ 107 h 180"/>
                <a:gd name="T18" fmla="*/ 193 w 314"/>
                <a:gd name="T19" fmla="*/ 140 h 180"/>
                <a:gd name="T20" fmla="*/ 237 w 314"/>
                <a:gd name="T21" fmla="*/ 136 h 180"/>
                <a:gd name="T22" fmla="*/ 242 w 314"/>
                <a:gd name="T23" fmla="*/ 111 h 180"/>
                <a:gd name="T24" fmla="*/ 189 w 314"/>
                <a:gd name="T25" fmla="*/ 72 h 180"/>
                <a:gd name="T26" fmla="*/ 120 w 314"/>
                <a:gd name="T27" fmla="*/ 41 h 180"/>
                <a:gd name="T28" fmla="*/ 77 w 314"/>
                <a:gd name="T29" fmla="*/ 44 h 180"/>
                <a:gd name="T30" fmla="*/ 71 w 314"/>
                <a:gd name="T31" fmla="*/ 69 h 180"/>
                <a:gd name="T32" fmla="*/ 125 w 314"/>
                <a:gd name="T33" fmla="*/ 109 h 180"/>
                <a:gd name="T34" fmla="*/ 193 w 314"/>
                <a:gd name="T35" fmla="*/ 14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" h="180">
                  <a:moveTo>
                    <a:pt x="308" y="107"/>
                  </a:moveTo>
                  <a:cubicBezTo>
                    <a:pt x="314" y="126"/>
                    <a:pt x="303" y="143"/>
                    <a:pt x="276" y="159"/>
                  </a:cubicBezTo>
                  <a:cubicBezTo>
                    <a:pt x="249" y="174"/>
                    <a:pt x="219" y="180"/>
                    <a:pt x="186" y="177"/>
                  </a:cubicBezTo>
                  <a:cubicBezTo>
                    <a:pt x="152" y="173"/>
                    <a:pt x="116" y="160"/>
                    <a:pt x="77" y="137"/>
                  </a:cubicBezTo>
                  <a:cubicBezTo>
                    <a:pt x="36" y="113"/>
                    <a:pt x="12" y="92"/>
                    <a:pt x="6" y="73"/>
                  </a:cubicBezTo>
                  <a:cubicBezTo>
                    <a:pt x="0" y="54"/>
                    <a:pt x="10" y="37"/>
                    <a:pt x="37" y="21"/>
                  </a:cubicBezTo>
                  <a:cubicBezTo>
                    <a:pt x="64" y="6"/>
                    <a:pt x="94" y="0"/>
                    <a:pt x="128" y="4"/>
                  </a:cubicBezTo>
                  <a:cubicBezTo>
                    <a:pt x="162" y="8"/>
                    <a:pt x="199" y="21"/>
                    <a:pt x="238" y="43"/>
                  </a:cubicBezTo>
                  <a:cubicBezTo>
                    <a:pt x="278" y="67"/>
                    <a:pt x="301" y="88"/>
                    <a:pt x="308" y="107"/>
                  </a:cubicBezTo>
                  <a:close/>
                  <a:moveTo>
                    <a:pt x="193" y="140"/>
                  </a:moveTo>
                  <a:cubicBezTo>
                    <a:pt x="211" y="144"/>
                    <a:pt x="225" y="143"/>
                    <a:pt x="237" y="136"/>
                  </a:cubicBezTo>
                  <a:cubicBezTo>
                    <a:pt x="248" y="130"/>
                    <a:pt x="250" y="121"/>
                    <a:pt x="242" y="111"/>
                  </a:cubicBezTo>
                  <a:cubicBezTo>
                    <a:pt x="235" y="101"/>
                    <a:pt x="217" y="88"/>
                    <a:pt x="189" y="72"/>
                  </a:cubicBezTo>
                  <a:cubicBezTo>
                    <a:pt x="161" y="55"/>
                    <a:pt x="138" y="45"/>
                    <a:pt x="120" y="41"/>
                  </a:cubicBezTo>
                  <a:cubicBezTo>
                    <a:pt x="103" y="36"/>
                    <a:pt x="88" y="38"/>
                    <a:pt x="77" y="44"/>
                  </a:cubicBezTo>
                  <a:cubicBezTo>
                    <a:pt x="66" y="51"/>
                    <a:pt x="64" y="59"/>
                    <a:pt x="71" y="69"/>
                  </a:cubicBezTo>
                  <a:cubicBezTo>
                    <a:pt x="79" y="79"/>
                    <a:pt x="97" y="92"/>
                    <a:pt x="125" y="109"/>
                  </a:cubicBezTo>
                  <a:cubicBezTo>
                    <a:pt x="153" y="125"/>
                    <a:pt x="176" y="136"/>
                    <a:pt x="193" y="1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34" name="Group 37"/>
          <p:cNvGrpSpPr/>
          <p:nvPr/>
        </p:nvGrpSpPr>
        <p:grpSpPr>
          <a:xfrm>
            <a:off x="6228281" y="3332751"/>
            <a:ext cx="733373" cy="425234"/>
            <a:chOff x="5990000" y="3654723"/>
            <a:chExt cx="733373" cy="425234"/>
          </a:xfrm>
        </p:grpSpPr>
        <p:sp>
          <p:nvSpPr>
            <p:cNvPr id="35" name="Freeform 28"/>
            <p:cNvSpPr/>
            <p:nvPr/>
          </p:nvSpPr>
          <p:spPr bwMode="auto">
            <a:xfrm>
              <a:off x="6232814" y="3654723"/>
              <a:ext cx="490559" cy="294582"/>
            </a:xfrm>
            <a:custGeom>
              <a:avLst/>
              <a:gdLst>
                <a:gd name="T0" fmla="*/ 304 w 335"/>
                <a:gd name="T1" fmla="*/ 75 h 201"/>
                <a:gd name="T2" fmla="*/ 332 w 335"/>
                <a:gd name="T3" fmla="*/ 119 h 201"/>
                <a:gd name="T4" fmla="*/ 281 w 335"/>
                <a:gd name="T5" fmla="*/ 170 h 201"/>
                <a:gd name="T6" fmla="*/ 202 w 335"/>
                <a:gd name="T7" fmla="*/ 201 h 201"/>
                <a:gd name="T8" fmla="*/ 161 w 335"/>
                <a:gd name="T9" fmla="*/ 177 h 201"/>
                <a:gd name="T10" fmla="*/ 201 w 335"/>
                <a:gd name="T11" fmla="*/ 167 h 201"/>
                <a:gd name="T12" fmla="*/ 237 w 335"/>
                <a:gd name="T13" fmla="*/ 151 h 201"/>
                <a:gd name="T14" fmla="*/ 265 w 335"/>
                <a:gd name="T15" fmla="*/ 125 h 201"/>
                <a:gd name="T16" fmla="*/ 250 w 335"/>
                <a:gd name="T17" fmla="*/ 103 h 201"/>
                <a:gd name="T18" fmla="*/ 213 w 335"/>
                <a:gd name="T19" fmla="*/ 98 h 201"/>
                <a:gd name="T20" fmla="*/ 164 w 335"/>
                <a:gd name="T21" fmla="*/ 118 h 201"/>
                <a:gd name="T22" fmla="*/ 147 w 335"/>
                <a:gd name="T23" fmla="*/ 128 h 201"/>
                <a:gd name="T24" fmla="*/ 109 w 335"/>
                <a:gd name="T25" fmla="*/ 107 h 201"/>
                <a:gd name="T26" fmla="*/ 127 w 335"/>
                <a:gd name="T27" fmla="*/ 96 h 201"/>
                <a:gd name="T28" fmla="*/ 159 w 335"/>
                <a:gd name="T29" fmla="*/ 69 h 201"/>
                <a:gd name="T30" fmla="*/ 147 w 335"/>
                <a:gd name="T31" fmla="*/ 48 h 201"/>
                <a:gd name="T32" fmla="*/ 88 w 335"/>
                <a:gd name="T33" fmla="*/ 52 h 201"/>
                <a:gd name="T34" fmla="*/ 69 w 335"/>
                <a:gd name="T35" fmla="*/ 68 h 201"/>
                <a:gd name="T36" fmla="*/ 56 w 335"/>
                <a:gd name="T37" fmla="*/ 90 h 201"/>
                <a:gd name="T38" fmla="*/ 0 w 335"/>
                <a:gd name="T39" fmla="*/ 84 h 201"/>
                <a:gd name="T40" fmla="*/ 52 w 335"/>
                <a:gd name="T41" fmla="*/ 27 h 201"/>
                <a:gd name="T42" fmla="*/ 123 w 335"/>
                <a:gd name="T43" fmla="*/ 3 h 201"/>
                <a:gd name="T44" fmla="*/ 185 w 335"/>
                <a:gd name="T45" fmla="*/ 14 h 201"/>
                <a:gd name="T46" fmla="*/ 208 w 335"/>
                <a:gd name="T47" fmla="*/ 43 h 201"/>
                <a:gd name="T48" fmla="*/ 193 w 335"/>
                <a:gd name="T49" fmla="*/ 77 h 201"/>
                <a:gd name="T50" fmla="*/ 194 w 335"/>
                <a:gd name="T51" fmla="*/ 77 h 201"/>
                <a:gd name="T52" fmla="*/ 253 w 335"/>
                <a:gd name="T53" fmla="*/ 62 h 201"/>
                <a:gd name="T54" fmla="*/ 304 w 335"/>
                <a:gd name="T55" fmla="*/ 75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5" h="201">
                  <a:moveTo>
                    <a:pt x="304" y="75"/>
                  </a:moveTo>
                  <a:cubicBezTo>
                    <a:pt x="326" y="88"/>
                    <a:pt x="335" y="103"/>
                    <a:pt x="332" y="119"/>
                  </a:cubicBezTo>
                  <a:cubicBezTo>
                    <a:pt x="328" y="136"/>
                    <a:pt x="311" y="153"/>
                    <a:pt x="281" y="170"/>
                  </a:cubicBezTo>
                  <a:cubicBezTo>
                    <a:pt x="256" y="185"/>
                    <a:pt x="230" y="195"/>
                    <a:pt x="202" y="201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74" y="175"/>
                    <a:pt x="188" y="171"/>
                    <a:pt x="201" y="167"/>
                  </a:cubicBezTo>
                  <a:cubicBezTo>
                    <a:pt x="215" y="162"/>
                    <a:pt x="227" y="157"/>
                    <a:pt x="237" y="151"/>
                  </a:cubicBezTo>
                  <a:cubicBezTo>
                    <a:pt x="253" y="141"/>
                    <a:pt x="263" y="133"/>
                    <a:pt x="265" y="125"/>
                  </a:cubicBezTo>
                  <a:cubicBezTo>
                    <a:pt x="267" y="118"/>
                    <a:pt x="262" y="110"/>
                    <a:pt x="250" y="103"/>
                  </a:cubicBezTo>
                  <a:cubicBezTo>
                    <a:pt x="239" y="97"/>
                    <a:pt x="227" y="95"/>
                    <a:pt x="213" y="98"/>
                  </a:cubicBezTo>
                  <a:cubicBezTo>
                    <a:pt x="200" y="100"/>
                    <a:pt x="184" y="107"/>
                    <a:pt x="164" y="118"/>
                  </a:cubicBezTo>
                  <a:cubicBezTo>
                    <a:pt x="147" y="128"/>
                    <a:pt x="147" y="128"/>
                    <a:pt x="147" y="128"/>
                  </a:cubicBezTo>
                  <a:cubicBezTo>
                    <a:pt x="109" y="107"/>
                    <a:pt x="109" y="107"/>
                    <a:pt x="109" y="107"/>
                  </a:cubicBezTo>
                  <a:cubicBezTo>
                    <a:pt x="127" y="96"/>
                    <a:pt x="127" y="96"/>
                    <a:pt x="127" y="96"/>
                  </a:cubicBezTo>
                  <a:cubicBezTo>
                    <a:pt x="145" y="86"/>
                    <a:pt x="156" y="77"/>
                    <a:pt x="159" y="69"/>
                  </a:cubicBezTo>
                  <a:cubicBezTo>
                    <a:pt x="163" y="62"/>
                    <a:pt x="159" y="55"/>
                    <a:pt x="147" y="48"/>
                  </a:cubicBezTo>
                  <a:cubicBezTo>
                    <a:pt x="130" y="38"/>
                    <a:pt x="110" y="39"/>
                    <a:pt x="88" y="52"/>
                  </a:cubicBezTo>
                  <a:cubicBezTo>
                    <a:pt x="81" y="57"/>
                    <a:pt x="74" y="62"/>
                    <a:pt x="69" y="68"/>
                  </a:cubicBezTo>
                  <a:cubicBezTo>
                    <a:pt x="64" y="74"/>
                    <a:pt x="59" y="81"/>
                    <a:pt x="56" y="90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6" y="63"/>
                    <a:pt x="23" y="44"/>
                    <a:pt x="52" y="27"/>
                  </a:cubicBezTo>
                  <a:cubicBezTo>
                    <a:pt x="76" y="13"/>
                    <a:pt x="100" y="5"/>
                    <a:pt x="123" y="3"/>
                  </a:cubicBezTo>
                  <a:cubicBezTo>
                    <a:pt x="147" y="0"/>
                    <a:pt x="167" y="4"/>
                    <a:pt x="185" y="14"/>
                  </a:cubicBezTo>
                  <a:cubicBezTo>
                    <a:pt x="199" y="23"/>
                    <a:pt x="207" y="32"/>
                    <a:pt x="208" y="43"/>
                  </a:cubicBezTo>
                  <a:cubicBezTo>
                    <a:pt x="210" y="54"/>
                    <a:pt x="205" y="65"/>
                    <a:pt x="193" y="77"/>
                  </a:cubicBezTo>
                  <a:cubicBezTo>
                    <a:pt x="194" y="77"/>
                    <a:pt x="194" y="77"/>
                    <a:pt x="194" y="77"/>
                  </a:cubicBezTo>
                  <a:cubicBezTo>
                    <a:pt x="214" y="68"/>
                    <a:pt x="234" y="63"/>
                    <a:pt x="253" y="62"/>
                  </a:cubicBezTo>
                  <a:cubicBezTo>
                    <a:pt x="271" y="62"/>
                    <a:pt x="288" y="66"/>
                    <a:pt x="304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36" name="Freeform 29"/>
            <p:cNvSpPr>
              <a:spLocks noEditPoints="1"/>
            </p:cNvSpPr>
            <p:nvPr/>
          </p:nvSpPr>
          <p:spPr bwMode="auto">
            <a:xfrm>
              <a:off x="5990000" y="3814956"/>
              <a:ext cx="460978" cy="265001"/>
            </a:xfrm>
            <a:custGeom>
              <a:avLst/>
              <a:gdLst>
                <a:gd name="T0" fmla="*/ 308 w 315"/>
                <a:gd name="T1" fmla="*/ 107 h 181"/>
                <a:gd name="T2" fmla="*/ 277 w 315"/>
                <a:gd name="T3" fmla="*/ 159 h 181"/>
                <a:gd name="T4" fmla="*/ 186 w 315"/>
                <a:gd name="T5" fmla="*/ 177 h 181"/>
                <a:gd name="T6" fmla="*/ 77 w 315"/>
                <a:gd name="T7" fmla="*/ 137 h 181"/>
                <a:gd name="T8" fmla="*/ 6 w 315"/>
                <a:gd name="T9" fmla="*/ 74 h 181"/>
                <a:gd name="T10" fmla="*/ 38 w 315"/>
                <a:gd name="T11" fmla="*/ 22 h 181"/>
                <a:gd name="T12" fmla="*/ 129 w 315"/>
                <a:gd name="T13" fmla="*/ 4 h 181"/>
                <a:gd name="T14" fmla="*/ 238 w 315"/>
                <a:gd name="T15" fmla="*/ 44 h 181"/>
                <a:gd name="T16" fmla="*/ 308 w 315"/>
                <a:gd name="T17" fmla="*/ 107 h 181"/>
                <a:gd name="T18" fmla="*/ 194 w 315"/>
                <a:gd name="T19" fmla="*/ 140 h 181"/>
                <a:gd name="T20" fmla="*/ 237 w 315"/>
                <a:gd name="T21" fmla="*/ 137 h 181"/>
                <a:gd name="T22" fmla="*/ 243 w 315"/>
                <a:gd name="T23" fmla="*/ 111 h 181"/>
                <a:gd name="T24" fmla="*/ 190 w 315"/>
                <a:gd name="T25" fmla="*/ 72 h 181"/>
                <a:gd name="T26" fmla="*/ 121 w 315"/>
                <a:gd name="T27" fmla="*/ 41 h 181"/>
                <a:gd name="T28" fmla="*/ 78 w 315"/>
                <a:gd name="T29" fmla="*/ 44 h 181"/>
                <a:gd name="T30" fmla="*/ 72 w 315"/>
                <a:gd name="T31" fmla="*/ 69 h 181"/>
                <a:gd name="T32" fmla="*/ 126 w 315"/>
                <a:gd name="T33" fmla="*/ 109 h 181"/>
                <a:gd name="T34" fmla="*/ 194 w 315"/>
                <a:gd name="T35" fmla="*/ 14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5" h="181">
                  <a:moveTo>
                    <a:pt x="308" y="107"/>
                  </a:moveTo>
                  <a:cubicBezTo>
                    <a:pt x="315" y="126"/>
                    <a:pt x="304" y="143"/>
                    <a:pt x="277" y="159"/>
                  </a:cubicBezTo>
                  <a:cubicBezTo>
                    <a:pt x="250" y="175"/>
                    <a:pt x="220" y="181"/>
                    <a:pt x="186" y="177"/>
                  </a:cubicBezTo>
                  <a:cubicBezTo>
                    <a:pt x="153" y="173"/>
                    <a:pt x="116" y="160"/>
                    <a:pt x="77" y="137"/>
                  </a:cubicBezTo>
                  <a:cubicBezTo>
                    <a:pt x="36" y="114"/>
                    <a:pt x="13" y="92"/>
                    <a:pt x="6" y="74"/>
                  </a:cubicBezTo>
                  <a:cubicBezTo>
                    <a:pt x="0" y="55"/>
                    <a:pt x="11" y="37"/>
                    <a:pt x="38" y="22"/>
                  </a:cubicBezTo>
                  <a:cubicBezTo>
                    <a:pt x="65" y="6"/>
                    <a:pt x="95" y="0"/>
                    <a:pt x="129" y="4"/>
                  </a:cubicBezTo>
                  <a:cubicBezTo>
                    <a:pt x="163" y="8"/>
                    <a:pt x="199" y="21"/>
                    <a:pt x="238" y="44"/>
                  </a:cubicBezTo>
                  <a:cubicBezTo>
                    <a:pt x="279" y="67"/>
                    <a:pt x="302" y="88"/>
                    <a:pt x="308" y="107"/>
                  </a:cubicBezTo>
                  <a:close/>
                  <a:moveTo>
                    <a:pt x="194" y="140"/>
                  </a:moveTo>
                  <a:cubicBezTo>
                    <a:pt x="211" y="144"/>
                    <a:pt x="226" y="143"/>
                    <a:pt x="237" y="137"/>
                  </a:cubicBezTo>
                  <a:cubicBezTo>
                    <a:pt x="248" y="130"/>
                    <a:pt x="250" y="122"/>
                    <a:pt x="243" y="111"/>
                  </a:cubicBezTo>
                  <a:cubicBezTo>
                    <a:pt x="236" y="101"/>
                    <a:pt x="218" y="88"/>
                    <a:pt x="190" y="72"/>
                  </a:cubicBezTo>
                  <a:cubicBezTo>
                    <a:pt x="161" y="55"/>
                    <a:pt x="138" y="45"/>
                    <a:pt x="121" y="41"/>
                  </a:cubicBezTo>
                  <a:cubicBezTo>
                    <a:pt x="103" y="37"/>
                    <a:pt x="89" y="38"/>
                    <a:pt x="78" y="44"/>
                  </a:cubicBezTo>
                  <a:cubicBezTo>
                    <a:pt x="66" y="51"/>
                    <a:pt x="64" y="59"/>
                    <a:pt x="72" y="69"/>
                  </a:cubicBezTo>
                  <a:cubicBezTo>
                    <a:pt x="79" y="80"/>
                    <a:pt x="97" y="93"/>
                    <a:pt x="126" y="109"/>
                  </a:cubicBezTo>
                  <a:cubicBezTo>
                    <a:pt x="154" y="126"/>
                    <a:pt x="177" y="136"/>
                    <a:pt x="194" y="1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37" name="Group 38"/>
          <p:cNvGrpSpPr/>
          <p:nvPr/>
        </p:nvGrpSpPr>
        <p:grpSpPr>
          <a:xfrm>
            <a:off x="7102166" y="2499541"/>
            <a:ext cx="754328" cy="436327"/>
            <a:chOff x="6863885" y="2821513"/>
            <a:chExt cx="754328" cy="436327"/>
          </a:xfrm>
        </p:grpSpPr>
        <p:sp>
          <p:nvSpPr>
            <p:cNvPr id="38" name="Freeform 30"/>
            <p:cNvSpPr>
              <a:spLocks noEditPoints="1"/>
            </p:cNvSpPr>
            <p:nvPr/>
          </p:nvSpPr>
          <p:spPr bwMode="auto">
            <a:xfrm>
              <a:off x="7215165" y="2821513"/>
              <a:ext cx="403048" cy="279792"/>
            </a:xfrm>
            <a:custGeom>
              <a:avLst/>
              <a:gdLst>
                <a:gd name="T0" fmla="*/ 228 w 276"/>
                <a:gd name="T1" fmla="*/ 106 h 191"/>
                <a:gd name="T2" fmla="*/ 276 w 276"/>
                <a:gd name="T3" fmla="*/ 134 h 191"/>
                <a:gd name="T4" fmla="*/ 229 w 276"/>
                <a:gd name="T5" fmla="*/ 161 h 191"/>
                <a:gd name="T6" fmla="*/ 181 w 276"/>
                <a:gd name="T7" fmla="*/ 134 h 191"/>
                <a:gd name="T8" fmla="*/ 83 w 276"/>
                <a:gd name="T9" fmla="*/ 191 h 191"/>
                <a:gd name="T10" fmla="*/ 48 w 276"/>
                <a:gd name="T11" fmla="*/ 171 h 191"/>
                <a:gd name="T12" fmla="*/ 0 w 276"/>
                <a:gd name="T13" fmla="*/ 26 h 191"/>
                <a:gd name="T14" fmla="*/ 45 w 276"/>
                <a:gd name="T15" fmla="*/ 0 h 191"/>
                <a:gd name="T16" fmla="*/ 190 w 276"/>
                <a:gd name="T17" fmla="*/ 84 h 191"/>
                <a:gd name="T18" fmla="*/ 218 w 276"/>
                <a:gd name="T19" fmla="*/ 68 h 191"/>
                <a:gd name="T20" fmla="*/ 256 w 276"/>
                <a:gd name="T21" fmla="*/ 90 h 191"/>
                <a:gd name="T22" fmla="*/ 228 w 276"/>
                <a:gd name="T23" fmla="*/ 106 h 191"/>
                <a:gd name="T24" fmla="*/ 87 w 276"/>
                <a:gd name="T25" fmla="*/ 144 h 191"/>
                <a:gd name="T26" fmla="*/ 143 w 276"/>
                <a:gd name="T27" fmla="*/ 112 h 191"/>
                <a:gd name="T28" fmla="*/ 103 w 276"/>
                <a:gd name="T29" fmla="*/ 89 h 191"/>
                <a:gd name="T30" fmla="*/ 76 w 276"/>
                <a:gd name="T31" fmla="*/ 72 h 191"/>
                <a:gd name="T32" fmla="*/ 55 w 276"/>
                <a:gd name="T33" fmla="*/ 59 h 191"/>
                <a:gd name="T34" fmla="*/ 54 w 276"/>
                <a:gd name="T35" fmla="*/ 59 h 191"/>
                <a:gd name="T36" fmla="*/ 65 w 276"/>
                <a:gd name="T37" fmla="*/ 82 h 191"/>
                <a:gd name="T38" fmla="*/ 87 w 276"/>
                <a:gd name="T39" fmla="*/ 14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6" h="191">
                  <a:moveTo>
                    <a:pt x="228" y="106"/>
                  </a:moveTo>
                  <a:cubicBezTo>
                    <a:pt x="276" y="134"/>
                    <a:pt x="276" y="134"/>
                    <a:pt x="276" y="134"/>
                  </a:cubicBezTo>
                  <a:cubicBezTo>
                    <a:pt x="229" y="161"/>
                    <a:pt x="229" y="161"/>
                    <a:pt x="229" y="161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83" y="191"/>
                    <a:pt x="83" y="191"/>
                    <a:pt x="83" y="191"/>
                  </a:cubicBezTo>
                  <a:cubicBezTo>
                    <a:pt x="48" y="171"/>
                    <a:pt x="48" y="171"/>
                    <a:pt x="48" y="171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18" y="68"/>
                    <a:pt x="218" y="68"/>
                    <a:pt x="218" y="68"/>
                  </a:cubicBezTo>
                  <a:cubicBezTo>
                    <a:pt x="256" y="90"/>
                    <a:pt x="256" y="90"/>
                    <a:pt x="256" y="90"/>
                  </a:cubicBezTo>
                  <a:lnTo>
                    <a:pt x="228" y="106"/>
                  </a:lnTo>
                  <a:close/>
                  <a:moveTo>
                    <a:pt x="87" y="144"/>
                  </a:moveTo>
                  <a:cubicBezTo>
                    <a:pt x="143" y="112"/>
                    <a:pt x="143" y="112"/>
                    <a:pt x="143" y="112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97" y="85"/>
                    <a:pt x="88" y="80"/>
                    <a:pt x="76" y="72"/>
                  </a:cubicBezTo>
                  <a:cubicBezTo>
                    <a:pt x="64" y="65"/>
                    <a:pt x="57" y="60"/>
                    <a:pt x="55" y="59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9" y="67"/>
                    <a:pt x="63" y="74"/>
                    <a:pt x="65" y="82"/>
                  </a:cubicBezTo>
                  <a:cubicBezTo>
                    <a:pt x="87" y="144"/>
                    <a:pt x="87" y="144"/>
                    <a:pt x="87" y="1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39" name="Freeform 31"/>
            <p:cNvSpPr>
              <a:spLocks noEditPoints="1"/>
            </p:cNvSpPr>
            <p:nvPr/>
          </p:nvSpPr>
          <p:spPr bwMode="auto">
            <a:xfrm>
              <a:off x="6863885" y="2995304"/>
              <a:ext cx="459745" cy="262536"/>
            </a:xfrm>
            <a:custGeom>
              <a:avLst/>
              <a:gdLst>
                <a:gd name="T0" fmla="*/ 308 w 314"/>
                <a:gd name="T1" fmla="*/ 107 h 180"/>
                <a:gd name="T2" fmla="*/ 276 w 314"/>
                <a:gd name="T3" fmla="*/ 159 h 180"/>
                <a:gd name="T4" fmla="*/ 186 w 314"/>
                <a:gd name="T5" fmla="*/ 177 h 180"/>
                <a:gd name="T6" fmla="*/ 77 w 314"/>
                <a:gd name="T7" fmla="*/ 137 h 180"/>
                <a:gd name="T8" fmla="*/ 6 w 314"/>
                <a:gd name="T9" fmla="*/ 73 h 180"/>
                <a:gd name="T10" fmla="*/ 37 w 314"/>
                <a:gd name="T11" fmla="*/ 21 h 180"/>
                <a:gd name="T12" fmla="*/ 128 w 314"/>
                <a:gd name="T13" fmla="*/ 4 h 180"/>
                <a:gd name="T14" fmla="*/ 238 w 314"/>
                <a:gd name="T15" fmla="*/ 43 h 180"/>
                <a:gd name="T16" fmla="*/ 308 w 314"/>
                <a:gd name="T17" fmla="*/ 107 h 180"/>
                <a:gd name="T18" fmla="*/ 194 w 314"/>
                <a:gd name="T19" fmla="*/ 140 h 180"/>
                <a:gd name="T20" fmla="*/ 237 w 314"/>
                <a:gd name="T21" fmla="*/ 136 h 180"/>
                <a:gd name="T22" fmla="*/ 242 w 314"/>
                <a:gd name="T23" fmla="*/ 111 h 180"/>
                <a:gd name="T24" fmla="*/ 189 w 314"/>
                <a:gd name="T25" fmla="*/ 72 h 180"/>
                <a:gd name="T26" fmla="*/ 120 w 314"/>
                <a:gd name="T27" fmla="*/ 41 h 180"/>
                <a:gd name="T28" fmla="*/ 77 w 314"/>
                <a:gd name="T29" fmla="*/ 44 h 180"/>
                <a:gd name="T30" fmla="*/ 71 w 314"/>
                <a:gd name="T31" fmla="*/ 69 h 180"/>
                <a:gd name="T32" fmla="*/ 125 w 314"/>
                <a:gd name="T33" fmla="*/ 109 h 180"/>
                <a:gd name="T34" fmla="*/ 194 w 314"/>
                <a:gd name="T35" fmla="*/ 14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" h="180">
                  <a:moveTo>
                    <a:pt x="308" y="107"/>
                  </a:moveTo>
                  <a:cubicBezTo>
                    <a:pt x="314" y="126"/>
                    <a:pt x="303" y="143"/>
                    <a:pt x="276" y="159"/>
                  </a:cubicBezTo>
                  <a:cubicBezTo>
                    <a:pt x="249" y="174"/>
                    <a:pt x="219" y="180"/>
                    <a:pt x="186" y="177"/>
                  </a:cubicBezTo>
                  <a:cubicBezTo>
                    <a:pt x="152" y="173"/>
                    <a:pt x="116" y="160"/>
                    <a:pt x="77" y="137"/>
                  </a:cubicBezTo>
                  <a:cubicBezTo>
                    <a:pt x="36" y="113"/>
                    <a:pt x="12" y="92"/>
                    <a:pt x="6" y="73"/>
                  </a:cubicBezTo>
                  <a:cubicBezTo>
                    <a:pt x="0" y="54"/>
                    <a:pt x="10" y="37"/>
                    <a:pt x="37" y="21"/>
                  </a:cubicBezTo>
                  <a:cubicBezTo>
                    <a:pt x="64" y="6"/>
                    <a:pt x="94" y="0"/>
                    <a:pt x="128" y="4"/>
                  </a:cubicBezTo>
                  <a:cubicBezTo>
                    <a:pt x="162" y="8"/>
                    <a:pt x="199" y="21"/>
                    <a:pt x="238" y="43"/>
                  </a:cubicBezTo>
                  <a:cubicBezTo>
                    <a:pt x="278" y="67"/>
                    <a:pt x="301" y="88"/>
                    <a:pt x="308" y="107"/>
                  </a:cubicBezTo>
                  <a:close/>
                  <a:moveTo>
                    <a:pt x="194" y="140"/>
                  </a:moveTo>
                  <a:cubicBezTo>
                    <a:pt x="211" y="144"/>
                    <a:pt x="225" y="143"/>
                    <a:pt x="237" y="136"/>
                  </a:cubicBezTo>
                  <a:cubicBezTo>
                    <a:pt x="248" y="130"/>
                    <a:pt x="250" y="121"/>
                    <a:pt x="242" y="111"/>
                  </a:cubicBezTo>
                  <a:cubicBezTo>
                    <a:pt x="235" y="101"/>
                    <a:pt x="217" y="88"/>
                    <a:pt x="189" y="72"/>
                  </a:cubicBezTo>
                  <a:cubicBezTo>
                    <a:pt x="161" y="55"/>
                    <a:pt x="138" y="45"/>
                    <a:pt x="120" y="41"/>
                  </a:cubicBezTo>
                  <a:cubicBezTo>
                    <a:pt x="103" y="36"/>
                    <a:pt x="88" y="38"/>
                    <a:pt x="77" y="44"/>
                  </a:cubicBezTo>
                  <a:cubicBezTo>
                    <a:pt x="66" y="51"/>
                    <a:pt x="64" y="59"/>
                    <a:pt x="71" y="69"/>
                  </a:cubicBezTo>
                  <a:cubicBezTo>
                    <a:pt x="79" y="79"/>
                    <a:pt x="97" y="92"/>
                    <a:pt x="125" y="109"/>
                  </a:cubicBezTo>
                  <a:cubicBezTo>
                    <a:pt x="153" y="125"/>
                    <a:pt x="176" y="136"/>
                    <a:pt x="194" y="1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sp>
        <p:nvSpPr>
          <p:cNvPr id="40" name="Inhaltsplatzhalter 4"/>
          <p:cNvSpPr txBox="1"/>
          <p:nvPr/>
        </p:nvSpPr>
        <p:spPr>
          <a:xfrm>
            <a:off x="10113943" y="2222307"/>
            <a:ext cx="885242" cy="49212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rgbClr val="36433C"/>
                </a:solidFill>
                <a:latin typeface="宋体" panose="02010600030101010101" pitchFamily="2" charset="-122"/>
              </a:rPr>
              <a:t>40%</a:t>
            </a:r>
            <a:endParaRPr lang="en-US" sz="3200" b="1" dirty="0">
              <a:solidFill>
                <a:srgbClr val="36433C"/>
              </a:solidFill>
              <a:latin typeface="宋体" panose="02010600030101010101" pitchFamily="2" charset="-122"/>
            </a:endParaRPr>
          </a:p>
        </p:txBody>
      </p:sp>
      <p:sp>
        <p:nvSpPr>
          <p:cNvPr id="41" name="Inhaltsplatzhalter 4"/>
          <p:cNvSpPr txBox="1"/>
          <p:nvPr/>
        </p:nvSpPr>
        <p:spPr>
          <a:xfrm>
            <a:off x="10113943" y="3104421"/>
            <a:ext cx="885242" cy="49212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宋体" panose="02010600030101010101" pitchFamily="2" charset="-122"/>
              </a:rPr>
              <a:t>50%</a:t>
            </a:r>
            <a:endParaRPr lang="en-US" sz="3200" b="1" dirty="0">
              <a:solidFill>
                <a:schemeClr val="bg1">
                  <a:lumMod val="75000"/>
                </a:schemeClr>
              </a:solidFill>
              <a:latin typeface="宋体" panose="02010600030101010101" pitchFamily="2" charset="-122"/>
            </a:endParaRPr>
          </a:p>
        </p:txBody>
      </p:sp>
      <p:sp>
        <p:nvSpPr>
          <p:cNvPr id="42" name="Inhaltsplatzhalter 4"/>
          <p:cNvSpPr txBox="1"/>
          <p:nvPr/>
        </p:nvSpPr>
        <p:spPr>
          <a:xfrm>
            <a:off x="10113943" y="3986534"/>
            <a:ext cx="885242" cy="49212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rgbClr val="36433C"/>
                </a:solidFill>
                <a:latin typeface="宋体" panose="02010600030101010101" pitchFamily="2" charset="-122"/>
              </a:rPr>
              <a:t>70%</a:t>
            </a:r>
            <a:endParaRPr lang="en-US" sz="3200" b="1" dirty="0">
              <a:solidFill>
                <a:srgbClr val="36433C"/>
              </a:solidFill>
              <a:latin typeface="宋体" panose="02010600030101010101" pitchFamily="2" charset="-122"/>
            </a:endParaRPr>
          </a:p>
        </p:txBody>
      </p:sp>
      <p:sp>
        <p:nvSpPr>
          <p:cNvPr id="43" name="Inhaltsplatzhalter 4"/>
          <p:cNvSpPr txBox="1"/>
          <p:nvPr/>
        </p:nvSpPr>
        <p:spPr>
          <a:xfrm>
            <a:off x="10113943" y="4868646"/>
            <a:ext cx="885242" cy="49212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305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20" indent="-27305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370" indent="-17780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240" indent="-179070" algn="l" defTabSz="913765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9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5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7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30" indent="-228600" algn="l" defTabSz="91376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宋体" panose="02010600030101010101" pitchFamily="2" charset="-122"/>
              </a:rPr>
              <a:t>50%</a:t>
            </a:r>
            <a:endParaRPr lang="en-US" sz="3200" b="1" dirty="0">
              <a:solidFill>
                <a:schemeClr val="bg1">
                  <a:lumMod val="75000"/>
                </a:schemeClr>
              </a:solidFill>
              <a:latin typeface="宋体" panose="02010600030101010101" pitchFamily="2" charset="-122"/>
            </a:endParaRPr>
          </a:p>
        </p:txBody>
      </p:sp>
      <p:grpSp>
        <p:nvGrpSpPr>
          <p:cNvPr id="44" name="Group 48"/>
          <p:cNvGrpSpPr/>
          <p:nvPr/>
        </p:nvGrpSpPr>
        <p:grpSpPr>
          <a:xfrm>
            <a:off x="9069488" y="4028488"/>
            <a:ext cx="477837" cy="398463"/>
            <a:chOff x="10987088" y="1993900"/>
            <a:chExt cx="477837" cy="398463"/>
          </a:xfrm>
          <a:solidFill>
            <a:srgbClr val="4D6156"/>
          </a:solidFill>
        </p:grpSpPr>
        <p:sp>
          <p:nvSpPr>
            <p:cNvPr id="45" name="Freeform 107"/>
            <p:cNvSpPr/>
            <p:nvPr/>
          </p:nvSpPr>
          <p:spPr bwMode="auto">
            <a:xfrm>
              <a:off x="10987088" y="1993900"/>
              <a:ext cx="396875" cy="398463"/>
            </a:xfrm>
            <a:custGeom>
              <a:avLst/>
              <a:gdLst>
                <a:gd name="T0" fmla="*/ 0 w 2745"/>
                <a:gd name="T1" fmla="*/ 0 h 2770"/>
                <a:gd name="T2" fmla="*/ 371 w 2745"/>
                <a:gd name="T3" fmla="*/ 0 h 2770"/>
                <a:gd name="T4" fmla="*/ 371 w 2745"/>
                <a:gd name="T5" fmla="*/ 2398 h 2770"/>
                <a:gd name="T6" fmla="*/ 2745 w 2745"/>
                <a:gd name="T7" fmla="*/ 2398 h 2770"/>
                <a:gd name="T8" fmla="*/ 2745 w 2745"/>
                <a:gd name="T9" fmla="*/ 2770 h 2770"/>
                <a:gd name="T10" fmla="*/ 0 w 2745"/>
                <a:gd name="T11" fmla="*/ 2770 h 2770"/>
                <a:gd name="T12" fmla="*/ 0 w 2745"/>
                <a:gd name="T13" fmla="*/ 0 h 2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5" h="2770">
                  <a:moveTo>
                    <a:pt x="0" y="0"/>
                  </a:moveTo>
                  <a:lnTo>
                    <a:pt x="371" y="0"/>
                  </a:lnTo>
                  <a:lnTo>
                    <a:pt x="371" y="2398"/>
                  </a:lnTo>
                  <a:lnTo>
                    <a:pt x="2745" y="2398"/>
                  </a:lnTo>
                  <a:lnTo>
                    <a:pt x="2745" y="2770"/>
                  </a:lnTo>
                  <a:lnTo>
                    <a:pt x="0" y="277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46" name="Freeform 108"/>
            <p:cNvSpPr/>
            <p:nvPr/>
          </p:nvSpPr>
          <p:spPr bwMode="auto">
            <a:xfrm>
              <a:off x="11066463" y="2047875"/>
              <a:ext cx="398462" cy="249238"/>
            </a:xfrm>
            <a:custGeom>
              <a:avLst/>
              <a:gdLst>
                <a:gd name="T0" fmla="*/ 2761 w 2761"/>
                <a:gd name="T1" fmla="*/ 0 h 1725"/>
                <a:gd name="T2" fmla="*/ 2559 w 2761"/>
                <a:gd name="T3" fmla="*/ 1146 h 1725"/>
                <a:gd name="T4" fmla="*/ 2274 w 2761"/>
                <a:gd name="T5" fmla="*/ 861 h 1725"/>
                <a:gd name="T6" fmla="*/ 1411 w 2761"/>
                <a:gd name="T7" fmla="*/ 1725 h 1725"/>
                <a:gd name="T8" fmla="*/ 864 w 2761"/>
                <a:gd name="T9" fmla="*/ 1177 h 1725"/>
                <a:gd name="T10" fmla="*/ 349 w 2761"/>
                <a:gd name="T11" fmla="*/ 1693 h 1725"/>
                <a:gd name="T12" fmla="*/ 0 w 2761"/>
                <a:gd name="T13" fmla="*/ 1341 h 1725"/>
                <a:gd name="T14" fmla="*/ 864 w 2761"/>
                <a:gd name="T15" fmla="*/ 476 h 1725"/>
                <a:gd name="T16" fmla="*/ 1411 w 2761"/>
                <a:gd name="T17" fmla="*/ 1025 h 1725"/>
                <a:gd name="T18" fmla="*/ 1924 w 2761"/>
                <a:gd name="T19" fmla="*/ 509 h 1725"/>
                <a:gd name="T20" fmla="*/ 1618 w 2761"/>
                <a:gd name="T21" fmla="*/ 202 h 1725"/>
                <a:gd name="T22" fmla="*/ 2761 w 2761"/>
                <a:gd name="T23" fmla="*/ 0 h 1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61" h="1725">
                  <a:moveTo>
                    <a:pt x="2761" y="0"/>
                  </a:moveTo>
                  <a:lnTo>
                    <a:pt x="2559" y="1146"/>
                  </a:lnTo>
                  <a:lnTo>
                    <a:pt x="2274" y="861"/>
                  </a:lnTo>
                  <a:lnTo>
                    <a:pt x="1411" y="1725"/>
                  </a:lnTo>
                  <a:lnTo>
                    <a:pt x="864" y="1177"/>
                  </a:lnTo>
                  <a:lnTo>
                    <a:pt x="349" y="1693"/>
                  </a:lnTo>
                  <a:lnTo>
                    <a:pt x="0" y="1341"/>
                  </a:lnTo>
                  <a:lnTo>
                    <a:pt x="864" y="476"/>
                  </a:lnTo>
                  <a:lnTo>
                    <a:pt x="1411" y="1025"/>
                  </a:lnTo>
                  <a:lnTo>
                    <a:pt x="1924" y="509"/>
                  </a:lnTo>
                  <a:lnTo>
                    <a:pt x="1618" y="202"/>
                  </a:lnTo>
                  <a:lnTo>
                    <a:pt x="27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47" name="Group 51"/>
          <p:cNvGrpSpPr/>
          <p:nvPr/>
        </p:nvGrpSpPr>
        <p:grpSpPr>
          <a:xfrm>
            <a:off x="9076631" y="3174944"/>
            <a:ext cx="463550" cy="407988"/>
            <a:chOff x="10059988" y="2759075"/>
            <a:chExt cx="463550" cy="407988"/>
          </a:xfrm>
          <a:solidFill>
            <a:schemeClr val="bg1">
              <a:lumMod val="75000"/>
            </a:schemeClr>
          </a:solidFill>
        </p:grpSpPr>
        <p:sp>
          <p:nvSpPr>
            <p:cNvPr id="48" name="Freeform 182"/>
            <p:cNvSpPr/>
            <p:nvPr/>
          </p:nvSpPr>
          <p:spPr bwMode="auto">
            <a:xfrm>
              <a:off x="10059988" y="2759075"/>
              <a:ext cx="463550" cy="168275"/>
            </a:xfrm>
            <a:custGeom>
              <a:avLst/>
              <a:gdLst>
                <a:gd name="T0" fmla="*/ 1606 w 3212"/>
                <a:gd name="T1" fmla="*/ 0 h 1164"/>
                <a:gd name="T2" fmla="*/ 1815 w 3212"/>
                <a:gd name="T3" fmla="*/ 5 h 1164"/>
                <a:gd name="T4" fmla="*/ 2016 w 3212"/>
                <a:gd name="T5" fmla="*/ 19 h 1164"/>
                <a:gd name="T6" fmla="*/ 2208 w 3212"/>
                <a:gd name="T7" fmla="*/ 43 h 1164"/>
                <a:gd name="T8" fmla="*/ 2388 w 3212"/>
                <a:gd name="T9" fmla="*/ 74 h 1164"/>
                <a:gd name="T10" fmla="*/ 2554 w 3212"/>
                <a:gd name="T11" fmla="*/ 112 h 1164"/>
                <a:gd name="T12" fmla="*/ 2706 w 3212"/>
                <a:gd name="T13" fmla="*/ 158 h 1164"/>
                <a:gd name="T14" fmla="*/ 2841 w 3212"/>
                <a:gd name="T15" fmla="*/ 210 h 1164"/>
                <a:gd name="T16" fmla="*/ 2958 w 3212"/>
                <a:gd name="T17" fmla="*/ 268 h 1164"/>
                <a:gd name="T18" fmla="*/ 3055 w 3212"/>
                <a:gd name="T19" fmla="*/ 331 h 1164"/>
                <a:gd name="T20" fmla="*/ 3130 w 3212"/>
                <a:gd name="T21" fmla="*/ 398 h 1164"/>
                <a:gd name="T22" fmla="*/ 3182 w 3212"/>
                <a:gd name="T23" fmla="*/ 469 h 1164"/>
                <a:gd name="T24" fmla="*/ 3209 w 3212"/>
                <a:gd name="T25" fmla="*/ 544 h 1164"/>
                <a:gd name="T26" fmla="*/ 3209 w 3212"/>
                <a:gd name="T27" fmla="*/ 620 h 1164"/>
                <a:gd name="T28" fmla="*/ 3182 w 3212"/>
                <a:gd name="T29" fmla="*/ 695 h 1164"/>
                <a:gd name="T30" fmla="*/ 3130 w 3212"/>
                <a:gd name="T31" fmla="*/ 766 h 1164"/>
                <a:gd name="T32" fmla="*/ 3055 w 3212"/>
                <a:gd name="T33" fmla="*/ 833 h 1164"/>
                <a:gd name="T34" fmla="*/ 2958 w 3212"/>
                <a:gd name="T35" fmla="*/ 896 h 1164"/>
                <a:gd name="T36" fmla="*/ 2841 w 3212"/>
                <a:gd name="T37" fmla="*/ 954 h 1164"/>
                <a:gd name="T38" fmla="*/ 2706 w 3212"/>
                <a:gd name="T39" fmla="*/ 1006 h 1164"/>
                <a:gd name="T40" fmla="*/ 2554 w 3212"/>
                <a:gd name="T41" fmla="*/ 1052 h 1164"/>
                <a:gd name="T42" fmla="*/ 2388 w 3212"/>
                <a:gd name="T43" fmla="*/ 1090 h 1164"/>
                <a:gd name="T44" fmla="*/ 2208 w 3212"/>
                <a:gd name="T45" fmla="*/ 1122 h 1164"/>
                <a:gd name="T46" fmla="*/ 2016 w 3212"/>
                <a:gd name="T47" fmla="*/ 1145 h 1164"/>
                <a:gd name="T48" fmla="*/ 1815 w 3212"/>
                <a:gd name="T49" fmla="*/ 1159 h 1164"/>
                <a:gd name="T50" fmla="*/ 1606 w 3212"/>
                <a:gd name="T51" fmla="*/ 1164 h 1164"/>
                <a:gd name="T52" fmla="*/ 1397 w 3212"/>
                <a:gd name="T53" fmla="*/ 1159 h 1164"/>
                <a:gd name="T54" fmla="*/ 1195 w 3212"/>
                <a:gd name="T55" fmla="*/ 1145 h 1164"/>
                <a:gd name="T56" fmla="*/ 1004 w 3212"/>
                <a:gd name="T57" fmla="*/ 1122 h 1164"/>
                <a:gd name="T58" fmla="*/ 824 w 3212"/>
                <a:gd name="T59" fmla="*/ 1090 h 1164"/>
                <a:gd name="T60" fmla="*/ 658 w 3212"/>
                <a:gd name="T61" fmla="*/ 1052 h 1164"/>
                <a:gd name="T62" fmla="*/ 506 w 3212"/>
                <a:gd name="T63" fmla="*/ 1006 h 1164"/>
                <a:gd name="T64" fmla="*/ 371 w 3212"/>
                <a:gd name="T65" fmla="*/ 954 h 1164"/>
                <a:gd name="T66" fmla="*/ 254 w 3212"/>
                <a:gd name="T67" fmla="*/ 896 h 1164"/>
                <a:gd name="T68" fmla="*/ 157 w 3212"/>
                <a:gd name="T69" fmla="*/ 833 h 1164"/>
                <a:gd name="T70" fmla="*/ 82 w 3212"/>
                <a:gd name="T71" fmla="*/ 766 h 1164"/>
                <a:gd name="T72" fmla="*/ 30 w 3212"/>
                <a:gd name="T73" fmla="*/ 695 h 1164"/>
                <a:gd name="T74" fmla="*/ 3 w 3212"/>
                <a:gd name="T75" fmla="*/ 620 h 1164"/>
                <a:gd name="T76" fmla="*/ 3 w 3212"/>
                <a:gd name="T77" fmla="*/ 544 h 1164"/>
                <a:gd name="T78" fmla="*/ 30 w 3212"/>
                <a:gd name="T79" fmla="*/ 469 h 1164"/>
                <a:gd name="T80" fmla="*/ 82 w 3212"/>
                <a:gd name="T81" fmla="*/ 398 h 1164"/>
                <a:gd name="T82" fmla="*/ 157 w 3212"/>
                <a:gd name="T83" fmla="*/ 331 h 1164"/>
                <a:gd name="T84" fmla="*/ 254 w 3212"/>
                <a:gd name="T85" fmla="*/ 268 h 1164"/>
                <a:gd name="T86" fmla="*/ 371 w 3212"/>
                <a:gd name="T87" fmla="*/ 210 h 1164"/>
                <a:gd name="T88" fmla="*/ 506 w 3212"/>
                <a:gd name="T89" fmla="*/ 158 h 1164"/>
                <a:gd name="T90" fmla="*/ 658 w 3212"/>
                <a:gd name="T91" fmla="*/ 112 h 1164"/>
                <a:gd name="T92" fmla="*/ 824 w 3212"/>
                <a:gd name="T93" fmla="*/ 74 h 1164"/>
                <a:gd name="T94" fmla="*/ 1004 w 3212"/>
                <a:gd name="T95" fmla="*/ 43 h 1164"/>
                <a:gd name="T96" fmla="*/ 1195 w 3212"/>
                <a:gd name="T97" fmla="*/ 19 h 1164"/>
                <a:gd name="T98" fmla="*/ 1397 w 3212"/>
                <a:gd name="T99" fmla="*/ 5 h 1164"/>
                <a:gd name="T100" fmla="*/ 1606 w 3212"/>
                <a:gd name="T101" fmla="*/ 0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12" h="1164">
                  <a:moveTo>
                    <a:pt x="1606" y="0"/>
                  </a:moveTo>
                  <a:lnTo>
                    <a:pt x="1606" y="0"/>
                  </a:lnTo>
                  <a:lnTo>
                    <a:pt x="1712" y="2"/>
                  </a:lnTo>
                  <a:lnTo>
                    <a:pt x="1815" y="5"/>
                  </a:lnTo>
                  <a:lnTo>
                    <a:pt x="1917" y="11"/>
                  </a:lnTo>
                  <a:lnTo>
                    <a:pt x="2016" y="19"/>
                  </a:lnTo>
                  <a:lnTo>
                    <a:pt x="2114" y="30"/>
                  </a:lnTo>
                  <a:lnTo>
                    <a:pt x="2208" y="43"/>
                  </a:lnTo>
                  <a:lnTo>
                    <a:pt x="2299" y="57"/>
                  </a:lnTo>
                  <a:lnTo>
                    <a:pt x="2388" y="74"/>
                  </a:lnTo>
                  <a:lnTo>
                    <a:pt x="2472" y="92"/>
                  </a:lnTo>
                  <a:lnTo>
                    <a:pt x="2554" y="112"/>
                  </a:lnTo>
                  <a:lnTo>
                    <a:pt x="2632" y="135"/>
                  </a:lnTo>
                  <a:lnTo>
                    <a:pt x="2706" y="158"/>
                  </a:lnTo>
                  <a:lnTo>
                    <a:pt x="2775" y="183"/>
                  </a:lnTo>
                  <a:lnTo>
                    <a:pt x="2841" y="210"/>
                  </a:lnTo>
                  <a:lnTo>
                    <a:pt x="2902" y="238"/>
                  </a:lnTo>
                  <a:lnTo>
                    <a:pt x="2958" y="268"/>
                  </a:lnTo>
                  <a:lnTo>
                    <a:pt x="3009" y="299"/>
                  </a:lnTo>
                  <a:lnTo>
                    <a:pt x="3055" y="331"/>
                  </a:lnTo>
                  <a:lnTo>
                    <a:pt x="3096" y="364"/>
                  </a:lnTo>
                  <a:lnTo>
                    <a:pt x="3130" y="398"/>
                  </a:lnTo>
                  <a:lnTo>
                    <a:pt x="3159" y="433"/>
                  </a:lnTo>
                  <a:lnTo>
                    <a:pt x="3182" y="469"/>
                  </a:lnTo>
                  <a:lnTo>
                    <a:pt x="3199" y="506"/>
                  </a:lnTo>
                  <a:lnTo>
                    <a:pt x="3209" y="544"/>
                  </a:lnTo>
                  <a:lnTo>
                    <a:pt x="3212" y="582"/>
                  </a:lnTo>
                  <a:lnTo>
                    <a:pt x="3209" y="620"/>
                  </a:lnTo>
                  <a:lnTo>
                    <a:pt x="3199" y="658"/>
                  </a:lnTo>
                  <a:lnTo>
                    <a:pt x="3182" y="695"/>
                  </a:lnTo>
                  <a:lnTo>
                    <a:pt x="3159" y="731"/>
                  </a:lnTo>
                  <a:lnTo>
                    <a:pt x="3130" y="766"/>
                  </a:lnTo>
                  <a:lnTo>
                    <a:pt x="3096" y="800"/>
                  </a:lnTo>
                  <a:lnTo>
                    <a:pt x="3055" y="833"/>
                  </a:lnTo>
                  <a:lnTo>
                    <a:pt x="3009" y="865"/>
                  </a:lnTo>
                  <a:lnTo>
                    <a:pt x="2958" y="896"/>
                  </a:lnTo>
                  <a:lnTo>
                    <a:pt x="2902" y="926"/>
                  </a:lnTo>
                  <a:lnTo>
                    <a:pt x="2841" y="954"/>
                  </a:lnTo>
                  <a:lnTo>
                    <a:pt x="2775" y="981"/>
                  </a:lnTo>
                  <a:lnTo>
                    <a:pt x="2706" y="1006"/>
                  </a:lnTo>
                  <a:lnTo>
                    <a:pt x="2632" y="1030"/>
                  </a:lnTo>
                  <a:lnTo>
                    <a:pt x="2554" y="1052"/>
                  </a:lnTo>
                  <a:lnTo>
                    <a:pt x="2472" y="1072"/>
                  </a:lnTo>
                  <a:lnTo>
                    <a:pt x="2388" y="1090"/>
                  </a:lnTo>
                  <a:lnTo>
                    <a:pt x="2299" y="1107"/>
                  </a:lnTo>
                  <a:lnTo>
                    <a:pt x="2208" y="1122"/>
                  </a:lnTo>
                  <a:lnTo>
                    <a:pt x="2114" y="1134"/>
                  </a:lnTo>
                  <a:lnTo>
                    <a:pt x="2016" y="1145"/>
                  </a:lnTo>
                  <a:lnTo>
                    <a:pt x="1917" y="1153"/>
                  </a:lnTo>
                  <a:lnTo>
                    <a:pt x="1815" y="1159"/>
                  </a:lnTo>
                  <a:lnTo>
                    <a:pt x="1712" y="1163"/>
                  </a:lnTo>
                  <a:lnTo>
                    <a:pt x="1606" y="1164"/>
                  </a:lnTo>
                  <a:lnTo>
                    <a:pt x="1500" y="1163"/>
                  </a:lnTo>
                  <a:lnTo>
                    <a:pt x="1397" y="1159"/>
                  </a:lnTo>
                  <a:lnTo>
                    <a:pt x="1295" y="1153"/>
                  </a:lnTo>
                  <a:lnTo>
                    <a:pt x="1195" y="1145"/>
                  </a:lnTo>
                  <a:lnTo>
                    <a:pt x="1098" y="1134"/>
                  </a:lnTo>
                  <a:lnTo>
                    <a:pt x="1004" y="1122"/>
                  </a:lnTo>
                  <a:lnTo>
                    <a:pt x="912" y="1107"/>
                  </a:lnTo>
                  <a:lnTo>
                    <a:pt x="824" y="1090"/>
                  </a:lnTo>
                  <a:lnTo>
                    <a:pt x="739" y="1072"/>
                  </a:lnTo>
                  <a:lnTo>
                    <a:pt x="658" y="1052"/>
                  </a:lnTo>
                  <a:lnTo>
                    <a:pt x="580" y="1030"/>
                  </a:lnTo>
                  <a:lnTo>
                    <a:pt x="506" y="1006"/>
                  </a:lnTo>
                  <a:lnTo>
                    <a:pt x="436" y="981"/>
                  </a:lnTo>
                  <a:lnTo>
                    <a:pt x="371" y="954"/>
                  </a:lnTo>
                  <a:lnTo>
                    <a:pt x="310" y="926"/>
                  </a:lnTo>
                  <a:lnTo>
                    <a:pt x="254" y="896"/>
                  </a:lnTo>
                  <a:lnTo>
                    <a:pt x="203" y="865"/>
                  </a:lnTo>
                  <a:lnTo>
                    <a:pt x="157" y="833"/>
                  </a:lnTo>
                  <a:lnTo>
                    <a:pt x="116" y="800"/>
                  </a:lnTo>
                  <a:lnTo>
                    <a:pt x="82" y="766"/>
                  </a:lnTo>
                  <a:lnTo>
                    <a:pt x="53" y="731"/>
                  </a:lnTo>
                  <a:lnTo>
                    <a:pt x="30" y="695"/>
                  </a:lnTo>
                  <a:lnTo>
                    <a:pt x="13" y="658"/>
                  </a:lnTo>
                  <a:lnTo>
                    <a:pt x="3" y="620"/>
                  </a:lnTo>
                  <a:lnTo>
                    <a:pt x="0" y="582"/>
                  </a:lnTo>
                  <a:lnTo>
                    <a:pt x="3" y="544"/>
                  </a:lnTo>
                  <a:lnTo>
                    <a:pt x="13" y="506"/>
                  </a:lnTo>
                  <a:lnTo>
                    <a:pt x="30" y="469"/>
                  </a:lnTo>
                  <a:lnTo>
                    <a:pt x="53" y="433"/>
                  </a:lnTo>
                  <a:lnTo>
                    <a:pt x="82" y="398"/>
                  </a:lnTo>
                  <a:lnTo>
                    <a:pt x="116" y="364"/>
                  </a:lnTo>
                  <a:lnTo>
                    <a:pt x="157" y="331"/>
                  </a:lnTo>
                  <a:lnTo>
                    <a:pt x="203" y="299"/>
                  </a:lnTo>
                  <a:lnTo>
                    <a:pt x="254" y="268"/>
                  </a:lnTo>
                  <a:lnTo>
                    <a:pt x="310" y="238"/>
                  </a:lnTo>
                  <a:lnTo>
                    <a:pt x="371" y="210"/>
                  </a:lnTo>
                  <a:lnTo>
                    <a:pt x="436" y="183"/>
                  </a:lnTo>
                  <a:lnTo>
                    <a:pt x="506" y="158"/>
                  </a:lnTo>
                  <a:lnTo>
                    <a:pt x="580" y="135"/>
                  </a:lnTo>
                  <a:lnTo>
                    <a:pt x="658" y="112"/>
                  </a:lnTo>
                  <a:lnTo>
                    <a:pt x="739" y="92"/>
                  </a:lnTo>
                  <a:lnTo>
                    <a:pt x="824" y="74"/>
                  </a:lnTo>
                  <a:lnTo>
                    <a:pt x="912" y="57"/>
                  </a:lnTo>
                  <a:lnTo>
                    <a:pt x="1004" y="43"/>
                  </a:lnTo>
                  <a:lnTo>
                    <a:pt x="1098" y="30"/>
                  </a:lnTo>
                  <a:lnTo>
                    <a:pt x="1195" y="19"/>
                  </a:lnTo>
                  <a:lnTo>
                    <a:pt x="1295" y="11"/>
                  </a:lnTo>
                  <a:lnTo>
                    <a:pt x="1397" y="5"/>
                  </a:lnTo>
                  <a:lnTo>
                    <a:pt x="1500" y="2"/>
                  </a:lnTo>
                  <a:lnTo>
                    <a:pt x="16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49" name="Freeform 183"/>
            <p:cNvSpPr/>
            <p:nvPr/>
          </p:nvSpPr>
          <p:spPr bwMode="auto">
            <a:xfrm>
              <a:off x="10059988" y="2917825"/>
              <a:ext cx="463550" cy="93663"/>
            </a:xfrm>
            <a:custGeom>
              <a:avLst/>
              <a:gdLst>
                <a:gd name="T0" fmla="*/ 87 w 3212"/>
                <a:gd name="T1" fmla="*/ 40 h 648"/>
                <a:gd name="T2" fmla="*/ 256 w 3212"/>
                <a:gd name="T3" fmla="*/ 114 h 648"/>
                <a:gd name="T4" fmla="*/ 442 w 3212"/>
                <a:gd name="T5" fmla="*/ 179 h 648"/>
                <a:gd name="T6" fmla="*/ 647 w 3212"/>
                <a:gd name="T7" fmla="*/ 233 h 648"/>
                <a:gd name="T8" fmla="*/ 869 w 3212"/>
                <a:gd name="T9" fmla="*/ 277 h 648"/>
                <a:gd name="T10" fmla="*/ 1103 w 3212"/>
                <a:gd name="T11" fmla="*/ 310 h 648"/>
                <a:gd name="T12" fmla="*/ 1349 w 3212"/>
                <a:gd name="T13" fmla="*/ 330 h 648"/>
                <a:gd name="T14" fmla="*/ 1606 w 3212"/>
                <a:gd name="T15" fmla="*/ 338 h 648"/>
                <a:gd name="T16" fmla="*/ 1862 w 3212"/>
                <a:gd name="T17" fmla="*/ 330 h 648"/>
                <a:gd name="T18" fmla="*/ 2109 w 3212"/>
                <a:gd name="T19" fmla="*/ 310 h 648"/>
                <a:gd name="T20" fmla="*/ 2343 w 3212"/>
                <a:gd name="T21" fmla="*/ 277 h 648"/>
                <a:gd name="T22" fmla="*/ 2564 w 3212"/>
                <a:gd name="T23" fmla="*/ 233 h 648"/>
                <a:gd name="T24" fmla="*/ 2769 w 3212"/>
                <a:gd name="T25" fmla="*/ 179 h 648"/>
                <a:gd name="T26" fmla="*/ 2957 w 3212"/>
                <a:gd name="T27" fmla="*/ 114 h 648"/>
                <a:gd name="T28" fmla="*/ 3125 w 3212"/>
                <a:gd name="T29" fmla="*/ 40 h 648"/>
                <a:gd name="T30" fmla="*/ 3209 w 3212"/>
                <a:gd name="T31" fmla="*/ 33 h 648"/>
                <a:gd name="T32" fmla="*/ 3209 w 3212"/>
                <a:gd name="T33" fmla="*/ 104 h 648"/>
                <a:gd name="T34" fmla="*/ 3182 w 3212"/>
                <a:gd name="T35" fmla="*/ 179 h 648"/>
                <a:gd name="T36" fmla="*/ 3130 w 3212"/>
                <a:gd name="T37" fmla="*/ 250 h 648"/>
                <a:gd name="T38" fmla="*/ 3055 w 3212"/>
                <a:gd name="T39" fmla="*/ 317 h 648"/>
                <a:gd name="T40" fmla="*/ 2958 w 3212"/>
                <a:gd name="T41" fmla="*/ 381 h 648"/>
                <a:gd name="T42" fmla="*/ 2841 w 3212"/>
                <a:gd name="T43" fmla="*/ 439 h 648"/>
                <a:gd name="T44" fmla="*/ 2706 w 3212"/>
                <a:gd name="T45" fmla="*/ 491 h 648"/>
                <a:gd name="T46" fmla="*/ 2554 w 3212"/>
                <a:gd name="T47" fmla="*/ 536 h 648"/>
                <a:gd name="T48" fmla="*/ 2388 w 3212"/>
                <a:gd name="T49" fmla="*/ 575 h 648"/>
                <a:gd name="T50" fmla="*/ 2208 w 3212"/>
                <a:gd name="T51" fmla="*/ 606 h 648"/>
                <a:gd name="T52" fmla="*/ 2016 w 3212"/>
                <a:gd name="T53" fmla="*/ 629 h 648"/>
                <a:gd name="T54" fmla="*/ 1815 w 3212"/>
                <a:gd name="T55" fmla="*/ 644 h 648"/>
                <a:gd name="T56" fmla="*/ 1606 w 3212"/>
                <a:gd name="T57" fmla="*/ 648 h 648"/>
                <a:gd name="T58" fmla="*/ 1397 w 3212"/>
                <a:gd name="T59" fmla="*/ 644 h 648"/>
                <a:gd name="T60" fmla="*/ 1195 w 3212"/>
                <a:gd name="T61" fmla="*/ 629 h 648"/>
                <a:gd name="T62" fmla="*/ 1004 w 3212"/>
                <a:gd name="T63" fmla="*/ 606 h 648"/>
                <a:gd name="T64" fmla="*/ 824 w 3212"/>
                <a:gd name="T65" fmla="*/ 575 h 648"/>
                <a:gd name="T66" fmla="*/ 658 w 3212"/>
                <a:gd name="T67" fmla="*/ 536 h 648"/>
                <a:gd name="T68" fmla="*/ 506 w 3212"/>
                <a:gd name="T69" fmla="*/ 491 h 648"/>
                <a:gd name="T70" fmla="*/ 371 w 3212"/>
                <a:gd name="T71" fmla="*/ 439 h 648"/>
                <a:gd name="T72" fmla="*/ 254 w 3212"/>
                <a:gd name="T73" fmla="*/ 381 h 648"/>
                <a:gd name="T74" fmla="*/ 157 w 3212"/>
                <a:gd name="T75" fmla="*/ 317 h 648"/>
                <a:gd name="T76" fmla="*/ 82 w 3212"/>
                <a:gd name="T77" fmla="*/ 250 h 648"/>
                <a:gd name="T78" fmla="*/ 30 w 3212"/>
                <a:gd name="T79" fmla="*/ 179 h 648"/>
                <a:gd name="T80" fmla="*/ 3 w 3212"/>
                <a:gd name="T81" fmla="*/ 104 h 648"/>
                <a:gd name="T82" fmla="*/ 3 w 3212"/>
                <a:gd name="T83" fmla="*/ 33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8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4"/>
                  </a:lnTo>
                  <a:lnTo>
                    <a:pt x="346" y="147"/>
                  </a:lnTo>
                  <a:lnTo>
                    <a:pt x="442" y="179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6"/>
                  </a:lnTo>
                  <a:lnTo>
                    <a:pt x="1606" y="338"/>
                  </a:lnTo>
                  <a:lnTo>
                    <a:pt x="1735" y="336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9"/>
                  </a:lnTo>
                  <a:lnTo>
                    <a:pt x="2865" y="147"/>
                  </a:lnTo>
                  <a:lnTo>
                    <a:pt x="2957" y="114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3"/>
                  </a:lnTo>
                  <a:lnTo>
                    <a:pt x="3212" y="66"/>
                  </a:lnTo>
                  <a:lnTo>
                    <a:pt x="3209" y="104"/>
                  </a:lnTo>
                  <a:lnTo>
                    <a:pt x="3199" y="142"/>
                  </a:lnTo>
                  <a:lnTo>
                    <a:pt x="3182" y="179"/>
                  </a:lnTo>
                  <a:lnTo>
                    <a:pt x="3159" y="215"/>
                  </a:lnTo>
                  <a:lnTo>
                    <a:pt x="3130" y="250"/>
                  </a:lnTo>
                  <a:lnTo>
                    <a:pt x="3096" y="284"/>
                  </a:lnTo>
                  <a:lnTo>
                    <a:pt x="3055" y="317"/>
                  </a:lnTo>
                  <a:lnTo>
                    <a:pt x="3009" y="350"/>
                  </a:lnTo>
                  <a:lnTo>
                    <a:pt x="2958" y="381"/>
                  </a:lnTo>
                  <a:lnTo>
                    <a:pt x="2902" y="410"/>
                  </a:lnTo>
                  <a:lnTo>
                    <a:pt x="2841" y="439"/>
                  </a:lnTo>
                  <a:lnTo>
                    <a:pt x="2775" y="465"/>
                  </a:lnTo>
                  <a:lnTo>
                    <a:pt x="2706" y="491"/>
                  </a:lnTo>
                  <a:lnTo>
                    <a:pt x="2632" y="514"/>
                  </a:lnTo>
                  <a:lnTo>
                    <a:pt x="2554" y="536"/>
                  </a:lnTo>
                  <a:lnTo>
                    <a:pt x="2472" y="557"/>
                  </a:lnTo>
                  <a:lnTo>
                    <a:pt x="2388" y="575"/>
                  </a:lnTo>
                  <a:lnTo>
                    <a:pt x="2299" y="592"/>
                  </a:lnTo>
                  <a:lnTo>
                    <a:pt x="2208" y="606"/>
                  </a:lnTo>
                  <a:lnTo>
                    <a:pt x="2114" y="619"/>
                  </a:lnTo>
                  <a:lnTo>
                    <a:pt x="2016" y="629"/>
                  </a:lnTo>
                  <a:lnTo>
                    <a:pt x="1917" y="638"/>
                  </a:lnTo>
                  <a:lnTo>
                    <a:pt x="1815" y="644"/>
                  </a:lnTo>
                  <a:lnTo>
                    <a:pt x="1712" y="647"/>
                  </a:lnTo>
                  <a:lnTo>
                    <a:pt x="1606" y="648"/>
                  </a:lnTo>
                  <a:lnTo>
                    <a:pt x="1500" y="647"/>
                  </a:lnTo>
                  <a:lnTo>
                    <a:pt x="1397" y="644"/>
                  </a:lnTo>
                  <a:lnTo>
                    <a:pt x="1295" y="638"/>
                  </a:lnTo>
                  <a:lnTo>
                    <a:pt x="1195" y="629"/>
                  </a:lnTo>
                  <a:lnTo>
                    <a:pt x="1098" y="619"/>
                  </a:lnTo>
                  <a:lnTo>
                    <a:pt x="1004" y="606"/>
                  </a:lnTo>
                  <a:lnTo>
                    <a:pt x="912" y="592"/>
                  </a:lnTo>
                  <a:lnTo>
                    <a:pt x="824" y="575"/>
                  </a:lnTo>
                  <a:lnTo>
                    <a:pt x="739" y="557"/>
                  </a:lnTo>
                  <a:lnTo>
                    <a:pt x="658" y="536"/>
                  </a:lnTo>
                  <a:lnTo>
                    <a:pt x="580" y="514"/>
                  </a:lnTo>
                  <a:lnTo>
                    <a:pt x="506" y="491"/>
                  </a:lnTo>
                  <a:lnTo>
                    <a:pt x="436" y="465"/>
                  </a:lnTo>
                  <a:lnTo>
                    <a:pt x="371" y="439"/>
                  </a:lnTo>
                  <a:lnTo>
                    <a:pt x="310" y="410"/>
                  </a:lnTo>
                  <a:lnTo>
                    <a:pt x="254" y="381"/>
                  </a:lnTo>
                  <a:lnTo>
                    <a:pt x="203" y="350"/>
                  </a:lnTo>
                  <a:lnTo>
                    <a:pt x="157" y="317"/>
                  </a:lnTo>
                  <a:lnTo>
                    <a:pt x="116" y="284"/>
                  </a:lnTo>
                  <a:lnTo>
                    <a:pt x="82" y="250"/>
                  </a:lnTo>
                  <a:lnTo>
                    <a:pt x="53" y="215"/>
                  </a:lnTo>
                  <a:lnTo>
                    <a:pt x="30" y="179"/>
                  </a:lnTo>
                  <a:lnTo>
                    <a:pt x="13" y="142"/>
                  </a:lnTo>
                  <a:lnTo>
                    <a:pt x="3" y="104"/>
                  </a:lnTo>
                  <a:lnTo>
                    <a:pt x="0" y="66"/>
                  </a:lnTo>
                  <a:lnTo>
                    <a:pt x="3" y="3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0" name="Freeform 184"/>
            <p:cNvSpPr/>
            <p:nvPr/>
          </p:nvSpPr>
          <p:spPr bwMode="auto">
            <a:xfrm>
              <a:off x="10059988" y="2995613"/>
              <a:ext cx="463550" cy="93663"/>
            </a:xfrm>
            <a:custGeom>
              <a:avLst/>
              <a:gdLst>
                <a:gd name="T0" fmla="*/ 87 w 3212"/>
                <a:gd name="T1" fmla="*/ 40 h 647"/>
                <a:gd name="T2" fmla="*/ 256 w 3212"/>
                <a:gd name="T3" fmla="*/ 114 h 647"/>
                <a:gd name="T4" fmla="*/ 442 w 3212"/>
                <a:gd name="T5" fmla="*/ 178 h 647"/>
                <a:gd name="T6" fmla="*/ 647 w 3212"/>
                <a:gd name="T7" fmla="*/ 233 h 647"/>
                <a:gd name="T8" fmla="*/ 869 w 3212"/>
                <a:gd name="T9" fmla="*/ 277 h 647"/>
                <a:gd name="T10" fmla="*/ 1103 w 3212"/>
                <a:gd name="T11" fmla="*/ 310 h 647"/>
                <a:gd name="T12" fmla="*/ 1349 w 3212"/>
                <a:gd name="T13" fmla="*/ 330 h 647"/>
                <a:gd name="T14" fmla="*/ 1606 w 3212"/>
                <a:gd name="T15" fmla="*/ 337 h 647"/>
                <a:gd name="T16" fmla="*/ 1862 w 3212"/>
                <a:gd name="T17" fmla="*/ 330 h 647"/>
                <a:gd name="T18" fmla="*/ 2109 w 3212"/>
                <a:gd name="T19" fmla="*/ 310 h 647"/>
                <a:gd name="T20" fmla="*/ 2343 w 3212"/>
                <a:gd name="T21" fmla="*/ 277 h 647"/>
                <a:gd name="T22" fmla="*/ 2564 w 3212"/>
                <a:gd name="T23" fmla="*/ 233 h 647"/>
                <a:gd name="T24" fmla="*/ 2769 w 3212"/>
                <a:gd name="T25" fmla="*/ 178 h 647"/>
                <a:gd name="T26" fmla="*/ 2957 w 3212"/>
                <a:gd name="T27" fmla="*/ 114 h 647"/>
                <a:gd name="T28" fmla="*/ 3125 w 3212"/>
                <a:gd name="T29" fmla="*/ 40 h 647"/>
                <a:gd name="T30" fmla="*/ 3209 w 3212"/>
                <a:gd name="T31" fmla="*/ 33 h 647"/>
                <a:gd name="T32" fmla="*/ 3209 w 3212"/>
                <a:gd name="T33" fmla="*/ 104 h 647"/>
                <a:gd name="T34" fmla="*/ 3182 w 3212"/>
                <a:gd name="T35" fmla="*/ 178 h 647"/>
                <a:gd name="T36" fmla="*/ 3130 w 3212"/>
                <a:gd name="T37" fmla="*/ 250 h 647"/>
                <a:gd name="T38" fmla="*/ 3055 w 3212"/>
                <a:gd name="T39" fmla="*/ 317 h 647"/>
                <a:gd name="T40" fmla="*/ 2958 w 3212"/>
                <a:gd name="T41" fmla="*/ 380 h 647"/>
                <a:gd name="T42" fmla="*/ 2841 w 3212"/>
                <a:gd name="T43" fmla="*/ 438 h 647"/>
                <a:gd name="T44" fmla="*/ 2706 w 3212"/>
                <a:gd name="T45" fmla="*/ 490 h 647"/>
                <a:gd name="T46" fmla="*/ 2554 w 3212"/>
                <a:gd name="T47" fmla="*/ 535 h 647"/>
                <a:gd name="T48" fmla="*/ 2388 w 3212"/>
                <a:gd name="T49" fmla="*/ 574 h 647"/>
                <a:gd name="T50" fmla="*/ 2208 w 3212"/>
                <a:gd name="T51" fmla="*/ 605 h 647"/>
                <a:gd name="T52" fmla="*/ 2016 w 3212"/>
                <a:gd name="T53" fmla="*/ 628 h 647"/>
                <a:gd name="T54" fmla="*/ 1815 w 3212"/>
                <a:gd name="T55" fmla="*/ 643 h 647"/>
                <a:gd name="T56" fmla="*/ 1606 w 3212"/>
                <a:gd name="T57" fmla="*/ 647 h 647"/>
                <a:gd name="T58" fmla="*/ 1397 w 3212"/>
                <a:gd name="T59" fmla="*/ 643 h 647"/>
                <a:gd name="T60" fmla="*/ 1195 w 3212"/>
                <a:gd name="T61" fmla="*/ 628 h 647"/>
                <a:gd name="T62" fmla="*/ 1004 w 3212"/>
                <a:gd name="T63" fmla="*/ 605 h 647"/>
                <a:gd name="T64" fmla="*/ 824 w 3212"/>
                <a:gd name="T65" fmla="*/ 574 h 647"/>
                <a:gd name="T66" fmla="*/ 658 w 3212"/>
                <a:gd name="T67" fmla="*/ 535 h 647"/>
                <a:gd name="T68" fmla="*/ 506 w 3212"/>
                <a:gd name="T69" fmla="*/ 490 h 647"/>
                <a:gd name="T70" fmla="*/ 371 w 3212"/>
                <a:gd name="T71" fmla="*/ 438 h 647"/>
                <a:gd name="T72" fmla="*/ 254 w 3212"/>
                <a:gd name="T73" fmla="*/ 380 h 647"/>
                <a:gd name="T74" fmla="*/ 157 w 3212"/>
                <a:gd name="T75" fmla="*/ 317 h 647"/>
                <a:gd name="T76" fmla="*/ 82 w 3212"/>
                <a:gd name="T77" fmla="*/ 250 h 647"/>
                <a:gd name="T78" fmla="*/ 30 w 3212"/>
                <a:gd name="T79" fmla="*/ 178 h 647"/>
                <a:gd name="T80" fmla="*/ 3 w 3212"/>
                <a:gd name="T81" fmla="*/ 104 h 647"/>
                <a:gd name="T82" fmla="*/ 3 w 3212"/>
                <a:gd name="T83" fmla="*/ 33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7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4"/>
                  </a:lnTo>
                  <a:lnTo>
                    <a:pt x="346" y="147"/>
                  </a:lnTo>
                  <a:lnTo>
                    <a:pt x="442" y="178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5"/>
                  </a:lnTo>
                  <a:lnTo>
                    <a:pt x="1606" y="337"/>
                  </a:lnTo>
                  <a:lnTo>
                    <a:pt x="1735" y="335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8"/>
                  </a:lnTo>
                  <a:lnTo>
                    <a:pt x="2865" y="147"/>
                  </a:lnTo>
                  <a:lnTo>
                    <a:pt x="2957" y="114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3"/>
                  </a:lnTo>
                  <a:lnTo>
                    <a:pt x="3212" y="66"/>
                  </a:lnTo>
                  <a:lnTo>
                    <a:pt x="3209" y="104"/>
                  </a:lnTo>
                  <a:lnTo>
                    <a:pt x="3199" y="142"/>
                  </a:lnTo>
                  <a:lnTo>
                    <a:pt x="3182" y="178"/>
                  </a:lnTo>
                  <a:lnTo>
                    <a:pt x="3159" y="215"/>
                  </a:lnTo>
                  <a:lnTo>
                    <a:pt x="3130" y="250"/>
                  </a:lnTo>
                  <a:lnTo>
                    <a:pt x="3096" y="284"/>
                  </a:lnTo>
                  <a:lnTo>
                    <a:pt x="3055" y="317"/>
                  </a:lnTo>
                  <a:lnTo>
                    <a:pt x="3009" y="349"/>
                  </a:lnTo>
                  <a:lnTo>
                    <a:pt x="2958" y="380"/>
                  </a:lnTo>
                  <a:lnTo>
                    <a:pt x="2902" y="409"/>
                  </a:lnTo>
                  <a:lnTo>
                    <a:pt x="2841" y="438"/>
                  </a:lnTo>
                  <a:lnTo>
                    <a:pt x="2775" y="464"/>
                  </a:lnTo>
                  <a:lnTo>
                    <a:pt x="2706" y="490"/>
                  </a:lnTo>
                  <a:lnTo>
                    <a:pt x="2632" y="513"/>
                  </a:lnTo>
                  <a:lnTo>
                    <a:pt x="2554" y="535"/>
                  </a:lnTo>
                  <a:lnTo>
                    <a:pt x="2472" y="556"/>
                  </a:lnTo>
                  <a:lnTo>
                    <a:pt x="2388" y="574"/>
                  </a:lnTo>
                  <a:lnTo>
                    <a:pt x="2299" y="591"/>
                  </a:lnTo>
                  <a:lnTo>
                    <a:pt x="2208" y="605"/>
                  </a:lnTo>
                  <a:lnTo>
                    <a:pt x="2114" y="618"/>
                  </a:lnTo>
                  <a:lnTo>
                    <a:pt x="2016" y="628"/>
                  </a:lnTo>
                  <a:lnTo>
                    <a:pt x="1917" y="637"/>
                  </a:lnTo>
                  <a:lnTo>
                    <a:pt x="1815" y="643"/>
                  </a:lnTo>
                  <a:lnTo>
                    <a:pt x="1712" y="646"/>
                  </a:lnTo>
                  <a:lnTo>
                    <a:pt x="1606" y="647"/>
                  </a:lnTo>
                  <a:lnTo>
                    <a:pt x="1500" y="646"/>
                  </a:lnTo>
                  <a:lnTo>
                    <a:pt x="1397" y="643"/>
                  </a:lnTo>
                  <a:lnTo>
                    <a:pt x="1295" y="637"/>
                  </a:lnTo>
                  <a:lnTo>
                    <a:pt x="1195" y="628"/>
                  </a:lnTo>
                  <a:lnTo>
                    <a:pt x="1098" y="618"/>
                  </a:lnTo>
                  <a:lnTo>
                    <a:pt x="1004" y="605"/>
                  </a:lnTo>
                  <a:lnTo>
                    <a:pt x="912" y="591"/>
                  </a:lnTo>
                  <a:lnTo>
                    <a:pt x="824" y="574"/>
                  </a:lnTo>
                  <a:lnTo>
                    <a:pt x="739" y="556"/>
                  </a:lnTo>
                  <a:lnTo>
                    <a:pt x="658" y="535"/>
                  </a:lnTo>
                  <a:lnTo>
                    <a:pt x="580" y="513"/>
                  </a:lnTo>
                  <a:lnTo>
                    <a:pt x="506" y="490"/>
                  </a:lnTo>
                  <a:lnTo>
                    <a:pt x="436" y="464"/>
                  </a:lnTo>
                  <a:lnTo>
                    <a:pt x="371" y="438"/>
                  </a:lnTo>
                  <a:lnTo>
                    <a:pt x="310" y="409"/>
                  </a:lnTo>
                  <a:lnTo>
                    <a:pt x="254" y="380"/>
                  </a:lnTo>
                  <a:lnTo>
                    <a:pt x="203" y="349"/>
                  </a:lnTo>
                  <a:lnTo>
                    <a:pt x="157" y="317"/>
                  </a:lnTo>
                  <a:lnTo>
                    <a:pt x="116" y="284"/>
                  </a:lnTo>
                  <a:lnTo>
                    <a:pt x="82" y="250"/>
                  </a:lnTo>
                  <a:lnTo>
                    <a:pt x="53" y="215"/>
                  </a:lnTo>
                  <a:lnTo>
                    <a:pt x="30" y="178"/>
                  </a:lnTo>
                  <a:lnTo>
                    <a:pt x="13" y="142"/>
                  </a:lnTo>
                  <a:lnTo>
                    <a:pt x="3" y="104"/>
                  </a:lnTo>
                  <a:lnTo>
                    <a:pt x="0" y="66"/>
                  </a:lnTo>
                  <a:lnTo>
                    <a:pt x="3" y="3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1" name="Freeform 185"/>
            <p:cNvSpPr/>
            <p:nvPr/>
          </p:nvSpPr>
          <p:spPr bwMode="auto">
            <a:xfrm>
              <a:off x="10059988" y="3074988"/>
              <a:ext cx="463550" cy="92075"/>
            </a:xfrm>
            <a:custGeom>
              <a:avLst/>
              <a:gdLst>
                <a:gd name="T0" fmla="*/ 87 w 3212"/>
                <a:gd name="T1" fmla="*/ 40 h 647"/>
                <a:gd name="T2" fmla="*/ 256 w 3212"/>
                <a:gd name="T3" fmla="*/ 113 h 647"/>
                <a:gd name="T4" fmla="*/ 442 w 3212"/>
                <a:gd name="T5" fmla="*/ 178 h 647"/>
                <a:gd name="T6" fmla="*/ 647 w 3212"/>
                <a:gd name="T7" fmla="*/ 233 h 647"/>
                <a:gd name="T8" fmla="*/ 869 w 3212"/>
                <a:gd name="T9" fmla="*/ 277 h 647"/>
                <a:gd name="T10" fmla="*/ 1103 w 3212"/>
                <a:gd name="T11" fmla="*/ 310 h 647"/>
                <a:gd name="T12" fmla="*/ 1349 w 3212"/>
                <a:gd name="T13" fmla="*/ 330 h 647"/>
                <a:gd name="T14" fmla="*/ 1606 w 3212"/>
                <a:gd name="T15" fmla="*/ 337 h 647"/>
                <a:gd name="T16" fmla="*/ 1862 w 3212"/>
                <a:gd name="T17" fmla="*/ 330 h 647"/>
                <a:gd name="T18" fmla="*/ 2109 w 3212"/>
                <a:gd name="T19" fmla="*/ 310 h 647"/>
                <a:gd name="T20" fmla="*/ 2343 w 3212"/>
                <a:gd name="T21" fmla="*/ 277 h 647"/>
                <a:gd name="T22" fmla="*/ 2564 w 3212"/>
                <a:gd name="T23" fmla="*/ 233 h 647"/>
                <a:gd name="T24" fmla="*/ 2769 w 3212"/>
                <a:gd name="T25" fmla="*/ 178 h 647"/>
                <a:gd name="T26" fmla="*/ 2957 w 3212"/>
                <a:gd name="T27" fmla="*/ 113 h 647"/>
                <a:gd name="T28" fmla="*/ 3125 w 3212"/>
                <a:gd name="T29" fmla="*/ 40 h 647"/>
                <a:gd name="T30" fmla="*/ 3209 w 3212"/>
                <a:gd name="T31" fmla="*/ 32 h 647"/>
                <a:gd name="T32" fmla="*/ 3209 w 3212"/>
                <a:gd name="T33" fmla="*/ 103 h 647"/>
                <a:gd name="T34" fmla="*/ 3182 w 3212"/>
                <a:gd name="T35" fmla="*/ 178 h 647"/>
                <a:gd name="T36" fmla="*/ 3130 w 3212"/>
                <a:gd name="T37" fmla="*/ 249 h 647"/>
                <a:gd name="T38" fmla="*/ 3055 w 3212"/>
                <a:gd name="T39" fmla="*/ 316 h 647"/>
                <a:gd name="T40" fmla="*/ 2958 w 3212"/>
                <a:gd name="T41" fmla="*/ 379 h 647"/>
                <a:gd name="T42" fmla="*/ 2841 w 3212"/>
                <a:gd name="T43" fmla="*/ 437 h 647"/>
                <a:gd name="T44" fmla="*/ 2706 w 3212"/>
                <a:gd name="T45" fmla="*/ 489 h 647"/>
                <a:gd name="T46" fmla="*/ 2554 w 3212"/>
                <a:gd name="T47" fmla="*/ 535 h 647"/>
                <a:gd name="T48" fmla="*/ 2388 w 3212"/>
                <a:gd name="T49" fmla="*/ 574 h 647"/>
                <a:gd name="T50" fmla="*/ 2208 w 3212"/>
                <a:gd name="T51" fmla="*/ 605 h 647"/>
                <a:gd name="T52" fmla="*/ 2016 w 3212"/>
                <a:gd name="T53" fmla="*/ 628 h 647"/>
                <a:gd name="T54" fmla="*/ 1815 w 3212"/>
                <a:gd name="T55" fmla="*/ 642 h 647"/>
                <a:gd name="T56" fmla="*/ 1606 w 3212"/>
                <a:gd name="T57" fmla="*/ 647 h 647"/>
                <a:gd name="T58" fmla="*/ 1397 w 3212"/>
                <a:gd name="T59" fmla="*/ 642 h 647"/>
                <a:gd name="T60" fmla="*/ 1195 w 3212"/>
                <a:gd name="T61" fmla="*/ 628 h 647"/>
                <a:gd name="T62" fmla="*/ 1004 w 3212"/>
                <a:gd name="T63" fmla="*/ 605 h 647"/>
                <a:gd name="T64" fmla="*/ 824 w 3212"/>
                <a:gd name="T65" fmla="*/ 574 h 647"/>
                <a:gd name="T66" fmla="*/ 658 w 3212"/>
                <a:gd name="T67" fmla="*/ 535 h 647"/>
                <a:gd name="T68" fmla="*/ 506 w 3212"/>
                <a:gd name="T69" fmla="*/ 489 h 647"/>
                <a:gd name="T70" fmla="*/ 371 w 3212"/>
                <a:gd name="T71" fmla="*/ 437 h 647"/>
                <a:gd name="T72" fmla="*/ 254 w 3212"/>
                <a:gd name="T73" fmla="*/ 379 h 647"/>
                <a:gd name="T74" fmla="*/ 157 w 3212"/>
                <a:gd name="T75" fmla="*/ 316 h 647"/>
                <a:gd name="T76" fmla="*/ 82 w 3212"/>
                <a:gd name="T77" fmla="*/ 249 h 647"/>
                <a:gd name="T78" fmla="*/ 30 w 3212"/>
                <a:gd name="T79" fmla="*/ 178 h 647"/>
                <a:gd name="T80" fmla="*/ 3 w 3212"/>
                <a:gd name="T81" fmla="*/ 103 h 647"/>
                <a:gd name="T82" fmla="*/ 3 w 3212"/>
                <a:gd name="T83" fmla="*/ 32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2" h="647">
                  <a:moveTo>
                    <a:pt x="11" y="0"/>
                  </a:moveTo>
                  <a:lnTo>
                    <a:pt x="87" y="40"/>
                  </a:lnTo>
                  <a:lnTo>
                    <a:pt x="169" y="78"/>
                  </a:lnTo>
                  <a:lnTo>
                    <a:pt x="256" y="113"/>
                  </a:lnTo>
                  <a:lnTo>
                    <a:pt x="346" y="147"/>
                  </a:lnTo>
                  <a:lnTo>
                    <a:pt x="442" y="178"/>
                  </a:lnTo>
                  <a:lnTo>
                    <a:pt x="543" y="207"/>
                  </a:lnTo>
                  <a:lnTo>
                    <a:pt x="647" y="233"/>
                  </a:lnTo>
                  <a:lnTo>
                    <a:pt x="756" y="257"/>
                  </a:lnTo>
                  <a:lnTo>
                    <a:pt x="869" y="277"/>
                  </a:lnTo>
                  <a:lnTo>
                    <a:pt x="985" y="295"/>
                  </a:lnTo>
                  <a:lnTo>
                    <a:pt x="1103" y="310"/>
                  </a:lnTo>
                  <a:lnTo>
                    <a:pt x="1225" y="322"/>
                  </a:lnTo>
                  <a:lnTo>
                    <a:pt x="1349" y="330"/>
                  </a:lnTo>
                  <a:lnTo>
                    <a:pt x="1477" y="335"/>
                  </a:lnTo>
                  <a:lnTo>
                    <a:pt x="1606" y="337"/>
                  </a:lnTo>
                  <a:lnTo>
                    <a:pt x="1735" y="335"/>
                  </a:lnTo>
                  <a:lnTo>
                    <a:pt x="1862" y="330"/>
                  </a:lnTo>
                  <a:lnTo>
                    <a:pt x="1987" y="322"/>
                  </a:lnTo>
                  <a:lnTo>
                    <a:pt x="2109" y="310"/>
                  </a:lnTo>
                  <a:lnTo>
                    <a:pt x="2228" y="295"/>
                  </a:lnTo>
                  <a:lnTo>
                    <a:pt x="2343" y="277"/>
                  </a:lnTo>
                  <a:lnTo>
                    <a:pt x="2455" y="257"/>
                  </a:lnTo>
                  <a:lnTo>
                    <a:pt x="2564" y="233"/>
                  </a:lnTo>
                  <a:lnTo>
                    <a:pt x="2669" y="207"/>
                  </a:lnTo>
                  <a:lnTo>
                    <a:pt x="2769" y="178"/>
                  </a:lnTo>
                  <a:lnTo>
                    <a:pt x="2865" y="147"/>
                  </a:lnTo>
                  <a:lnTo>
                    <a:pt x="2957" y="113"/>
                  </a:lnTo>
                  <a:lnTo>
                    <a:pt x="3044" y="78"/>
                  </a:lnTo>
                  <a:lnTo>
                    <a:pt x="3125" y="40"/>
                  </a:lnTo>
                  <a:lnTo>
                    <a:pt x="3202" y="0"/>
                  </a:lnTo>
                  <a:lnTo>
                    <a:pt x="3209" y="32"/>
                  </a:lnTo>
                  <a:lnTo>
                    <a:pt x="3212" y="65"/>
                  </a:lnTo>
                  <a:lnTo>
                    <a:pt x="3209" y="103"/>
                  </a:lnTo>
                  <a:lnTo>
                    <a:pt x="3199" y="141"/>
                  </a:lnTo>
                  <a:lnTo>
                    <a:pt x="3182" y="178"/>
                  </a:lnTo>
                  <a:lnTo>
                    <a:pt x="3159" y="214"/>
                  </a:lnTo>
                  <a:lnTo>
                    <a:pt x="3130" y="249"/>
                  </a:lnTo>
                  <a:lnTo>
                    <a:pt x="3096" y="283"/>
                  </a:lnTo>
                  <a:lnTo>
                    <a:pt x="3055" y="316"/>
                  </a:lnTo>
                  <a:lnTo>
                    <a:pt x="3009" y="348"/>
                  </a:lnTo>
                  <a:lnTo>
                    <a:pt x="2958" y="379"/>
                  </a:lnTo>
                  <a:lnTo>
                    <a:pt x="2902" y="409"/>
                  </a:lnTo>
                  <a:lnTo>
                    <a:pt x="2841" y="437"/>
                  </a:lnTo>
                  <a:lnTo>
                    <a:pt x="2775" y="464"/>
                  </a:lnTo>
                  <a:lnTo>
                    <a:pt x="2706" y="489"/>
                  </a:lnTo>
                  <a:lnTo>
                    <a:pt x="2632" y="513"/>
                  </a:lnTo>
                  <a:lnTo>
                    <a:pt x="2554" y="535"/>
                  </a:lnTo>
                  <a:lnTo>
                    <a:pt x="2472" y="555"/>
                  </a:lnTo>
                  <a:lnTo>
                    <a:pt x="2388" y="574"/>
                  </a:lnTo>
                  <a:lnTo>
                    <a:pt x="2299" y="590"/>
                  </a:lnTo>
                  <a:lnTo>
                    <a:pt x="2208" y="605"/>
                  </a:lnTo>
                  <a:lnTo>
                    <a:pt x="2114" y="618"/>
                  </a:lnTo>
                  <a:lnTo>
                    <a:pt x="2016" y="628"/>
                  </a:lnTo>
                  <a:lnTo>
                    <a:pt x="1917" y="636"/>
                  </a:lnTo>
                  <a:lnTo>
                    <a:pt x="1815" y="642"/>
                  </a:lnTo>
                  <a:lnTo>
                    <a:pt x="1712" y="646"/>
                  </a:lnTo>
                  <a:lnTo>
                    <a:pt x="1606" y="647"/>
                  </a:lnTo>
                  <a:lnTo>
                    <a:pt x="1500" y="646"/>
                  </a:lnTo>
                  <a:lnTo>
                    <a:pt x="1397" y="642"/>
                  </a:lnTo>
                  <a:lnTo>
                    <a:pt x="1295" y="636"/>
                  </a:lnTo>
                  <a:lnTo>
                    <a:pt x="1195" y="628"/>
                  </a:lnTo>
                  <a:lnTo>
                    <a:pt x="1098" y="618"/>
                  </a:lnTo>
                  <a:lnTo>
                    <a:pt x="1004" y="605"/>
                  </a:lnTo>
                  <a:lnTo>
                    <a:pt x="912" y="590"/>
                  </a:lnTo>
                  <a:lnTo>
                    <a:pt x="824" y="574"/>
                  </a:lnTo>
                  <a:lnTo>
                    <a:pt x="739" y="555"/>
                  </a:lnTo>
                  <a:lnTo>
                    <a:pt x="658" y="535"/>
                  </a:lnTo>
                  <a:lnTo>
                    <a:pt x="580" y="513"/>
                  </a:lnTo>
                  <a:lnTo>
                    <a:pt x="506" y="489"/>
                  </a:lnTo>
                  <a:lnTo>
                    <a:pt x="436" y="464"/>
                  </a:lnTo>
                  <a:lnTo>
                    <a:pt x="371" y="437"/>
                  </a:lnTo>
                  <a:lnTo>
                    <a:pt x="310" y="409"/>
                  </a:lnTo>
                  <a:lnTo>
                    <a:pt x="254" y="379"/>
                  </a:lnTo>
                  <a:lnTo>
                    <a:pt x="203" y="348"/>
                  </a:lnTo>
                  <a:lnTo>
                    <a:pt x="157" y="316"/>
                  </a:lnTo>
                  <a:lnTo>
                    <a:pt x="116" y="283"/>
                  </a:lnTo>
                  <a:lnTo>
                    <a:pt x="82" y="249"/>
                  </a:lnTo>
                  <a:lnTo>
                    <a:pt x="53" y="214"/>
                  </a:lnTo>
                  <a:lnTo>
                    <a:pt x="30" y="178"/>
                  </a:lnTo>
                  <a:lnTo>
                    <a:pt x="13" y="141"/>
                  </a:lnTo>
                  <a:lnTo>
                    <a:pt x="3" y="103"/>
                  </a:lnTo>
                  <a:lnTo>
                    <a:pt x="0" y="65"/>
                  </a:lnTo>
                  <a:lnTo>
                    <a:pt x="3" y="3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52" name="Group 56"/>
          <p:cNvGrpSpPr/>
          <p:nvPr/>
        </p:nvGrpSpPr>
        <p:grpSpPr>
          <a:xfrm>
            <a:off x="9086156" y="4872508"/>
            <a:ext cx="444500" cy="439738"/>
            <a:chOff x="2587625" y="4291013"/>
            <a:chExt cx="444500" cy="439738"/>
          </a:xfrm>
          <a:solidFill>
            <a:schemeClr val="bg1">
              <a:lumMod val="75000"/>
            </a:schemeClr>
          </a:solidFill>
        </p:grpSpPr>
        <p:sp>
          <p:nvSpPr>
            <p:cNvPr id="53" name="Freeform 290"/>
            <p:cNvSpPr>
              <a:spLocks noEditPoints="1"/>
            </p:cNvSpPr>
            <p:nvPr/>
          </p:nvSpPr>
          <p:spPr bwMode="auto">
            <a:xfrm>
              <a:off x="2790825" y="4491038"/>
              <a:ext cx="241300" cy="239713"/>
            </a:xfrm>
            <a:custGeom>
              <a:avLst/>
              <a:gdLst>
                <a:gd name="T0" fmla="*/ 582 w 1676"/>
                <a:gd name="T1" fmla="*/ 282 h 1813"/>
                <a:gd name="T2" fmla="*/ 453 w 1676"/>
                <a:gd name="T3" fmla="*/ 343 h 1813"/>
                <a:gd name="T4" fmla="*/ 344 w 1676"/>
                <a:gd name="T5" fmla="*/ 449 h 1813"/>
                <a:gd name="T6" fmla="*/ 274 w 1676"/>
                <a:gd name="T7" fmla="*/ 582 h 1813"/>
                <a:gd name="T8" fmla="*/ 246 w 1676"/>
                <a:gd name="T9" fmla="*/ 729 h 1813"/>
                <a:gd name="T10" fmla="*/ 260 w 1676"/>
                <a:gd name="T11" fmla="*/ 878 h 1813"/>
                <a:gd name="T12" fmla="*/ 316 w 1676"/>
                <a:gd name="T13" fmla="*/ 1018 h 1813"/>
                <a:gd name="T14" fmla="*/ 414 w 1676"/>
                <a:gd name="T15" fmla="*/ 1136 h 1813"/>
                <a:gd name="T16" fmla="*/ 538 w 1676"/>
                <a:gd name="T17" fmla="*/ 1212 h 1813"/>
                <a:gd name="T18" fmla="*/ 673 w 1676"/>
                <a:gd name="T19" fmla="*/ 1242 h 1813"/>
                <a:gd name="T20" fmla="*/ 811 w 1676"/>
                <a:gd name="T21" fmla="*/ 1227 h 1813"/>
                <a:gd name="T22" fmla="*/ 941 w 1676"/>
                <a:gd name="T23" fmla="*/ 1166 h 1813"/>
                <a:gd name="T24" fmla="*/ 1049 w 1676"/>
                <a:gd name="T25" fmla="*/ 1061 h 1813"/>
                <a:gd name="T26" fmla="*/ 1119 w 1676"/>
                <a:gd name="T27" fmla="*/ 927 h 1813"/>
                <a:gd name="T28" fmla="*/ 1147 w 1676"/>
                <a:gd name="T29" fmla="*/ 779 h 1813"/>
                <a:gd name="T30" fmla="*/ 1133 w 1676"/>
                <a:gd name="T31" fmla="*/ 630 h 1813"/>
                <a:gd name="T32" fmla="*/ 1077 w 1676"/>
                <a:gd name="T33" fmla="*/ 491 h 1813"/>
                <a:gd name="T34" fmla="*/ 980 w 1676"/>
                <a:gd name="T35" fmla="*/ 374 h 1813"/>
                <a:gd name="T36" fmla="*/ 855 w 1676"/>
                <a:gd name="T37" fmla="*/ 298 h 1813"/>
                <a:gd name="T38" fmla="*/ 720 w 1676"/>
                <a:gd name="T39" fmla="*/ 267 h 1813"/>
                <a:gd name="T40" fmla="*/ 781 w 1676"/>
                <a:gd name="T41" fmla="*/ 5 h 1813"/>
                <a:gd name="T42" fmla="*/ 946 w 1676"/>
                <a:gd name="T43" fmla="*/ 49 h 1813"/>
                <a:gd name="T44" fmla="*/ 1099 w 1676"/>
                <a:gd name="T45" fmla="*/ 137 h 1813"/>
                <a:gd name="T46" fmla="*/ 1230 w 1676"/>
                <a:gd name="T47" fmla="*/ 267 h 1813"/>
                <a:gd name="T48" fmla="*/ 1324 w 1676"/>
                <a:gd name="T49" fmla="*/ 424 h 1813"/>
                <a:gd name="T50" fmla="*/ 1378 w 1676"/>
                <a:gd name="T51" fmla="*/ 596 h 1813"/>
                <a:gd name="T52" fmla="*/ 1393 w 1676"/>
                <a:gd name="T53" fmla="*/ 775 h 1813"/>
                <a:gd name="T54" fmla="*/ 1368 w 1676"/>
                <a:gd name="T55" fmla="*/ 953 h 1813"/>
                <a:gd name="T56" fmla="*/ 1603 w 1676"/>
                <a:gd name="T57" fmla="*/ 1363 h 1813"/>
                <a:gd name="T58" fmla="*/ 1656 w 1676"/>
                <a:gd name="T59" fmla="*/ 1449 h 1813"/>
                <a:gd name="T60" fmla="*/ 1676 w 1676"/>
                <a:gd name="T61" fmla="*/ 1550 h 1813"/>
                <a:gd name="T62" fmla="*/ 1656 w 1676"/>
                <a:gd name="T63" fmla="*/ 1651 h 1813"/>
                <a:gd name="T64" fmla="*/ 1603 w 1676"/>
                <a:gd name="T65" fmla="*/ 1737 h 1813"/>
                <a:gd name="T66" fmla="*/ 1515 w 1676"/>
                <a:gd name="T67" fmla="*/ 1798 h 1813"/>
                <a:gd name="T68" fmla="*/ 1414 w 1676"/>
                <a:gd name="T69" fmla="*/ 1813 h 1813"/>
                <a:gd name="T70" fmla="*/ 1316 w 1676"/>
                <a:gd name="T71" fmla="*/ 1783 h 1813"/>
                <a:gd name="T72" fmla="*/ 986 w 1676"/>
                <a:gd name="T73" fmla="*/ 1441 h 1813"/>
                <a:gd name="T74" fmla="*/ 826 w 1676"/>
                <a:gd name="T75" fmla="*/ 1496 h 1813"/>
                <a:gd name="T76" fmla="*/ 660 w 1676"/>
                <a:gd name="T77" fmla="*/ 1508 h 1813"/>
                <a:gd name="T78" fmla="*/ 496 w 1676"/>
                <a:gd name="T79" fmla="*/ 1477 h 1813"/>
                <a:gd name="T80" fmla="*/ 341 w 1676"/>
                <a:gd name="T81" fmla="*/ 1404 h 1813"/>
                <a:gd name="T82" fmla="*/ 204 w 1676"/>
                <a:gd name="T83" fmla="*/ 1289 h 1813"/>
                <a:gd name="T84" fmla="*/ 95 w 1676"/>
                <a:gd name="T85" fmla="*/ 1137 h 1813"/>
                <a:gd name="T86" fmla="*/ 27 w 1676"/>
                <a:gd name="T87" fmla="*/ 966 h 1813"/>
                <a:gd name="T88" fmla="*/ 0 w 1676"/>
                <a:gd name="T89" fmla="*/ 785 h 1813"/>
                <a:gd name="T90" fmla="*/ 13 w 1676"/>
                <a:gd name="T91" fmla="*/ 602 h 1813"/>
                <a:gd name="T92" fmla="*/ 67 w 1676"/>
                <a:gd name="T93" fmla="*/ 427 h 1813"/>
                <a:gd name="T94" fmla="*/ 162 w 1676"/>
                <a:gd name="T95" fmla="*/ 268 h 1813"/>
                <a:gd name="T96" fmla="*/ 294 w 1676"/>
                <a:gd name="T97" fmla="*/ 137 h 1813"/>
                <a:gd name="T98" fmla="*/ 447 w 1676"/>
                <a:gd name="T99" fmla="*/ 49 h 1813"/>
                <a:gd name="T100" fmla="*/ 612 w 1676"/>
                <a:gd name="T101" fmla="*/ 5 h 1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6" h="1813">
                  <a:moveTo>
                    <a:pt x="673" y="267"/>
                  </a:moveTo>
                  <a:lnTo>
                    <a:pt x="627" y="272"/>
                  </a:lnTo>
                  <a:lnTo>
                    <a:pt x="582" y="282"/>
                  </a:lnTo>
                  <a:lnTo>
                    <a:pt x="538" y="298"/>
                  </a:lnTo>
                  <a:lnTo>
                    <a:pt x="495" y="317"/>
                  </a:lnTo>
                  <a:lnTo>
                    <a:pt x="453" y="343"/>
                  </a:lnTo>
                  <a:lnTo>
                    <a:pt x="414" y="374"/>
                  </a:lnTo>
                  <a:lnTo>
                    <a:pt x="377" y="409"/>
                  </a:lnTo>
                  <a:lnTo>
                    <a:pt x="344" y="449"/>
                  </a:lnTo>
                  <a:lnTo>
                    <a:pt x="316" y="491"/>
                  </a:lnTo>
                  <a:lnTo>
                    <a:pt x="293" y="536"/>
                  </a:lnTo>
                  <a:lnTo>
                    <a:pt x="274" y="582"/>
                  </a:lnTo>
                  <a:lnTo>
                    <a:pt x="260" y="630"/>
                  </a:lnTo>
                  <a:lnTo>
                    <a:pt x="251" y="679"/>
                  </a:lnTo>
                  <a:lnTo>
                    <a:pt x="246" y="729"/>
                  </a:lnTo>
                  <a:lnTo>
                    <a:pt x="246" y="779"/>
                  </a:lnTo>
                  <a:lnTo>
                    <a:pt x="251" y="829"/>
                  </a:lnTo>
                  <a:lnTo>
                    <a:pt x="260" y="878"/>
                  </a:lnTo>
                  <a:lnTo>
                    <a:pt x="274" y="927"/>
                  </a:lnTo>
                  <a:lnTo>
                    <a:pt x="293" y="974"/>
                  </a:lnTo>
                  <a:lnTo>
                    <a:pt x="316" y="1018"/>
                  </a:lnTo>
                  <a:lnTo>
                    <a:pt x="344" y="1061"/>
                  </a:lnTo>
                  <a:lnTo>
                    <a:pt x="377" y="1100"/>
                  </a:lnTo>
                  <a:lnTo>
                    <a:pt x="414" y="1136"/>
                  </a:lnTo>
                  <a:lnTo>
                    <a:pt x="453" y="1166"/>
                  </a:lnTo>
                  <a:lnTo>
                    <a:pt x="495" y="1191"/>
                  </a:lnTo>
                  <a:lnTo>
                    <a:pt x="538" y="1212"/>
                  </a:lnTo>
                  <a:lnTo>
                    <a:pt x="582" y="1227"/>
                  </a:lnTo>
                  <a:lnTo>
                    <a:pt x="627" y="1237"/>
                  </a:lnTo>
                  <a:lnTo>
                    <a:pt x="673" y="1242"/>
                  </a:lnTo>
                  <a:lnTo>
                    <a:pt x="720" y="1242"/>
                  </a:lnTo>
                  <a:lnTo>
                    <a:pt x="766" y="1237"/>
                  </a:lnTo>
                  <a:lnTo>
                    <a:pt x="811" y="1227"/>
                  </a:lnTo>
                  <a:lnTo>
                    <a:pt x="855" y="1212"/>
                  </a:lnTo>
                  <a:lnTo>
                    <a:pt x="898" y="1191"/>
                  </a:lnTo>
                  <a:lnTo>
                    <a:pt x="941" y="1166"/>
                  </a:lnTo>
                  <a:lnTo>
                    <a:pt x="980" y="1136"/>
                  </a:lnTo>
                  <a:lnTo>
                    <a:pt x="1016" y="1100"/>
                  </a:lnTo>
                  <a:lnTo>
                    <a:pt x="1049" y="1061"/>
                  </a:lnTo>
                  <a:lnTo>
                    <a:pt x="1077" y="1018"/>
                  </a:lnTo>
                  <a:lnTo>
                    <a:pt x="1100" y="974"/>
                  </a:lnTo>
                  <a:lnTo>
                    <a:pt x="1119" y="927"/>
                  </a:lnTo>
                  <a:lnTo>
                    <a:pt x="1133" y="878"/>
                  </a:lnTo>
                  <a:lnTo>
                    <a:pt x="1142" y="829"/>
                  </a:lnTo>
                  <a:lnTo>
                    <a:pt x="1147" y="779"/>
                  </a:lnTo>
                  <a:lnTo>
                    <a:pt x="1147" y="729"/>
                  </a:lnTo>
                  <a:lnTo>
                    <a:pt x="1142" y="679"/>
                  </a:lnTo>
                  <a:lnTo>
                    <a:pt x="1133" y="630"/>
                  </a:lnTo>
                  <a:lnTo>
                    <a:pt x="1119" y="582"/>
                  </a:lnTo>
                  <a:lnTo>
                    <a:pt x="1100" y="536"/>
                  </a:lnTo>
                  <a:lnTo>
                    <a:pt x="1077" y="491"/>
                  </a:lnTo>
                  <a:lnTo>
                    <a:pt x="1049" y="449"/>
                  </a:lnTo>
                  <a:lnTo>
                    <a:pt x="1016" y="409"/>
                  </a:lnTo>
                  <a:lnTo>
                    <a:pt x="980" y="374"/>
                  </a:lnTo>
                  <a:lnTo>
                    <a:pt x="941" y="343"/>
                  </a:lnTo>
                  <a:lnTo>
                    <a:pt x="898" y="317"/>
                  </a:lnTo>
                  <a:lnTo>
                    <a:pt x="855" y="298"/>
                  </a:lnTo>
                  <a:lnTo>
                    <a:pt x="811" y="282"/>
                  </a:lnTo>
                  <a:lnTo>
                    <a:pt x="766" y="272"/>
                  </a:lnTo>
                  <a:lnTo>
                    <a:pt x="720" y="267"/>
                  </a:lnTo>
                  <a:lnTo>
                    <a:pt x="673" y="267"/>
                  </a:lnTo>
                  <a:close/>
                  <a:moveTo>
                    <a:pt x="725" y="0"/>
                  </a:moveTo>
                  <a:lnTo>
                    <a:pt x="781" y="5"/>
                  </a:lnTo>
                  <a:lnTo>
                    <a:pt x="837" y="15"/>
                  </a:lnTo>
                  <a:lnTo>
                    <a:pt x="892" y="29"/>
                  </a:lnTo>
                  <a:lnTo>
                    <a:pt x="946" y="49"/>
                  </a:lnTo>
                  <a:lnTo>
                    <a:pt x="999" y="74"/>
                  </a:lnTo>
                  <a:lnTo>
                    <a:pt x="1050" y="103"/>
                  </a:lnTo>
                  <a:lnTo>
                    <a:pt x="1099" y="137"/>
                  </a:lnTo>
                  <a:lnTo>
                    <a:pt x="1145" y="176"/>
                  </a:lnTo>
                  <a:lnTo>
                    <a:pt x="1190" y="219"/>
                  </a:lnTo>
                  <a:lnTo>
                    <a:pt x="1230" y="267"/>
                  </a:lnTo>
                  <a:lnTo>
                    <a:pt x="1266" y="317"/>
                  </a:lnTo>
                  <a:lnTo>
                    <a:pt x="1297" y="369"/>
                  </a:lnTo>
                  <a:lnTo>
                    <a:pt x="1324" y="424"/>
                  </a:lnTo>
                  <a:lnTo>
                    <a:pt x="1346" y="479"/>
                  </a:lnTo>
                  <a:lnTo>
                    <a:pt x="1364" y="537"/>
                  </a:lnTo>
                  <a:lnTo>
                    <a:pt x="1378" y="596"/>
                  </a:lnTo>
                  <a:lnTo>
                    <a:pt x="1387" y="655"/>
                  </a:lnTo>
                  <a:lnTo>
                    <a:pt x="1392" y="715"/>
                  </a:lnTo>
                  <a:lnTo>
                    <a:pt x="1393" y="775"/>
                  </a:lnTo>
                  <a:lnTo>
                    <a:pt x="1389" y="835"/>
                  </a:lnTo>
                  <a:lnTo>
                    <a:pt x="1381" y="895"/>
                  </a:lnTo>
                  <a:lnTo>
                    <a:pt x="1368" y="953"/>
                  </a:lnTo>
                  <a:lnTo>
                    <a:pt x="1351" y="1011"/>
                  </a:lnTo>
                  <a:lnTo>
                    <a:pt x="1330" y="1067"/>
                  </a:lnTo>
                  <a:lnTo>
                    <a:pt x="1603" y="1363"/>
                  </a:lnTo>
                  <a:lnTo>
                    <a:pt x="1625" y="1389"/>
                  </a:lnTo>
                  <a:lnTo>
                    <a:pt x="1642" y="1419"/>
                  </a:lnTo>
                  <a:lnTo>
                    <a:pt x="1656" y="1449"/>
                  </a:lnTo>
                  <a:lnTo>
                    <a:pt x="1668" y="1482"/>
                  </a:lnTo>
                  <a:lnTo>
                    <a:pt x="1674" y="1515"/>
                  </a:lnTo>
                  <a:lnTo>
                    <a:pt x="1676" y="1550"/>
                  </a:lnTo>
                  <a:lnTo>
                    <a:pt x="1674" y="1585"/>
                  </a:lnTo>
                  <a:lnTo>
                    <a:pt x="1668" y="1619"/>
                  </a:lnTo>
                  <a:lnTo>
                    <a:pt x="1656" y="1651"/>
                  </a:lnTo>
                  <a:lnTo>
                    <a:pt x="1642" y="1682"/>
                  </a:lnTo>
                  <a:lnTo>
                    <a:pt x="1625" y="1711"/>
                  </a:lnTo>
                  <a:lnTo>
                    <a:pt x="1603" y="1737"/>
                  </a:lnTo>
                  <a:lnTo>
                    <a:pt x="1576" y="1762"/>
                  </a:lnTo>
                  <a:lnTo>
                    <a:pt x="1547" y="1783"/>
                  </a:lnTo>
                  <a:lnTo>
                    <a:pt x="1515" y="1798"/>
                  </a:lnTo>
                  <a:lnTo>
                    <a:pt x="1482" y="1809"/>
                  </a:lnTo>
                  <a:lnTo>
                    <a:pt x="1449" y="1813"/>
                  </a:lnTo>
                  <a:lnTo>
                    <a:pt x="1414" y="1813"/>
                  </a:lnTo>
                  <a:lnTo>
                    <a:pt x="1380" y="1809"/>
                  </a:lnTo>
                  <a:lnTo>
                    <a:pt x="1347" y="1798"/>
                  </a:lnTo>
                  <a:lnTo>
                    <a:pt x="1316" y="1783"/>
                  </a:lnTo>
                  <a:lnTo>
                    <a:pt x="1286" y="1762"/>
                  </a:lnTo>
                  <a:lnTo>
                    <a:pt x="1259" y="1737"/>
                  </a:lnTo>
                  <a:lnTo>
                    <a:pt x="986" y="1441"/>
                  </a:lnTo>
                  <a:lnTo>
                    <a:pt x="934" y="1464"/>
                  </a:lnTo>
                  <a:lnTo>
                    <a:pt x="880" y="1483"/>
                  </a:lnTo>
                  <a:lnTo>
                    <a:pt x="826" y="1496"/>
                  </a:lnTo>
                  <a:lnTo>
                    <a:pt x="771" y="1504"/>
                  </a:lnTo>
                  <a:lnTo>
                    <a:pt x="716" y="1509"/>
                  </a:lnTo>
                  <a:lnTo>
                    <a:pt x="660" y="1508"/>
                  </a:lnTo>
                  <a:lnTo>
                    <a:pt x="605" y="1503"/>
                  </a:lnTo>
                  <a:lnTo>
                    <a:pt x="550" y="1493"/>
                  </a:lnTo>
                  <a:lnTo>
                    <a:pt x="496" y="1477"/>
                  </a:lnTo>
                  <a:lnTo>
                    <a:pt x="443" y="1458"/>
                  </a:lnTo>
                  <a:lnTo>
                    <a:pt x="391" y="1434"/>
                  </a:lnTo>
                  <a:lnTo>
                    <a:pt x="341" y="1404"/>
                  </a:lnTo>
                  <a:lnTo>
                    <a:pt x="293" y="1371"/>
                  </a:lnTo>
                  <a:lnTo>
                    <a:pt x="247" y="1332"/>
                  </a:lnTo>
                  <a:lnTo>
                    <a:pt x="204" y="1289"/>
                  </a:lnTo>
                  <a:lnTo>
                    <a:pt x="162" y="1240"/>
                  </a:lnTo>
                  <a:lnTo>
                    <a:pt x="126" y="1190"/>
                  </a:lnTo>
                  <a:lnTo>
                    <a:pt x="95" y="1137"/>
                  </a:lnTo>
                  <a:lnTo>
                    <a:pt x="68" y="1082"/>
                  </a:lnTo>
                  <a:lnTo>
                    <a:pt x="45" y="1024"/>
                  </a:lnTo>
                  <a:lnTo>
                    <a:pt x="27" y="966"/>
                  </a:lnTo>
                  <a:lnTo>
                    <a:pt x="13" y="906"/>
                  </a:lnTo>
                  <a:lnTo>
                    <a:pt x="4" y="846"/>
                  </a:lnTo>
                  <a:lnTo>
                    <a:pt x="0" y="785"/>
                  </a:lnTo>
                  <a:lnTo>
                    <a:pt x="0" y="724"/>
                  </a:lnTo>
                  <a:lnTo>
                    <a:pt x="4" y="663"/>
                  </a:lnTo>
                  <a:lnTo>
                    <a:pt x="13" y="602"/>
                  </a:lnTo>
                  <a:lnTo>
                    <a:pt x="27" y="543"/>
                  </a:lnTo>
                  <a:lnTo>
                    <a:pt x="45" y="485"/>
                  </a:lnTo>
                  <a:lnTo>
                    <a:pt x="67" y="427"/>
                  </a:lnTo>
                  <a:lnTo>
                    <a:pt x="94" y="373"/>
                  </a:lnTo>
                  <a:lnTo>
                    <a:pt x="126" y="319"/>
                  </a:lnTo>
                  <a:lnTo>
                    <a:pt x="162" y="268"/>
                  </a:lnTo>
                  <a:lnTo>
                    <a:pt x="203" y="220"/>
                  </a:lnTo>
                  <a:lnTo>
                    <a:pt x="247" y="176"/>
                  </a:lnTo>
                  <a:lnTo>
                    <a:pt x="294" y="137"/>
                  </a:lnTo>
                  <a:lnTo>
                    <a:pt x="343" y="103"/>
                  </a:lnTo>
                  <a:lnTo>
                    <a:pt x="394" y="74"/>
                  </a:lnTo>
                  <a:lnTo>
                    <a:pt x="447" y="49"/>
                  </a:lnTo>
                  <a:lnTo>
                    <a:pt x="501" y="29"/>
                  </a:lnTo>
                  <a:lnTo>
                    <a:pt x="556" y="15"/>
                  </a:lnTo>
                  <a:lnTo>
                    <a:pt x="612" y="5"/>
                  </a:lnTo>
                  <a:lnTo>
                    <a:pt x="668" y="0"/>
                  </a:lnTo>
                  <a:lnTo>
                    <a:pt x="7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4" name="Freeform 291"/>
            <p:cNvSpPr/>
            <p:nvPr/>
          </p:nvSpPr>
          <p:spPr bwMode="auto">
            <a:xfrm>
              <a:off x="2811463" y="4335463"/>
              <a:ext cx="217488" cy="274638"/>
            </a:xfrm>
            <a:custGeom>
              <a:avLst/>
              <a:gdLst>
                <a:gd name="T0" fmla="*/ 459 w 1508"/>
                <a:gd name="T1" fmla="*/ 30 h 2083"/>
                <a:gd name="T2" fmla="*/ 619 w 1508"/>
                <a:gd name="T3" fmla="*/ 254 h 2083"/>
                <a:gd name="T4" fmla="*/ 841 w 1508"/>
                <a:gd name="T5" fmla="*/ 542 h 2083"/>
                <a:gd name="T6" fmla="*/ 960 w 1508"/>
                <a:gd name="T7" fmla="*/ 441 h 2083"/>
                <a:gd name="T8" fmla="*/ 1249 w 1508"/>
                <a:gd name="T9" fmla="*/ 400 h 2083"/>
                <a:gd name="T10" fmla="*/ 1340 w 1508"/>
                <a:gd name="T11" fmla="*/ 564 h 2083"/>
                <a:gd name="T12" fmla="*/ 1411 w 1508"/>
                <a:gd name="T13" fmla="*/ 741 h 2083"/>
                <a:gd name="T14" fmla="*/ 1464 w 1508"/>
                <a:gd name="T15" fmla="*/ 927 h 2083"/>
                <a:gd name="T16" fmla="*/ 1497 w 1508"/>
                <a:gd name="T17" fmla="*/ 1121 h 2083"/>
                <a:gd name="T18" fmla="*/ 1508 w 1508"/>
                <a:gd name="T19" fmla="*/ 1322 h 2083"/>
                <a:gd name="T20" fmla="*/ 1497 w 1508"/>
                <a:gd name="T21" fmla="*/ 1526 h 2083"/>
                <a:gd name="T22" fmla="*/ 1463 w 1508"/>
                <a:gd name="T23" fmla="*/ 1720 h 2083"/>
                <a:gd name="T24" fmla="*/ 1409 w 1508"/>
                <a:gd name="T25" fmla="*/ 1907 h 2083"/>
                <a:gd name="T26" fmla="*/ 1337 w 1508"/>
                <a:gd name="T27" fmla="*/ 2083 h 2083"/>
                <a:gd name="T28" fmla="*/ 1349 w 1508"/>
                <a:gd name="T29" fmla="*/ 1945 h 2083"/>
                <a:gd name="T30" fmla="*/ 1341 w 1508"/>
                <a:gd name="T31" fmla="*/ 1808 h 2083"/>
                <a:gd name="T32" fmla="*/ 1313 w 1508"/>
                <a:gd name="T33" fmla="*/ 1675 h 2083"/>
                <a:gd name="T34" fmla="*/ 1266 w 1508"/>
                <a:gd name="T35" fmla="*/ 1547 h 2083"/>
                <a:gd name="T36" fmla="*/ 1201 w 1508"/>
                <a:gd name="T37" fmla="*/ 1429 h 2083"/>
                <a:gd name="T38" fmla="*/ 1117 w 1508"/>
                <a:gd name="T39" fmla="*/ 1321 h 2083"/>
                <a:gd name="T40" fmla="*/ 1021 w 1508"/>
                <a:gd name="T41" fmla="*/ 1233 h 2083"/>
                <a:gd name="T42" fmla="*/ 915 w 1508"/>
                <a:gd name="T43" fmla="*/ 1162 h 2083"/>
                <a:gd name="T44" fmla="*/ 801 w 1508"/>
                <a:gd name="T45" fmla="*/ 1111 h 2083"/>
                <a:gd name="T46" fmla="*/ 680 w 1508"/>
                <a:gd name="T47" fmla="*/ 1080 h 2083"/>
                <a:gd name="T48" fmla="*/ 554 w 1508"/>
                <a:gd name="T49" fmla="*/ 1069 h 2083"/>
                <a:gd name="T50" fmla="*/ 416 w 1508"/>
                <a:gd name="T51" fmla="*/ 1082 h 2083"/>
                <a:gd name="T52" fmla="*/ 283 w 1508"/>
                <a:gd name="T53" fmla="*/ 1120 h 2083"/>
                <a:gd name="T54" fmla="*/ 160 w 1508"/>
                <a:gd name="T55" fmla="*/ 1182 h 2083"/>
                <a:gd name="T56" fmla="*/ 591 w 1508"/>
                <a:gd name="T57" fmla="*/ 812 h 2083"/>
                <a:gd name="T58" fmla="*/ 751 w 1508"/>
                <a:gd name="T59" fmla="*/ 755 h 2083"/>
                <a:gd name="T60" fmla="*/ 500 w 1508"/>
                <a:gd name="T61" fmla="*/ 407 h 2083"/>
                <a:gd name="T62" fmla="*/ 338 w 1508"/>
                <a:gd name="T63" fmla="*/ 367 h 2083"/>
                <a:gd name="T64" fmla="*/ 175 w 1508"/>
                <a:gd name="T65" fmla="*/ 519 h 2083"/>
                <a:gd name="T66" fmla="*/ 0 w 1508"/>
                <a:gd name="T67" fmla="*/ 375 h 2083"/>
                <a:gd name="T68" fmla="*/ 166 w 1508"/>
                <a:gd name="T69" fmla="*/ 151 h 2083"/>
                <a:gd name="T70" fmla="*/ 287 w 1508"/>
                <a:gd name="T71" fmla="*/ 289 h 2083"/>
                <a:gd name="T72" fmla="*/ 445 w 1508"/>
                <a:gd name="T73" fmla="*/ 351 h 2083"/>
                <a:gd name="T74" fmla="*/ 453 w 1508"/>
                <a:gd name="T75" fmla="*/ 220 h 2083"/>
                <a:gd name="T76" fmla="*/ 316 w 1508"/>
                <a:gd name="T77" fmla="*/ 0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8" h="2083">
                  <a:moveTo>
                    <a:pt x="316" y="0"/>
                  </a:moveTo>
                  <a:lnTo>
                    <a:pt x="459" y="30"/>
                  </a:lnTo>
                  <a:lnTo>
                    <a:pt x="582" y="149"/>
                  </a:lnTo>
                  <a:lnTo>
                    <a:pt x="619" y="254"/>
                  </a:lnTo>
                  <a:lnTo>
                    <a:pt x="647" y="352"/>
                  </a:lnTo>
                  <a:lnTo>
                    <a:pt x="841" y="542"/>
                  </a:lnTo>
                  <a:lnTo>
                    <a:pt x="891" y="559"/>
                  </a:lnTo>
                  <a:lnTo>
                    <a:pt x="960" y="441"/>
                  </a:lnTo>
                  <a:lnTo>
                    <a:pt x="1204" y="417"/>
                  </a:lnTo>
                  <a:lnTo>
                    <a:pt x="1249" y="400"/>
                  </a:lnTo>
                  <a:lnTo>
                    <a:pt x="1297" y="481"/>
                  </a:lnTo>
                  <a:lnTo>
                    <a:pt x="1340" y="564"/>
                  </a:lnTo>
                  <a:lnTo>
                    <a:pt x="1378" y="651"/>
                  </a:lnTo>
                  <a:lnTo>
                    <a:pt x="1411" y="741"/>
                  </a:lnTo>
                  <a:lnTo>
                    <a:pt x="1440" y="832"/>
                  </a:lnTo>
                  <a:lnTo>
                    <a:pt x="1464" y="927"/>
                  </a:lnTo>
                  <a:lnTo>
                    <a:pt x="1483" y="1022"/>
                  </a:lnTo>
                  <a:lnTo>
                    <a:pt x="1497" y="1121"/>
                  </a:lnTo>
                  <a:lnTo>
                    <a:pt x="1505" y="1221"/>
                  </a:lnTo>
                  <a:lnTo>
                    <a:pt x="1508" y="1322"/>
                  </a:lnTo>
                  <a:lnTo>
                    <a:pt x="1505" y="1425"/>
                  </a:lnTo>
                  <a:lnTo>
                    <a:pt x="1497" y="1526"/>
                  </a:lnTo>
                  <a:lnTo>
                    <a:pt x="1483" y="1623"/>
                  </a:lnTo>
                  <a:lnTo>
                    <a:pt x="1463" y="1720"/>
                  </a:lnTo>
                  <a:lnTo>
                    <a:pt x="1439" y="1815"/>
                  </a:lnTo>
                  <a:lnTo>
                    <a:pt x="1409" y="1907"/>
                  </a:lnTo>
                  <a:lnTo>
                    <a:pt x="1375" y="1996"/>
                  </a:lnTo>
                  <a:lnTo>
                    <a:pt x="1337" y="2083"/>
                  </a:lnTo>
                  <a:lnTo>
                    <a:pt x="1345" y="2015"/>
                  </a:lnTo>
                  <a:lnTo>
                    <a:pt x="1349" y="1945"/>
                  </a:lnTo>
                  <a:lnTo>
                    <a:pt x="1347" y="1877"/>
                  </a:lnTo>
                  <a:lnTo>
                    <a:pt x="1341" y="1808"/>
                  </a:lnTo>
                  <a:lnTo>
                    <a:pt x="1329" y="1741"/>
                  </a:lnTo>
                  <a:lnTo>
                    <a:pt x="1313" y="1675"/>
                  </a:lnTo>
                  <a:lnTo>
                    <a:pt x="1293" y="1610"/>
                  </a:lnTo>
                  <a:lnTo>
                    <a:pt x="1266" y="1547"/>
                  </a:lnTo>
                  <a:lnTo>
                    <a:pt x="1236" y="1486"/>
                  </a:lnTo>
                  <a:lnTo>
                    <a:pt x="1201" y="1429"/>
                  </a:lnTo>
                  <a:lnTo>
                    <a:pt x="1161" y="1373"/>
                  </a:lnTo>
                  <a:lnTo>
                    <a:pt x="1117" y="1321"/>
                  </a:lnTo>
                  <a:lnTo>
                    <a:pt x="1071" y="1276"/>
                  </a:lnTo>
                  <a:lnTo>
                    <a:pt x="1021" y="1233"/>
                  </a:lnTo>
                  <a:lnTo>
                    <a:pt x="969" y="1195"/>
                  </a:lnTo>
                  <a:lnTo>
                    <a:pt x="915" y="1162"/>
                  </a:lnTo>
                  <a:lnTo>
                    <a:pt x="859" y="1134"/>
                  </a:lnTo>
                  <a:lnTo>
                    <a:pt x="801" y="1111"/>
                  </a:lnTo>
                  <a:lnTo>
                    <a:pt x="741" y="1093"/>
                  </a:lnTo>
                  <a:lnTo>
                    <a:pt x="680" y="1080"/>
                  </a:lnTo>
                  <a:lnTo>
                    <a:pt x="617" y="1072"/>
                  </a:lnTo>
                  <a:lnTo>
                    <a:pt x="554" y="1069"/>
                  </a:lnTo>
                  <a:lnTo>
                    <a:pt x="484" y="1072"/>
                  </a:lnTo>
                  <a:lnTo>
                    <a:pt x="416" y="1082"/>
                  </a:lnTo>
                  <a:lnTo>
                    <a:pt x="349" y="1098"/>
                  </a:lnTo>
                  <a:lnTo>
                    <a:pt x="283" y="1120"/>
                  </a:lnTo>
                  <a:lnTo>
                    <a:pt x="220" y="1148"/>
                  </a:lnTo>
                  <a:lnTo>
                    <a:pt x="160" y="1182"/>
                  </a:lnTo>
                  <a:lnTo>
                    <a:pt x="338" y="952"/>
                  </a:lnTo>
                  <a:lnTo>
                    <a:pt x="591" y="812"/>
                  </a:lnTo>
                  <a:lnTo>
                    <a:pt x="738" y="833"/>
                  </a:lnTo>
                  <a:lnTo>
                    <a:pt x="751" y="755"/>
                  </a:lnTo>
                  <a:lnTo>
                    <a:pt x="570" y="556"/>
                  </a:lnTo>
                  <a:lnTo>
                    <a:pt x="500" y="407"/>
                  </a:lnTo>
                  <a:lnTo>
                    <a:pt x="400" y="407"/>
                  </a:lnTo>
                  <a:lnTo>
                    <a:pt x="338" y="367"/>
                  </a:lnTo>
                  <a:lnTo>
                    <a:pt x="203" y="345"/>
                  </a:lnTo>
                  <a:lnTo>
                    <a:pt x="175" y="519"/>
                  </a:lnTo>
                  <a:lnTo>
                    <a:pt x="12" y="484"/>
                  </a:lnTo>
                  <a:lnTo>
                    <a:pt x="0" y="375"/>
                  </a:lnTo>
                  <a:lnTo>
                    <a:pt x="125" y="345"/>
                  </a:lnTo>
                  <a:lnTo>
                    <a:pt x="166" y="151"/>
                  </a:lnTo>
                  <a:lnTo>
                    <a:pt x="291" y="207"/>
                  </a:lnTo>
                  <a:lnTo>
                    <a:pt x="287" y="289"/>
                  </a:lnTo>
                  <a:lnTo>
                    <a:pt x="382" y="332"/>
                  </a:lnTo>
                  <a:lnTo>
                    <a:pt x="445" y="351"/>
                  </a:lnTo>
                  <a:lnTo>
                    <a:pt x="522" y="308"/>
                  </a:lnTo>
                  <a:lnTo>
                    <a:pt x="453" y="220"/>
                  </a:lnTo>
                  <a:lnTo>
                    <a:pt x="313" y="71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5" name="Freeform 292"/>
            <p:cNvSpPr/>
            <p:nvPr/>
          </p:nvSpPr>
          <p:spPr bwMode="auto">
            <a:xfrm>
              <a:off x="2786063" y="4497388"/>
              <a:ext cx="30163" cy="26988"/>
            </a:xfrm>
            <a:custGeom>
              <a:avLst/>
              <a:gdLst>
                <a:gd name="T0" fmla="*/ 118 w 208"/>
                <a:gd name="T1" fmla="*/ 0 h 197"/>
                <a:gd name="T2" fmla="*/ 208 w 208"/>
                <a:gd name="T3" fmla="*/ 45 h 197"/>
                <a:gd name="T4" fmla="*/ 186 w 208"/>
                <a:gd name="T5" fmla="*/ 66 h 197"/>
                <a:gd name="T6" fmla="*/ 165 w 208"/>
                <a:gd name="T7" fmla="*/ 89 h 197"/>
                <a:gd name="T8" fmla="*/ 147 w 208"/>
                <a:gd name="T9" fmla="*/ 109 h 197"/>
                <a:gd name="T10" fmla="*/ 130 w 208"/>
                <a:gd name="T11" fmla="*/ 131 h 197"/>
                <a:gd name="T12" fmla="*/ 81 w 208"/>
                <a:gd name="T13" fmla="*/ 132 h 197"/>
                <a:gd name="T14" fmla="*/ 29 w 208"/>
                <a:gd name="T15" fmla="*/ 197 h 197"/>
                <a:gd name="T16" fmla="*/ 0 w 208"/>
                <a:gd name="T17" fmla="*/ 61 h 197"/>
                <a:gd name="T18" fmla="*/ 118 w 208"/>
                <a:gd name="T1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197">
                  <a:moveTo>
                    <a:pt x="118" y="0"/>
                  </a:moveTo>
                  <a:lnTo>
                    <a:pt x="208" y="45"/>
                  </a:lnTo>
                  <a:lnTo>
                    <a:pt x="186" y="66"/>
                  </a:lnTo>
                  <a:lnTo>
                    <a:pt x="165" y="89"/>
                  </a:lnTo>
                  <a:lnTo>
                    <a:pt x="147" y="109"/>
                  </a:lnTo>
                  <a:lnTo>
                    <a:pt x="130" y="131"/>
                  </a:lnTo>
                  <a:lnTo>
                    <a:pt x="81" y="132"/>
                  </a:lnTo>
                  <a:lnTo>
                    <a:pt x="29" y="197"/>
                  </a:lnTo>
                  <a:lnTo>
                    <a:pt x="0" y="6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6" name="Freeform 293"/>
            <p:cNvSpPr/>
            <p:nvPr/>
          </p:nvSpPr>
          <p:spPr bwMode="auto">
            <a:xfrm>
              <a:off x="2860675" y="4702175"/>
              <a:ext cx="52388" cy="20638"/>
            </a:xfrm>
            <a:custGeom>
              <a:avLst/>
              <a:gdLst>
                <a:gd name="T0" fmla="*/ 368 w 368"/>
                <a:gd name="T1" fmla="*/ 0 h 153"/>
                <a:gd name="T2" fmla="*/ 298 w 368"/>
                <a:gd name="T3" fmla="*/ 38 h 153"/>
                <a:gd name="T4" fmla="*/ 227 w 368"/>
                <a:gd name="T5" fmla="*/ 73 h 153"/>
                <a:gd name="T6" fmla="*/ 152 w 368"/>
                <a:gd name="T7" fmla="*/ 105 h 153"/>
                <a:gd name="T8" fmla="*/ 77 w 368"/>
                <a:gd name="T9" fmla="*/ 131 h 153"/>
                <a:gd name="T10" fmla="*/ 0 w 368"/>
                <a:gd name="T11" fmla="*/ 153 h 153"/>
                <a:gd name="T12" fmla="*/ 28 w 368"/>
                <a:gd name="T13" fmla="*/ 44 h 153"/>
                <a:gd name="T14" fmla="*/ 83 w 368"/>
                <a:gd name="T15" fmla="*/ 5 h 153"/>
                <a:gd name="T16" fmla="*/ 148 w 368"/>
                <a:gd name="T17" fmla="*/ 13 h 153"/>
                <a:gd name="T18" fmla="*/ 215 w 368"/>
                <a:gd name="T19" fmla="*/ 16 h 153"/>
                <a:gd name="T20" fmla="*/ 266 w 368"/>
                <a:gd name="T21" fmla="*/ 14 h 153"/>
                <a:gd name="T22" fmla="*/ 317 w 368"/>
                <a:gd name="T23" fmla="*/ 9 h 153"/>
                <a:gd name="T24" fmla="*/ 368 w 36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8" h="153">
                  <a:moveTo>
                    <a:pt x="368" y="0"/>
                  </a:moveTo>
                  <a:lnTo>
                    <a:pt x="298" y="38"/>
                  </a:lnTo>
                  <a:lnTo>
                    <a:pt x="227" y="73"/>
                  </a:lnTo>
                  <a:lnTo>
                    <a:pt x="152" y="105"/>
                  </a:lnTo>
                  <a:lnTo>
                    <a:pt x="77" y="131"/>
                  </a:lnTo>
                  <a:lnTo>
                    <a:pt x="0" y="153"/>
                  </a:lnTo>
                  <a:lnTo>
                    <a:pt x="28" y="44"/>
                  </a:lnTo>
                  <a:lnTo>
                    <a:pt x="83" y="5"/>
                  </a:lnTo>
                  <a:lnTo>
                    <a:pt x="148" y="13"/>
                  </a:lnTo>
                  <a:lnTo>
                    <a:pt x="215" y="16"/>
                  </a:lnTo>
                  <a:lnTo>
                    <a:pt x="266" y="14"/>
                  </a:lnTo>
                  <a:lnTo>
                    <a:pt x="317" y="9"/>
                  </a:lnTo>
                  <a:lnTo>
                    <a:pt x="3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7" name="Freeform 294"/>
            <p:cNvSpPr/>
            <p:nvPr/>
          </p:nvSpPr>
          <p:spPr bwMode="auto">
            <a:xfrm>
              <a:off x="2587625" y="4395788"/>
              <a:ext cx="249238" cy="333375"/>
            </a:xfrm>
            <a:custGeom>
              <a:avLst/>
              <a:gdLst>
                <a:gd name="T0" fmla="*/ 210 w 1723"/>
                <a:gd name="T1" fmla="*/ 95 h 2519"/>
                <a:gd name="T2" fmla="*/ 468 w 1723"/>
                <a:gd name="T3" fmla="*/ 157 h 2519"/>
                <a:gd name="T4" fmla="*/ 884 w 1723"/>
                <a:gd name="T5" fmla="*/ 389 h 2519"/>
                <a:gd name="T6" fmla="*/ 1103 w 1723"/>
                <a:gd name="T7" fmla="*/ 976 h 2519"/>
                <a:gd name="T8" fmla="*/ 1141 w 1723"/>
                <a:gd name="T9" fmla="*/ 862 h 2519"/>
                <a:gd name="T10" fmla="*/ 1389 w 1723"/>
                <a:gd name="T11" fmla="*/ 1094 h 2519"/>
                <a:gd name="T12" fmla="*/ 1344 w 1723"/>
                <a:gd name="T13" fmla="*/ 1213 h 2519"/>
                <a:gd name="T14" fmla="*/ 1316 w 1723"/>
                <a:gd name="T15" fmla="*/ 1341 h 2519"/>
                <a:gd name="T16" fmla="*/ 1307 w 1723"/>
                <a:gd name="T17" fmla="*/ 1472 h 2519"/>
                <a:gd name="T18" fmla="*/ 1317 w 1723"/>
                <a:gd name="T19" fmla="*/ 1609 h 2519"/>
                <a:gd name="T20" fmla="*/ 1346 w 1723"/>
                <a:gd name="T21" fmla="*/ 1741 h 2519"/>
                <a:gd name="T22" fmla="*/ 1394 w 1723"/>
                <a:gd name="T23" fmla="*/ 1865 h 2519"/>
                <a:gd name="T24" fmla="*/ 1459 w 1723"/>
                <a:gd name="T25" fmla="*/ 1979 h 2519"/>
                <a:gd name="T26" fmla="*/ 1541 w 1723"/>
                <a:gd name="T27" fmla="*/ 2083 h 2519"/>
                <a:gd name="T28" fmla="*/ 1628 w 1723"/>
                <a:gd name="T29" fmla="*/ 2165 h 2519"/>
                <a:gd name="T30" fmla="*/ 1723 w 1723"/>
                <a:gd name="T31" fmla="*/ 2230 h 2519"/>
                <a:gd name="T32" fmla="*/ 1714 w 1723"/>
                <a:gd name="T33" fmla="*/ 2268 h 2519"/>
                <a:gd name="T34" fmla="*/ 1708 w 1723"/>
                <a:gd name="T35" fmla="*/ 2294 h 2519"/>
                <a:gd name="T36" fmla="*/ 1706 w 1723"/>
                <a:gd name="T37" fmla="*/ 2304 h 2519"/>
                <a:gd name="T38" fmla="*/ 1659 w 1723"/>
                <a:gd name="T39" fmla="*/ 2513 h 2519"/>
                <a:gd name="T40" fmla="*/ 1530 w 1723"/>
                <a:gd name="T41" fmla="*/ 2519 h 2519"/>
                <a:gd name="T42" fmla="*/ 1338 w 1723"/>
                <a:gd name="T43" fmla="*/ 2506 h 2519"/>
                <a:gd name="T44" fmla="*/ 1154 w 1723"/>
                <a:gd name="T45" fmla="*/ 2468 h 2519"/>
                <a:gd name="T46" fmla="*/ 977 w 1723"/>
                <a:gd name="T47" fmla="*/ 2407 h 2519"/>
                <a:gd name="T48" fmla="*/ 810 w 1723"/>
                <a:gd name="T49" fmla="*/ 2325 h 2519"/>
                <a:gd name="T50" fmla="*/ 656 w 1723"/>
                <a:gd name="T51" fmla="*/ 2222 h 2519"/>
                <a:gd name="T52" fmla="*/ 514 w 1723"/>
                <a:gd name="T53" fmla="*/ 2101 h 2519"/>
                <a:gd name="T54" fmla="*/ 387 w 1723"/>
                <a:gd name="T55" fmla="*/ 1963 h 2519"/>
                <a:gd name="T56" fmla="*/ 274 w 1723"/>
                <a:gd name="T57" fmla="*/ 1809 h 2519"/>
                <a:gd name="T58" fmla="*/ 180 w 1723"/>
                <a:gd name="T59" fmla="*/ 1641 h 2519"/>
                <a:gd name="T60" fmla="*/ 103 w 1723"/>
                <a:gd name="T61" fmla="*/ 1461 h 2519"/>
                <a:gd name="T62" fmla="*/ 47 w 1723"/>
                <a:gd name="T63" fmla="*/ 1270 h 2519"/>
                <a:gd name="T64" fmla="*/ 12 w 1723"/>
                <a:gd name="T65" fmla="*/ 1070 h 2519"/>
                <a:gd name="T66" fmla="*/ 0 w 1723"/>
                <a:gd name="T67" fmla="*/ 862 h 2519"/>
                <a:gd name="T68" fmla="*/ 11 w 1723"/>
                <a:gd name="T69" fmla="*/ 662 h 2519"/>
                <a:gd name="T70" fmla="*/ 44 w 1723"/>
                <a:gd name="T71" fmla="*/ 470 h 2519"/>
                <a:gd name="T72" fmla="*/ 96 w 1723"/>
                <a:gd name="T73" fmla="*/ 285 h 2519"/>
                <a:gd name="T74" fmla="*/ 168 w 1723"/>
                <a:gd name="T75" fmla="*/ 111 h 2519"/>
                <a:gd name="T76" fmla="*/ 320 w 1723"/>
                <a:gd name="T77" fmla="*/ 0 h 2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3" h="2519">
                  <a:moveTo>
                    <a:pt x="320" y="0"/>
                  </a:moveTo>
                  <a:lnTo>
                    <a:pt x="210" y="95"/>
                  </a:lnTo>
                  <a:lnTo>
                    <a:pt x="296" y="157"/>
                  </a:lnTo>
                  <a:lnTo>
                    <a:pt x="468" y="157"/>
                  </a:lnTo>
                  <a:lnTo>
                    <a:pt x="724" y="107"/>
                  </a:lnTo>
                  <a:lnTo>
                    <a:pt x="884" y="389"/>
                  </a:lnTo>
                  <a:lnTo>
                    <a:pt x="884" y="655"/>
                  </a:lnTo>
                  <a:lnTo>
                    <a:pt x="1103" y="976"/>
                  </a:lnTo>
                  <a:lnTo>
                    <a:pt x="1141" y="976"/>
                  </a:lnTo>
                  <a:lnTo>
                    <a:pt x="1141" y="862"/>
                  </a:lnTo>
                  <a:lnTo>
                    <a:pt x="1225" y="1054"/>
                  </a:lnTo>
                  <a:lnTo>
                    <a:pt x="1389" y="1094"/>
                  </a:lnTo>
                  <a:lnTo>
                    <a:pt x="1365" y="1153"/>
                  </a:lnTo>
                  <a:lnTo>
                    <a:pt x="1344" y="1213"/>
                  </a:lnTo>
                  <a:lnTo>
                    <a:pt x="1328" y="1277"/>
                  </a:lnTo>
                  <a:lnTo>
                    <a:pt x="1316" y="1341"/>
                  </a:lnTo>
                  <a:lnTo>
                    <a:pt x="1309" y="1406"/>
                  </a:lnTo>
                  <a:lnTo>
                    <a:pt x="1307" y="1472"/>
                  </a:lnTo>
                  <a:lnTo>
                    <a:pt x="1309" y="1542"/>
                  </a:lnTo>
                  <a:lnTo>
                    <a:pt x="1317" y="1609"/>
                  </a:lnTo>
                  <a:lnTo>
                    <a:pt x="1329" y="1676"/>
                  </a:lnTo>
                  <a:lnTo>
                    <a:pt x="1346" y="1741"/>
                  </a:lnTo>
                  <a:lnTo>
                    <a:pt x="1368" y="1803"/>
                  </a:lnTo>
                  <a:lnTo>
                    <a:pt x="1394" y="1865"/>
                  </a:lnTo>
                  <a:lnTo>
                    <a:pt x="1424" y="1923"/>
                  </a:lnTo>
                  <a:lnTo>
                    <a:pt x="1459" y="1979"/>
                  </a:lnTo>
                  <a:lnTo>
                    <a:pt x="1498" y="2032"/>
                  </a:lnTo>
                  <a:lnTo>
                    <a:pt x="1541" y="2083"/>
                  </a:lnTo>
                  <a:lnTo>
                    <a:pt x="1583" y="2126"/>
                  </a:lnTo>
                  <a:lnTo>
                    <a:pt x="1628" y="2165"/>
                  </a:lnTo>
                  <a:lnTo>
                    <a:pt x="1675" y="2200"/>
                  </a:lnTo>
                  <a:lnTo>
                    <a:pt x="1723" y="2230"/>
                  </a:lnTo>
                  <a:lnTo>
                    <a:pt x="1718" y="2251"/>
                  </a:lnTo>
                  <a:lnTo>
                    <a:pt x="1714" y="2268"/>
                  </a:lnTo>
                  <a:lnTo>
                    <a:pt x="1711" y="2283"/>
                  </a:lnTo>
                  <a:lnTo>
                    <a:pt x="1708" y="2294"/>
                  </a:lnTo>
                  <a:lnTo>
                    <a:pt x="1706" y="2302"/>
                  </a:lnTo>
                  <a:lnTo>
                    <a:pt x="1706" y="2304"/>
                  </a:lnTo>
                  <a:lnTo>
                    <a:pt x="1722" y="2505"/>
                  </a:lnTo>
                  <a:lnTo>
                    <a:pt x="1659" y="2513"/>
                  </a:lnTo>
                  <a:lnTo>
                    <a:pt x="1594" y="2517"/>
                  </a:lnTo>
                  <a:lnTo>
                    <a:pt x="1530" y="2519"/>
                  </a:lnTo>
                  <a:lnTo>
                    <a:pt x="1433" y="2516"/>
                  </a:lnTo>
                  <a:lnTo>
                    <a:pt x="1338" y="2506"/>
                  </a:lnTo>
                  <a:lnTo>
                    <a:pt x="1245" y="2490"/>
                  </a:lnTo>
                  <a:lnTo>
                    <a:pt x="1154" y="2468"/>
                  </a:lnTo>
                  <a:lnTo>
                    <a:pt x="1064" y="2441"/>
                  </a:lnTo>
                  <a:lnTo>
                    <a:pt x="977" y="2407"/>
                  </a:lnTo>
                  <a:lnTo>
                    <a:pt x="893" y="2369"/>
                  </a:lnTo>
                  <a:lnTo>
                    <a:pt x="810" y="2325"/>
                  </a:lnTo>
                  <a:lnTo>
                    <a:pt x="732" y="2276"/>
                  </a:lnTo>
                  <a:lnTo>
                    <a:pt x="656" y="2222"/>
                  </a:lnTo>
                  <a:lnTo>
                    <a:pt x="583" y="2164"/>
                  </a:lnTo>
                  <a:lnTo>
                    <a:pt x="514" y="2101"/>
                  </a:lnTo>
                  <a:lnTo>
                    <a:pt x="448" y="2034"/>
                  </a:lnTo>
                  <a:lnTo>
                    <a:pt x="387" y="1963"/>
                  </a:lnTo>
                  <a:lnTo>
                    <a:pt x="328" y="1888"/>
                  </a:lnTo>
                  <a:lnTo>
                    <a:pt x="274" y="1809"/>
                  </a:lnTo>
                  <a:lnTo>
                    <a:pt x="225" y="1727"/>
                  </a:lnTo>
                  <a:lnTo>
                    <a:pt x="180" y="1641"/>
                  </a:lnTo>
                  <a:lnTo>
                    <a:pt x="139" y="1553"/>
                  </a:lnTo>
                  <a:lnTo>
                    <a:pt x="103" y="1461"/>
                  </a:lnTo>
                  <a:lnTo>
                    <a:pt x="72" y="1367"/>
                  </a:lnTo>
                  <a:lnTo>
                    <a:pt x="47" y="1270"/>
                  </a:lnTo>
                  <a:lnTo>
                    <a:pt x="27" y="1171"/>
                  </a:lnTo>
                  <a:lnTo>
                    <a:pt x="12" y="1070"/>
                  </a:lnTo>
                  <a:lnTo>
                    <a:pt x="3" y="968"/>
                  </a:lnTo>
                  <a:lnTo>
                    <a:pt x="0" y="862"/>
                  </a:lnTo>
                  <a:lnTo>
                    <a:pt x="3" y="761"/>
                  </a:lnTo>
                  <a:lnTo>
                    <a:pt x="11" y="662"/>
                  </a:lnTo>
                  <a:lnTo>
                    <a:pt x="25" y="565"/>
                  </a:lnTo>
                  <a:lnTo>
                    <a:pt x="44" y="470"/>
                  </a:lnTo>
                  <a:lnTo>
                    <a:pt x="68" y="376"/>
                  </a:lnTo>
                  <a:lnTo>
                    <a:pt x="96" y="285"/>
                  </a:lnTo>
                  <a:lnTo>
                    <a:pt x="131" y="197"/>
                  </a:lnTo>
                  <a:lnTo>
                    <a:pt x="168" y="111"/>
                  </a:lnTo>
                  <a:lnTo>
                    <a:pt x="210" y="27"/>
                  </a:lnTo>
                  <a:lnTo>
                    <a:pt x="3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58" name="Freeform 295"/>
            <p:cNvSpPr>
              <a:spLocks noEditPoints="1"/>
            </p:cNvSpPr>
            <p:nvPr/>
          </p:nvSpPr>
          <p:spPr bwMode="auto">
            <a:xfrm>
              <a:off x="2638425" y="4291013"/>
              <a:ext cx="263525" cy="79375"/>
            </a:xfrm>
            <a:custGeom>
              <a:avLst/>
              <a:gdLst>
                <a:gd name="T0" fmla="*/ 782 w 1831"/>
                <a:gd name="T1" fmla="*/ 179 h 603"/>
                <a:gd name="T2" fmla="*/ 779 w 1831"/>
                <a:gd name="T3" fmla="*/ 185 h 603"/>
                <a:gd name="T4" fmla="*/ 773 w 1831"/>
                <a:gd name="T5" fmla="*/ 194 h 603"/>
                <a:gd name="T6" fmla="*/ 763 w 1831"/>
                <a:gd name="T7" fmla="*/ 204 h 603"/>
                <a:gd name="T8" fmla="*/ 750 w 1831"/>
                <a:gd name="T9" fmla="*/ 214 h 603"/>
                <a:gd name="T10" fmla="*/ 737 w 1831"/>
                <a:gd name="T11" fmla="*/ 225 h 603"/>
                <a:gd name="T12" fmla="*/ 724 w 1831"/>
                <a:gd name="T13" fmla="*/ 235 h 603"/>
                <a:gd name="T14" fmla="*/ 711 w 1831"/>
                <a:gd name="T15" fmla="*/ 246 h 603"/>
                <a:gd name="T16" fmla="*/ 699 w 1831"/>
                <a:gd name="T17" fmla="*/ 254 h 603"/>
                <a:gd name="T18" fmla="*/ 690 w 1831"/>
                <a:gd name="T19" fmla="*/ 261 h 603"/>
                <a:gd name="T20" fmla="*/ 683 w 1831"/>
                <a:gd name="T21" fmla="*/ 266 h 603"/>
                <a:gd name="T22" fmla="*/ 681 w 1831"/>
                <a:gd name="T23" fmla="*/ 267 h 603"/>
                <a:gd name="T24" fmla="*/ 782 w 1831"/>
                <a:gd name="T25" fmla="*/ 331 h 603"/>
                <a:gd name="T26" fmla="*/ 990 w 1831"/>
                <a:gd name="T27" fmla="*/ 271 h 603"/>
                <a:gd name="T28" fmla="*/ 941 w 1831"/>
                <a:gd name="T29" fmla="*/ 179 h 603"/>
                <a:gd name="T30" fmla="*/ 851 w 1831"/>
                <a:gd name="T31" fmla="*/ 210 h 603"/>
                <a:gd name="T32" fmla="*/ 782 w 1831"/>
                <a:gd name="T33" fmla="*/ 179 h 603"/>
                <a:gd name="T34" fmla="*/ 1401 w 1831"/>
                <a:gd name="T35" fmla="*/ 72 h 603"/>
                <a:gd name="T36" fmla="*/ 1244 w 1831"/>
                <a:gd name="T37" fmla="*/ 166 h 603"/>
                <a:gd name="T38" fmla="*/ 1155 w 1831"/>
                <a:gd name="T39" fmla="*/ 226 h 603"/>
                <a:gd name="T40" fmla="*/ 1217 w 1831"/>
                <a:gd name="T41" fmla="*/ 270 h 603"/>
                <a:gd name="T42" fmla="*/ 1356 w 1831"/>
                <a:gd name="T43" fmla="*/ 255 h 603"/>
                <a:gd name="T44" fmla="*/ 1502 w 1831"/>
                <a:gd name="T45" fmla="*/ 135 h 603"/>
                <a:gd name="T46" fmla="*/ 1401 w 1831"/>
                <a:gd name="T47" fmla="*/ 72 h 603"/>
                <a:gd name="T48" fmla="*/ 1180 w 1831"/>
                <a:gd name="T49" fmla="*/ 0 h 603"/>
                <a:gd name="T50" fmla="*/ 1180 w 1831"/>
                <a:gd name="T51" fmla="*/ 0 h 603"/>
                <a:gd name="T52" fmla="*/ 1267 w 1831"/>
                <a:gd name="T53" fmla="*/ 4 h 603"/>
                <a:gd name="T54" fmla="*/ 1352 w 1831"/>
                <a:gd name="T55" fmla="*/ 11 h 603"/>
                <a:gd name="T56" fmla="*/ 1436 w 1831"/>
                <a:gd name="T57" fmla="*/ 24 h 603"/>
                <a:gd name="T58" fmla="*/ 1519 w 1831"/>
                <a:gd name="T59" fmla="*/ 43 h 603"/>
                <a:gd name="T60" fmla="*/ 1600 w 1831"/>
                <a:gd name="T61" fmla="*/ 66 h 603"/>
                <a:gd name="T62" fmla="*/ 1679 w 1831"/>
                <a:gd name="T63" fmla="*/ 93 h 603"/>
                <a:gd name="T64" fmla="*/ 1756 w 1831"/>
                <a:gd name="T65" fmla="*/ 124 h 603"/>
                <a:gd name="T66" fmla="*/ 1831 w 1831"/>
                <a:gd name="T67" fmla="*/ 160 h 603"/>
                <a:gd name="T68" fmla="*/ 1776 w 1831"/>
                <a:gd name="T69" fmla="*/ 169 h 603"/>
                <a:gd name="T70" fmla="*/ 1626 w 1831"/>
                <a:gd name="T71" fmla="*/ 145 h 603"/>
                <a:gd name="T72" fmla="*/ 1521 w 1831"/>
                <a:gd name="T73" fmla="*/ 221 h 603"/>
                <a:gd name="T74" fmla="*/ 1445 w 1831"/>
                <a:gd name="T75" fmla="*/ 311 h 603"/>
                <a:gd name="T76" fmla="*/ 1171 w 1831"/>
                <a:gd name="T77" fmla="*/ 338 h 603"/>
                <a:gd name="T78" fmla="*/ 1059 w 1831"/>
                <a:gd name="T79" fmla="*/ 319 h 603"/>
                <a:gd name="T80" fmla="*/ 981 w 1831"/>
                <a:gd name="T81" fmla="*/ 449 h 603"/>
                <a:gd name="T82" fmla="*/ 757 w 1831"/>
                <a:gd name="T83" fmla="*/ 463 h 603"/>
                <a:gd name="T84" fmla="*/ 616 w 1831"/>
                <a:gd name="T85" fmla="*/ 420 h 603"/>
                <a:gd name="T86" fmla="*/ 490 w 1831"/>
                <a:gd name="T87" fmla="*/ 494 h 603"/>
                <a:gd name="T88" fmla="*/ 218 w 1831"/>
                <a:gd name="T89" fmla="*/ 535 h 603"/>
                <a:gd name="T90" fmla="*/ 0 w 1831"/>
                <a:gd name="T91" fmla="*/ 603 h 603"/>
                <a:gd name="T92" fmla="*/ 0 w 1831"/>
                <a:gd name="T93" fmla="*/ 603 h 603"/>
                <a:gd name="T94" fmla="*/ 58 w 1831"/>
                <a:gd name="T95" fmla="*/ 531 h 603"/>
                <a:gd name="T96" fmla="*/ 120 w 1831"/>
                <a:gd name="T97" fmla="*/ 463 h 603"/>
                <a:gd name="T98" fmla="*/ 185 w 1831"/>
                <a:gd name="T99" fmla="*/ 399 h 603"/>
                <a:gd name="T100" fmla="*/ 253 w 1831"/>
                <a:gd name="T101" fmla="*/ 338 h 603"/>
                <a:gd name="T102" fmla="*/ 325 w 1831"/>
                <a:gd name="T103" fmla="*/ 283 h 603"/>
                <a:gd name="T104" fmla="*/ 400 w 1831"/>
                <a:gd name="T105" fmla="*/ 232 h 603"/>
                <a:gd name="T106" fmla="*/ 477 w 1831"/>
                <a:gd name="T107" fmla="*/ 185 h 603"/>
                <a:gd name="T108" fmla="*/ 558 w 1831"/>
                <a:gd name="T109" fmla="*/ 144 h 603"/>
                <a:gd name="T110" fmla="*/ 640 w 1831"/>
                <a:gd name="T111" fmla="*/ 107 h 603"/>
                <a:gd name="T112" fmla="*/ 725 w 1831"/>
                <a:gd name="T113" fmla="*/ 75 h 603"/>
                <a:gd name="T114" fmla="*/ 813 w 1831"/>
                <a:gd name="T115" fmla="*/ 49 h 603"/>
                <a:gd name="T116" fmla="*/ 902 w 1831"/>
                <a:gd name="T117" fmla="*/ 27 h 603"/>
                <a:gd name="T118" fmla="*/ 992 w 1831"/>
                <a:gd name="T119" fmla="*/ 13 h 603"/>
                <a:gd name="T120" fmla="*/ 1086 w 1831"/>
                <a:gd name="T121" fmla="*/ 4 h 603"/>
                <a:gd name="T122" fmla="*/ 1180 w 1831"/>
                <a:gd name="T123" fmla="*/ 0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31" h="603">
                  <a:moveTo>
                    <a:pt x="782" y="179"/>
                  </a:moveTo>
                  <a:lnTo>
                    <a:pt x="779" y="185"/>
                  </a:lnTo>
                  <a:lnTo>
                    <a:pt x="773" y="194"/>
                  </a:lnTo>
                  <a:lnTo>
                    <a:pt x="763" y="204"/>
                  </a:lnTo>
                  <a:lnTo>
                    <a:pt x="750" y="214"/>
                  </a:lnTo>
                  <a:lnTo>
                    <a:pt x="737" y="225"/>
                  </a:lnTo>
                  <a:lnTo>
                    <a:pt x="724" y="235"/>
                  </a:lnTo>
                  <a:lnTo>
                    <a:pt x="711" y="246"/>
                  </a:lnTo>
                  <a:lnTo>
                    <a:pt x="699" y="254"/>
                  </a:lnTo>
                  <a:lnTo>
                    <a:pt x="690" y="261"/>
                  </a:lnTo>
                  <a:lnTo>
                    <a:pt x="683" y="266"/>
                  </a:lnTo>
                  <a:lnTo>
                    <a:pt x="681" y="267"/>
                  </a:lnTo>
                  <a:lnTo>
                    <a:pt x="782" y="331"/>
                  </a:lnTo>
                  <a:lnTo>
                    <a:pt x="990" y="271"/>
                  </a:lnTo>
                  <a:lnTo>
                    <a:pt x="941" y="179"/>
                  </a:lnTo>
                  <a:lnTo>
                    <a:pt x="851" y="210"/>
                  </a:lnTo>
                  <a:lnTo>
                    <a:pt x="782" y="179"/>
                  </a:lnTo>
                  <a:close/>
                  <a:moveTo>
                    <a:pt x="1401" y="72"/>
                  </a:moveTo>
                  <a:lnTo>
                    <a:pt x="1244" y="166"/>
                  </a:lnTo>
                  <a:lnTo>
                    <a:pt x="1155" y="226"/>
                  </a:lnTo>
                  <a:lnTo>
                    <a:pt x="1217" y="270"/>
                  </a:lnTo>
                  <a:lnTo>
                    <a:pt x="1356" y="255"/>
                  </a:lnTo>
                  <a:lnTo>
                    <a:pt x="1502" y="135"/>
                  </a:lnTo>
                  <a:lnTo>
                    <a:pt x="1401" y="72"/>
                  </a:lnTo>
                  <a:close/>
                  <a:moveTo>
                    <a:pt x="1180" y="0"/>
                  </a:moveTo>
                  <a:lnTo>
                    <a:pt x="1180" y="0"/>
                  </a:lnTo>
                  <a:lnTo>
                    <a:pt x="1267" y="4"/>
                  </a:lnTo>
                  <a:lnTo>
                    <a:pt x="1352" y="11"/>
                  </a:lnTo>
                  <a:lnTo>
                    <a:pt x="1436" y="24"/>
                  </a:lnTo>
                  <a:lnTo>
                    <a:pt x="1519" y="43"/>
                  </a:lnTo>
                  <a:lnTo>
                    <a:pt x="1600" y="66"/>
                  </a:lnTo>
                  <a:lnTo>
                    <a:pt x="1679" y="93"/>
                  </a:lnTo>
                  <a:lnTo>
                    <a:pt x="1756" y="124"/>
                  </a:lnTo>
                  <a:lnTo>
                    <a:pt x="1831" y="160"/>
                  </a:lnTo>
                  <a:lnTo>
                    <a:pt x="1776" y="169"/>
                  </a:lnTo>
                  <a:lnTo>
                    <a:pt x="1626" y="145"/>
                  </a:lnTo>
                  <a:lnTo>
                    <a:pt x="1521" y="221"/>
                  </a:lnTo>
                  <a:lnTo>
                    <a:pt x="1445" y="311"/>
                  </a:lnTo>
                  <a:lnTo>
                    <a:pt x="1171" y="338"/>
                  </a:lnTo>
                  <a:lnTo>
                    <a:pt x="1059" y="319"/>
                  </a:lnTo>
                  <a:lnTo>
                    <a:pt x="981" y="449"/>
                  </a:lnTo>
                  <a:lnTo>
                    <a:pt x="757" y="463"/>
                  </a:lnTo>
                  <a:lnTo>
                    <a:pt x="616" y="420"/>
                  </a:lnTo>
                  <a:lnTo>
                    <a:pt x="490" y="494"/>
                  </a:lnTo>
                  <a:lnTo>
                    <a:pt x="218" y="535"/>
                  </a:lnTo>
                  <a:lnTo>
                    <a:pt x="0" y="603"/>
                  </a:lnTo>
                  <a:lnTo>
                    <a:pt x="0" y="603"/>
                  </a:lnTo>
                  <a:lnTo>
                    <a:pt x="58" y="531"/>
                  </a:lnTo>
                  <a:lnTo>
                    <a:pt x="120" y="463"/>
                  </a:lnTo>
                  <a:lnTo>
                    <a:pt x="185" y="399"/>
                  </a:lnTo>
                  <a:lnTo>
                    <a:pt x="253" y="338"/>
                  </a:lnTo>
                  <a:lnTo>
                    <a:pt x="325" y="283"/>
                  </a:lnTo>
                  <a:lnTo>
                    <a:pt x="400" y="232"/>
                  </a:lnTo>
                  <a:lnTo>
                    <a:pt x="477" y="185"/>
                  </a:lnTo>
                  <a:lnTo>
                    <a:pt x="558" y="144"/>
                  </a:lnTo>
                  <a:lnTo>
                    <a:pt x="640" y="107"/>
                  </a:lnTo>
                  <a:lnTo>
                    <a:pt x="725" y="75"/>
                  </a:lnTo>
                  <a:lnTo>
                    <a:pt x="813" y="49"/>
                  </a:lnTo>
                  <a:lnTo>
                    <a:pt x="902" y="27"/>
                  </a:lnTo>
                  <a:lnTo>
                    <a:pt x="992" y="13"/>
                  </a:lnTo>
                  <a:lnTo>
                    <a:pt x="1086" y="4"/>
                  </a:lnTo>
                  <a:lnTo>
                    <a:pt x="11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grpSp>
        <p:nvGrpSpPr>
          <p:cNvPr id="59" name="Group 63"/>
          <p:cNvGrpSpPr/>
          <p:nvPr/>
        </p:nvGrpSpPr>
        <p:grpSpPr>
          <a:xfrm>
            <a:off x="9128630" y="2200523"/>
            <a:ext cx="359552" cy="528864"/>
            <a:chOff x="9209088" y="5059363"/>
            <a:chExt cx="300038" cy="441324"/>
          </a:xfrm>
          <a:solidFill>
            <a:srgbClr val="4D6156"/>
          </a:solidFill>
        </p:grpSpPr>
        <p:sp>
          <p:nvSpPr>
            <p:cNvPr id="60" name="Freeform 412"/>
            <p:cNvSpPr/>
            <p:nvPr/>
          </p:nvSpPr>
          <p:spPr bwMode="auto">
            <a:xfrm>
              <a:off x="9313863" y="5059363"/>
              <a:ext cx="90488" cy="90487"/>
            </a:xfrm>
            <a:custGeom>
              <a:avLst/>
              <a:gdLst>
                <a:gd name="T0" fmla="*/ 343 w 686"/>
                <a:gd name="T1" fmla="*/ 0 h 686"/>
                <a:gd name="T2" fmla="*/ 390 w 686"/>
                <a:gd name="T3" fmla="*/ 3 h 686"/>
                <a:gd name="T4" fmla="*/ 435 w 686"/>
                <a:gd name="T5" fmla="*/ 12 h 686"/>
                <a:gd name="T6" fmla="*/ 477 w 686"/>
                <a:gd name="T7" fmla="*/ 27 h 686"/>
                <a:gd name="T8" fmla="*/ 517 w 686"/>
                <a:gd name="T9" fmla="*/ 46 h 686"/>
                <a:gd name="T10" fmla="*/ 553 w 686"/>
                <a:gd name="T11" fmla="*/ 71 h 686"/>
                <a:gd name="T12" fmla="*/ 586 w 686"/>
                <a:gd name="T13" fmla="*/ 100 h 686"/>
                <a:gd name="T14" fmla="*/ 615 w 686"/>
                <a:gd name="T15" fmla="*/ 133 h 686"/>
                <a:gd name="T16" fmla="*/ 640 w 686"/>
                <a:gd name="T17" fmla="*/ 169 h 686"/>
                <a:gd name="T18" fmla="*/ 659 w 686"/>
                <a:gd name="T19" fmla="*/ 209 h 686"/>
                <a:gd name="T20" fmla="*/ 674 w 686"/>
                <a:gd name="T21" fmla="*/ 251 h 686"/>
                <a:gd name="T22" fmla="*/ 683 w 686"/>
                <a:gd name="T23" fmla="*/ 296 h 686"/>
                <a:gd name="T24" fmla="*/ 686 w 686"/>
                <a:gd name="T25" fmla="*/ 342 h 686"/>
                <a:gd name="T26" fmla="*/ 683 w 686"/>
                <a:gd name="T27" fmla="*/ 389 h 686"/>
                <a:gd name="T28" fmla="*/ 674 w 686"/>
                <a:gd name="T29" fmla="*/ 434 h 686"/>
                <a:gd name="T30" fmla="*/ 659 w 686"/>
                <a:gd name="T31" fmla="*/ 476 h 686"/>
                <a:gd name="T32" fmla="*/ 640 w 686"/>
                <a:gd name="T33" fmla="*/ 516 h 686"/>
                <a:gd name="T34" fmla="*/ 615 w 686"/>
                <a:gd name="T35" fmla="*/ 552 h 686"/>
                <a:gd name="T36" fmla="*/ 586 w 686"/>
                <a:gd name="T37" fmla="*/ 585 h 686"/>
                <a:gd name="T38" fmla="*/ 553 w 686"/>
                <a:gd name="T39" fmla="*/ 614 h 686"/>
                <a:gd name="T40" fmla="*/ 517 w 686"/>
                <a:gd name="T41" fmla="*/ 639 h 686"/>
                <a:gd name="T42" fmla="*/ 477 w 686"/>
                <a:gd name="T43" fmla="*/ 659 h 686"/>
                <a:gd name="T44" fmla="*/ 435 w 686"/>
                <a:gd name="T45" fmla="*/ 674 h 686"/>
                <a:gd name="T46" fmla="*/ 390 w 686"/>
                <a:gd name="T47" fmla="*/ 682 h 686"/>
                <a:gd name="T48" fmla="*/ 343 w 686"/>
                <a:gd name="T49" fmla="*/ 686 h 686"/>
                <a:gd name="T50" fmla="*/ 296 w 686"/>
                <a:gd name="T51" fmla="*/ 682 h 686"/>
                <a:gd name="T52" fmla="*/ 252 w 686"/>
                <a:gd name="T53" fmla="*/ 674 h 686"/>
                <a:gd name="T54" fmla="*/ 210 w 686"/>
                <a:gd name="T55" fmla="*/ 659 h 686"/>
                <a:gd name="T56" fmla="*/ 170 w 686"/>
                <a:gd name="T57" fmla="*/ 639 h 686"/>
                <a:gd name="T58" fmla="*/ 134 w 686"/>
                <a:gd name="T59" fmla="*/ 614 h 686"/>
                <a:gd name="T60" fmla="*/ 101 w 686"/>
                <a:gd name="T61" fmla="*/ 585 h 686"/>
                <a:gd name="T62" fmla="*/ 72 w 686"/>
                <a:gd name="T63" fmla="*/ 552 h 686"/>
                <a:gd name="T64" fmla="*/ 48 w 686"/>
                <a:gd name="T65" fmla="*/ 516 h 686"/>
                <a:gd name="T66" fmla="*/ 27 w 686"/>
                <a:gd name="T67" fmla="*/ 476 h 686"/>
                <a:gd name="T68" fmla="*/ 13 w 686"/>
                <a:gd name="T69" fmla="*/ 434 h 686"/>
                <a:gd name="T70" fmla="*/ 4 w 686"/>
                <a:gd name="T71" fmla="*/ 389 h 686"/>
                <a:gd name="T72" fmla="*/ 0 w 686"/>
                <a:gd name="T73" fmla="*/ 342 h 686"/>
                <a:gd name="T74" fmla="*/ 4 w 686"/>
                <a:gd name="T75" fmla="*/ 296 h 686"/>
                <a:gd name="T76" fmla="*/ 13 w 686"/>
                <a:gd name="T77" fmla="*/ 251 h 686"/>
                <a:gd name="T78" fmla="*/ 27 w 686"/>
                <a:gd name="T79" fmla="*/ 209 h 686"/>
                <a:gd name="T80" fmla="*/ 48 w 686"/>
                <a:gd name="T81" fmla="*/ 169 h 686"/>
                <a:gd name="T82" fmla="*/ 72 w 686"/>
                <a:gd name="T83" fmla="*/ 133 h 686"/>
                <a:gd name="T84" fmla="*/ 101 w 686"/>
                <a:gd name="T85" fmla="*/ 100 h 686"/>
                <a:gd name="T86" fmla="*/ 134 w 686"/>
                <a:gd name="T87" fmla="*/ 71 h 686"/>
                <a:gd name="T88" fmla="*/ 170 w 686"/>
                <a:gd name="T89" fmla="*/ 46 h 686"/>
                <a:gd name="T90" fmla="*/ 210 w 686"/>
                <a:gd name="T91" fmla="*/ 27 h 686"/>
                <a:gd name="T92" fmla="*/ 252 w 686"/>
                <a:gd name="T93" fmla="*/ 12 h 686"/>
                <a:gd name="T94" fmla="*/ 296 w 686"/>
                <a:gd name="T95" fmla="*/ 3 h 686"/>
                <a:gd name="T96" fmla="*/ 343 w 686"/>
                <a:gd name="T97" fmla="*/ 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6" h="686">
                  <a:moveTo>
                    <a:pt x="343" y="0"/>
                  </a:moveTo>
                  <a:lnTo>
                    <a:pt x="390" y="3"/>
                  </a:lnTo>
                  <a:lnTo>
                    <a:pt x="435" y="12"/>
                  </a:lnTo>
                  <a:lnTo>
                    <a:pt x="477" y="27"/>
                  </a:lnTo>
                  <a:lnTo>
                    <a:pt x="517" y="46"/>
                  </a:lnTo>
                  <a:lnTo>
                    <a:pt x="553" y="71"/>
                  </a:lnTo>
                  <a:lnTo>
                    <a:pt x="586" y="100"/>
                  </a:lnTo>
                  <a:lnTo>
                    <a:pt x="615" y="133"/>
                  </a:lnTo>
                  <a:lnTo>
                    <a:pt x="640" y="169"/>
                  </a:lnTo>
                  <a:lnTo>
                    <a:pt x="659" y="209"/>
                  </a:lnTo>
                  <a:lnTo>
                    <a:pt x="674" y="251"/>
                  </a:lnTo>
                  <a:lnTo>
                    <a:pt x="683" y="296"/>
                  </a:lnTo>
                  <a:lnTo>
                    <a:pt x="686" y="342"/>
                  </a:lnTo>
                  <a:lnTo>
                    <a:pt x="683" y="389"/>
                  </a:lnTo>
                  <a:lnTo>
                    <a:pt x="674" y="434"/>
                  </a:lnTo>
                  <a:lnTo>
                    <a:pt x="659" y="476"/>
                  </a:lnTo>
                  <a:lnTo>
                    <a:pt x="640" y="516"/>
                  </a:lnTo>
                  <a:lnTo>
                    <a:pt x="615" y="552"/>
                  </a:lnTo>
                  <a:lnTo>
                    <a:pt x="586" y="585"/>
                  </a:lnTo>
                  <a:lnTo>
                    <a:pt x="553" y="614"/>
                  </a:lnTo>
                  <a:lnTo>
                    <a:pt x="517" y="639"/>
                  </a:lnTo>
                  <a:lnTo>
                    <a:pt x="477" y="659"/>
                  </a:lnTo>
                  <a:lnTo>
                    <a:pt x="435" y="674"/>
                  </a:lnTo>
                  <a:lnTo>
                    <a:pt x="390" y="682"/>
                  </a:lnTo>
                  <a:lnTo>
                    <a:pt x="343" y="686"/>
                  </a:lnTo>
                  <a:lnTo>
                    <a:pt x="296" y="682"/>
                  </a:lnTo>
                  <a:lnTo>
                    <a:pt x="252" y="674"/>
                  </a:lnTo>
                  <a:lnTo>
                    <a:pt x="210" y="659"/>
                  </a:lnTo>
                  <a:lnTo>
                    <a:pt x="170" y="639"/>
                  </a:lnTo>
                  <a:lnTo>
                    <a:pt x="134" y="614"/>
                  </a:lnTo>
                  <a:lnTo>
                    <a:pt x="101" y="585"/>
                  </a:lnTo>
                  <a:lnTo>
                    <a:pt x="72" y="552"/>
                  </a:lnTo>
                  <a:lnTo>
                    <a:pt x="48" y="516"/>
                  </a:lnTo>
                  <a:lnTo>
                    <a:pt x="27" y="476"/>
                  </a:lnTo>
                  <a:lnTo>
                    <a:pt x="13" y="434"/>
                  </a:lnTo>
                  <a:lnTo>
                    <a:pt x="4" y="389"/>
                  </a:lnTo>
                  <a:lnTo>
                    <a:pt x="0" y="342"/>
                  </a:lnTo>
                  <a:lnTo>
                    <a:pt x="4" y="296"/>
                  </a:lnTo>
                  <a:lnTo>
                    <a:pt x="13" y="251"/>
                  </a:lnTo>
                  <a:lnTo>
                    <a:pt x="27" y="209"/>
                  </a:lnTo>
                  <a:lnTo>
                    <a:pt x="48" y="169"/>
                  </a:lnTo>
                  <a:lnTo>
                    <a:pt x="72" y="133"/>
                  </a:lnTo>
                  <a:lnTo>
                    <a:pt x="101" y="100"/>
                  </a:lnTo>
                  <a:lnTo>
                    <a:pt x="134" y="71"/>
                  </a:lnTo>
                  <a:lnTo>
                    <a:pt x="170" y="46"/>
                  </a:lnTo>
                  <a:lnTo>
                    <a:pt x="210" y="27"/>
                  </a:lnTo>
                  <a:lnTo>
                    <a:pt x="252" y="12"/>
                  </a:lnTo>
                  <a:lnTo>
                    <a:pt x="296" y="3"/>
                  </a:lnTo>
                  <a:lnTo>
                    <a:pt x="3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61" name="Freeform 413"/>
            <p:cNvSpPr/>
            <p:nvPr/>
          </p:nvSpPr>
          <p:spPr bwMode="auto">
            <a:xfrm>
              <a:off x="9288463" y="5156200"/>
              <a:ext cx="141288" cy="344487"/>
            </a:xfrm>
            <a:custGeom>
              <a:avLst/>
              <a:gdLst>
                <a:gd name="T0" fmla="*/ 925 w 1073"/>
                <a:gd name="T1" fmla="*/ 1 h 2605"/>
                <a:gd name="T2" fmla="*/ 982 w 1073"/>
                <a:gd name="T3" fmla="*/ 12 h 2605"/>
                <a:gd name="T4" fmla="*/ 1029 w 1073"/>
                <a:gd name="T5" fmla="*/ 45 h 2605"/>
                <a:gd name="T6" fmla="*/ 1061 w 1073"/>
                <a:gd name="T7" fmla="*/ 91 h 2605"/>
                <a:gd name="T8" fmla="*/ 1073 w 1073"/>
                <a:gd name="T9" fmla="*/ 149 h 2605"/>
                <a:gd name="T10" fmla="*/ 1069 w 1073"/>
                <a:gd name="T11" fmla="*/ 1419 h 2605"/>
                <a:gd name="T12" fmla="*/ 1048 w 1073"/>
                <a:gd name="T13" fmla="*/ 1472 h 2605"/>
                <a:gd name="T14" fmla="*/ 1007 w 1073"/>
                <a:gd name="T15" fmla="*/ 1512 h 2605"/>
                <a:gd name="T16" fmla="*/ 954 w 1073"/>
                <a:gd name="T17" fmla="*/ 1535 h 2605"/>
                <a:gd name="T18" fmla="*/ 900 w 1073"/>
                <a:gd name="T19" fmla="*/ 1536 h 2605"/>
                <a:gd name="T20" fmla="*/ 854 w 1073"/>
                <a:gd name="T21" fmla="*/ 1520 h 2605"/>
                <a:gd name="T22" fmla="*/ 835 w 1073"/>
                <a:gd name="T23" fmla="*/ 2456 h 2605"/>
                <a:gd name="T24" fmla="*/ 824 w 1073"/>
                <a:gd name="T25" fmla="*/ 2515 h 2605"/>
                <a:gd name="T26" fmla="*/ 792 w 1073"/>
                <a:gd name="T27" fmla="*/ 2561 h 2605"/>
                <a:gd name="T28" fmla="*/ 744 w 1073"/>
                <a:gd name="T29" fmla="*/ 2593 h 2605"/>
                <a:gd name="T30" fmla="*/ 687 w 1073"/>
                <a:gd name="T31" fmla="*/ 2605 h 2605"/>
                <a:gd name="T32" fmla="*/ 629 w 1073"/>
                <a:gd name="T33" fmla="*/ 2593 h 2605"/>
                <a:gd name="T34" fmla="*/ 582 w 1073"/>
                <a:gd name="T35" fmla="*/ 2561 h 2605"/>
                <a:gd name="T36" fmla="*/ 551 w 1073"/>
                <a:gd name="T37" fmla="*/ 2515 h 2605"/>
                <a:gd name="T38" fmla="*/ 539 w 1073"/>
                <a:gd name="T39" fmla="*/ 2456 h 2605"/>
                <a:gd name="T40" fmla="*/ 532 w 1073"/>
                <a:gd name="T41" fmla="*/ 2486 h 2605"/>
                <a:gd name="T42" fmla="*/ 509 w 1073"/>
                <a:gd name="T43" fmla="*/ 2539 h 2605"/>
                <a:gd name="T44" fmla="*/ 469 w 1073"/>
                <a:gd name="T45" fmla="*/ 2579 h 2605"/>
                <a:gd name="T46" fmla="*/ 416 w 1073"/>
                <a:gd name="T47" fmla="*/ 2602 h 2605"/>
                <a:gd name="T48" fmla="*/ 357 w 1073"/>
                <a:gd name="T49" fmla="*/ 2602 h 2605"/>
                <a:gd name="T50" fmla="*/ 304 w 1073"/>
                <a:gd name="T51" fmla="*/ 2579 h 2605"/>
                <a:gd name="T52" fmla="*/ 263 w 1073"/>
                <a:gd name="T53" fmla="*/ 2539 h 2605"/>
                <a:gd name="T54" fmla="*/ 241 w 1073"/>
                <a:gd name="T55" fmla="*/ 2486 h 2605"/>
                <a:gd name="T56" fmla="*/ 238 w 1073"/>
                <a:gd name="T57" fmla="*/ 1507 h 2605"/>
                <a:gd name="T58" fmla="*/ 197 w 1073"/>
                <a:gd name="T59" fmla="*/ 1530 h 2605"/>
                <a:gd name="T60" fmla="*/ 148 w 1073"/>
                <a:gd name="T61" fmla="*/ 1538 h 2605"/>
                <a:gd name="T62" fmla="*/ 91 w 1073"/>
                <a:gd name="T63" fmla="*/ 1526 h 2605"/>
                <a:gd name="T64" fmla="*/ 43 w 1073"/>
                <a:gd name="T65" fmla="*/ 1495 h 2605"/>
                <a:gd name="T66" fmla="*/ 12 w 1073"/>
                <a:gd name="T67" fmla="*/ 1447 h 2605"/>
                <a:gd name="T68" fmla="*/ 0 w 1073"/>
                <a:gd name="T69" fmla="*/ 1389 h 2605"/>
                <a:gd name="T70" fmla="*/ 3 w 1073"/>
                <a:gd name="T71" fmla="*/ 119 h 2605"/>
                <a:gd name="T72" fmla="*/ 25 w 1073"/>
                <a:gd name="T73" fmla="*/ 67 h 2605"/>
                <a:gd name="T74" fmla="*/ 64 w 1073"/>
                <a:gd name="T75" fmla="*/ 27 h 2605"/>
                <a:gd name="T76" fmla="*/ 116 w 1073"/>
                <a:gd name="T77" fmla="*/ 5 h 2605"/>
                <a:gd name="T78" fmla="*/ 145 w 1073"/>
                <a:gd name="T79" fmla="*/ 0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3" h="2605">
                  <a:moveTo>
                    <a:pt x="145" y="0"/>
                  </a:moveTo>
                  <a:lnTo>
                    <a:pt x="925" y="1"/>
                  </a:lnTo>
                  <a:lnTo>
                    <a:pt x="954" y="4"/>
                  </a:lnTo>
                  <a:lnTo>
                    <a:pt x="982" y="12"/>
                  </a:lnTo>
                  <a:lnTo>
                    <a:pt x="1007" y="26"/>
                  </a:lnTo>
                  <a:lnTo>
                    <a:pt x="1029" y="45"/>
                  </a:lnTo>
                  <a:lnTo>
                    <a:pt x="1048" y="66"/>
                  </a:lnTo>
                  <a:lnTo>
                    <a:pt x="1061" y="91"/>
                  </a:lnTo>
                  <a:lnTo>
                    <a:pt x="1069" y="119"/>
                  </a:lnTo>
                  <a:lnTo>
                    <a:pt x="1073" y="149"/>
                  </a:lnTo>
                  <a:lnTo>
                    <a:pt x="1073" y="1389"/>
                  </a:lnTo>
                  <a:lnTo>
                    <a:pt x="1069" y="1419"/>
                  </a:lnTo>
                  <a:lnTo>
                    <a:pt x="1061" y="1447"/>
                  </a:lnTo>
                  <a:lnTo>
                    <a:pt x="1048" y="1472"/>
                  </a:lnTo>
                  <a:lnTo>
                    <a:pt x="1029" y="1495"/>
                  </a:lnTo>
                  <a:lnTo>
                    <a:pt x="1007" y="1512"/>
                  </a:lnTo>
                  <a:lnTo>
                    <a:pt x="982" y="1526"/>
                  </a:lnTo>
                  <a:lnTo>
                    <a:pt x="954" y="1535"/>
                  </a:lnTo>
                  <a:lnTo>
                    <a:pt x="925" y="1538"/>
                  </a:lnTo>
                  <a:lnTo>
                    <a:pt x="900" y="1536"/>
                  </a:lnTo>
                  <a:lnTo>
                    <a:pt x="876" y="1530"/>
                  </a:lnTo>
                  <a:lnTo>
                    <a:pt x="854" y="1520"/>
                  </a:lnTo>
                  <a:lnTo>
                    <a:pt x="835" y="1508"/>
                  </a:lnTo>
                  <a:lnTo>
                    <a:pt x="835" y="2456"/>
                  </a:lnTo>
                  <a:lnTo>
                    <a:pt x="833" y="2486"/>
                  </a:lnTo>
                  <a:lnTo>
                    <a:pt x="824" y="2515"/>
                  </a:lnTo>
                  <a:lnTo>
                    <a:pt x="810" y="2539"/>
                  </a:lnTo>
                  <a:lnTo>
                    <a:pt x="792" y="2561"/>
                  </a:lnTo>
                  <a:lnTo>
                    <a:pt x="770" y="2579"/>
                  </a:lnTo>
                  <a:lnTo>
                    <a:pt x="744" y="2593"/>
                  </a:lnTo>
                  <a:lnTo>
                    <a:pt x="717" y="2602"/>
                  </a:lnTo>
                  <a:lnTo>
                    <a:pt x="687" y="2605"/>
                  </a:lnTo>
                  <a:lnTo>
                    <a:pt x="657" y="2602"/>
                  </a:lnTo>
                  <a:lnTo>
                    <a:pt x="629" y="2593"/>
                  </a:lnTo>
                  <a:lnTo>
                    <a:pt x="604" y="2579"/>
                  </a:lnTo>
                  <a:lnTo>
                    <a:pt x="582" y="2561"/>
                  </a:lnTo>
                  <a:lnTo>
                    <a:pt x="564" y="2539"/>
                  </a:lnTo>
                  <a:lnTo>
                    <a:pt x="551" y="2515"/>
                  </a:lnTo>
                  <a:lnTo>
                    <a:pt x="542" y="2486"/>
                  </a:lnTo>
                  <a:lnTo>
                    <a:pt x="539" y="2456"/>
                  </a:lnTo>
                  <a:lnTo>
                    <a:pt x="535" y="2456"/>
                  </a:lnTo>
                  <a:lnTo>
                    <a:pt x="532" y="2486"/>
                  </a:lnTo>
                  <a:lnTo>
                    <a:pt x="523" y="2515"/>
                  </a:lnTo>
                  <a:lnTo>
                    <a:pt x="509" y="2539"/>
                  </a:lnTo>
                  <a:lnTo>
                    <a:pt x="492" y="2561"/>
                  </a:lnTo>
                  <a:lnTo>
                    <a:pt x="469" y="2579"/>
                  </a:lnTo>
                  <a:lnTo>
                    <a:pt x="444" y="2593"/>
                  </a:lnTo>
                  <a:lnTo>
                    <a:pt x="416" y="2602"/>
                  </a:lnTo>
                  <a:lnTo>
                    <a:pt x="386" y="2605"/>
                  </a:lnTo>
                  <a:lnTo>
                    <a:pt x="357" y="2602"/>
                  </a:lnTo>
                  <a:lnTo>
                    <a:pt x="328" y="2593"/>
                  </a:lnTo>
                  <a:lnTo>
                    <a:pt x="304" y="2579"/>
                  </a:lnTo>
                  <a:lnTo>
                    <a:pt x="281" y="2561"/>
                  </a:lnTo>
                  <a:lnTo>
                    <a:pt x="263" y="2539"/>
                  </a:lnTo>
                  <a:lnTo>
                    <a:pt x="250" y="2515"/>
                  </a:lnTo>
                  <a:lnTo>
                    <a:pt x="241" y="2486"/>
                  </a:lnTo>
                  <a:lnTo>
                    <a:pt x="238" y="2456"/>
                  </a:lnTo>
                  <a:lnTo>
                    <a:pt x="238" y="1507"/>
                  </a:lnTo>
                  <a:lnTo>
                    <a:pt x="218" y="1520"/>
                  </a:lnTo>
                  <a:lnTo>
                    <a:pt x="197" y="1530"/>
                  </a:lnTo>
                  <a:lnTo>
                    <a:pt x="173" y="1536"/>
                  </a:lnTo>
                  <a:lnTo>
                    <a:pt x="148" y="1538"/>
                  </a:lnTo>
                  <a:lnTo>
                    <a:pt x="119" y="1535"/>
                  </a:lnTo>
                  <a:lnTo>
                    <a:pt x="91" y="1526"/>
                  </a:lnTo>
                  <a:lnTo>
                    <a:pt x="66" y="1512"/>
                  </a:lnTo>
                  <a:lnTo>
                    <a:pt x="43" y="1495"/>
                  </a:lnTo>
                  <a:lnTo>
                    <a:pt x="25" y="1472"/>
                  </a:lnTo>
                  <a:lnTo>
                    <a:pt x="12" y="1447"/>
                  </a:lnTo>
                  <a:lnTo>
                    <a:pt x="3" y="1419"/>
                  </a:lnTo>
                  <a:lnTo>
                    <a:pt x="0" y="138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2"/>
                  </a:lnTo>
                  <a:lnTo>
                    <a:pt x="25" y="67"/>
                  </a:lnTo>
                  <a:lnTo>
                    <a:pt x="42" y="46"/>
                  </a:lnTo>
                  <a:lnTo>
                    <a:pt x="64" y="27"/>
                  </a:lnTo>
                  <a:lnTo>
                    <a:pt x="89" y="13"/>
                  </a:lnTo>
                  <a:lnTo>
                    <a:pt x="116" y="5"/>
                  </a:lnTo>
                  <a:lnTo>
                    <a:pt x="145" y="1"/>
                  </a:lnTo>
                  <a:lnTo>
                    <a:pt x="1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62" name="Freeform 414"/>
            <p:cNvSpPr/>
            <p:nvPr/>
          </p:nvSpPr>
          <p:spPr bwMode="auto">
            <a:xfrm>
              <a:off x="9232901" y="5059363"/>
              <a:ext cx="74613" cy="82550"/>
            </a:xfrm>
            <a:custGeom>
              <a:avLst/>
              <a:gdLst>
                <a:gd name="T0" fmla="*/ 314 w 565"/>
                <a:gd name="T1" fmla="*/ 0 h 629"/>
                <a:gd name="T2" fmla="*/ 358 w 565"/>
                <a:gd name="T3" fmla="*/ 3 h 629"/>
                <a:gd name="T4" fmla="*/ 400 w 565"/>
                <a:gd name="T5" fmla="*/ 12 h 629"/>
                <a:gd name="T6" fmla="*/ 439 w 565"/>
                <a:gd name="T7" fmla="*/ 25 h 629"/>
                <a:gd name="T8" fmla="*/ 474 w 565"/>
                <a:gd name="T9" fmla="*/ 44 h 629"/>
                <a:gd name="T10" fmla="*/ 508 w 565"/>
                <a:gd name="T11" fmla="*/ 67 h 629"/>
                <a:gd name="T12" fmla="*/ 538 w 565"/>
                <a:gd name="T13" fmla="*/ 94 h 629"/>
                <a:gd name="T14" fmla="*/ 565 w 565"/>
                <a:gd name="T15" fmla="*/ 125 h 629"/>
                <a:gd name="T16" fmla="*/ 545 w 565"/>
                <a:gd name="T17" fmla="*/ 165 h 629"/>
                <a:gd name="T18" fmla="*/ 528 w 565"/>
                <a:gd name="T19" fmla="*/ 206 h 629"/>
                <a:gd name="T20" fmla="*/ 516 w 565"/>
                <a:gd name="T21" fmla="*/ 250 h 629"/>
                <a:gd name="T22" fmla="*/ 509 w 565"/>
                <a:gd name="T23" fmla="*/ 296 h 629"/>
                <a:gd name="T24" fmla="*/ 507 w 565"/>
                <a:gd name="T25" fmla="*/ 342 h 629"/>
                <a:gd name="T26" fmla="*/ 509 w 565"/>
                <a:gd name="T27" fmla="*/ 391 h 629"/>
                <a:gd name="T28" fmla="*/ 518 w 565"/>
                <a:gd name="T29" fmla="*/ 437 h 629"/>
                <a:gd name="T30" fmla="*/ 530 w 565"/>
                <a:gd name="T31" fmla="*/ 483 h 629"/>
                <a:gd name="T32" fmla="*/ 548 w 565"/>
                <a:gd name="T33" fmla="*/ 525 h 629"/>
                <a:gd name="T34" fmla="*/ 518 w 565"/>
                <a:gd name="T35" fmla="*/ 555 h 629"/>
                <a:gd name="T36" fmla="*/ 483 w 565"/>
                <a:gd name="T37" fmla="*/ 581 h 629"/>
                <a:gd name="T38" fmla="*/ 445 w 565"/>
                <a:gd name="T39" fmla="*/ 601 h 629"/>
                <a:gd name="T40" fmla="*/ 404 w 565"/>
                <a:gd name="T41" fmla="*/ 616 h 629"/>
                <a:gd name="T42" fmla="*/ 361 w 565"/>
                <a:gd name="T43" fmla="*/ 626 h 629"/>
                <a:gd name="T44" fmla="*/ 314 w 565"/>
                <a:gd name="T45" fmla="*/ 629 h 629"/>
                <a:gd name="T46" fmla="*/ 272 w 565"/>
                <a:gd name="T47" fmla="*/ 627 h 629"/>
                <a:gd name="T48" fmla="*/ 231 w 565"/>
                <a:gd name="T49" fmla="*/ 619 h 629"/>
                <a:gd name="T50" fmla="*/ 192 w 565"/>
                <a:gd name="T51" fmla="*/ 605 h 629"/>
                <a:gd name="T52" fmla="*/ 156 w 565"/>
                <a:gd name="T53" fmla="*/ 587 h 629"/>
                <a:gd name="T54" fmla="*/ 122 w 565"/>
                <a:gd name="T55" fmla="*/ 565 h 629"/>
                <a:gd name="T56" fmla="*/ 92 w 565"/>
                <a:gd name="T57" fmla="*/ 538 h 629"/>
                <a:gd name="T58" fmla="*/ 66 w 565"/>
                <a:gd name="T59" fmla="*/ 507 h 629"/>
                <a:gd name="T60" fmla="*/ 43 w 565"/>
                <a:gd name="T61" fmla="*/ 474 h 629"/>
                <a:gd name="T62" fmla="*/ 25 w 565"/>
                <a:gd name="T63" fmla="*/ 437 h 629"/>
                <a:gd name="T64" fmla="*/ 11 w 565"/>
                <a:gd name="T65" fmla="*/ 398 h 629"/>
                <a:gd name="T66" fmla="*/ 2 w 565"/>
                <a:gd name="T67" fmla="*/ 357 h 629"/>
                <a:gd name="T68" fmla="*/ 0 w 565"/>
                <a:gd name="T69" fmla="*/ 315 h 629"/>
                <a:gd name="T70" fmla="*/ 3 w 565"/>
                <a:gd name="T71" fmla="*/ 269 h 629"/>
                <a:gd name="T72" fmla="*/ 13 w 565"/>
                <a:gd name="T73" fmla="*/ 223 h 629"/>
                <a:gd name="T74" fmla="*/ 29 w 565"/>
                <a:gd name="T75" fmla="*/ 182 h 629"/>
                <a:gd name="T76" fmla="*/ 51 w 565"/>
                <a:gd name="T77" fmla="*/ 143 h 629"/>
                <a:gd name="T78" fmla="*/ 77 w 565"/>
                <a:gd name="T79" fmla="*/ 108 h 629"/>
                <a:gd name="T80" fmla="*/ 108 w 565"/>
                <a:gd name="T81" fmla="*/ 76 h 629"/>
                <a:gd name="T82" fmla="*/ 144 w 565"/>
                <a:gd name="T83" fmla="*/ 51 h 629"/>
                <a:gd name="T84" fmla="*/ 183 w 565"/>
                <a:gd name="T85" fmla="*/ 29 h 629"/>
                <a:gd name="T86" fmla="*/ 224 w 565"/>
                <a:gd name="T87" fmla="*/ 13 h 629"/>
                <a:gd name="T88" fmla="*/ 268 w 565"/>
                <a:gd name="T89" fmla="*/ 3 h 629"/>
                <a:gd name="T90" fmla="*/ 314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314" y="0"/>
                  </a:moveTo>
                  <a:lnTo>
                    <a:pt x="358" y="3"/>
                  </a:lnTo>
                  <a:lnTo>
                    <a:pt x="400" y="12"/>
                  </a:lnTo>
                  <a:lnTo>
                    <a:pt x="439" y="25"/>
                  </a:lnTo>
                  <a:lnTo>
                    <a:pt x="474" y="44"/>
                  </a:lnTo>
                  <a:lnTo>
                    <a:pt x="508" y="67"/>
                  </a:lnTo>
                  <a:lnTo>
                    <a:pt x="538" y="94"/>
                  </a:lnTo>
                  <a:lnTo>
                    <a:pt x="565" y="125"/>
                  </a:lnTo>
                  <a:lnTo>
                    <a:pt x="545" y="165"/>
                  </a:lnTo>
                  <a:lnTo>
                    <a:pt x="528" y="206"/>
                  </a:lnTo>
                  <a:lnTo>
                    <a:pt x="516" y="250"/>
                  </a:lnTo>
                  <a:lnTo>
                    <a:pt x="509" y="296"/>
                  </a:lnTo>
                  <a:lnTo>
                    <a:pt x="507" y="342"/>
                  </a:lnTo>
                  <a:lnTo>
                    <a:pt x="509" y="391"/>
                  </a:lnTo>
                  <a:lnTo>
                    <a:pt x="518" y="437"/>
                  </a:lnTo>
                  <a:lnTo>
                    <a:pt x="530" y="483"/>
                  </a:lnTo>
                  <a:lnTo>
                    <a:pt x="548" y="525"/>
                  </a:lnTo>
                  <a:lnTo>
                    <a:pt x="518" y="555"/>
                  </a:lnTo>
                  <a:lnTo>
                    <a:pt x="483" y="581"/>
                  </a:lnTo>
                  <a:lnTo>
                    <a:pt x="445" y="601"/>
                  </a:lnTo>
                  <a:lnTo>
                    <a:pt x="404" y="616"/>
                  </a:lnTo>
                  <a:lnTo>
                    <a:pt x="361" y="626"/>
                  </a:lnTo>
                  <a:lnTo>
                    <a:pt x="314" y="629"/>
                  </a:lnTo>
                  <a:lnTo>
                    <a:pt x="272" y="627"/>
                  </a:lnTo>
                  <a:lnTo>
                    <a:pt x="231" y="619"/>
                  </a:lnTo>
                  <a:lnTo>
                    <a:pt x="192" y="605"/>
                  </a:lnTo>
                  <a:lnTo>
                    <a:pt x="156" y="587"/>
                  </a:lnTo>
                  <a:lnTo>
                    <a:pt x="122" y="565"/>
                  </a:lnTo>
                  <a:lnTo>
                    <a:pt x="92" y="538"/>
                  </a:lnTo>
                  <a:lnTo>
                    <a:pt x="66" y="507"/>
                  </a:lnTo>
                  <a:lnTo>
                    <a:pt x="43" y="474"/>
                  </a:lnTo>
                  <a:lnTo>
                    <a:pt x="25" y="437"/>
                  </a:lnTo>
                  <a:lnTo>
                    <a:pt x="11" y="398"/>
                  </a:lnTo>
                  <a:lnTo>
                    <a:pt x="2" y="357"/>
                  </a:lnTo>
                  <a:lnTo>
                    <a:pt x="0" y="315"/>
                  </a:lnTo>
                  <a:lnTo>
                    <a:pt x="3" y="269"/>
                  </a:lnTo>
                  <a:lnTo>
                    <a:pt x="13" y="223"/>
                  </a:lnTo>
                  <a:lnTo>
                    <a:pt x="29" y="182"/>
                  </a:lnTo>
                  <a:lnTo>
                    <a:pt x="51" y="143"/>
                  </a:lnTo>
                  <a:lnTo>
                    <a:pt x="77" y="108"/>
                  </a:lnTo>
                  <a:lnTo>
                    <a:pt x="108" y="76"/>
                  </a:lnTo>
                  <a:lnTo>
                    <a:pt x="144" y="51"/>
                  </a:lnTo>
                  <a:lnTo>
                    <a:pt x="183" y="29"/>
                  </a:lnTo>
                  <a:lnTo>
                    <a:pt x="224" y="13"/>
                  </a:lnTo>
                  <a:lnTo>
                    <a:pt x="268" y="3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63" name="Freeform 415"/>
            <p:cNvSpPr/>
            <p:nvPr/>
          </p:nvSpPr>
          <p:spPr bwMode="auto">
            <a:xfrm>
              <a:off x="9209088" y="5148263"/>
              <a:ext cx="96838" cy="317500"/>
            </a:xfrm>
            <a:custGeom>
              <a:avLst/>
              <a:gdLst>
                <a:gd name="T0" fmla="*/ 373 w 729"/>
                <a:gd name="T1" fmla="*/ 0 h 2394"/>
                <a:gd name="T2" fmla="*/ 510 w 729"/>
                <a:gd name="T3" fmla="*/ 0 h 2394"/>
                <a:gd name="T4" fmla="*/ 600 w 729"/>
                <a:gd name="T5" fmla="*/ 0 h 2394"/>
                <a:gd name="T6" fmla="*/ 550 w 729"/>
                <a:gd name="T7" fmla="*/ 46 h 2394"/>
                <a:gd name="T8" fmla="*/ 513 w 729"/>
                <a:gd name="T9" fmla="*/ 105 h 2394"/>
                <a:gd name="T10" fmla="*/ 494 w 729"/>
                <a:gd name="T11" fmla="*/ 172 h 2394"/>
                <a:gd name="T12" fmla="*/ 490 w 729"/>
                <a:gd name="T13" fmla="*/ 1448 h 2394"/>
                <a:gd name="T14" fmla="*/ 502 w 729"/>
                <a:gd name="T15" fmla="*/ 1526 h 2394"/>
                <a:gd name="T16" fmla="*/ 536 w 729"/>
                <a:gd name="T17" fmla="*/ 1594 h 2394"/>
                <a:gd name="T18" fmla="*/ 588 w 729"/>
                <a:gd name="T19" fmla="*/ 1648 h 2394"/>
                <a:gd name="T20" fmla="*/ 652 w 729"/>
                <a:gd name="T21" fmla="*/ 1685 h 2394"/>
                <a:gd name="T22" fmla="*/ 729 w 729"/>
                <a:gd name="T23" fmla="*/ 1702 h 2394"/>
                <a:gd name="T24" fmla="*/ 708 w 729"/>
                <a:gd name="T25" fmla="*/ 2370 h 2394"/>
                <a:gd name="T26" fmla="*/ 659 w 729"/>
                <a:gd name="T27" fmla="*/ 2392 h 2394"/>
                <a:gd name="T28" fmla="*/ 604 w 729"/>
                <a:gd name="T29" fmla="*/ 2392 h 2394"/>
                <a:gd name="T30" fmla="*/ 555 w 729"/>
                <a:gd name="T31" fmla="*/ 2372 h 2394"/>
                <a:gd name="T32" fmla="*/ 518 w 729"/>
                <a:gd name="T33" fmla="*/ 2335 h 2394"/>
                <a:gd name="T34" fmla="*/ 498 w 729"/>
                <a:gd name="T35" fmla="*/ 2285 h 2394"/>
                <a:gd name="T36" fmla="*/ 491 w 729"/>
                <a:gd name="T37" fmla="*/ 2258 h 2394"/>
                <a:gd name="T38" fmla="*/ 481 w 729"/>
                <a:gd name="T39" fmla="*/ 2311 h 2394"/>
                <a:gd name="T40" fmla="*/ 451 w 729"/>
                <a:gd name="T41" fmla="*/ 2354 h 2394"/>
                <a:gd name="T42" fmla="*/ 408 w 729"/>
                <a:gd name="T43" fmla="*/ 2383 h 2394"/>
                <a:gd name="T44" fmla="*/ 355 w 729"/>
                <a:gd name="T45" fmla="*/ 2394 h 2394"/>
                <a:gd name="T46" fmla="*/ 301 w 729"/>
                <a:gd name="T47" fmla="*/ 2383 h 2394"/>
                <a:gd name="T48" fmla="*/ 258 w 729"/>
                <a:gd name="T49" fmla="*/ 2354 h 2394"/>
                <a:gd name="T50" fmla="*/ 229 w 729"/>
                <a:gd name="T51" fmla="*/ 2311 h 2394"/>
                <a:gd name="T52" fmla="*/ 218 w 729"/>
                <a:gd name="T53" fmla="*/ 2258 h 2394"/>
                <a:gd name="T54" fmla="*/ 201 w 729"/>
                <a:gd name="T55" fmla="*/ 1397 h 2394"/>
                <a:gd name="T56" fmla="*/ 159 w 729"/>
                <a:gd name="T57" fmla="*/ 1411 h 2394"/>
                <a:gd name="T58" fmla="*/ 109 w 729"/>
                <a:gd name="T59" fmla="*/ 1410 h 2394"/>
                <a:gd name="T60" fmla="*/ 60 w 729"/>
                <a:gd name="T61" fmla="*/ 1390 h 2394"/>
                <a:gd name="T62" fmla="*/ 24 w 729"/>
                <a:gd name="T63" fmla="*/ 1353 h 2394"/>
                <a:gd name="T64" fmla="*/ 3 w 729"/>
                <a:gd name="T65" fmla="*/ 1305 h 2394"/>
                <a:gd name="T66" fmla="*/ 0 w 729"/>
                <a:gd name="T67" fmla="*/ 137 h 2394"/>
                <a:gd name="T68" fmla="*/ 11 w 729"/>
                <a:gd name="T69" fmla="*/ 84 h 2394"/>
                <a:gd name="T70" fmla="*/ 39 w 729"/>
                <a:gd name="T71" fmla="*/ 42 h 2394"/>
                <a:gd name="T72" fmla="*/ 81 w 729"/>
                <a:gd name="T73" fmla="*/ 12 h 2394"/>
                <a:gd name="T74" fmla="*/ 133 w 729"/>
                <a:gd name="T75" fmla="*/ 1 h 2394"/>
                <a:gd name="T76" fmla="*/ 289 w 729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9" h="2394">
                  <a:moveTo>
                    <a:pt x="329" y="0"/>
                  </a:moveTo>
                  <a:lnTo>
                    <a:pt x="373" y="0"/>
                  </a:lnTo>
                  <a:lnTo>
                    <a:pt x="463" y="0"/>
                  </a:lnTo>
                  <a:lnTo>
                    <a:pt x="510" y="0"/>
                  </a:lnTo>
                  <a:lnTo>
                    <a:pt x="556" y="0"/>
                  </a:lnTo>
                  <a:lnTo>
                    <a:pt x="600" y="0"/>
                  </a:lnTo>
                  <a:lnTo>
                    <a:pt x="573" y="21"/>
                  </a:lnTo>
                  <a:lnTo>
                    <a:pt x="550" y="46"/>
                  </a:lnTo>
                  <a:lnTo>
                    <a:pt x="529" y="74"/>
                  </a:lnTo>
                  <a:lnTo>
                    <a:pt x="513" y="105"/>
                  </a:lnTo>
                  <a:lnTo>
                    <a:pt x="501" y="137"/>
                  </a:lnTo>
                  <a:lnTo>
                    <a:pt x="494" y="172"/>
                  </a:lnTo>
                  <a:lnTo>
                    <a:pt x="490" y="208"/>
                  </a:lnTo>
                  <a:lnTo>
                    <a:pt x="490" y="1448"/>
                  </a:lnTo>
                  <a:lnTo>
                    <a:pt x="494" y="1488"/>
                  </a:lnTo>
                  <a:lnTo>
                    <a:pt x="502" y="1526"/>
                  </a:lnTo>
                  <a:lnTo>
                    <a:pt x="516" y="1562"/>
                  </a:lnTo>
                  <a:lnTo>
                    <a:pt x="536" y="1594"/>
                  </a:lnTo>
                  <a:lnTo>
                    <a:pt x="559" y="1622"/>
                  </a:lnTo>
                  <a:lnTo>
                    <a:pt x="588" y="1648"/>
                  </a:lnTo>
                  <a:lnTo>
                    <a:pt x="619" y="1668"/>
                  </a:lnTo>
                  <a:lnTo>
                    <a:pt x="652" y="1685"/>
                  </a:lnTo>
                  <a:lnTo>
                    <a:pt x="690" y="1697"/>
                  </a:lnTo>
                  <a:lnTo>
                    <a:pt x="729" y="1702"/>
                  </a:lnTo>
                  <a:lnTo>
                    <a:pt x="729" y="2354"/>
                  </a:lnTo>
                  <a:lnTo>
                    <a:pt x="708" y="2370"/>
                  </a:lnTo>
                  <a:lnTo>
                    <a:pt x="685" y="2383"/>
                  </a:lnTo>
                  <a:lnTo>
                    <a:pt x="659" y="2392"/>
                  </a:lnTo>
                  <a:lnTo>
                    <a:pt x="632" y="2394"/>
                  </a:lnTo>
                  <a:lnTo>
                    <a:pt x="604" y="2392"/>
                  </a:lnTo>
                  <a:lnTo>
                    <a:pt x="579" y="2383"/>
                  </a:lnTo>
                  <a:lnTo>
                    <a:pt x="555" y="2372"/>
                  </a:lnTo>
                  <a:lnTo>
                    <a:pt x="535" y="2354"/>
                  </a:lnTo>
                  <a:lnTo>
                    <a:pt x="518" y="2335"/>
                  </a:lnTo>
                  <a:lnTo>
                    <a:pt x="505" y="2311"/>
                  </a:lnTo>
                  <a:lnTo>
                    <a:pt x="498" y="2285"/>
                  </a:lnTo>
                  <a:lnTo>
                    <a:pt x="495" y="2258"/>
                  </a:lnTo>
                  <a:lnTo>
                    <a:pt x="491" y="2258"/>
                  </a:lnTo>
                  <a:lnTo>
                    <a:pt x="488" y="2285"/>
                  </a:lnTo>
                  <a:lnTo>
                    <a:pt x="481" y="2311"/>
                  </a:lnTo>
                  <a:lnTo>
                    <a:pt x="469" y="2335"/>
                  </a:lnTo>
                  <a:lnTo>
                    <a:pt x="451" y="2354"/>
                  </a:lnTo>
                  <a:lnTo>
                    <a:pt x="431" y="2372"/>
                  </a:lnTo>
                  <a:lnTo>
                    <a:pt x="408" y="2383"/>
                  </a:lnTo>
                  <a:lnTo>
                    <a:pt x="382" y="2392"/>
                  </a:lnTo>
                  <a:lnTo>
                    <a:pt x="355" y="2394"/>
                  </a:lnTo>
                  <a:lnTo>
                    <a:pt x="327" y="2392"/>
                  </a:lnTo>
                  <a:lnTo>
                    <a:pt x="301" y="2383"/>
                  </a:lnTo>
                  <a:lnTo>
                    <a:pt x="279" y="2372"/>
                  </a:lnTo>
                  <a:lnTo>
                    <a:pt x="258" y="2354"/>
                  </a:lnTo>
                  <a:lnTo>
                    <a:pt x="242" y="2335"/>
                  </a:lnTo>
                  <a:lnTo>
                    <a:pt x="229" y="2311"/>
                  </a:lnTo>
                  <a:lnTo>
                    <a:pt x="221" y="2285"/>
                  </a:lnTo>
                  <a:lnTo>
                    <a:pt x="218" y="2258"/>
                  </a:lnTo>
                  <a:lnTo>
                    <a:pt x="218" y="1386"/>
                  </a:lnTo>
                  <a:lnTo>
                    <a:pt x="201" y="1397"/>
                  </a:lnTo>
                  <a:lnTo>
                    <a:pt x="180" y="1406"/>
                  </a:lnTo>
                  <a:lnTo>
                    <a:pt x="159" y="1411"/>
                  </a:lnTo>
                  <a:lnTo>
                    <a:pt x="137" y="1414"/>
                  </a:lnTo>
                  <a:lnTo>
                    <a:pt x="109" y="1410"/>
                  </a:lnTo>
                  <a:lnTo>
                    <a:pt x="83" y="1403"/>
                  </a:lnTo>
                  <a:lnTo>
                    <a:pt x="60" y="1390"/>
                  </a:lnTo>
                  <a:lnTo>
                    <a:pt x="40" y="1374"/>
                  </a:lnTo>
                  <a:lnTo>
                    <a:pt x="24" y="1353"/>
                  </a:lnTo>
                  <a:lnTo>
                    <a:pt x="11" y="1330"/>
                  </a:lnTo>
                  <a:lnTo>
                    <a:pt x="3" y="1305"/>
                  </a:lnTo>
                  <a:lnTo>
                    <a:pt x="0" y="1276"/>
                  </a:lnTo>
                  <a:lnTo>
                    <a:pt x="0" y="137"/>
                  </a:lnTo>
                  <a:lnTo>
                    <a:pt x="2" y="110"/>
                  </a:lnTo>
                  <a:lnTo>
                    <a:pt x="11" y="84"/>
                  </a:lnTo>
                  <a:lnTo>
                    <a:pt x="23" y="6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81" y="12"/>
                  </a:lnTo>
                  <a:lnTo>
                    <a:pt x="106" y="4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289" y="0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64" name="Freeform 416"/>
            <p:cNvSpPr/>
            <p:nvPr/>
          </p:nvSpPr>
          <p:spPr bwMode="auto">
            <a:xfrm>
              <a:off x="9410701" y="5059363"/>
              <a:ext cx="74613" cy="82550"/>
            </a:xfrm>
            <a:custGeom>
              <a:avLst/>
              <a:gdLst>
                <a:gd name="T0" fmla="*/ 249 w 565"/>
                <a:gd name="T1" fmla="*/ 0 h 629"/>
                <a:gd name="T2" fmla="*/ 297 w 565"/>
                <a:gd name="T3" fmla="*/ 3 h 629"/>
                <a:gd name="T4" fmla="*/ 341 w 565"/>
                <a:gd name="T5" fmla="*/ 13 h 629"/>
                <a:gd name="T6" fmla="*/ 382 w 565"/>
                <a:gd name="T7" fmla="*/ 29 h 629"/>
                <a:gd name="T8" fmla="*/ 421 w 565"/>
                <a:gd name="T9" fmla="*/ 51 h 629"/>
                <a:gd name="T10" fmla="*/ 457 w 565"/>
                <a:gd name="T11" fmla="*/ 76 h 629"/>
                <a:gd name="T12" fmla="*/ 488 w 565"/>
                <a:gd name="T13" fmla="*/ 108 h 629"/>
                <a:gd name="T14" fmla="*/ 514 w 565"/>
                <a:gd name="T15" fmla="*/ 143 h 629"/>
                <a:gd name="T16" fmla="*/ 535 w 565"/>
                <a:gd name="T17" fmla="*/ 182 h 629"/>
                <a:gd name="T18" fmla="*/ 552 w 565"/>
                <a:gd name="T19" fmla="*/ 223 h 629"/>
                <a:gd name="T20" fmla="*/ 561 w 565"/>
                <a:gd name="T21" fmla="*/ 269 h 629"/>
                <a:gd name="T22" fmla="*/ 565 w 565"/>
                <a:gd name="T23" fmla="*/ 315 h 629"/>
                <a:gd name="T24" fmla="*/ 562 w 565"/>
                <a:gd name="T25" fmla="*/ 357 h 629"/>
                <a:gd name="T26" fmla="*/ 554 w 565"/>
                <a:gd name="T27" fmla="*/ 398 h 629"/>
                <a:gd name="T28" fmla="*/ 540 w 565"/>
                <a:gd name="T29" fmla="*/ 437 h 629"/>
                <a:gd name="T30" fmla="*/ 521 w 565"/>
                <a:gd name="T31" fmla="*/ 474 h 629"/>
                <a:gd name="T32" fmla="*/ 499 w 565"/>
                <a:gd name="T33" fmla="*/ 507 h 629"/>
                <a:gd name="T34" fmla="*/ 473 w 565"/>
                <a:gd name="T35" fmla="*/ 538 h 629"/>
                <a:gd name="T36" fmla="*/ 443 w 565"/>
                <a:gd name="T37" fmla="*/ 565 h 629"/>
                <a:gd name="T38" fmla="*/ 409 w 565"/>
                <a:gd name="T39" fmla="*/ 587 h 629"/>
                <a:gd name="T40" fmla="*/ 372 w 565"/>
                <a:gd name="T41" fmla="*/ 605 h 629"/>
                <a:gd name="T42" fmla="*/ 333 w 565"/>
                <a:gd name="T43" fmla="*/ 619 h 629"/>
                <a:gd name="T44" fmla="*/ 292 w 565"/>
                <a:gd name="T45" fmla="*/ 627 h 629"/>
                <a:gd name="T46" fmla="*/ 249 w 565"/>
                <a:gd name="T47" fmla="*/ 629 h 629"/>
                <a:gd name="T48" fmla="*/ 204 w 565"/>
                <a:gd name="T49" fmla="*/ 626 h 629"/>
                <a:gd name="T50" fmla="*/ 161 w 565"/>
                <a:gd name="T51" fmla="*/ 616 h 629"/>
                <a:gd name="T52" fmla="*/ 120 w 565"/>
                <a:gd name="T53" fmla="*/ 601 h 629"/>
                <a:gd name="T54" fmla="*/ 82 w 565"/>
                <a:gd name="T55" fmla="*/ 581 h 629"/>
                <a:gd name="T56" fmla="*/ 47 w 565"/>
                <a:gd name="T57" fmla="*/ 555 h 629"/>
                <a:gd name="T58" fmla="*/ 17 w 565"/>
                <a:gd name="T59" fmla="*/ 526 h 629"/>
                <a:gd name="T60" fmla="*/ 34 w 565"/>
                <a:gd name="T61" fmla="*/ 483 h 629"/>
                <a:gd name="T62" fmla="*/ 47 w 565"/>
                <a:gd name="T63" fmla="*/ 438 h 629"/>
                <a:gd name="T64" fmla="*/ 56 w 565"/>
                <a:gd name="T65" fmla="*/ 391 h 629"/>
                <a:gd name="T66" fmla="*/ 59 w 565"/>
                <a:gd name="T67" fmla="*/ 342 h 629"/>
                <a:gd name="T68" fmla="*/ 56 w 565"/>
                <a:gd name="T69" fmla="*/ 296 h 629"/>
                <a:gd name="T70" fmla="*/ 48 w 565"/>
                <a:gd name="T71" fmla="*/ 250 h 629"/>
                <a:gd name="T72" fmla="*/ 36 w 565"/>
                <a:gd name="T73" fmla="*/ 206 h 629"/>
                <a:gd name="T74" fmla="*/ 20 w 565"/>
                <a:gd name="T75" fmla="*/ 164 h 629"/>
                <a:gd name="T76" fmla="*/ 0 w 565"/>
                <a:gd name="T77" fmla="*/ 124 h 629"/>
                <a:gd name="T78" fmla="*/ 27 w 565"/>
                <a:gd name="T79" fmla="*/ 94 h 629"/>
                <a:gd name="T80" fmla="*/ 57 w 565"/>
                <a:gd name="T81" fmla="*/ 67 h 629"/>
                <a:gd name="T82" fmla="*/ 90 w 565"/>
                <a:gd name="T83" fmla="*/ 44 h 629"/>
                <a:gd name="T84" fmla="*/ 126 w 565"/>
                <a:gd name="T85" fmla="*/ 25 h 629"/>
                <a:gd name="T86" fmla="*/ 165 w 565"/>
                <a:gd name="T87" fmla="*/ 12 h 629"/>
                <a:gd name="T88" fmla="*/ 207 w 565"/>
                <a:gd name="T89" fmla="*/ 3 h 629"/>
                <a:gd name="T90" fmla="*/ 249 w 565"/>
                <a:gd name="T91" fmla="*/ 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5" h="629">
                  <a:moveTo>
                    <a:pt x="249" y="0"/>
                  </a:moveTo>
                  <a:lnTo>
                    <a:pt x="297" y="3"/>
                  </a:lnTo>
                  <a:lnTo>
                    <a:pt x="341" y="13"/>
                  </a:lnTo>
                  <a:lnTo>
                    <a:pt x="382" y="29"/>
                  </a:lnTo>
                  <a:lnTo>
                    <a:pt x="421" y="51"/>
                  </a:lnTo>
                  <a:lnTo>
                    <a:pt x="457" y="76"/>
                  </a:lnTo>
                  <a:lnTo>
                    <a:pt x="488" y="108"/>
                  </a:lnTo>
                  <a:lnTo>
                    <a:pt x="514" y="143"/>
                  </a:lnTo>
                  <a:lnTo>
                    <a:pt x="535" y="182"/>
                  </a:lnTo>
                  <a:lnTo>
                    <a:pt x="552" y="223"/>
                  </a:lnTo>
                  <a:lnTo>
                    <a:pt x="561" y="269"/>
                  </a:lnTo>
                  <a:lnTo>
                    <a:pt x="565" y="315"/>
                  </a:lnTo>
                  <a:lnTo>
                    <a:pt x="562" y="357"/>
                  </a:lnTo>
                  <a:lnTo>
                    <a:pt x="554" y="398"/>
                  </a:lnTo>
                  <a:lnTo>
                    <a:pt x="540" y="437"/>
                  </a:lnTo>
                  <a:lnTo>
                    <a:pt x="521" y="474"/>
                  </a:lnTo>
                  <a:lnTo>
                    <a:pt x="499" y="507"/>
                  </a:lnTo>
                  <a:lnTo>
                    <a:pt x="473" y="538"/>
                  </a:lnTo>
                  <a:lnTo>
                    <a:pt x="443" y="565"/>
                  </a:lnTo>
                  <a:lnTo>
                    <a:pt x="409" y="587"/>
                  </a:lnTo>
                  <a:lnTo>
                    <a:pt x="372" y="605"/>
                  </a:lnTo>
                  <a:lnTo>
                    <a:pt x="333" y="619"/>
                  </a:lnTo>
                  <a:lnTo>
                    <a:pt x="292" y="627"/>
                  </a:lnTo>
                  <a:lnTo>
                    <a:pt x="249" y="629"/>
                  </a:lnTo>
                  <a:lnTo>
                    <a:pt x="204" y="626"/>
                  </a:lnTo>
                  <a:lnTo>
                    <a:pt x="161" y="616"/>
                  </a:lnTo>
                  <a:lnTo>
                    <a:pt x="120" y="601"/>
                  </a:lnTo>
                  <a:lnTo>
                    <a:pt x="82" y="581"/>
                  </a:lnTo>
                  <a:lnTo>
                    <a:pt x="47" y="555"/>
                  </a:lnTo>
                  <a:lnTo>
                    <a:pt x="17" y="526"/>
                  </a:lnTo>
                  <a:lnTo>
                    <a:pt x="34" y="483"/>
                  </a:lnTo>
                  <a:lnTo>
                    <a:pt x="47" y="438"/>
                  </a:lnTo>
                  <a:lnTo>
                    <a:pt x="56" y="391"/>
                  </a:lnTo>
                  <a:lnTo>
                    <a:pt x="59" y="342"/>
                  </a:lnTo>
                  <a:lnTo>
                    <a:pt x="56" y="296"/>
                  </a:lnTo>
                  <a:lnTo>
                    <a:pt x="48" y="250"/>
                  </a:lnTo>
                  <a:lnTo>
                    <a:pt x="36" y="206"/>
                  </a:lnTo>
                  <a:lnTo>
                    <a:pt x="20" y="164"/>
                  </a:lnTo>
                  <a:lnTo>
                    <a:pt x="0" y="124"/>
                  </a:lnTo>
                  <a:lnTo>
                    <a:pt x="27" y="94"/>
                  </a:lnTo>
                  <a:lnTo>
                    <a:pt x="57" y="67"/>
                  </a:lnTo>
                  <a:lnTo>
                    <a:pt x="90" y="44"/>
                  </a:lnTo>
                  <a:lnTo>
                    <a:pt x="126" y="25"/>
                  </a:lnTo>
                  <a:lnTo>
                    <a:pt x="165" y="12"/>
                  </a:lnTo>
                  <a:lnTo>
                    <a:pt x="207" y="3"/>
                  </a:lnTo>
                  <a:lnTo>
                    <a:pt x="2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  <p:sp>
          <p:nvSpPr>
            <p:cNvPr id="65" name="Freeform 417"/>
            <p:cNvSpPr/>
            <p:nvPr/>
          </p:nvSpPr>
          <p:spPr bwMode="auto">
            <a:xfrm>
              <a:off x="9412288" y="5148263"/>
              <a:ext cx="96838" cy="317500"/>
            </a:xfrm>
            <a:custGeom>
              <a:avLst/>
              <a:gdLst>
                <a:gd name="T0" fmla="*/ 510 w 728"/>
                <a:gd name="T1" fmla="*/ 0 h 2394"/>
                <a:gd name="T2" fmla="*/ 579 w 728"/>
                <a:gd name="T3" fmla="*/ 0 h 2394"/>
                <a:gd name="T4" fmla="*/ 594 w 728"/>
                <a:gd name="T5" fmla="*/ 0 h 2394"/>
                <a:gd name="T6" fmla="*/ 621 w 728"/>
                <a:gd name="T7" fmla="*/ 4 h 2394"/>
                <a:gd name="T8" fmla="*/ 669 w 728"/>
                <a:gd name="T9" fmla="*/ 25 h 2394"/>
                <a:gd name="T10" fmla="*/ 705 w 728"/>
                <a:gd name="T11" fmla="*/ 61 h 2394"/>
                <a:gd name="T12" fmla="*/ 725 w 728"/>
                <a:gd name="T13" fmla="*/ 110 h 2394"/>
                <a:gd name="T14" fmla="*/ 728 w 728"/>
                <a:gd name="T15" fmla="*/ 1276 h 2394"/>
                <a:gd name="T16" fmla="*/ 717 w 728"/>
                <a:gd name="T17" fmla="*/ 1330 h 2394"/>
                <a:gd name="T18" fmla="*/ 688 w 728"/>
                <a:gd name="T19" fmla="*/ 1374 h 2394"/>
                <a:gd name="T20" fmla="*/ 645 w 728"/>
                <a:gd name="T21" fmla="*/ 1403 h 2394"/>
                <a:gd name="T22" fmla="*/ 592 w 728"/>
                <a:gd name="T23" fmla="*/ 1414 h 2394"/>
                <a:gd name="T24" fmla="*/ 547 w 728"/>
                <a:gd name="T25" fmla="*/ 1406 h 2394"/>
                <a:gd name="T26" fmla="*/ 509 w 728"/>
                <a:gd name="T27" fmla="*/ 1386 h 2394"/>
                <a:gd name="T28" fmla="*/ 506 w 728"/>
                <a:gd name="T29" fmla="*/ 2285 h 2394"/>
                <a:gd name="T30" fmla="*/ 486 w 728"/>
                <a:gd name="T31" fmla="*/ 2335 h 2394"/>
                <a:gd name="T32" fmla="*/ 449 w 728"/>
                <a:gd name="T33" fmla="*/ 2372 h 2394"/>
                <a:gd name="T34" fmla="*/ 401 w 728"/>
                <a:gd name="T35" fmla="*/ 2392 h 2394"/>
                <a:gd name="T36" fmla="*/ 345 w 728"/>
                <a:gd name="T37" fmla="*/ 2392 h 2394"/>
                <a:gd name="T38" fmla="*/ 297 w 728"/>
                <a:gd name="T39" fmla="*/ 2372 h 2394"/>
                <a:gd name="T40" fmla="*/ 260 w 728"/>
                <a:gd name="T41" fmla="*/ 2335 h 2394"/>
                <a:gd name="T42" fmla="*/ 240 w 728"/>
                <a:gd name="T43" fmla="*/ 2285 h 2394"/>
                <a:gd name="T44" fmla="*/ 233 w 728"/>
                <a:gd name="T45" fmla="*/ 2258 h 2394"/>
                <a:gd name="T46" fmla="*/ 222 w 728"/>
                <a:gd name="T47" fmla="*/ 2311 h 2394"/>
                <a:gd name="T48" fmla="*/ 192 w 728"/>
                <a:gd name="T49" fmla="*/ 2354 h 2394"/>
                <a:gd name="T50" fmla="*/ 149 w 728"/>
                <a:gd name="T51" fmla="*/ 2383 h 2394"/>
                <a:gd name="T52" fmla="*/ 96 w 728"/>
                <a:gd name="T53" fmla="*/ 2394 h 2394"/>
                <a:gd name="T54" fmla="*/ 43 w 728"/>
                <a:gd name="T55" fmla="*/ 2383 h 2394"/>
                <a:gd name="T56" fmla="*/ 0 w 728"/>
                <a:gd name="T57" fmla="*/ 2354 h 2394"/>
                <a:gd name="T58" fmla="*/ 39 w 728"/>
                <a:gd name="T59" fmla="*/ 1697 h 2394"/>
                <a:gd name="T60" fmla="*/ 109 w 728"/>
                <a:gd name="T61" fmla="*/ 1668 h 2394"/>
                <a:gd name="T62" fmla="*/ 168 w 728"/>
                <a:gd name="T63" fmla="*/ 1622 h 2394"/>
                <a:gd name="T64" fmla="*/ 210 w 728"/>
                <a:gd name="T65" fmla="*/ 1560 h 2394"/>
                <a:gd name="T66" fmla="*/ 234 w 728"/>
                <a:gd name="T67" fmla="*/ 1488 h 2394"/>
                <a:gd name="T68" fmla="*/ 236 w 728"/>
                <a:gd name="T69" fmla="*/ 208 h 2394"/>
                <a:gd name="T70" fmla="*/ 227 w 728"/>
                <a:gd name="T71" fmla="*/ 137 h 2394"/>
                <a:gd name="T72" fmla="*/ 199 w 728"/>
                <a:gd name="T73" fmla="*/ 74 h 2394"/>
                <a:gd name="T74" fmla="*/ 155 w 728"/>
                <a:gd name="T75" fmla="*/ 21 h 2394"/>
                <a:gd name="T76" fmla="*/ 438 w 728"/>
                <a:gd name="T77" fmla="*/ 0 h 2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8" h="2394">
                  <a:moveTo>
                    <a:pt x="476" y="0"/>
                  </a:moveTo>
                  <a:lnTo>
                    <a:pt x="510" y="0"/>
                  </a:lnTo>
                  <a:lnTo>
                    <a:pt x="561" y="0"/>
                  </a:lnTo>
                  <a:lnTo>
                    <a:pt x="579" y="0"/>
                  </a:lnTo>
                  <a:lnTo>
                    <a:pt x="591" y="0"/>
                  </a:lnTo>
                  <a:lnTo>
                    <a:pt x="594" y="0"/>
                  </a:lnTo>
                  <a:lnTo>
                    <a:pt x="594" y="1"/>
                  </a:lnTo>
                  <a:lnTo>
                    <a:pt x="621" y="4"/>
                  </a:lnTo>
                  <a:lnTo>
                    <a:pt x="647" y="12"/>
                  </a:lnTo>
                  <a:lnTo>
                    <a:pt x="669" y="25"/>
                  </a:lnTo>
                  <a:lnTo>
                    <a:pt x="689" y="42"/>
                  </a:lnTo>
                  <a:lnTo>
                    <a:pt x="705" y="61"/>
                  </a:lnTo>
                  <a:lnTo>
                    <a:pt x="717" y="84"/>
                  </a:lnTo>
                  <a:lnTo>
                    <a:pt x="725" y="110"/>
                  </a:lnTo>
                  <a:lnTo>
                    <a:pt x="728" y="137"/>
                  </a:lnTo>
                  <a:lnTo>
                    <a:pt x="728" y="1276"/>
                  </a:lnTo>
                  <a:lnTo>
                    <a:pt x="725" y="1305"/>
                  </a:lnTo>
                  <a:lnTo>
                    <a:pt x="717" y="1330"/>
                  </a:lnTo>
                  <a:lnTo>
                    <a:pt x="704" y="1353"/>
                  </a:lnTo>
                  <a:lnTo>
                    <a:pt x="688" y="1374"/>
                  </a:lnTo>
                  <a:lnTo>
                    <a:pt x="667" y="1390"/>
                  </a:lnTo>
                  <a:lnTo>
                    <a:pt x="645" y="1403"/>
                  </a:lnTo>
                  <a:lnTo>
                    <a:pt x="619" y="1410"/>
                  </a:lnTo>
                  <a:lnTo>
                    <a:pt x="592" y="1414"/>
                  </a:lnTo>
                  <a:lnTo>
                    <a:pt x="569" y="1411"/>
                  </a:lnTo>
                  <a:lnTo>
                    <a:pt x="547" y="1406"/>
                  </a:lnTo>
                  <a:lnTo>
                    <a:pt x="527" y="1397"/>
                  </a:lnTo>
                  <a:lnTo>
                    <a:pt x="509" y="1386"/>
                  </a:lnTo>
                  <a:lnTo>
                    <a:pt x="509" y="2258"/>
                  </a:lnTo>
                  <a:lnTo>
                    <a:pt x="506" y="2285"/>
                  </a:lnTo>
                  <a:lnTo>
                    <a:pt x="499" y="2311"/>
                  </a:lnTo>
                  <a:lnTo>
                    <a:pt x="486" y="2335"/>
                  </a:lnTo>
                  <a:lnTo>
                    <a:pt x="470" y="2354"/>
                  </a:lnTo>
                  <a:lnTo>
                    <a:pt x="449" y="2372"/>
                  </a:lnTo>
                  <a:lnTo>
                    <a:pt x="426" y="2383"/>
                  </a:lnTo>
                  <a:lnTo>
                    <a:pt x="401" y="2392"/>
                  </a:lnTo>
                  <a:lnTo>
                    <a:pt x="372" y="2394"/>
                  </a:lnTo>
                  <a:lnTo>
                    <a:pt x="345" y="2392"/>
                  </a:lnTo>
                  <a:lnTo>
                    <a:pt x="320" y="2383"/>
                  </a:lnTo>
                  <a:lnTo>
                    <a:pt x="297" y="2372"/>
                  </a:lnTo>
                  <a:lnTo>
                    <a:pt x="276" y="2354"/>
                  </a:lnTo>
                  <a:lnTo>
                    <a:pt x="260" y="2335"/>
                  </a:lnTo>
                  <a:lnTo>
                    <a:pt x="247" y="2311"/>
                  </a:lnTo>
                  <a:lnTo>
                    <a:pt x="240" y="2285"/>
                  </a:lnTo>
                  <a:lnTo>
                    <a:pt x="236" y="2258"/>
                  </a:lnTo>
                  <a:lnTo>
                    <a:pt x="233" y="2258"/>
                  </a:lnTo>
                  <a:lnTo>
                    <a:pt x="230" y="2285"/>
                  </a:lnTo>
                  <a:lnTo>
                    <a:pt x="222" y="2311"/>
                  </a:lnTo>
                  <a:lnTo>
                    <a:pt x="209" y="2335"/>
                  </a:lnTo>
                  <a:lnTo>
                    <a:pt x="192" y="2354"/>
                  </a:lnTo>
                  <a:lnTo>
                    <a:pt x="173" y="2372"/>
                  </a:lnTo>
                  <a:lnTo>
                    <a:pt x="149" y="2383"/>
                  </a:lnTo>
                  <a:lnTo>
                    <a:pt x="123" y="2392"/>
                  </a:lnTo>
                  <a:lnTo>
                    <a:pt x="96" y="2394"/>
                  </a:lnTo>
                  <a:lnTo>
                    <a:pt x="69" y="2392"/>
                  </a:lnTo>
                  <a:lnTo>
                    <a:pt x="43" y="2383"/>
                  </a:lnTo>
                  <a:lnTo>
                    <a:pt x="19" y="2372"/>
                  </a:lnTo>
                  <a:lnTo>
                    <a:pt x="0" y="2354"/>
                  </a:lnTo>
                  <a:lnTo>
                    <a:pt x="0" y="1702"/>
                  </a:lnTo>
                  <a:lnTo>
                    <a:pt x="39" y="1697"/>
                  </a:lnTo>
                  <a:lnTo>
                    <a:pt x="75" y="1685"/>
                  </a:lnTo>
                  <a:lnTo>
                    <a:pt x="109" y="1668"/>
                  </a:lnTo>
                  <a:lnTo>
                    <a:pt x="140" y="1648"/>
                  </a:lnTo>
                  <a:lnTo>
                    <a:pt x="168" y="1622"/>
                  </a:lnTo>
                  <a:lnTo>
                    <a:pt x="191" y="1593"/>
                  </a:lnTo>
                  <a:lnTo>
                    <a:pt x="210" y="1560"/>
                  </a:lnTo>
                  <a:lnTo>
                    <a:pt x="224" y="1526"/>
                  </a:lnTo>
                  <a:lnTo>
                    <a:pt x="234" y="1488"/>
                  </a:lnTo>
                  <a:lnTo>
                    <a:pt x="236" y="1448"/>
                  </a:lnTo>
                  <a:lnTo>
                    <a:pt x="236" y="208"/>
                  </a:lnTo>
                  <a:lnTo>
                    <a:pt x="234" y="172"/>
                  </a:lnTo>
                  <a:lnTo>
                    <a:pt x="227" y="137"/>
                  </a:lnTo>
                  <a:lnTo>
                    <a:pt x="215" y="105"/>
                  </a:lnTo>
                  <a:lnTo>
                    <a:pt x="199" y="74"/>
                  </a:lnTo>
                  <a:lnTo>
                    <a:pt x="178" y="46"/>
                  </a:lnTo>
                  <a:lnTo>
                    <a:pt x="155" y="21"/>
                  </a:lnTo>
                  <a:lnTo>
                    <a:pt x="128" y="0"/>
                  </a:lnTo>
                  <a:lnTo>
                    <a:pt x="438" y="0"/>
                  </a:lnTo>
                  <a:lnTo>
                    <a:pt x="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宋体" panose="02010600030101010101" pitchFamily="2" charset="-122"/>
              </a:endParaRPr>
            </a:p>
          </p:txBody>
        </p:sp>
      </p:grpSp>
      <p:sp>
        <p:nvSpPr>
          <p:cNvPr id="66" name="îṧ1ïḓê"/>
          <p:cNvSpPr/>
          <p:nvPr/>
        </p:nvSpPr>
        <p:spPr bwMode="auto">
          <a:xfrm>
            <a:off x="4411487" y="1487990"/>
            <a:ext cx="2902900" cy="55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</a:t>
            </a:r>
            <a:endParaRPr lang="zh-CN" altLang="en-US" sz="1400" dirty="0">
              <a:latin typeface="+mn-ea"/>
            </a:endParaRPr>
          </a:p>
        </p:txBody>
      </p:sp>
      <p:sp>
        <p:nvSpPr>
          <p:cNvPr id="67" name="îṧ1ïḓê"/>
          <p:cNvSpPr/>
          <p:nvPr/>
        </p:nvSpPr>
        <p:spPr bwMode="auto">
          <a:xfrm>
            <a:off x="3122973" y="2320715"/>
            <a:ext cx="2902900" cy="55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</a:t>
            </a:r>
            <a:endParaRPr lang="zh-CN" altLang="en-US" sz="1400" dirty="0">
              <a:latin typeface="+mn-ea"/>
            </a:endParaRPr>
          </a:p>
        </p:txBody>
      </p:sp>
      <p:sp>
        <p:nvSpPr>
          <p:cNvPr id="68" name="îṧ1ïḓê"/>
          <p:cNvSpPr/>
          <p:nvPr/>
        </p:nvSpPr>
        <p:spPr bwMode="auto">
          <a:xfrm>
            <a:off x="1922728" y="3257565"/>
            <a:ext cx="2902900" cy="55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</a:t>
            </a:r>
            <a:endParaRPr lang="zh-CN" altLang="en-US" sz="1400" dirty="0">
              <a:latin typeface="+mn-ea"/>
            </a:endParaRPr>
          </a:p>
        </p:txBody>
      </p:sp>
      <p:sp>
        <p:nvSpPr>
          <p:cNvPr id="69" name="îṧ1ïḓê"/>
          <p:cNvSpPr/>
          <p:nvPr/>
        </p:nvSpPr>
        <p:spPr bwMode="auto">
          <a:xfrm>
            <a:off x="768350" y="4227830"/>
            <a:ext cx="2902585" cy="91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</a:t>
            </a:r>
            <a:endParaRPr lang="zh-CN" altLang="en-US" sz="14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1" accel="20000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  <p:bldP spid="41" grpId="0"/>
      <p:bldP spid="42" grpId="0"/>
      <p:bldP spid="43" grpId="0"/>
      <p:bldP spid="66" grpId="0"/>
      <p:bldP spid="67" grpId="0"/>
      <p:bldP spid="68" grpId="0"/>
      <p:bldP spid="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2614411" cy="6858000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307205" y="1931830"/>
            <a:ext cx="2962141" cy="4926169"/>
          </a:xfrm>
          <a:prstGeom prst="rect">
            <a:avLst/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screen">
            <a:alphaModFix amt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360279" flipH="1">
            <a:off x="-1074851" y="3069188"/>
            <a:ext cx="4764110" cy="4764110"/>
          </a:xfrm>
          <a:prstGeom prst="rect">
            <a:avLst/>
          </a:prstGeom>
        </p:spPr>
      </p:pic>
      <p:sp>
        <p:nvSpPr>
          <p:cNvPr id="7" name="KSO_Shape"/>
          <p:cNvSpPr/>
          <p:nvPr/>
        </p:nvSpPr>
        <p:spPr bwMode="auto">
          <a:xfrm>
            <a:off x="9550743" y="4028312"/>
            <a:ext cx="513822" cy="500116"/>
          </a:xfrm>
          <a:custGeom>
            <a:avLst/>
            <a:gdLst>
              <a:gd name="T0" fmla="*/ 666817 w 2390775"/>
              <a:gd name="T1" fmla="*/ 1651200 h 2327275"/>
              <a:gd name="T2" fmla="*/ 566198 w 2390775"/>
              <a:gd name="T3" fmla="*/ 1648988 h 2327275"/>
              <a:gd name="T4" fmla="*/ 521900 w 2390775"/>
              <a:gd name="T5" fmla="*/ 1642352 h 2327275"/>
              <a:gd name="T6" fmla="*/ 451657 w 2390775"/>
              <a:gd name="T7" fmla="*/ 1625606 h 2327275"/>
              <a:gd name="T8" fmla="*/ 414954 w 2390775"/>
              <a:gd name="T9" fmla="*/ 1611703 h 2327275"/>
              <a:gd name="T10" fmla="*/ 386794 w 2390775"/>
              <a:gd name="T11" fmla="*/ 1596536 h 2327275"/>
              <a:gd name="T12" fmla="*/ 361480 w 2390775"/>
              <a:gd name="T13" fmla="*/ 1577261 h 2327275"/>
              <a:gd name="T14" fmla="*/ 340280 w 2390775"/>
              <a:gd name="T15" fmla="*/ 1553247 h 2327275"/>
              <a:gd name="T16" fmla="*/ 888937 w 2390775"/>
              <a:gd name="T17" fmla="*/ 1206621 h 2327275"/>
              <a:gd name="T18" fmla="*/ 1840488 w 2390775"/>
              <a:gd name="T19" fmla="*/ 1219287 h 2327275"/>
              <a:gd name="T20" fmla="*/ 1623069 w 2390775"/>
              <a:gd name="T21" fmla="*/ 1586618 h 2327275"/>
              <a:gd name="T22" fmla="*/ 1603447 w 2390775"/>
              <a:gd name="T23" fmla="*/ 1604668 h 2327275"/>
              <a:gd name="T24" fmla="*/ 1586041 w 2390775"/>
              <a:gd name="T25" fmla="*/ 1615435 h 2327275"/>
              <a:gd name="T26" fmla="*/ 1564203 w 2390775"/>
              <a:gd name="T27" fmla="*/ 1624302 h 2327275"/>
              <a:gd name="T28" fmla="*/ 1537619 w 2390775"/>
              <a:gd name="T29" fmla="*/ 1631584 h 2327275"/>
              <a:gd name="T30" fmla="*/ 1504706 w 2390775"/>
              <a:gd name="T31" fmla="*/ 1636335 h 2327275"/>
              <a:gd name="T32" fmla="*/ 1344252 w 2390775"/>
              <a:gd name="T33" fmla="*/ 1642035 h 2327275"/>
              <a:gd name="T34" fmla="*/ 1310389 w 2390775"/>
              <a:gd name="T35" fmla="*/ 991605 h 2327275"/>
              <a:gd name="T36" fmla="*/ 441594 w 2390775"/>
              <a:gd name="T37" fmla="*/ 1195662 h 2327275"/>
              <a:gd name="T38" fmla="*/ 81238 w 2390775"/>
              <a:gd name="T39" fmla="*/ 1104844 h 2327275"/>
              <a:gd name="T40" fmla="*/ 72704 w 2390775"/>
              <a:gd name="T41" fmla="*/ 1075414 h 2327275"/>
              <a:gd name="T42" fmla="*/ 71439 w 2390775"/>
              <a:gd name="T43" fmla="*/ 1055795 h 2327275"/>
              <a:gd name="T44" fmla="*/ 73335 w 2390775"/>
              <a:gd name="T45" fmla="*/ 1033327 h 2327275"/>
              <a:gd name="T46" fmla="*/ 79342 w 2390775"/>
              <a:gd name="T47" fmla="*/ 1007378 h 2327275"/>
              <a:gd name="T48" fmla="*/ 89773 w 2390775"/>
              <a:gd name="T49" fmla="*/ 977316 h 2327275"/>
              <a:gd name="T50" fmla="*/ 110320 w 2390775"/>
              <a:gd name="T51" fmla="*/ 933964 h 2327275"/>
              <a:gd name="T52" fmla="*/ 509555 w 2390775"/>
              <a:gd name="T53" fmla="*/ 642520 h 2327275"/>
              <a:gd name="T54" fmla="*/ 1847476 w 2390775"/>
              <a:gd name="T55" fmla="*/ 860382 h 2327275"/>
              <a:gd name="T56" fmla="*/ 1866124 w 2390775"/>
              <a:gd name="T57" fmla="*/ 899590 h 2327275"/>
              <a:gd name="T58" fmla="*/ 1881611 w 2390775"/>
              <a:gd name="T59" fmla="*/ 941329 h 2327275"/>
              <a:gd name="T60" fmla="*/ 1899627 w 2390775"/>
              <a:gd name="T61" fmla="*/ 1008363 h 2327275"/>
              <a:gd name="T62" fmla="*/ 1904368 w 2390775"/>
              <a:gd name="T63" fmla="*/ 1046940 h 2327275"/>
              <a:gd name="T64" fmla="*/ 1904052 w 2390775"/>
              <a:gd name="T65" fmla="*/ 1078876 h 2327275"/>
              <a:gd name="T66" fmla="*/ 1898679 w 2390775"/>
              <a:gd name="T67" fmla="*/ 1110496 h 2327275"/>
              <a:gd name="T68" fmla="*/ 1886036 w 2390775"/>
              <a:gd name="T69" fmla="*/ 1139903 h 2327275"/>
              <a:gd name="T70" fmla="*/ 1704931 w 2390775"/>
              <a:gd name="T71" fmla="*/ 607105 h 2327275"/>
              <a:gd name="T72" fmla="*/ 1269206 w 2390775"/>
              <a:gd name="T73" fmla="*/ 633 h 2327275"/>
              <a:gd name="T74" fmla="*/ 1298604 w 2390775"/>
              <a:gd name="T75" fmla="*/ 7913 h 2327275"/>
              <a:gd name="T76" fmla="*/ 1316622 w 2390775"/>
              <a:gd name="T77" fmla="*/ 16460 h 2327275"/>
              <a:gd name="T78" fmla="*/ 1334957 w 2390775"/>
              <a:gd name="T79" fmla="*/ 29437 h 2327275"/>
              <a:gd name="T80" fmla="*/ 1354556 w 2390775"/>
              <a:gd name="T81" fmla="*/ 47796 h 2327275"/>
              <a:gd name="T82" fmla="*/ 1374787 w 2390775"/>
              <a:gd name="T83" fmla="*/ 71853 h 2327275"/>
              <a:gd name="T84" fmla="*/ 1402289 w 2390775"/>
              <a:gd name="T85" fmla="*/ 111420 h 2327275"/>
              <a:gd name="T86" fmla="*/ 1454131 w 2390775"/>
              <a:gd name="T87" fmla="*/ 603311 h 2327275"/>
              <a:gd name="T88" fmla="*/ 851305 w 2390775"/>
              <a:gd name="T89" fmla="*/ 0 h 2327275"/>
              <a:gd name="T90" fmla="*/ 776986 w 2390775"/>
              <a:gd name="T91" fmla="*/ 648844 h 2327275"/>
              <a:gd name="T92" fmla="*/ 537523 w 2390775"/>
              <a:gd name="T93" fmla="*/ 174396 h 2327275"/>
              <a:gd name="T94" fmla="*/ 561912 w 2390775"/>
              <a:gd name="T95" fmla="*/ 138631 h 2327275"/>
              <a:gd name="T96" fmla="*/ 590420 w 2390775"/>
              <a:gd name="T97" fmla="*/ 103815 h 2327275"/>
              <a:gd name="T98" fmla="*/ 639199 w 2390775"/>
              <a:gd name="T99" fmla="*/ 54439 h 2327275"/>
              <a:gd name="T100" fmla="*/ 670241 w 2390775"/>
              <a:gd name="T101" fmla="*/ 30701 h 2327275"/>
              <a:gd name="T102" fmla="*/ 698115 w 2390775"/>
              <a:gd name="T103" fmla="*/ 15192 h 2327275"/>
              <a:gd name="T104" fmla="*/ 728206 w 2390775"/>
              <a:gd name="T105" fmla="*/ 4114 h 2327275"/>
              <a:gd name="T106" fmla="*/ 759565 w 2390775"/>
              <a:gd name="T107" fmla="*/ 0 h 232727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390775" h="2327275">
                <a:moveTo>
                  <a:pt x="1115616" y="1514475"/>
                </a:moveTo>
                <a:lnTo>
                  <a:pt x="1116013" y="2073275"/>
                </a:lnTo>
                <a:lnTo>
                  <a:pt x="959557" y="2072879"/>
                </a:lnTo>
                <a:lnTo>
                  <a:pt x="836855" y="2072482"/>
                </a:lnTo>
                <a:lnTo>
                  <a:pt x="750685" y="2072085"/>
                </a:lnTo>
                <a:lnTo>
                  <a:pt x="737978" y="2071689"/>
                </a:lnTo>
                <a:lnTo>
                  <a:pt x="724080" y="2070896"/>
                </a:lnTo>
                <a:lnTo>
                  <a:pt x="710579" y="2069706"/>
                </a:lnTo>
                <a:lnTo>
                  <a:pt x="696680" y="2067723"/>
                </a:lnTo>
                <a:lnTo>
                  <a:pt x="682782" y="2065740"/>
                </a:lnTo>
                <a:lnTo>
                  <a:pt x="668487" y="2063757"/>
                </a:lnTo>
                <a:lnTo>
                  <a:pt x="654985" y="2061377"/>
                </a:lnTo>
                <a:lnTo>
                  <a:pt x="641087" y="2058998"/>
                </a:lnTo>
                <a:lnTo>
                  <a:pt x="614482" y="2053049"/>
                </a:lnTo>
                <a:lnTo>
                  <a:pt x="589465" y="2046703"/>
                </a:lnTo>
                <a:lnTo>
                  <a:pt x="566830" y="2040358"/>
                </a:lnTo>
                <a:lnTo>
                  <a:pt x="556903" y="2037185"/>
                </a:lnTo>
                <a:lnTo>
                  <a:pt x="547769" y="2034012"/>
                </a:lnTo>
                <a:lnTo>
                  <a:pt x="529503" y="2026874"/>
                </a:lnTo>
                <a:lnTo>
                  <a:pt x="520767" y="2022908"/>
                </a:lnTo>
                <a:lnTo>
                  <a:pt x="512031" y="2018149"/>
                </a:lnTo>
                <a:lnTo>
                  <a:pt x="502898" y="2013786"/>
                </a:lnTo>
                <a:lnTo>
                  <a:pt x="493765" y="2009027"/>
                </a:lnTo>
                <a:lnTo>
                  <a:pt x="485426" y="2003871"/>
                </a:lnTo>
                <a:lnTo>
                  <a:pt x="477087" y="1998319"/>
                </a:lnTo>
                <a:lnTo>
                  <a:pt x="468747" y="1992370"/>
                </a:lnTo>
                <a:lnTo>
                  <a:pt x="461203" y="1986421"/>
                </a:lnTo>
                <a:lnTo>
                  <a:pt x="453658" y="1979679"/>
                </a:lnTo>
                <a:lnTo>
                  <a:pt x="446113" y="1972541"/>
                </a:lnTo>
                <a:lnTo>
                  <a:pt x="439362" y="1965402"/>
                </a:lnTo>
                <a:lnTo>
                  <a:pt x="433009" y="1957470"/>
                </a:lnTo>
                <a:lnTo>
                  <a:pt x="427052" y="1949538"/>
                </a:lnTo>
                <a:lnTo>
                  <a:pt x="421890" y="1941210"/>
                </a:lnTo>
                <a:lnTo>
                  <a:pt x="400050" y="1903930"/>
                </a:lnTo>
                <a:lnTo>
                  <a:pt x="616864" y="1518045"/>
                </a:lnTo>
                <a:lnTo>
                  <a:pt x="1115616" y="1514475"/>
                </a:lnTo>
                <a:close/>
                <a:moveTo>
                  <a:pt x="1644538" y="1244600"/>
                </a:moveTo>
                <a:lnTo>
                  <a:pt x="1644538" y="1533950"/>
                </a:lnTo>
                <a:lnTo>
                  <a:pt x="1919386" y="1532757"/>
                </a:lnTo>
                <a:lnTo>
                  <a:pt x="2309813" y="1530372"/>
                </a:lnTo>
                <a:lnTo>
                  <a:pt x="2054824" y="1965986"/>
                </a:lnTo>
                <a:lnTo>
                  <a:pt x="2049263" y="1974333"/>
                </a:lnTo>
                <a:lnTo>
                  <a:pt x="2043703" y="1983077"/>
                </a:lnTo>
                <a:lnTo>
                  <a:pt x="2036951" y="1991423"/>
                </a:lnTo>
                <a:lnTo>
                  <a:pt x="2029802" y="1999373"/>
                </a:lnTo>
                <a:lnTo>
                  <a:pt x="2021858" y="2006924"/>
                </a:lnTo>
                <a:lnTo>
                  <a:pt x="2017092" y="2010501"/>
                </a:lnTo>
                <a:lnTo>
                  <a:pt x="2012326" y="2014078"/>
                </a:lnTo>
                <a:lnTo>
                  <a:pt x="2007162" y="2017656"/>
                </a:lnTo>
                <a:lnTo>
                  <a:pt x="2001999" y="2020835"/>
                </a:lnTo>
                <a:lnTo>
                  <a:pt x="1996439" y="2024412"/>
                </a:lnTo>
                <a:lnTo>
                  <a:pt x="1990481" y="2027592"/>
                </a:lnTo>
                <a:lnTo>
                  <a:pt x="1984126" y="2030772"/>
                </a:lnTo>
                <a:lnTo>
                  <a:pt x="1977771" y="2033554"/>
                </a:lnTo>
                <a:lnTo>
                  <a:pt x="1970622" y="2036336"/>
                </a:lnTo>
                <a:lnTo>
                  <a:pt x="1963075" y="2038721"/>
                </a:lnTo>
                <a:lnTo>
                  <a:pt x="1955132" y="2041503"/>
                </a:lnTo>
                <a:lnTo>
                  <a:pt x="1947188" y="2043490"/>
                </a:lnTo>
                <a:lnTo>
                  <a:pt x="1938450" y="2045875"/>
                </a:lnTo>
                <a:lnTo>
                  <a:pt x="1929712" y="2047862"/>
                </a:lnTo>
                <a:lnTo>
                  <a:pt x="1919783" y="2049452"/>
                </a:lnTo>
                <a:lnTo>
                  <a:pt x="1909853" y="2051042"/>
                </a:lnTo>
                <a:lnTo>
                  <a:pt x="1899527" y="2052632"/>
                </a:lnTo>
                <a:lnTo>
                  <a:pt x="1888406" y="2053824"/>
                </a:lnTo>
                <a:lnTo>
                  <a:pt x="1877285" y="2055017"/>
                </a:lnTo>
                <a:lnTo>
                  <a:pt x="1864972" y="2055812"/>
                </a:lnTo>
                <a:lnTo>
                  <a:pt x="1839155" y="2057004"/>
                </a:lnTo>
                <a:lnTo>
                  <a:pt x="1687036" y="2060979"/>
                </a:lnTo>
                <a:lnTo>
                  <a:pt x="1642552" y="2062171"/>
                </a:lnTo>
                <a:lnTo>
                  <a:pt x="1644140" y="2327275"/>
                </a:lnTo>
                <a:lnTo>
                  <a:pt x="1273175" y="1801439"/>
                </a:lnTo>
                <a:lnTo>
                  <a:pt x="1644538" y="1244600"/>
                </a:lnTo>
                <a:close/>
                <a:moveTo>
                  <a:pt x="639492" y="806450"/>
                </a:moveTo>
                <a:lnTo>
                  <a:pt x="939800" y="1403808"/>
                </a:lnTo>
                <a:lnTo>
                  <a:pt x="688684" y="1261221"/>
                </a:lnTo>
                <a:lnTo>
                  <a:pt x="554200" y="1500720"/>
                </a:lnTo>
                <a:lnTo>
                  <a:pt x="363781" y="1841500"/>
                </a:lnTo>
                <a:lnTo>
                  <a:pt x="111078" y="1404603"/>
                </a:lnTo>
                <a:lnTo>
                  <a:pt x="106318" y="1395865"/>
                </a:lnTo>
                <a:lnTo>
                  <a:pt x="101954" y="1386730"/>
                </a:lnTo>
                <a:lnTo>
                  <a:pt x="97987" y="1376403"/>
                </a:lnTo>
                <a:lnTo>
                  <a:pt x="94813" y="1366473"/>
                </a:lnTo>
                <a:lnTo>
                  <a:pt x="92036" y="1355750"/>
                </a:lnTo>
                <a:lnTo>
                  <a:pt x="91243" y="1349792"/>
                </a:lnTo>
                <a:lnTo>
                  <a:pt x="90449" y="1344231"/>
                </a:lnTo>
                <a:lnTo>
                  <a:pt x="90053" y="1337877"/>
                </a:lnTo>
                <a:lnTo>
                  <a:pt x="89656" y="1331919"/>
                </a:lnTo>
                <a:lnTo>
                  <a:pt x="89656" y="1325167"/>
                </a:lnTo>
                <a:lnTo>
                  <a:pt x="89656" y="1318415"/>
                </a:lnTo>
                <a:lnTo>
                  <a:pt x="90053" y="1311265"/>
                </a:lnTo>
                <a:lnTo>
                  <a:pt x="90846" y="1304116"/>
                </a:lnTo>
                <a:lnTo>
                  <a:pt x="92036" y="1296967"/>
                </a:lnTo>
                <a:lnTo>
                  <a:pt x="93226" y="1289421"/>
                </a:lnTo>
                <a:lnTo>
                  <a:pt x="95210" y="1281080"/>
                </a:lnTo>
                <a:lnTo>
                  <a:pt x="97193" y="1272739"/>
                </a:lnTo>
                <a:lnTo>
                  <a:pt x="99574" y="1264398"/>
                </a:lnTo>
                <a:lnTo>
                  <a:pt x="101954" y="1255263"/>
                </a:lnTo>
                <a:lnTo>
                  <a:pt x="105127" y="1246128"/>
                </a:lnTo>
                <a:lnTo>
                  <a:pt x="108698" y="1236596"/>
                </a:lnTo>
                <a:lnTo>
                  <a:pt x="112665" y="1226666"/>
                </a:lnTo>
                <a:lnTo>
                  <a:pt x="116632" y="1216737"/>
                </a:lnTo>
                <a:lnTo>
                  <a:pt x="121392" y="1206013"/>
                </a:lnTo>
                <a:lnTo>
                  <a:pt x="126550" y="1195289"/>
                </a:lnTo>
                <a:lnTo>
                  <a:pt x="138451" y="1172253"/>
                </a:lnTo>
                <a:lnTo>
                  <a:pt x="209462" y="1038006"/>
                </a:lnTo>
                <a:lnTo>
                  <a:pt x="230884" y="998685"/>
                </a:lnTo>
                <a:lnTo>
                  <a:pt x="0" y="869205"/>
                </a:lnTo>
                <a:lnTo>
                  <a:pt x="639492" y="806450"/>
                </a:lnTo>
                <a:close/>
                <a:moveTo>
                  <a:pt x="2139688" y="762000"/>
                </a:moveTo>
                <a:lnTo>
                  <a:pt x="2216641" y="898525"/>
                </a:lnTo>
                <a:lnTo>
                  <a:pt x="2276537" y="1004887"/>
                </a:lnTo>
                <a:lnTo>
                  <a:pt x="2318583" y="1079897"/>
                </a:lnTo>
                <a:lnTo>
                  <a:pt x="2324533" y="1091406"/>
                </a:lnTo>
                <a:lnTo>
                  <a:pt x="2330483" y="1103709"/>
                </a:lnTo>
                <a:lnTo>
                  <a:pt x="2336432" y="1116409"/>
                </a:lnTo>
                <a:lnTo>
                  <a:pt x="2341986" y="1129109"/>
                </a:lnTo>
                <a:lnTo>
                  <a:pt x="2347142" y="1141809"/>
                </a:lnTo>
                <a:lnTo>
                  <a:pt x="2352299" y="1155303"/>
                </a:lnTo>
                <a:lnTo>
                  <a:pt x="2357059" y="1168400"/>
                </a:lnTo>
                <a:lnTo>
                  <a:pt x="2361422" y="1181497"/>
                </a:lnTo>
                <a:lnTo>
                  <a:pt x="2369355" y="1207690"/>
                </a:lnTo>
                <a:lnTo>
                  <a:pt x="2376099" y="1232297"/>
                </a:lnTo>
                <a:lnTo>
                  <a:pt x="2382048" y="1255315"/>
                </a:lnTo>
                <a:lnTo>
                  <a:pt x="2384032" y="1265634"/>
                </a:lnTo>
                <a:lnTo>
                  <a:pt x="2385618" y="1275556"/>
                </a:lnTo>
                <a:lnTo>
                  <a:pt x="2388395" y="1294606"/>
                </a:lnTo>
                <a:lnTo>
                  <a:pt x="2389188" y="1304528"/>
                </a:lnTo>
                <a:lnTo>
                  <a:pt x="2389982" y="1314053"/>
                </a:lnTo>
                <a:lnTo>
                  <a:pt x="2390378" y="1323975"/>
                </a:lnTo>
                <a:lnTo>
                  <a:pt x="2390775" y="1334294"/>
                </a:lnTo>
                <a:lnTo>
                  <a:pt x="2390378" y="1344215"/>
                </a:lnTo>
                <a:lnTo>
                  <a:pt x="2389585" y="1354137"/>
                </a:lnTo>
                <a:lnTo>
                  <a:pt x="2388792" y="1364059"/>
                </a:lnTo>
                <a:lnTo>
                  <a:pt x="2387205" y="1373981"/>
                </a:lnTo>
                <a:lnTo>
                  <a:pt x="2385222" y="1384300"/>
                </a:lnTo>
                <a:lnTo>
                  <a:pt x="2382842" y="1393825"/>
                </a:lnTo>
                <a:lnTo>
                  <a:pt x="2379272" y="1403350"/>
                </a:lnTo>
                <a:lnTo>
                  <a:pt x="2375702" y="1412478"/>
                </a:lnTo>
                <a:lnTo>
                  <a:pt x="2371735" y="1421606"/>
                </a:lnTo>
                <a:lnTo>
                  <a:pt x="2366975" y="1430734"/>
                </a:lnTo>
                <a:lnTo>
                  <a:pt x="2345556" y="1467644"/>
                </a:lnTo>
                <a:lnTo>
                  <a:pt x="1902485" y="1470025"/>
                </a:lnTo>
                <a:lnTo>
                  <a:pt x="1654175" y="1038225"/>
                </a:lnTo>
                <a:lnTo>
                  <a:pt x="2139688" y="762000"/>
                </a:lnTo>
                <a:close/>
                <a:moveTo>
                  <a:pt x="1068388" y="0"/>
                </a:moveTo>
                <a:lnTo>
                  <a:pt x="1572620" y="0"/>
                </a:lnTo>
                <a:lnTo>
                  <a:pt x="1582538" y="0"/>
                </a:lnTo>
                <a:lnTo>
                  <a:pt x="1592853" y="794"/>
                </a:lnTo>
                <a:lnTo>
                  <a:pt x="1603565" y="2384"/>
                </a:lnTo>
                <a:lnTo>
                  <a:pt x="1613879" y="4767"/>
                </a:lnTo>
                <a:lnTo>
                  <a:pt x="1624591" y="7946"/>
                </a:lnTo>
                <a:lnTo>
                  <a:pt x="1629748" y="9932"/>
                </a:lnTo>
                <a:lnTo>
                  <a:pt x="1635302" y="11919"/>
                </a:lnTo>
                <a:lnTo>
                  <a:pt x="1640856" y="14700"/>
                </a:lnTo>
                <a:lnTo>
                  <a:pt x="1646807" y="17481"/>
                </a:lnTo>
                <a:lnTo>
                  <a:pt x="1652361" y="20659"/>
                </a:lnTo>
                <a:lnTo>
                  <a:pt x="1657915" y="24235"/>
                </a:lnTo>
                <a:lnTo>
                  <a:pt x="1663866" y="27810"/>
                </a:lnTo>
                <a:lnTo>
                  <a:pt x="1669420" y="32181"/>
                </a:lnTo>
                <a:lnTo>
                  <a:pt x="1675371" y="36948"/>
                </a:lnTo>
                <a:lnTo>
                  <a:pt x="1681322" y="41716"/>
                </a:lnTo>
                <a:lnTo>
                  <a:pt x="1687273" y="47675"/>
                </a:lnTo>
                <a:lnTo>
                  <a:pt x="1693620" y="53634"/>
                </a:lnTo>
                <a:lnTo>
                  <a:pt x="1699968" y="59991"/>
                </a:lnTo>
                <a:lnTo>
                  <a:pt x="1706315" y="66745"/>
                </a:lnTo>
                <a:lnTo>
                  <a:pt x="1712663" y="73896"/>
                </a:lnTo>
                <a:lnTo>
                  <a:pt x="1719010" y="81445"/>
                </a:lnTo>
                <a:lnTo>
                  <a:pt x="1725358" y="90185"/>
                </a:lnTo>
                <a:lnTo>
                  <a:pt x="1732102" y="98926"/>
                </a:lnTo>
                <a:lnTo>
                  <a:pt x="1739243" y="108063"/>
                </a:lnTo>
                <a:lnTo>
                  <a:pt x="1745987" y="117996"/>
                </a:lnTo>
                <a:lnTo>
                  <a:pt x="1759873" y="139847"/>
                </a:lnTo>
                <a:lnTo>
                  <a:pt x="1840010" y="268569"/>
                </a:lnTo>
                <a:lnTo>
                  <a:pt x="1863417" y="306709"/>
                </a:lnTo>
                <a:lnTo>
                  <a:pt x="2090738" y="171233"/>
                </a:lnTo>
                <a:lnTo>
                  <a:pt x="1824935" y="757238"/>
                </a:lnTo>
                <a:lnTo>
                  <a:pt x="1158047" y="718303"/>
                </a:lnTo>
                <a:lnTo>
                  <a:pt x="1407188" y="572100"/>
                </a:lnTo>
                <a:lnTo>
                  <a:pt x="1267145" y="335711"/>
                </a:lnTo>
                <a:lnTo>
                  <a:pt x="1068388" y="0"/>
                </a:lnTo>
                <a:close/>
                <a:moveTo>
                  <a:pt x="953254" y="0"/>
                </a:moveTo>
                <a:lnTo>
                  <a:pt x="996186" y="0"/>
                </a:lnTo>
                <a:lnTo>
                  <a:pt x="1222376" y="381372"/>
                </a:lnTo>
                <a:lnTo>
                  <a:pt x="975117" y="814388"/>
                </a:lnTo>
                <a:lnTo>
                  <a:pt x="490538" y="534318"/>
                </a:lnTo>
                <a:lnTo>
                  <a:pt x="569247" y="398851"/>
                </a:lnTo>
                <a:lnTo>
                  <a:pt x="630863" y="293180"/>
                </a:lnTo>
                <a:lnTo>
                  <a:pt x="674591" y="218891"/>
                </a:lnTo>
                <a:lnTo>
                  <a:pt x="681349" y="207768"/>
                </a:lnTo>
                <a:lnTo>
                  <a:pt x="689299" y="196645"/>
                </a:lnTo>
                <a:lnTo>
                  <a:pt x="697249" y="185521"/>
                </a:lnTo>
                <a:lnTo>
                  <a:pt x="705200" y="174001"/>
                </a:lnTo>
                <a:lnTo>
                  <a:pt x="713945" y="162877"/>
                </a:lnTo>
                <a:lnTo>
                  <a:pt x="722691" y="151754"/>
                </a:lnTo>
                <a:lnTo>
                  <a:pt x="731834" y="141028"/>
                </a:lnTo>
                <a:lnTo>
                  <a:pt x="740977" y="130302"/>
                </a:lnTo>
                <a:lnTo>
                  <a:pt x="759263" y="110439"/>
                </a:lnTo>
                <a:lnTo>
                  <a:pt x="777549" y="92165"/>
                </a:lnTo>
                <a:lnTo>
                  <a:pt x="794245" y="75480"/>
                </a:lnTo>
                <a:lnTo>
                  <a:pt x="802195" y="68329"/>
                </a:lnTo>
                <a:lnTo>
                  <a:pt x="809748" y="61973"/>
                </a:lnTo>
                <a:lnTo>
                  <a:pt x="824854" y="50452"/>
                </a:lnTo>
                <a:lnTo>
                  <a:pt x="832804" y="44493"/>
                </a:lnTo>
                <a:lnTo>
                  <a:pt x="841152" y="38534"/>
                </a:lnTo>
                <a:lnTo>
                  <a:pt x="849500" y="33370"/>
                </a:lnTo>
                <a:lnTo>
                  <a:pt x="857848" y="28206"/>
                </a:lnTo>
                <a:lnTo>
                  <a:pt x="866991" y="23438"/>
                </a:lnTo>
                <a:lnTo>
                  <a:pt x="876134" y="19068"/>
                </a:lnTo>
                <a:lnTo>
                  <a:pt x="884880" y="14699"/>
                </a:lnTo>
                <a:lnTo>
                  <a:pt x="894420" y="11123"/>
                </a:lnTo>
                <a:lnTo>
                  <a:pt x="903961" y="7945"/>
                </a:lnTo>
                <a:lnTo>
                  <a:pt x="913899" y="5164"/>
                </a:lnTo>
                <a:lnTo>
                  <a:pt x="923439" y="2781"/>
                </a:lnTo>
                <a:lnTo>
                  <a:pt x="933377" y="1192"/>
                </a:lnTo>
                <a:lnTo>
                  <a:pt x="943316" y="397"/>
                </a:lnTo>
                <a:lnTo>
                  <a:pt x="953254" y="0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226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8" name="KSO_Shape"/>
          <p:cNvSpPr/>
          <p:nvPr/>
        </p:nvSpPr>
        <p:spPr bwMode="auto">
          <a:xfrm>
            <a:off x="6328694" y="3958681"/>
            <a:ext cx="454896" cy="577034"/>
          </a:xfrm>
          <a:custGeom>
            <a:avLst/>
            <a:gdLst>
              <a:gd name="T0" fmla="*/ 259322 w 2665412"/>
              <a:gd name="T1" fmla="*/ 2895285 h 3382963"/>
              <a:gd name="T2" fmla="*/ 511017 w 2665412"/>
              <a:gd name="T3" fmla="*/ 3155147 h 3382963"/>
              <a:gd name="T4" fmla="*/ 770965 w 2665412"/>
              <a:gd name="T5" fmla="*/ 2903852 h 3382963"/>
              <a:gd name="T6" fmla="*/ 519587 w 2665412"/>
              <a:gd name="T7" fmla="*/ 2643989 h 3382963"/>
              <a:gd name="T8" fmla="*/ 875071 w 2665412"/>
              <a:gd name="T9" fmla="*/ 2732514 h 3382963"/>
              <a:gd name="T10" fmla="*/ 732560 w 2665412"/>
              <a:gd name="T11" fmla="*/ 3231615 h 3382963"/>
              <a:gd name="T12" fmla="*/ 265987 w 2665412"/>
              <a:gd name="T13" fmla="*/ 3315697 h 3382963"/>
              <a:gd name="T14" fmla="*/ 147598 w 2665412"/>
              <a:gd name="T15" fmla="*/ 2750917 h 3382963"/>
              <a:gd name="T16" fmla="*/ 1831415 w 2665412"/>
              <a:gd name="T17" fmla="*/ 2257426 h 3382963"/>
              <a:gd name="T18" fmla="*/ 1993961 w 2665412"/>
              <a:gd name="T19" fmla="*/ 2438401 h 3382963"/>
              <a:gd name="T20" fmla="*/ 1847258 w 2665412"/>
              <a:gd name="T21" fmla="*/ 2409508 h 3382963"/>
              <a:gd name="T22" fmla="*/ 1685662 w 2665412"/>
              <a:gd name="T23" fmla="*/ 2468563 h 3382963"/>
              <a:gd name="T24" fmla="*/ 1995229 w 2665412"/>
              <a:gd name="T25" fmla="*/ 2640966 h 3382963"/>
              <a:gd name="T26" fmla="*/ 1952137 w 2665412"/>
              <a:gd name="T27" fmla="*/ 2838768 h 3382963"/>
              <a:gd name="T28" fmla="*/ 1735409 w 2665412"/>
              <a:gd name="T29" fmla="*/ 2918143 h 3382963"/>
              <a:gd name="T30" fmla="*/ 1580784 w 2665412"/>
              <a:gd name="T31" fmla="*/ 2728596 h 3382963"/>
              <a:gd name="T32" fmla="*/ 1742380 w 2665412"/>
              <a:gd name="T33" fmla="*/ 2773998 h 3382963"/>
              <a:gd name="T34" fmla="*/ 1881478 w 2665412"/>
              <a:gd name="T35" fmla="*/ 2691766 h 3382963"/>
              <a:gd name="T36" fmla="*/ 1563357 w 2665412"/>
              <a:gd name="T37" fmla="*/ 2467293 h 3382963"/>
              <a:gd name="T38" fmla="*/ 1692634 w 2665412"/>
              <a:gd name="T39" fmla="*/ 2322831 h 3382963"/>
              <a:gd name="T40" fmla="*/ 1625723 w 2665412"/>
              <a:gd name="T41" fmla="*/ 2198771 h 3382963"/>
              <a:gd name="T42" fmla="*/ 1410098 w 2665412"/>
              <a:gd name="T43" fmla="*/ 2430592 h 3382963"/>
              <a:gd name="T44" fmla="*/ 1421847 w 2665412"/>
              <a:gd name="T45" fmla="*/ 2757048 h 3382963"/>
              <a:gd name="T46" fmla="*/ 1653351 w 2665412"/>
              <a:gd name="T47" fmla="*/ 2972991 h 3382963"/>
              <a:gd name="T48" fmla="*/ 1980125 w 2665412"/>
              <a:gd name="T49" fmla="*/ 2960924 h 3382963"/>
              <a:gd name="T50" fmla="*/ 2195433 w 2665412"/>
              <a:gd name="T51" fmla="*/ 2729420 h 3382963"/>
              <a:gd name="T52" fmla="*/ 2184001 w 2665412"/>
              <a:gd name="T53" fmla="*/ 2402964 h 3382963"/>
              <a:gd name="T54" fmla="*/ 1952179 w 2665412"/>
              <a:gd name="T55" fmla="*/ 2187021 h 3382963"/>
              <a:gd name="T56" fmla="*/ 2156055 w 2665412"/>
              <a:gd name="T57" fmla="*/ 2032367 h 3382963"/>
              <a:gd name="T58" fmla="*/ 2395816 w 2665412"/>
              <a:gd name="T59" fmla="*/ 2850094 h 3382963"/>
              <a:gd name="T60" fmla="*/ 1619054 w 2665412"/>
              <a:gd name="T61" fmla="*/ 3205130 h 3382963"/>
              <a:gd name="T62" fmla="*/ 1161763 w 2665412"/>
              <a:gd name="T63" fmla="*/ 2697981 h 3382963"/>
              <a:gd name="T64" fmla="*/ 1590474 w 2665412"/>
              <a:gd name="T65" fmla="*/ 1963774 h 3382963"/>
              <a:gd name="T66" fmla="*/ 247746 w 2665412"/>
              <a:gd name="T67" fmla="*/ 2374875 h 3382963"/>
              <a:gd name="T68" fmla="*/ 90506 w 2665412"/>
              <a:gd name="T69" fmla="*/ 2382501 h 3382963"/>
              <a:gd name="T70" fmla="*/ 82882 w 2665412"/>
              <a:gd name="T71" fmla="*/ 2224911 h 3382963"/>
              <a:gd name="T72" fmla="*/ 1925231 w 2665412"/>
              <a:gd name="T73" fmla="*/ 1275421 h 3382963"/>
              <a:gd name="T74" fmla="*/ 2142932 w 2665412"/>
              <a:gd name="T75" fmla="*/ 1565745 h 3382963"/>
              <a:gd name="T76" fmla="*/ 2433411 w 2665412"/>
              <a:gd name="T77" fmla="*/ 1348081 h 3382963"/>
              <a:gd name="T78" fmla="*/ 2215710 w 2665412"/>
              <a:gd name="T79" fmla="*/ 1057758 h 3382963"/>
              <a:gd name="T80" fmla="*/ 2557039 w 2665412"/>
              <a:gd name="T81" fmla="*/ 1184676 h 3382963"/>
              <a:gd name="T82" fmla="*/ 2359043 w 2665412"/>
              <a:gd name="T83" fmla="*/ 1666644 h 3382963"/>
              <a:gd name="T84" fmla="*/ 1943029 w 2665412"/>
              <a:gd name="T85" fmla="*/ 1631742 h 3382963"/>
              <a:gd name="T86" fmla="*/ 1831795 w 2665412"/>
              <a:gd name="T87" fmla="*/ 1117727 h 3382963"/>
              <a:gd name="T88" fmla="*/ 1543971 w 2665412"/>
              <a:gd name="T89" fmla="*/ 596250 h 3382963"/>
              <a:gd name="T90" fmla="*/ 1297460 w 2665412"/>
              <a:gd name="T91" fmla="*/ 948099 h 3382963"/>
              <a:gd name="T92" fmla="*/ 1031888 w 2665412"/>
              <a:gd name="T93" fmla="*/ 755548 h 3382963"/>
              <a:gd name="T94" fmla="*/ 814631 w 2665412"/>
              <a:gd name="T95" fmla="*/ 602286 h 3382963"/>
              <a:gd name="T96" fmla="*/ 863801 w 2665412"/>
              <a:gd name="T97" fmla="*/ 640380 h 3382963"/>
              <a:gd name="T98" fmla="*/ 958650 w 2665412"/>
              <a:gd name="T99" fmla="*/ 731486 h 3382963"/>
              <a:gd name="T100" fmla="*/ 915825 w 2665412"/>
              <a:gd name="T101" fmla="*/ 1047026 h 3382963"/>
              <a:gd name="T102" fmla="*/ 1093788 w 2665412"/>
              <a:gd name="T103" fmla="*/ 1742545 h 3382963"/>
              <a:gd name="T104" fmla="*/ 941203 w 2665412"/>
              <a:gd name="T105" fmla="*/ 2331086 h 3382963"/>
              <a:gd name="T106" fmla="*/ 804162 w 2665412"/>
              <a:gd name="T107" fmla="*/ 2246646 h 3382963"/>
              <a:gd name="T108" fmla="*/ 518978 w 2665412"/>
              <a:gd name="T109" fmla="*/ 1458116 h 3382963"/>
              <a:gd name="T110" fmla="*/ 425714 w 2665412"/>
              <a:gd name="T111" fmla="*/ 1302568 h 3382963"/>
              <a:gd name="T112" fmla="*/ 154488 w 2665412"/>
              <a:gd name="T113" fmla="*/ 951475 h 3382963"/>
              <a:gd name="T114" fmla="*/ 4758 w 2665412"/>
              <a:gd name="T115" fmla="*/ 912429 h 3382963"/>
              <a:gd name="T116" fmla="*/ 912333 w 2665412"/>
              <a:gd name="T117" fmla="*/ 0 h 3382963"/>
              <a:gd name="T118" fmla="*/ 1112519 w 2665412"/>
              <a:gd name="T119" fmla="*/ 199433 h 3382963"/>
              <a:gd name="T120" fmla="*/ 953005 w 2665412"/>
              <a:gd name="T121" fmla="*/ 526732 h 3382963"/>
              <a:gd name="T122" fmla="*/ 719772 w 2665412"/>
              <a:gd name="T123" fmla="*/ 209293 h 3382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5412" h="3382963">
                <a:moveTo>
                  <a:pt x="506574" y="2643989"/>
                </a:moveTo>
                <a:lnTo>
                  <a:pt x="493243" y="2644624"/>
                </a:lnTo>
                <a:lnTo>
                  <a:pt x="480230" y="2646210"/>
                </a:lnTo>
                <a:lnTo>
                  <a:pt x="467217" y="2648431"/>
                </a:lnTo>
                <a:lnTo>
                  <a:pt x="454521" y="2650970"/>
                </a:lnTo>
                <a:lnTo>
                  <a:pt x="442460" y="2654460"/>
                </a:lnTo>
                <a:lnTo>
                  <a:pt x="430399" y="2658585"/>
                </a:lnTo>
                <a:lnTo>
                  <a:pt x="418655" y="2663027"/>
                </a:lnTo>
                <a:lnTo>
                  <a:pt x="407229" y="2667786"/>
                </a:lnTo>
                <a:lnTo>
                  <a:pt x="396120" y="2673180"/>
                </a:lnTo>
                <a:lnTo>
                  <a:pt x="385328" y="2679526"/>
                </a:lnTo>
                <a:lnTo>
                  <a:pt x="374854" y="2685872"/>
                </a:lnTo>
                <a:lnTo>
                  <a:pt x="364380" y="2692852"/>
                </a:lnTo>
                <a:lnTo>
                  <a:pt x="354858" y="2700784"/>
                </a:lnTo>
                <a:lnTo>
                  <a:pt x="345336" y="2708717"/>
                </a:lnTo>
                <a:lnTo>
                  <a:pt x="336449" y="2717284"/>
                </a:lnTo>
                <a:lnTo>
                  <a:pt x="327562" y="2725533"/>
                </a:lnTo>
                <a:lnTo>
                  <a:pt x="319310" y="2735052"/>
                </a:lnTo>
                <a:lnTo>
                  <a:pt x="312010" y="2744571"/>
                </a:lnTo>
                <a:lnTo>
                  <a:pt x="304710" y="2754724"/>
                </a:lnTo>
                <a:lnTo>
                  <a:pt x="298044" y="2764878"/>
                </a:lnTo>
                <a:lnTo>
                  <a:pt x="291696" y="2775348"/>
                </a:lnTo>
                <a:lnTo>
                  <a:pt x="285983" y="2786136"/>
                </a:lnTo>
                <a:lnTo>
                  <a:pt x="280905" y="2797241"/>
                </a:lnTo>
                <a:lnTo>
                  <a:pt x="276144" y="2808981"/>
                </a:lnTo>
                <a:lnTo>
                  <a:pt x="272018" y="2820721"/>
                </a:lnTo>
                <a:lnTo>
                  <a:pt x="268209" y="2832461"/>
                </a:lnTo>
                <a:lnTo>
                  <a:pt x="265353" y="2844835"/>
                </a:lnTo>
                <a:lnTo>
                  <a:pt x="263131" y="2857210"/>
                </a:lnTo>
                <a:lnTo>
                  <a:pt x="261226" y="2869584"/>
                </a:lnTo>
                <a:lnTo>
                  <a:pt x="259957" y="2882276"/>
                </a:lnTo>
                <a:lnTo>
                  <a:pt x="259322" y="2895285"/>
                </a:lnTo>
                <a:lnTo>
                  <a:pt x="259639" y="2908294"/>
                </a:lnTo>
                <a:lnTo>
                  <a:pt x="260274" y="2921620"/>
                </a:lnTo>
                <a:lnTo>
                  <a:pt x="261861" y="2934629"/>
                </a:lnTo>
                <a:lnTo>
                  <a:pt x="264083" y="2947638"/>
                </a:lnTo>
                <a:lnTo>
                  <a:pt x="266622" y="2960330"/>
                </a:lnTo>
                <a:lnTo>
                  <a:pt x="270113" y="2972704"/>
                </a:lnTo>
                <a:lnTo>
                  <a:pt x="273922" y="2984444"/>
                </a:lnTo>
                <a:lnTo>
                  <a:pt x="278366" y="2996501"/>
                </a:lnTo>
                <a:lnTo>
                  <a:pt x="283444" y="3007924"/>
                </a:lnTo>
                <a:lnTo>
                  <a:pt x="288840" y="3019029"/>
                </a:lnTo>
                <a:lnTo>
                  <a:pt x="294870" y="3029817"/>
                </a:lnTo>
                <a:lnTo>
                  <a:pt x="301536" y="3040605"/>
                </a:lnTo>
                <a:lnTo>
                  <a:pt x="308836" y="3050441"/>
                </a:lnTo>
                <a:lnTo>
                  <a:pt x="316136" y="3060277"/>
                </a:lnTo>
                <a:lnTo>
                  <a:pt x="323753" y="3069478"/>
                </a:lnTo>
                <a:lnTo>
                  <a:pt x="332323" y="3078680"/>
                </a:lnTo>
                <a:lnTo>
                  <a:pt x="341210" y="3087247"/>
                </a:lnTo>
                <a:lnTo>
                  <a:pt x="350732" y="3095496"/>
                </a:lnTo>
                <a:lnTo>
                  <a:pt x="360254" y="3103429"/>
                </a:lnTo>
                <a:lnTo>
                  <a:pt x="370411" y="3110409"/>
                </a:lnTo>
                <a:lnTo>
                  <a:pt x="380250" y="3117072"/>
                </a:lnTo>
                <a:lnTo>
                  <a:pt x="391041" y="3123418"/>
                </a:lnTo>
                <a:lnTo>
                  <a:pt x="401833" y="3128812"/>
                </a:lnTo>
                <a:lnTo>
                  <a:pt x="412942" y="3134206"/>
                </a:lnTo>
                <a:lnTo>
                  <a:pt x="424685" y="3138965"/>
                </a:lnTo>
                <a:lnTo>
                  <a:pt x="436429" y="3143090"/>
                </a:lnTo>
                <a:lnTo>
                  <a:pt x="448173" y="3146580"/>
                </a:lnTo>
                <a:lnTo>
                  <a:pt x="460551" y="3149753"/>
                </a:lnTo>
                <a:lnTo>
                  <a:pt x="472930" y="3151974"/>
                </a:lnTo>
                <a:lnTo>
                  <a:pt x="485626" y="3153878"/>
                </a:lnTo>
                <a:lnTo>
                  <a:pt x="498004" y="3154830"/>
                </a:lnTo>
                <a:lnTo>
                  <a:pt x="511017" y="3155147"/>
                </a:lnTo>
                <a:lnTo>
                  <a:pt x="524030" y="3155147"/>
                </a:lnTo>
                <a:lnTo>
                  <a:pt x="537044" y="3154513"/>
                </a:lnTo>
                <a:lnTo>
                  <a:pt x="550374" y="3152926"/>
                </a:lnTo>
                <a:lnTo>
                  <a:pt x="563070" y="3150705"/>
                </a:lnTo>
                <a:lnTo>
                  <a:pt x="575766" y="3148167"/>
                </a:lnTo>
                <a:lnTo>
                  <a:pt x="588462" y="3144994"/>
                </a:lnTo>
                <a:lnTo>
                  <a:pt x="600206" y="3141186"/>
                </a:lnTo>
                <a:lnTo>
                  <a:pt x="612267" y="3136744"/>
                </a:lnTo>
                <a:lnTo>
                  <a:pt x="623693" y="3131668"/>
                </a:lnTo>
                <a:lnTo>
                  <a:pt x="634802" y="3125956"/>
                </a:lnTo>
                <a:lnTo>
                  <a:pt x="645593" y="3119928"/>
                </a:lnTo>
                <a:lnTo>
                  <a:pt x="656067" y="3113265"/>
                </a:lnTo>
                <a:lnTo>
                  <a:pt x="665907" y="3106284"/>
                </a:lnTo>
                <a:lnTo>
                  <a:pt x="676063" y="3098986"/>
                </a:lnTo>
                <a:lnTo>
                  <a:pt x="685268" y="3090737"/>
                </a:lnTo>
                <a:lnTo>
                  <a:pt x="694155" y="3082487"/>
                </a:lnTo>
                <a:lnTo>
                  <a:pt x="702725" y="3073603"/>
                </a:lnTo>
                <a:lnTo>
                  <a:pt x="710977" y="3064402"/>
                </a:lnTo>
                <a:lnTo>
                  <a:pt x="718594" y="3054566"/>
                </a:lnTo>
                <a:lnTo>
                  <a:pt x="725894" y="3045047"/>
                </a:lnTo>
                <a:lnTo>
                  <a:pt x="732560" y="3034576"/>
                </a:lnTo>
                <a:lnTo>
                  <a:pt x="738908" y="3023788"/>
                </a:lnTo>
                <a:lnTo>
                  <a:pt x="744621" y="3013000"/>
                </a:lnTo>
                <a:lnTo>
                  <a:pt x="750017" y="3001895"/>
                </a:lnTo>
                <a:lnTo>
                  <a:pt x="754460" y="2990472"/>
                </a:lnTo>
                <a:lnTo>
                  <a:pt x="758586" y="2979050"/>
                </a:lnTo>
                <a:lnTo>
                  <a:pt x="762078" y="2966676"/>
                </a:lnTo>
                <a:lnTo>
                  <a:pt x="765252" y="2954618"/>
                </a:lnTo>
                <a:lnTo>
                  <a:pt x="767473" y="2942244"/>
                </a:lnTo>
                <a:lnTo>
                  <a:pt x="769378" y="2929870"/>
                </a:lnTo>
                <a:lnTo>
                  <a:pt x="770330" y="2916861"/>
                </a:lnTo>
                <a:lnTo>
                  <a:pt x="770965" y="2903852"/>
                </a:lnTo>
                <a:lnTo>
                  <a:pt x="770647" y="2890843"/>
                </a:lnTo>
                <a:lnTo>
                  <a:pt x="770013" y="2877834"/>
                </a:lnTo>
                <a:lnTo>
                  <a:pt x="768426" y="2864507"/>
                </a:lnTo>
                <a:lnTo>
                  <a:pt x="766521" y="2851816"/>
                </a:lnTo>
                <a:lnTo>
                  <a:pt x="763982" y="2839441"/>
                </a:lnTo>
                <a:lnTo>
                  <a:pt x="760808" y="2827067"/>
                </a:lnTo>
                <a:lnTo>
                  <a:pt x="756682" y="2814692"/>
                </a:lnTo>
                <a:lnTo>
                  <a:pt x="752238" y="2802953"/>
                </a:lnTo>
                <a:lnTo>
                  <a:pt x="747160" y="2791530"/>
                </a:lnTo>
                <a:lnTo>
                  <a:pt x="741764" y="2780108"/>
                </a:lnTo>
                <a:lnTo>
                  <a:pt x="735416" y="2769637"/>
                </a:lnTo>
                <a:lnTo>
                  <a:pt x="729068" y="2759166"/>
                </a:lnTo>
                <a:lnTo>
                  <a:pt x="722086" y="2749013"/>
                </a:lnTo>
                <a:lnTo>
                  <a:pt x="714468" y="2739177"/>
                </a:lnTo>
                <a:lnTo>
                  <a:pt x="706533" y="2729658"/>
                </a:lnTo>
                <a:lnTo>
                  <a:pt x="697964" y="2720774"/>
                </a:lnTo>
                <a:lnTo>
                  <a:pt x="689394" y="2712207"/>
                </a:lnTo>
                <a:lnTo>
                  <a:pt x="680189" y="2704275"/>
                </a:lnTo>
                <a:lnTo>
                  <a:pt x="670350" y="2696342"/>
                </a:lnTo>
                <a:lnTo>
                  <a:pt x="660511" y="2689362"/>
                </a:lnTo>
                <a:lnTo>
                  <a:pt x="650037" y="2682382"/>
                </a:lnTo>
                <a:lnTo>
                  <a:pt x="639563" y="2676353"/>
                </a:lnTo>
                <a:lnTo>
                  <a:pt x="628771" y="2670324"/>
                </a:lnTo>
                <a:lnTo>
                  <a:pt x="617662" y="2665248"/>
                </a:lnTo>
                <a:lnTo>
                  <a:pt x="606236" y="2660171"/>
                </a:lnTo>
                <a:lnTo>
                  <a:pt x="594175" y="2656364"/>
                </a:lnTo>
                <a:lnTo>
                  <a:pt x="582431" y="2652873"/>
                </a:lnTo>
                <a:lnTo>
                  <a:pt x="570053" y="2650018"/>
                </a:lnTo>
                <a:lnTo>
                  <a:pt x="557992" y="2647479"/>
                </a:lnTo>
                <a:lnTo>
                  <a:pt x="545296" y="2645576"/>
                </a:lnTo>
                <a:lnTo>
                  <a:pt x="532600" y="2644306"/>
                </a:lnTo>
                <a:lnTo>
                  <a:pt x="519587" y="2643989"/>
                </a:lnTo>
                <a:lnTo>
                  <a:pt x="506574" y="2643989"/>
                </a:lnTo>
                <a:close/>
                <a:moveTo>
                  <a:pt x="552279" y="2413000"/>
                </a:moveTo>
                <a:lnTo>
                  <a:pt x="560214" y="2505650"/>
                </a:lnTo>
                <a:lnTo>
                  <a:pt x="569736" y="2506602"/>
                </a:lnTo>
                <a:lnTo>
                  <a:pt x="578940" y="2508188"/>
                </a:lnTo>
                <a:lnTo>
                  <a:pt x="588779" y="2510092"/>
                </a:lnTo>
                <a:lnTo>
                  <a:pt x="597984" y="2511678"/>
                </a:lnTo>
                <a:lnTo>
                  <a:pt x="607506" y="2513582"/>
                </a:lnTo>
                <a:lnTo>
                  <a:pt x="617028" y="2516120"/>
                </a:lnTo>
                <a:lnTo>
                  <a:pt x="626232" y="2518976"/>
                </a:lnTo>
                <a:lnTo>
                  <a:pt x="635119" y="2521514"/>
                </a:lnTo>
                <a:lnTo>
                  <a:pt x="644006" y="2524370"/>
                </a:lnTo>
                <a:lnTo>
                  <a:pt x="653211" y="2527860"/>
                </a:lnTo>
                <a:lnTo>
                  <a:pt x="661780" y="2531033"/>
                </a:lnTo>
                <a:lnTo>
                  <a:pt x="670668" y="2534841"/>
                </a:lnTo>
                <a:lnTo>
                  <a:pt x="679237" y="2538648"/>
                </a:lnTo>
                <a:lnTo>
                  <a:pt x="687807" y="2542773"/>
                </a:lnTo>
                <a:lnTo>
                  <a:pt x="696377" y="2547215"/>
                </a:lnTo>
                <a:lnTo>
                  <a:pt x="704629" y="2551657"/>
                </a:lnTo>
                <a:lnTo>
                  <a:pt x="764299" y="2480266"/>
                </a:lnTo>
                <a:lnTo>
                  <a:pt x="884275" y="2581165"/>
                </a:lnTo>
                <a:lnTo>
                  <a:pt x="824922" y="2651921"/>
                </a:lnTo>
                <a:lnTo>
                  <a:pt x="830953" y="2659219"/>
                </a:lnTo>
                <a:lnTo>
                  <a:pt x="836348" y="2666517"/>
                </a:lnTo>
                <a:lnTo>
                  <a:pt x="842062" y="2674449"/>
                </a:lnTo>
                <a:lnTo>
                  <a:pt x="847140" y="2682382"/>
                </a:lnTo>
                <a:lnTo>
                  <a:pt x="852536" y="2690314"/>
                </a:lnTo>
                <a:lnTo>
                  <a:pt x="857297" y="2698563"/>
                </a:lnTo>
                <a:lnTo>
                  <a:pt x="862057" y="2706813"/>
                </a:lnTo>
                <a:lnTo>
                  <a:pt x="866501" y="2715380"/>
                </a:lnTo>
                <a:lnTo>
                  <a:pt x="870945" y="2723947"/>
                </a:lnTo>
                <a:lnTo>
                  <a:pt x="875071" y="2732514"/>
                </a:lnTo>
                <a:lnTo>
                  <a:pt x="879197" y="2741398"/>
                </a:lnTo>
                <a:lnTo>
                  <a:pt x="883006" y="2750282"/>
                </a:lnTo>
                <a:lnTo>
                  <a:pt x="886497" y="2759166"/>
                </a:lnTo>
                <a:lnTo>
                  <a:pt x="889671" y="2768050"/>
                </a:lnTo>
                <a:lnTo>
                  <a:pt x="892845" y="2777252"/>
                </a:lnTo>
                <a:lnTo>
                  <a:pt x="896019" y="2786453"/>
                </a:lnTo>
                <a:lnTo>
                  <a:pt x="986794" y="2779156"/>
                </a:lnTo>
                <a:lnTo>
                  <a:pt x="1000125" y="2934629"/>
                </a:lnTo>
                <a:lnTo>
                  <a:pt x="909667" y="2942879"/>
                </a:lnTo>
                <a:lnTo>
                  <a:pt x="908397" y="2952397"/>
                </a:lnTo>
                <a:lnTo>
                  <a:pt x="907128" y="2962233"/>
                </a:lnTo>
                <a:lnTo>
                  <a:pt x="905541" y="2971752"/>
                </a:lnTo>
                <a:lnTo>
                  <a:pt x="903636" y="2981588"/>
                </a:lnTo>
                <a:lnTo>
                  <a:pt x="901415" y="2990790"/>
                </a:lnTo>
                <a:lnTo>
                  <a:pt x="899193" y="3000309"/>
                </a:lnTo>
                <a:lnTo>
                  <a:pt x="896654" y="3009827"/>
                </a:lnTo>
                <a:lnTo>
                  <a:pt x="893797" y="3019029"/>
                </a:lnTo>
                <a:lnTo>
                  <a:pt x="890623" y="3027913"/>
                </a:lnTo>
                <a:lnTo>
                  <a:pt x="887449" y="3036797"/>
                </a:lnTo>
                <a:lnTo>
                  <a:pt x="883958" y="3045999"/>
                </a:lnTo>
                <a:lnTo>
                  <a:pt x="880149" y="3054566"/>
                </a:lnTo>
                <a:lnTo>
                  <a:pt x="876658" y="3063450"/>
                </a:lnTo>
                <a:lnTo>
                  <a:pt x="872532" y="3072017"/>
                </a:lnTo>
                <a:lnTo>
                  <a:pt x="868088" y="3080584"/>
                </a:lnTo>
                <a:lnTo>
                  <a:pt x="863644" y="3089150"/>
                </a:lnTo>
                <a:lnTo>
                  <a:pt x="933154" y="3147532"/>
                </a:lnTo>
                <a:lnTo>
                  <a:pt x="831905" y="3267151"/>
                </a:lnTo>
                <a:lnTo>
                  <a:pt x="763347" y="3209404"/>
                </a:lnTo>
                <a:lnTo>
                  <a:pt x="755730" y="3215433"/>
                </a:lnTo>
                <a:lnTo>
                  <a:pt x="748112" y="3221144"/>
                </a:lnTo>
                <a:lnTo>
                  <a:pt x="740177" y="3226538"/>
                </a:lnTo>
                <a:lnTo>
                  <a:pt x="732560" y="3231615"/>
                </a:lnTo>
                <a:lnTo>
                  <a:pt x="724307" y="3237009"/>
                </a:lnTo>
                <a:lnTo>
                  <a:pt x="716055" y="3242085"/>
                </a:lnTo>
                <a:lnTo>
                  <a:pt x="707485" y="3246527"/>
                </a:lnTo>
                <a:lnTo>
                  <a:pt x="698916" y="3251287"/>
                </a:lnTo>
                <a:lnTo>
                  <a:pt x="690346" y="3256046"/>
                </a:lnTo>
                <a:lnTo>
                  <a:pt x="681459" y="3259854"/>
                </a:lnTo>
                <a:lnTo>
                  <a:pt x="672572" y="3263979"/>
                </a:lnTo>
                <a:lnTo>
                  <a:pt x="663685" y="3267786"/>
                </a:lnTo>
                <a:lnTo>
                  <a:pt x="654480" y="3271276"/>
                </a:lnTo>
                <a:lnTo>
                  <a:pt x="645593" y="3274449"/>
                </a:lnTo>
                <a:lnTo>
                  <a:pt x="635754" y="3277305"/>
                </a:lnTo>
                <a:lnTo>
                  <a:pt x="626549" y="3280478"/>
                </a:lnTo>
                <a:lnTo>
                  <a:pt x="634484" y="3369637"/>
                </a:lnTo>
                <a:lnTo>
                  <a:pt x="478008" y="3382963"/>
                </a:lnTo>
                <a:lnTo>
                  <a:pt x="470390" y="3293804"/>
                </a:lnTo>
                <a:lnTo>
                  <a:pt x="460551" y="3292535"/>
                </a:lnTo>
                <a:lnTo>
                  <a:pt x="451029" y="3291266"/>
                </a:lnTo>
                <a:lnTo>
                  <a:pt x="441190" y="3289362"/>
                </a:lnTo>
                <a:lnTo>
                  <a:pt x="431668" y="3287458"/>
                </a:lnTo>
                <a:lnTo>
                  <a:pt x="421829" y="3285237"/>
                </a:lnTo>
                <a:lnTo>
                  <a:pt x="412624" y="3283016"/>
                </a:lnTo>
                <a:lnTo>
                  <a:pt x="403420" y="3280478"/>
                </a:lnTo>
                <a:lnTo>
                  <a:pt x="394215" y="3277305"/>
                </a:lnTo>
                <a:lnTo>
                  <a:pt x="384693" y="3274449"/>
                </a:lnTo>
                <a:lnTo>
                  <a:pt x="375806" y="3271276"/>
                </a:lnTo>
                <a:lnTo>
                  <a:pt x="366919" y="3267786"/>
                </a:lnTo>
                <a:lnTo>
                  <a:pt x="358032" y="3263979"/>
                </a:lnTo>
                <a:lnTo>
                  <a:pt x="349145" y="3259854"/>
                </a:lnTo>
                <a:lnTo>
                  <a:pt x="340575" y="3256046"/>
                </a:lnTo>
                <a:lnTo>
                  <a:pt x="332006" y="3251921"/>
                </a:lnTo>
                <a:lnTo>
                  <a:pt x="323436" y="3246845"/>
                </a:lnTo>
                <a:lnTo>
                  <a:pt x="265987" y="3315697"/>
                </a:lnTo>
                <a:lnTo>
                  <a:pt x="146012" y="3214798"/>
                </a:lnTo>
                <a:lnTo>
                  <a:pt x="204412" y="3145628"/>
                </a:lnTo>
                <a:lnTo>
                  <a:pt x="198382" y="3138331"/>
                </a:lnTo>
                <a:lnTo>
                  <a:pt x="192669" y="3130398"/>
                </a:lnTo>
                <a:lnTo>
                  <a:pt x="187273" y="3122466"/>
                </a:lnTo>
                <a:lnTo>
                  <a:pt x="181877" y="3114851"/>
                </a:lnTo>
                <a:lnTo>
                  <a:pt x="176799" y="3106602"/>
                </a:lnTo>
                <a:lnTo>
                  <a:pt x="172038" y="3098352"/>
                </a:lnTo>
                <a:lnTo>
                  <a:pt x="167277" y="3089785"/>
                </a:lnTo>
                <a:lnTo>
                  <a:pt x="162834" y="3081853"/>
                </a:lnTo>
                <a:lnTo>
                  <a:pt x="158390" y="3072969"/>
                </a:lnTo>
                <a:lnTo>
                  <a:pt x="154264" y="3064402"/>
                </a:lnTo>
                <a:lnTo>
                  <a:pt x="150455" y="3055517"/>
                </a:lnTo>
                <a:lnTo>
                  <a:pt x="146646" y="3046633"/>
                </a:lnTo>
                <a:lnTo>
                  <a:pt x="143155" y="3037114"/>
                </a:lnTo>
                <a:lnTo>
                  <a:pt x="139664" y="3028230"/>
                </a:lnTo>
                <a:lnTo>
                  <a:pt x="136807" y="3018711"/>
                </a:lnTo>
                <a:lnTo>
                  <a:pt x="133633" y="3009193"/>
                </a:lnTo>
                <a:lnTo>
                  <a:pt x="43175" y="3017125"/>
                </a:lnTo>
                <a:lnTo>
                  <a:pt x="30162" y="2861334"/>
                </a:lnTo>
                <a:lnTo>
                  <a:pt x="121255" y="2853402"/>
                </a:lnTo>
                <a:lnTo>
                  <a:pt x="122207" y="2843249"/>
                </a:lnTo>
                <a:lnTo>
                  <a:pt x="123794" y="2833730"/>
                </a:lnTo>
                <a:lnTo>
                  <a:pt x="125698" y="2824529"/>
                </a:lnTo>
                <a:lnTo>
                  <a:pt x="127285" y="2814692"/>
                </a:lnTo>
                <a:lnTo>
                  <a:pt x="129824" y="2805491"/>
                </a:lnTo>
                <a:lnTo>
                  <a:pt x="132046" y="2796290"/>
                </a:lnTo>
                <a:lnTo>
                  <a:pt x="134903" y="2787088"/>
                </a:lnTo>
                <a:lnTo>
                  <a:pt x="137442" y="2777569"/>
                </a:lnTo>
                <a:lnTo>
                  <a:pt x="140298" y="2768685"/>
                </a:lnTo>
                <a:lnTo>
                  <a:pt x="143790" y="2759801"/>
                </a:lnTo>
                <a:lnTo>
                  <a:pt x="147598" y="2750917"/>
                </a:lnTo>
                <a:lnTo>
                  <a:pt x="151090" y="2742032"/>
                </a:lnTo>
                <a:lnTo>
                  <a:pt x="154899" y="2733466"/>
                </a:lnTo>
                <a:lnTo>
                  <a:pt x="159025" y="2724899"/>
                </a:lnTo>
                <a:lnTo>
                  <a:pt x="167912" y="2707765"/>
                </a:lnTo>
                <a:lnTo>
                  <a:pt x="97450" y="2648749"/>
                </a:lnTo>
                <a:lnTo>
                  <a:pt x="198382" y="2528812"/>
                </a:lnTo>
                <a:lnTo>
                  <a:pt x="269161" y="2588780"/>
                </a:lnTo>
                <a:lnTo>
                  <a:pt x="284079" y="2577675"/>
                </a:lnTo>
                <a:lnTo>
                  <a:pt x="299631" y="2566887"/>
                </a:lnTo>
                <a:lnTo>
                  <a:pt x="307884" y="2561493"/>
                </a:lnTo>
                <a:lnTo>
                  <a:pt x="315819" y="2556734"/>
                </a:lnTo>
                <a:lnTo>
                  <a:pt x="324388" y="2552292"/>
                </a:lnTo>
                <a:lnTo>
                  <a:pt x="332323" y="2547532"/>
                </a:lnTo>
                <a:lnTo>
                  <a:pt x="340893" y="2543407"/>
                </a:lnTo>
                <a:lnTo>
                  <a:pt x="349463" y="2539283"/>
                </a:lnTo>
                <a:lnTo>
                  <a:pt x="358350" y="2535158"/>
                </a:lnTo>
                <a:lnTo>
                  <a:pt x="367237" y="2531350"/>
                </a:lnTo>
                <a:lnTo>
                  <a:pt x="376124" y="2528177"/>
                </a:lnTo>
                <a:lnTo>
                  <a:pt x="385646" y="2524687"/>
                </a:lnTo>
                <a:lnTo>
                  <a:pt x="394533" y="2521832"/>
                </a:lnTo>
                <a:lnTo>
                  <a:pt x="403737" y="2518976"/>
                </a:lnTo>
                <a:lnTo>
                  <a:pt x="396120" y="2426327"/>
                </a:lnTo>
                <a:lnTo>
                  <a:pt x="552279" y="2413000"/>
                </a:lnTo>
                <a:close/>
                <a:moveTo>
                  <a:pt x="1753153" y="2246313"/>
                </a:moveTo>
                <a:lnTo>
                  <a:pt x="1813988" y="2246313"/>
                </a:lnTo>
                <a:lnTo>
                  <a:pt x="1817474" y="2246631"/>
                </a:lnTo>
                <a:lnTo>
                  <a:pt x="1820959" y="2247583"/>
                </a:lnTo>
                <a:lnTo>
                  <a:pt x="1823811" y="2248536"/>
                </a:lnTo>
                <a:lnTo>
                  <a:pt x="1826346" y="2250441"/>
                </a:lnTo>
                <a:lnTo>
                  <a:pt x="1828564" y="2252346"/>
                </a:lnTo>
                <a:lnTo>
                  <a:pt x="1830148" y="2254886"/>
                </a:lnTo>
                <a:lnTo>
                  <a:pt x="1831415" y="2257426"/>
                </a:lnTo>
                <a:lnTo>
                  <a:pt x="1831732" y="2259966"/>
                </a:lnTo>
                <a:lnTo>
                  <a:pt x="1831732" y="2310766"/>
                </a:lnTo>
                <a:lnTo>
                  <a:pt x="1842188" y="2312036"/>
                </a:lnTo>
                <a:lnTo>
                  <a:pt x="1852011" y="2313623"/>
                </a:lnTo>
                <a:lnTo>
                  <a:pt x="1862467" y="2315528"/>
                </a:lnTo>
                <a:lnTo>
                  <a:pt x="1871973" y="2317751"/>
                </a:lnTo>
                <a:lnTo>
                  <a:pt x="1880528" y="2319973"/>
                </a:lnTo>
                <a:lnTo>
                  <a:pt x="1889400" y="2322513"/>
                </a:lnTo>
                <a:lnTo>
                  <a:pt x="1897955" y="2325371"/>
                </a:lnTo>
                <a:lnTo>
                  <a:pt x="1907460" y="2328863"/>
                </a:lnTo>
                <a:lnTo>
                  <a:pt x="1916332" y="2332673"/>
                </a:lnTo>
                <a:lnTo>
                  <a:pt x="1925204" y="2336801"/>
                </a:lnTo>
                <a:lnTo>
                  <a:pt x="1934393" y="2341246"/>
                </a:lnTo>
                <a:lnTo>
                  <a:pt x="1942948" y="2345691"/>
                </a:lnTo>
                <a:lnTo>
                  <a:pt x="1951503" y="2350771"/>
                </a:lnTo>
                <a:lnTo>
                  <a:pt x="1960058" y="2355851"/>
                </a:lnTo>
                <a:lnTo>
                  <a:pt x="1967662" y="2361566"/>
                </a:lnTo>
                <a:lnTo>
                  <a:pt x="1975267" y="2367281"/>
                </a:lnTo>
                <a:lnTo>
                  <a:pt x="1982238" y="2372996"/>
                </a:lnTo>
                <a:lnTo>
                  <a:pt x="1988575" y="2379346"/>
                </a:lnTo>
                <a:lnTo>
                  <a:pt x="1994278" y="2385378"/>
                </a:lnTo>
                <a:lnTo>
                  <a:pt x="1999665" y="2392046"/>
                </a:lnTo>
                <a:lnTo>
                  <a:pt x="2002199" y="2396491"/>
                </a:lnTo>
                <a:lnTo>
                  <a:pt x="2004100" y="2401253"/>
                </a:lnTo>
                <a:lnTo>
                  <a:pt x="2005051" y="2406016"/>
                </a:lnTo>
                <a:lnTo>
                  <a:pt x="2005685" y="2411413"/>
                </a:lnTo>
                <a:lnTo>
                  <a:pt x="2005051" y="2416493"/>
                </a:lnTo>
                <a:lnTo>
                  <a:pt x="2003784" y="2421891"/>
                </a:lnTo>
                <a:lnTo>
                  <a:pt x="2001566" y="2427288"/>
                </a:lnTo>
                <a:lnTo>
                  <a:pt x="1998397" y="2432368"/>
                </a:lnTo>
                <a:lnTo>
                  <a:pt x="1996179" y="2435543"/>
                </a:lnTo>
                <a:lnTo>
                  <a:pt x="1993961" y="2438401"/>
                </a:lnTo>
                <a:lnTo>
                  <a:pt x="1991426" y="2441576"/>
                </a:lnTo>
                <a:lnTo>
                  <a:pt x="1988575" y="2444433"/>
                </a:lnTo>
                <a:lnTo>
                  <a:pt x="1985406" y="2447291"/>
                </a:lnTo>
                <a:lnTo>
                  <a:pt x="1982238" y="2449831"/>
                </a:lnTo>
                <a:lnTo>
                  <a:pt x="1978435" y="2452688"/>
                </a:lnTo>
                <a:lnTo>
                  <a:pt x="1974633" y="2454911"/>
                </a:lnTo>
                <a:lnTo>
                  <a:pt x="1971148" y="2457133"/>
                </a:lnTo>
                <a:lnTo>
                  <a:pt x="1967029" y="2459038"/>
                </a:lnTo>
                <a:lnTo>
                  <a:pt x="1962910" y="2460626"/>
                </a:lnTo>
                <a:lnTo>
                  <a:pt x="1958790" y="2462213"/>
                </a:lnTo>
                <a:lnTo>
                  <a:pt x="1954671" y="2463483"/>
                </a:lnTo>
                <a:lnTo>
                  <a:pt x="1950235" y="2464118"/>
                </a:lnTo>
                <a:lnTo>
                  <a:pt x="1945799" y="2464753"/>
                </a:lnTo>
                <a:lnTo>
                  <a:pt x="1941364" y="2464753"/>
                </a:lnTo>
                <a:lnTo>
                  <a:pt x="1936294" y="2464753"/>
                </a:lnTo>
                <a:lnTo>
                  <a:pt x="1931541" y="2464118"/>
                </a:lnTo>
                <a:lnTo>
                  <a:pt x="1926471" y="2462531"/>
                </a:lnTo>
                <a:lnTo>
                  <a:pt x="1922035" y="2460626"/>
                </a:lnTo>
                <a:lnTo>
                  <a:pt x="1917916" y="2458403"/>
                </a:lnTo>
                <a:lnTo>
                  <a:pt x="1914431" y="2455546"/>
                </a:lnTo>
                <a:lnTo>
                  <a:pt x="1910946" y="2452688"/>
                </a:lnTo>
                <a:lnTo>
                  <a:pt x="1908094" y="2448878"/>
                </a:lnTo>
                <a:lnTo>
                  <a:pt x="1904925" y="2445068"/>
                </a:lnTo>
                <a:lnTo>
                  <a:pt x="1903341" y="2443798"/>
                </a:lnTo>
                <a:lnTo>
                  <a:pt x="1897004" y="2438401"/>
                </a:lnTo>
                <a:lnTo>
                  <a:pt x="1890667" y="2433638"/>
                </a:lnTo>
                <a:lnTo>
                  <a:pt x="1883696" y="2429193"/>
                </a:lnTo>
                <a:lnTo>
                  <a:pt x="1876092" y="2424431"/>
                </a:lnTo>
                <a:lnTo>
                  <a:pt x="1868804" y="2419986"/>
                </a:lnTo>
                <a:lnTo>
                  <a:pt x="1861200" y="2415858"/>
                </a:lnTo>
                <a:lnTo>
                  <a:pt x="1853912" y="2412366"/>
                </a:lnTo>
                <a:lnTo>
                  <a:pt x="1847258" y="2409508"/>
                </a:lnTo>
                <a:lnTo>
                  <a:pt x="1840921" y="2407286"/>
                </a:lnTo>
                <a:lnTo>
                  <a:pt x="1834267" y="2405381"/>
                </a:lnTo>
                <a:lnTo>
                  <a:pt x="1827296" y="2403793"/>
                </a:lnTo>
                <a:lnTo>
                  <a:pt x="1820642" y="2402523"/>
                </a:lnTo>
                <a:lnTo>
                  <a:pt x="1813355" y="2401253"/>
                </a:lnTo>
                <a:lnTo>
                  <a:pt x="1806384" y="2400301"/>
                </a:lnTo>
                <a:lnTo>
                  <a:pt x="1799730" y="2399666"/>
                </a:lnTo>
                <a:lnTo>
                  <a:pt x="1792759" y="2399348"/>
                </a:lnTo>
                <a:lnTo>
                  <a:pt x="1786105" y="2399031"/>
                </a:lnTo>
                <a:lnTo>
                  <a:pt x="1776917" y="2399348"/>
                </a:lnTo>
                <a:lnTo>
                  <a:pt x="1767094" y="2400301"/>
                </a:lnTo>
                <a:lnTo>
                  <a:pt x="1756321" y="2401571"/>
                </a:lnTo>
                <a:lnTo>
                  <a:pt x="1745548" y="2404428"/>
                </a:lnTo>
                <a:lnTo>
                  <a:pt x="1740162" y="2405698"/>
                </a:lnTo>
                <a:lnTo>
                  <a:pt x="1734458" y="2407603"/>
                </a:lnTo>
                <a:lnTo>
                  <a:pt x="1729072" y="2409826"/>
                </a:lnTo>
                <a:lnTo>
                  <a:pt x="1723368" y="2412048"/>
                </a:lnTo>
                <a:lnTo>
                  <a:pt x="1717982" y="2414906"/>
                </a:lnTo>
                <a:lnTo>
                  <a:pt x="1712279" y="2418081"/>
                </a:lnTo>
                <a:lnTo>
                  <a:pt x="1706575" y="2421256"/>
                </a:lnTo>
                <a:lnTo>
                  <a:pt x="1701506" y="2425383"/>
                </a:lnTo>
                <a:lnTo>
                  <a:pt x="1698337" y="2427923"/>
                </a:lnTo>
                <a:lnTo>
                  <a:pt x="1695168" y="2431416"/>
                </a:lnTo>
                <a:lnTo>
                  <a:pt x="1692634" y="2434908"/>
                </a:lnTo>
                <a:lnTo>
                  <a:pt x="1690415" y="2438401"/>
                </a:lnTo>
                <a:lnTo>
                  <a:pt x="1688514" y="2442211"/>
                </a:lnTo>
                <a:lnTo>
                  <a:pt x="1686930" y="2446338"/>
                </a:lnTo>
                <a:lnTo>
                  <a:pt x="1686296" y="2450783"/>
                </a:lnTo>
                <a:lnTo>
                  <a:pt x="1685662" y="2455228"/>
                </a:lnTo>
                <a:lnTo>
                  <a:pt x="1685346" y="2459673"/>
                </a:lnTo>
                <a:lnTo>
                  <a:pt x="1685346" y="2464118"/>
                </a:lnTo>
                <a:lnTo>
                  <a:pt x="1685662" y="2468563"/>
                </a:lnTo>
                <a:lnTo>
                  <a:pt x="1686296" y="2473008"/>
                </a:lnTo>
                <a:lnTo>
                  <a:pt x="1687880" y="2477136"/>
                </a:lnTo>
                <a:lnTo>
                  <a:pt x="1689148" y="2481581"/>
                </a:lnTo>
                <a:lnTo>
                  <a:pt x="1691366" y="2485708"/>
                </a:lnTo>
                <a:lnTo>
                  <a:pt x="1693584" y="2489518"/>
                </a:lnTo>
                <a:lnTo>
                  <a:pt x="1698654" y="2495233"/>
                </a:lnTo>
                <a:lnTo>
                  <a:pt x="1703723" y="2500631"/>
                </a:lnTo>
                <a:lnTo>
                  <a:pt x="1709427" y="2505076"/>
                </a:lnTo>
                <a:lnTo>
                  <a:pt x="1715130" y="2508568"/>
                </a:lnTo>
                <a:lnTo>
                  <a:pt x="1721784" y="2512378"/>
                </a:lnTo>
                <a:lnTo>
                  <a:pt x="1729389" y="2515871"/>
                </a:lnTo>
                <a:lnTo>
                  <a:pt x="1745865" y="2522538"/>
                </a:lnTo>
                <a:lnTo>
                  <a:pt x="1750618" y="2524443"/>
                </a:lnTo>
                <a:lnTo>
                  <a:pt x="1778501" y="2534603"/>
                </a:lnTo>
                <a:lnTo>
                  <a:pt x="1797829" y="2542223"/>
                </a:lnTo>
                <a:lnTo>
                  <a:pt x="1816523" y="2549208"/>
                </a:lnTo>
                <a:lnTo>
                  <a:pt x="1827613" y="2553336"/>
                </a:lnTo>
                <a:lnTo>
                  <a:pt x="1854546" y="2562861"/>
                </a:lnTo>
                <a:lnTo>
                  <a:pt x="1868804" y="2568258"/>
                </a:lnTo>
                <a:lnTo>
                  <a:pt x="1882746" y="2573656"/>
                </a:lnTo>
                <a:lnTo>
                  <a:pt x="1897004" y="2579688"/>
                </a:lnTo>
                <a:lnTo>
                  <a:pt x="1911262" y="2585721"/>
                </a:lnTo>
                <a:lnTo>
                  <a:pt x="1925204" y="2592388"/>
                </a:lnTo>
                <a:lnTo>
                  <a:pt x="1938512" y="2599373"/>
                </a:lnTo>
                <a:lnTo>
                  <a:pt x="1951503" y="2606676"/>
                </a:lnTo>
                <a:lnTo>
                  <a:pt x="1964177" y="2614613"/>
                </a:lnTo>
                <a:lnTo>
                  <a:pt x="1969563" y="2618741"/>
                </a:lnTo>
                <a:lnTo>
                  <a:pt x="1975584" y="2622868"/>
                </a:lnTo>
                <a:lnTo>
                  <a:pt x="1980653" y="2627313"/>
                </a:lnTo>
                <a:lnTo>
                  <a:pt x="1986040" y="2631758"/>
                </a:lnTo>
                <a:lnTo>
                  <a:pt x="1990793" y="2636203"/>
                </a:lnTo>
                <a:lnTo>
                  <a:pt x="1995229" y="2640966"/>
                </a:lnTo>
                <a:lnTo>
                  <a:pt x="1999665" y="2645728"/>
                </a:lnTo>
                <a:lnTo>
                  <a:pt x="2003467" y="2651126"/>
                </a:lnTo>
                <a:lnTo>
                  <a:pt x="2006952" y="2656206"/>
                </a:lnTo>
                <a:lnTo>
                  <a:pt x="2010438" y="2661286"/>
                </a:lnTo>
                <a:lnTo>
                  <a:pt x="2012972" y="2667001"/>
                </a:lnTo>
                <a:lnTo>
                  <a:pt x="2015507" y="2672398"/>
                </a:lnTo>
                <a:lnTo>
                  <a:pt x="2017408" y="2677796"/>
                </a:lnTo>
                <a:lnTo>
                  <a:pt x="2019309" y="2682876"/>
                </a:lnTo>
                <a:lnTo>
                  <a:pt x="2020260" y="2688273"/>
                </a:lnTo>
                <a:lnTo>
                  <a:pt x="2021844" y="2693671"/>
                </a:lnTo>
                <a:lnTo>
                  <a:pt x="2022478" y="2699068"/>
                </a:lnTo>
                <a:lnTo>
                  <a:pt x="2023429" y="2704148"/>
                </a:lnTo>
                <a:lnTo>
                  <a:pt x="2023745" y="2709546"/>
                </a:lnTo>
                <a:lnTo>
                  <a:pt x="2024062" y="2714943"/>
                </a:lnTo>
                <a:lnTo>
                  <a:pt x="2024062" y="2720023"/>
                </a:lnTo>
                <a:lnTo>
                  <a:pt x="2024062" y="2725738"/>
                </a:lnTo>
                <a:lnTo>
                  <a:pt x="2023429" y="2730818"/>
                </a:lnTo>
                <a:lnTo>
                  <a:pt x="2022478" y="2736216"/>
                </a:lnTo>
                <a:lnTo>
                  <a:pt x="2021844" y="2741296"/>
                </a:lnTo>
                <a:lnTo>
                  <a:pt x="2020894" y="2746376"/>
                </a:lnTo>
                <a:lnTo>
                  <a:pt x="2019309" y="2751773"/>
                </a:lnTo>
                <a:lnTo>
                  <a:pt x="2017725" y="2756853"/>
                </a:lnTo>
                <a:lnTo>
                  <a:pt x="2014240" y="2767331"/>
                </a:lnTo>
                <a:lnTo>
                  <a:pt x="2009170" y="2777173"/>
                </a:lnTo>
                <a:lnTo>
                  <a:pt x="2004100" y="2787016"/>
                </a:lnTo>
                <a:lnTo>
                  <a:pt x="1997763" y="2796223"/>
                </a:lnTo>
                <a:lnTo>
                  <a:pt x="1990476" y="2805431"/>
                </a:lnTo>
                <a:lnTo>
                  <a:pt x="1982554" y="2814003"/>
                </a:lnTo>
                <a:lnTo>
                  <a:pt x="1973683" y="2822576"/>
                </a:lnTo>
                <a:lnTo>
                  <a:pt x="1964177" y="2830513"/>
                </a:lnTo>
                <a:lnTo>
                  <a:pt x="1958474" y="2834641"/>
                </a:lnTo>
                <a:lnTo>
                  <a:pt x="1952137" y="2838768"/>
                </a:lnTo>
                <a:lnTo>
                  <a:pt x="1945799" y="2842261"/>
                </a:lnTo>
                <a:lnTo>
                  <a:pt x="1938829" y="2845753"/>
                </a:lnTo>
                <a:lnTo>
                  <a:pt x="1931541" y="2848928"/>
                </a:lnTo>
                <a:lnTo>
                  <a:pt x="1923937" y="2852421"/>
                </a:lnTo>
                <a:lnTo>
                  <a:pt x="1915698" y="2854961"/>
                </a:lnTo>
                <a:lnTo>
                  <a:pt x="1907777" y="2857818"/>
                </a:lnTo>
                <a:lnTo>
                  <a:pt x="1899222" y="2860041"/>
                </a:lnTo>
                <a:lnTo>
                  <a:pt x="1890350" y="2862263"/>
                </a:lnTo>
                <a:lnTo>
                  <a:pt x="1880845" y="2864486"/>
                </a:lnTo>
                <a:lnTo>
                  <a:pt x="1871656" y="2866391"/>
                </a:lnTo>
                <a:lnTo>
                  <a:pt x="1862150" y="2867978"/>
                </a:lnTo>
                <a:lnTo>
                  <a:pt x="1852011" y="2869566"/>
                </a:lnTo>
                <a:lnTo>
                  <a:pt x="1842188" y="2870201"/>
                </a:lnTo>
                <a:lnTo>
                  <a:pt x="1831732" y="2871471"/>
                </a:lnTo>
                <a:lnTo>
                  <a:pt x="1831732" y="2918143"/>
                </a:lnTo>
                <a:lnTo>
                  <a:pt x="1831415" y="2921001"/>
                </a:lnTo>
                <a:lnTo>
                  <a:pt x="1830148" y="2923858"/>
                </a:lnTo>
                <a:lnTo>
                  <a:pt x="1828564" y="2926081"/>
                </a:lnTo>
                <a:lnTo>
                  <a:pt x="1826346" y="2928303"/>
                </a:lnTo>
                <a:lnTo>
                  <a:pt x="1823811" y="2929573"/>
                </a:lnTo>
                <a:lnTo>
                  <a:pt x="1820959" y="2931161"/>
                </a:lnTo>
                <a:lnTo>
                  <a:pt x="1817474" y="2931796"/>
                </a:lnTo>
                <a:lnTo>
                  <a:pt x="1813988" y="2932113"/>
                </a:lnTo>
                <a:lnTo>
                  <a:pt x="1753153" y="2932113"/>
                </a:lnTo>
                <a:lnTo>
                  <a:pt x="1749350" y="2931796"/>
                </a:lnTo>
                <a:lnTo>
                  <a:pt x="1745865" y="2931161"/>
                </a:lnTo>
                <a:lnTo>
                  <a:pt x="1743013" y="2929573"/>
                </a:lnTo>
                <a:lnTo>
                  <a:pt x="1740478" y="2928303"/>
                </a:lnTo>
                <a:lnTo>
                  <a:pt x="1738261" y="2926081"/>
                </a:lnTo>
                <a:lnTo>
                  <a:pt x="1736676" y="2923858"/>
                </a:lnTo>
                <a:lnTo>
                  <a:pt x="1735726" y="2921001"/>
                </a:lnTo>
                <a:lnTo>
                  <a:pt x="1735409" y="2918143"/>
                </a:lnTo>
                <a:lnTo>
                  <a:pt x="1735409" y="2867661"/>
                </a:lnTo>
                <a:lnTo>
                  <a:pt x="1722418" y="2865438"/>
                </a:lnTo>
                <a:lnTo>
                  <a:pt x="1708793" y="2863216"/>
                </a:lnTo>
                <a:lnTo>
                  <a:pt x="1696436" y="2860041"/>
                </a:lnTo>
                <a:lnTo>
                  <a:pt x="1683444" y="2857183"/>
                </a:lnTo>
                <a:lnTo>
                  <a:pt x="1670770" y="2853373"/>
                </a:lnTo>
                <a:lnTo>
                  <a:pt x="1658413" y="2849246"/>
                </a:lnTo>
                <a:lnTo>
                  <a:pt x="1646689" y="2844801"/>
                </a:lnTo>
                <a:lnTo>
                  <a:pt x="1635283" y="2840038"/>
                </a:lnTo>
                <a:lnTo>
                  <a:pt x="1624193" y="2834958"/>
                </a:lnTo>
                <a:lnTo>
                  <a:pt x="1613420" y="2829243"/>
                </a:lnTo>
                <a:lnTo>
                  <a:pt x="1603280" y="2823528"/>
                </a:lnTo>
                <a:lnTo>
                  <a:pt x="1594092" y="2816543"/>
                </a:lnTo>
                <a:lnTo>
                  <a:pt x="1585220" y="2809876"/>
                </a:lnTo>
                <a:lnTo>
                  <a:pt x="1576982" y="2802573"/>
                </a:lnTo>
                <a:lnTo>
                  <a:pt x="1569377" y="2794636"/>
                </a:lnTo>
                <a:lnTo>
                  <a:pt x="1566209" y="2790826"/>
                </a:lnTo>
                <a:lnTo>
                  <a:pt x="1563357" y="2786698"/>
                </a:lnTo>
                <a:lnTo>
                  <a:pt x="1560188" y="2782253"/>
                </a:lnTo>
                <a:lnTo>
                  <a:pt x="1558287" y="2777173"/>
                </a:lnTo>
                <a:lnTo>
                  <a:pt x="1557337" y="2772411"/>
                </a:lnTo>
                <a:lnTo>
                  <a:pt x="1557337" y="2767331"/>
                </a:lnTo>
                <a:lnTo>
                  <a:pt x="1557654" y="2761933"/>
                </a:lnTo>
                <a:lnTo>
                  <a:pt x="1559238" y="2756853"/>
                </a:lnTo>
                <a:lnTo>
                  <a:pt x="1561456" y="2751456"/>
                </a:lnTo>
                <a:lnTo>
                  <a:pt x="1564308" y="2746058"/>
                </a:lnTo>
                <a:lnTo>
                  <a:pt x="1566209" y="2743201"/>
                </a:lnTo>
                <a:lnTo>
                  <a:pt x="1568743" y="2740026"/>
                </a:lnTo>
                <a:lnTo>
                  <a:pt x="1571278" y="2737168"/>
                </a:lnTo>
                <a:lnTo>
                  <a:pt x="1574447" y="2734311"/>
                </a:lnTo>
                <a:lnTo>
                  <a:pt x="1577299" y="2731136"/>
                </a:lnTo>
                <a:lnTo>
                  <a:pt x="1580784" y="2728596"/>
                </a:lnTo>
                <a:lnTo>
                  <a:pt x="1583952" y="2726056"/>
                </a:lnTo>
                <a:lnTo>
                  <a:pt x="1587755" y="2723833"/>
                </a:lnTo>
                <a:lnTo>
                  <a:pt x="1591874" y="2721611"/>
                </a:lnTo>
                <a:lnTo>
                  <a:pt x="1595359" y="2719706"/>
                </a:lnTo>
                <a:lnTo>
                  <a:pt x="1599478" y="2717801"/>
                </a:lnTo>
                <a:lnTo>
                  <a:pt x="1603914" y="2716531"/>
                </a:lnTo>
                <a:lnTo>
                  <a:pt x="1608033" y="2715261"/>
                </a:lnTo>
                <a:lnTo>
                  <a:pt x="1612469" y="2714626"/>
                </a:lnTo>
                <a:lnTo>
                  <a:pt x="1616905" y="2713673"/>
                </a:lnTo>
                <a:lnTo>
                  <a:pt x="1621341" y="2713673"/>
                </a:lnTo>
                <a:lnTo>
                  <a:pt x="1626411" y="2713673"/>
                </a:lnTo>
                <a:lnTo>
                  <a:pt x="1631480" y="2714943"/>
                </a:lnTo>
                <a:lnTo>
                  <a:pt x="1635916" y="2715896"/>
                </a:lnTo>
                <a:lnTo>
                  <a:pt x="1640352" y="2717801"/>
                </a:lnTo>
                <a:lnTo>
                  <a:pt x="1644471" y="2720023"/>
                </a:lnTo>
                <a:lnTo>
                  <a:pt x="1648274" y="2723198"/>
                </a:lnTo>
                <a:lnTo>
                  <a:pt x="1651759" y="2726056"/>
                </a:lnTo>
                <a:lnTo>
                  <a:pt x="1654928" y="2729866"/>
                </a:lnTo>
                <a:lnTo>
                  <a:pt x="1657462" y="2733041"/>
                </a:lnTo>
                <a:lnTo>
                  <a:pt x="1658096" y="2733993"/>
                </a:lnTo>
                <a:lnTo>
                  <a:pt x="1659364" y="2734946"/>
                </a:lnTo>
                <a:lnTo>
                  <a:pt x="1665701" y="2740026"/>
                </a:lnTo>
                <a:lnTo>
                  <a:pt x="1671721" y="2744471"/>
                </a:lnTo>
                <a:lnTo>
                  <a:pt x="1678692" y="2748598"/>
                </a:lnTo>
                <a:lnTo>
                  <a:pt x="1685662" y="2752726"/>
                </a:lnTo>
                <a:lnTo>
                  <a:pt x="1692634" y="2756853"/>
                </a:lnTo>
                <a:lnTo>
                  <a:pt x="1699921" y="2760346"/>
                </a:lnTo>
                <a:lnTo>
                  <a:pt x="1707526" y="2763521"/>
                </a:lnTo>
                <a:lnTo>
                  <a:pt x="1714497" y="2766061"/>
                </a:lnTo>
                <a:lnTo>
                  <a:pt x="1720834" y="2768283"/>
                </a:lnTo>
                <a:lnTo>
                  <a:pt x="1731607" y="2771458"/>
                </a:lnTo>
                <a:lnTo>
                  <a:pt x="1742380" y="2773998"/>
                </a:lnTo>
                <a:lnTo>
                  <a:pt x="1753153" y="2776221"/>
                </a:lnTo>
                <a:lnTo>
                  <a:pt x="1764242" y="2778126"/>
                </a:lnTo>
                <a:lnTo>
                  <a:pt x="1775016" y="2779396"/>
                </a:lnTo>
                <a:lnTo>
                  <a:pt x="1785789" y="2780666"/>
                </a:lnTo>
                <a:lnTo>
                  <a:pt x="1795928" y="2780983"/>
                </a:lnTo>
                <a:lnTo>
                  <a:pt x="1806067" y="2781301"/>
                </a:lnTo>
                <a:lnTo>
                  <a:pt x="1817157" y="2780983"/>
                </a:lnTo>
                <a:lnTo>
                  <a:pt x="1827613" y="2780348"/>
                </a:lnTo>
                <a:lnTo>
                  <a:pt x="1837119" y="2778761"/>
                </a:lnTo>
                <a:lnTo>
                  <a:pt x="1845991" y="2776856"/>
                </a:lnTo>
                <a:lnTo>
                  <a:pt x="1854546" y="2774633"/>
                </a:lnTo>
                <a:lnTo>
                  <a:pt x="1862467" y="2771776"/>
                </a:lnTo>
                <a:lnTo>
                  <a:pt x="1869121" y="2768283"/>
                </a:lnTo>
                <a:lnTo>
                  <a:pt x="1875458" y="2764791"/>
                </a:lnTo>
                <a:lnTo>
                  <a:pt x="1879260" y="2761616"/>
                </a:lnTo>
                <a:lnTo>
                  <a:pt x="1882429" y="2758441"/>
                </a:lnTo>
                <a:lnTo>
                  <a:pt x="1885280" y="2754948"/>
                </a:lnTo>
                <a:lnTo>
                  <a:pt x="1888132" y="2751456"/>
                </a:lnTo>
                <a:lnTo>
                  <a:pt x="1890350" y="2747646"/>
                </a:lnTo>
                <a:lnTo>
                  <a:pt x="1892251" y="2743518"/>
                </a:lnTo>
                <a:lnTo>
                  <a:pt x="1893519" y="2739391"/>
                </a:lnTo>
                <a:lnTo>
                  <a:pt x="1894786" y="2734946"/>
                </a:lnTo>
                <a:lnTo>
                  <a:pt x="1895420" y="2730818"/>
                </a:lnTo>
                <a:lnTo>
                  <a:pt x="1895737" y="2726373"/>
                </a:lnTo>
                <a:lnTo>
                  <a:pt x="1895420" y="2721928"/>
                </a:lnTo>
                <a:lnTo>
                  <a:pt x="1895103" y="2717483"/>
                </a:lnTo>
                <a:lnTo>
                  <a:pt x="1893836" y="2713038"/>
                </a:lnTo>
                <a:lnTo>
                  <a:pt x="1892885" y="2708911"/>
                </a:lnTo>
                <a:lnTo>
                  <a:pt x="1890984" y="2704783"/>
                </a:lnTo>
                <a:lnTo>
                  <a:pt x="1888766" y="2700656"/>
                </a:lnTo>
                <a:lnTo>
                  <a:pt x="1885280" y="2696211"/>
                </a:lnTo>
                <a:lnTo>
                  <a:pt x="1881478" y="2691766"/>
                </a:lnTo>
                <a:lnTo>
                  <a:pt x="1876092" y="2687321"/>
                </a:lnTo>
                <a:lnTo>
                  <a:pt x="1870705" y="2682876"/>
                </a:lnTo>
                <a:lnTo>
                  <a:pt x="1864368" y="2678748"/>
                </a:lnTo>
                <a:lnTo>
                  <a:pt x="1857714" y="2674621"/>
                </a:lnTo>
                <a:lnTo>
                  <a:pt x="1850110" y="2671128"/>
                </a:lnTo>
                <a:lnTo>
                  <a:pt x="1842188" y="2667318"/>
                </a:lnTo>
                <a:lnTo>
                  <a:pt x="1817474" y="2657158"/>
                </a:lnTo>
                <a:lnTo>
                  <a:pt x="1720517" y="2617471"/>
                </a:lnTo>
                <a:lnTo>
                  <a:pt x="1673305" y="2597786"/>
                </a:lnTo>
                <a:lnTo>
                  <a:pt x="1644471" y="2585086"/>
                </a:lnTo>
                <a:lnTo>
                  <a:pt x="1639085" y="2582546"/>
                </a:lnTo>
                <a:lnTo>
                  <a:pt x="1634015" y="2580006"/>
                </a:lnTo>
                <a:lnTo>
                  <a:pt x="1624827" y="2574608"/>
                </a:lnTo>
                <a:lnTo>
                  <a:pt x="1615638" y="2567623"/>
                </a:lnTo>
                <a:lnTo>
                  <a:pt x="1607083" y="2560638"/>
                </a:lnTo>
                <a:lnTo>
                  <a:pt x="1598845" y="2552383"/>
                </a:lnTo>
                <a:lnTo>
                  <a:pt x="1591874" y="2544446"/>
                </a:lnTo>
                <a:lnTo>
                  <a:pt x="1588072" y="2540001"/>
                </a:lnTo>
                <a:lnTo>
                  <a:pt x="1585220" y="2534921"/>
                </a:lnTo>
                <a:lnTo>
                  <a:pt x="1581734" y="2530476"/>
                </a:lnTo>
                <a:lnTo>
                  <a:pt x="1579200" y="2525713"/>
                </a:lnTo>
                <a:lnTo>
                  <a:pt x="1576348" y="2520633"/>
                </a:lnTo>
                <a:lnTo>
                  <a:pt x="1574130" y="2515236"/>
                </a:lnTo>
                <a:lnTo>
                  <a:pt x="1571912" y="2510156"/>
                </a:lnTo>
                <a:lnTo>
                  <a:pt x="1570011" y="2505076"/>
                </a:lnTo>
                <a:lnTo>
                  <a:pt x="1568110" y="2499678"/>
                </a:lnTo>
                <a:lnTo>
                  <a:pt x="1566525" y="2494598"/>
                </a:lnTo>
                <a:lnTo>
                  <a:pt x="1565575" y="2488883"/>
                </a:lnTo>
                <a:lnTo>
                  <a:pt x="1564624" y="2483803"/>
                </a:lnTo>
                <a:lnTo>
                  <a:pt x="1563991" y="2478088"/>
                </a:lnTo>
                <a:lnTo>
                  <a:pt x="1563674" y="2473008"/>
                </a:lnTo>
                <a:lnTo>
                  <a:pt x="1563357" y="2467293"/>
                </a:lnTo>
                <a:lnTo>
                  <a:pt x="1563674" y="2461896"/>
                </a:lnTo>
                <a:lnTo>
                  <a:pt x="1563991" y="2456816"/>
                </a:lnTo>
                <a:lnTo>
                  <a:pt x="1564308" y="2451101"/>
                </a:lnTo>
                <a:lnTo>
                  <a:pt x="1565575" y="2446021"/>
                </a:lnTo>
                <a:lnTo>
                  <a:pt x="1566525" y="2440306"/>
                </a:lnTo>
                <a:lnTo>
                  <a:pt x="1567793" y="2435226"/>
                </a:lnTo>
                <a:lnTo>
                  <a:pt x="1569060" y="2429828"/>
                </a:lnTo>
                <a:lnTo>
                  <a:pt x="1570961" y="2424748"/>
                </a:lnTo>
                <a:lnTo>
                  <a:pt x="1573179" y="2419668"/>
                </a:lnTo>
                <a:lnTo>
                  <a:pt x="1575397" y="2414271"/>
                </a:lnTo>
                <a:lnTo>
                  <a:pt x="1577932" y="2409191"/>
                </a:lnTo>
                <a:lnTo>
                  <a:pt x="1580784" y="2404428"/>
                </a:lnTo>
                <a:lnTo>
                  <a:pt x="1583636" y="2399031"/>
                </a:lnTo>
                <a:lnTo>
                  <a:pt x="1586804" y="2394268"/>
                </a:lnTo>
                <a:lnTo>
                  <a:pt x="1590290" y="2389506"/>
                </a:lnTo>
                <a:lnTo>
                  <a:pt x="1594092" y="2385061"/>
                </a:lnTo>
                <a:lnTo>
                  <a:pt x="1598211" y="2379981"/>
                </a:lnTo>
                <a:lnTo>
                  <a:pt x="1602013" y="2375536"/>
                </a:lnTo>
                <a:lnTo>
                  <a:pt x="1606766" y="2371091"/>
                </a:lnTo>
                <a:lnTo>
                  <a:pt x="1611202" y="2367281"/>
                </a:lnTo>
                <a:lnTo>
                  <a:pt x="1615955" y="2363153"/>
                </a:lnTo>
                <a:lnTo>
                  <a:pt x="1621658" y="2358073"/>
                </a:lnTo>
                <a:lnTo>
                  <a:pt x="1627678" y="2353628"/>
                </a:lnTo>
                <a:lnTo>
                  <a:pt x="1634015" y="2349818"/>
                </a:lnTo>
                <a:lnTo>
                  <a:pt x="1640669" y="2345691"/>
                </a:lnTo>
                <a:lnTo>
                  <a:pt x="1647323" y="2341881"/>
                </a:lnTo>
                <a:lnTo>
                  <a:pt x="1654294" y="2338071"/>
                </a:lnTo>
                <a:lnTo>
                  <a:pt x="1661898" y="2334896"/>
                </a:lnTo>
                <a:lnTo>
                  <a:pt x="1669186" y="2331403"/>
                </a:lnTo>
                <a:lnTo>
                  <a:pt x="1676790" y="2328546"/>
                </a:lnTo>
                <a:lnTo>
                  <a:pt x="1684395" y="2325371"/>
                </a:lnTo>
                <a:lnTo>
                  <a:pt x="1692634" y="2322831"/>
                </a:lnTo>
                <a:lnTo>
                  <a:pt x="1700872" y="2320608"/>
                </a:lnTo>
                <a:lnTo>
                  <a:pt x="1709427" y="2318386"/>
                </a:lnTo>
                <a:lnTo>
                  <a:pt x="1717982" y="2316163"/>
                </a:lnTo>
                <a:lnTo>
                  <a:pt x="1726220" y="2314893"/>
                </a:lnTo>
                <a:lnTo>
                  <a:pt x="1735409" y="2312988"/>
                </a:lnTo>
                <a:lnTo>
                  <a:pt x="1735409" y="2259966"/>
                </a:lnTo>
                <a:lnTo>
                  <a:pt x="1735726" y="2257426"/>
                </a:lnTo>
                <a:lnTo>
                  <a:pt x="1736676" y="2254886"/>
                </a:lnTo>
                <a:lnTo>
                  <a:pt x="1738261" y="2252346"/>
                </a:lnTo>
                <a:lnTo>
                  <a:pt x="1740478" y="2250441"/>
                </a:lnTo>
                <a:lnTo>
                  <a:pt x="1743013" y="2248536"/>
                </a:lnTo>
                <a:lnTo>
                  <a:pt x="1745865" y="2247583"/>
                </a:lnTo>
                <a:lnTo>
                  <a:pt x="1749350" y="2246631"/>
                </a:lnTo>
                <a:lnTo>
                  <a:pt x="1753153" y="2246313"/>
                </a:lnTo>
                <a:close/>
                <a:moveTo>
                  <a:pt x="1796891" y="2159710"/>
                </a:moveTo>
                <a:lnTo>
                  <a:pt x="1786093" y="2160028"/>
                </a:lnTo>
                <a:lnTo>
                  <a:pt x="1775296" y="2160663"/>
                </a:lnTo>
                <a:lnTo>
                  <a:pt x="1764817" y="2161298"/>
                </a:lnTo>
                <a:lnTo>
                  <a:pt x="1754337" y="2162251"/>
                </a:lnTo>
                <a:lnTo>
                  <a:pt x="1743540" y="2163839"/>
                </a:lnTo>
                <a:lnTo>
                  <a:pt x="1733695" y="2165427"/>
                </a:lnTo>
                <a:lnTo>
                  <a:pt x="1723216" y="2167332"/>
                </a:lnTo>
                <a:lnTo>
                  <a:pt x="1712736" y="2169555"/>
                </a:lnTo>
                <a:lnTo>
                  <a:pt x="1702892" y="2171778"/>
                </a:lnTo>
                <a:lnTo>
                  <a:pt x="1692730" y="2174318"/>
                </a:lnTo>
                <a:lnTo>
                  <a:pt x="1683202" y="2177177"/>
                </a:lnTo>
                <a:lnTo>
                  <a:pt x="1673040" y="2180352"/>
                </a:lnTo>
                <a:lnTo>
                  <a:pt x="1663513" y="2183528"/>
                </a:lnTo>
                <a:lnTo>
                  <a:pt x="1653669" y="2187021"/>
                </a:lnTo>
                <a:lnTo>
                  <a:pt x="1644460" y="2190514"/>
                </a:lnTo>
                <a:lnTo>
                  <a:pt x="1635250" y="2194643"/>
                </a:lnTo>
                <a:lnTo>
                  <a:pt x="1625723" y="2198771"/>
                </a:lnTo>
                <a:lnTo>
                  <a:pt x="1616514" y="2203217"/>
                </a:lnTo>
                <a:lnTo>
                  <a:pt x="1607622" y="2207663"/>
                </a:lnTo>
                <a:lnTo>
                  <a:pt x="1598730" y="2213061"/>
                </a:lnTo>
                <a:lnTo>
                  <a:pt x="1589839" y="2217825"/>
                </a:lnTo>
                <a:lnTo>
                  <a:pt x="1581264" y="2222906"/>
                </a:lnTo>
                <a:lnTo>
                  <a:pt x="1572690" y="2228622"/>
                </a:lnTo>
                <a:lnTo>
                  <a:pt x="1564116" y="2234020"/>
                </a:lnTo>
                <a:lnTo>
                  <a:pt x="1555859" y="2240054"/>
                </a:lnTo>
                <a:lnTo>
                  <a:pt x="1547920" y="2246088"/>
                </a:lnTo>
                <a:lnTo>
                  <a:pt x="1539981" y="2252439"/>
                </a:lnTo>
                <a:lnTo>
                  <a:pt x="1532042" y="2258473"/>
                </a:lnTo>
                <a:lnTo>
                  <a:pt x="1524420" y="2265459"/>
                </a:lnTo>
                <a:lnTo>
                  <a:pt x="1517117" y="2272128"/>
                </a:lnTo>
                <a:lnTo>
                  <a:pt x="1509495" y="2279114"/>
                </a:lnTo>
                <a:lnTo>
                  <a:pt x="1502509" y="2286101"/>
                </a:lnTo>
                <a:lnTo>
                  <a:pt x="1495522" y="2293405"/>
                </a:lnTo>
                <a:lnTo>
                  <a:pt x="1488853" y="2301026"/>
                </a:lnTo>
                <a:lnTo>
                  <a:pt x="1482185" y="2308648"/>
                </a:lnTo>
                <a:lnTo>
                  <a:pt x="1475833" y="2316269"/>
                </a:lnTo>
                <a:lnTo>
                  <a:pt x="1469482" y="2324526"/>
                </a:lnTo>
                <a:lnTo>
                  <a:pt x="1463131" y="2332465"/>
                </a:lnTo>
                <a:lnTo>
                  <a:pt x="1457415" y="2340722"/>
                </a:lnTo>
                <a:lnTo>
                  <a:pt x="1451698" y="2348978"/>
                </a:lnTo>
                <a:lnTo>
                  <a:pt x="1446300" y="2357553"/>
                </a:lnTo>
                <a:lnTo>
                  <a:pt x="1440901" y="2366444"/>
                </a:lnTo>
                <a:lnTo>
                  <a:pt x="1435820" y="2375019"/>
                </a:lnTo>
                <a:lnTo>
                  <a:pt x="1431057" y="2383910"/>
                </a:lnTo>
                <a:lnTo>
                  <a:pt x="1426293" y="2393120"/>
                </a:lnTo>
                <a:lnTo>
                  <a:pt x="1421847" y="2402012"/>
                </a:lnTo>
                <a:lnTo>
                  <a:pt x="1417719" y="2411221"/>
                </a:lnTo>
                <a:lnTo>
                  <a:pt x="1413591" y="2421065"/>
                </a:lnTo>
                <a:lnTo>
                  <a:pt x="1410098" y="2430592"/>
                </a:lnTo>
                <a:lnTo>
                  <a:pt x="1406287" y="2440437"/>
                </a:lnTo>
                <a:lnTo>
                  <a:pt x="1403111" y="2449964"/>
                </a:lnTo>
                <a:lnTo>
                  <a:pt x="1399936" y="2460126"/>
                </a:lnTo>
                <a:lnTo>
                  <a:pt x="1397395" y="2469653"/>
                </a:lnTo>
                <a:lnTo>
                  <a:pt x="1394855" y="2480132"/>
                </a:lnTo>
                <a:lnTo>
                  <a:pt x="1391996" y="2490294"/>
                </a:lnTo>
                <a:lnTo>
                  <a:pt x="1390091" y="2500456"/>
                </a:lnTo>
                <a:lnTo>
                  <a:pt x="1388503" y="2510936"/>
                </a:lnTo>
                <a:lnTo>
                  <a:pt x="1386598" y="2521416"/>
                </a:lnTo>
                <a:lnTo>
                  <a:pt x="1385328" y="2532213"/>
                </a:lnTo>
                <a:lnTo>
                  <a:pt x="1384375" y="2542692"/>
                </a:lnTo>
                <a:lnTo>
                  <a:pt x="1383422" y="2553172"/>
                </a:lnTo>
                <a:lnTo>
                  <a:pt x="1382787" y="2564604"/>
                </a:lnTo>
                <a:lnTo>
                  <a:pt x="1382787" y="2575401"/>
                </a:lnTo>
                <a:lnTo>
                  <a:pt x="1382787" y="2585881"/>
                </a:lnTo>
                <a:lnTo>
                  <a:pt x="1382787" y="2596678"/>
                </a:lnTo>
                <a:lnTo>
                  <a:pt x="1383422" y="2607475"/>
                </a:lnTo>
                <a:lnTo>
                  <a:pt x="1384375" y="2617955"/>
                </a:lnTo>
                <a:lnTo>
                  <a:pt x="1385328" y="2628434"/>
                </a:lnTo>
                <a:lnTo>
                  <a:pt x="1386598" y="2638914"/>
                </a:lnTo>
                <a:lnTo>
                  <a:pt x="1388503" y="2649076"/>
                </a:lnTo>
                <a:lnTo>
                  <a:pt x="1390091" y="2659556"/>
                </a:lnTo>
                <a:lnTo>
                  <a:pt x="1391996" y="2669718"/>
                </a:lnTo>
                <a:lnTo>
                  <a:pt x="1394855" y="2680197"/>
                </a:lnTo>
                <a:lnTo>
                  <a:pt x="1397077" y="2690042"/>
                </a:lnTo>
                <a:lnTo>
                  <a:pt x="1399936" y="2699886"/>
                </a:lnTo>
                <a:lnTo>
                  <a:pt x="1402794" y="2709731"/>
                </a:lnTo>
                <a:lnTo>
                  <a:pt x="1406287" y="2719575"/>
                </a:lnTo>
                <a:lnTo>
                  <a:pt x="1409462" y="2729102"/>
                </a:lnTo>
                <a:lnTo>
                  <a:pt x="1413591" y="2738312"/>
                </a:lnTo>
                <a:lnTo>
                  <a:pt x="1417402" y="2748156"/>
                </a:lnTo>
                <a:lnTo>
                  <a:pt x="1421847" y="2757048"/>
                </a:lnTo>
                <a:lnTo>
                  <a:pt x="1425976" y="2766257"/>
                </a:lnTo>
                <a:lnTo>
                  <a:pt x="1430739" y="2775149"/>
                </a:lnTo>
                <a:lnTo>
                  <a:pt x="1435503" y="2784041"/>
                </a:lnTo>
                <a:lnTo>
                  <a:pt x="1440266" y="2792932"/>
                </a:lnTo>
                <a:lnTo>
                  <a:pt x="1445982" y="2801507"/>
                </a:lnTo>
                <a:lnTo>
                  <a:pt x="1451063" y="2810081"/>
                </a:lnTo>
                <a:lnTo>
                  <a:pt x="1456779" y="2818655"/>
                </a:lnTo>
                <a:lnTo>
                  <a:pt x="1462813" y="2826912"/>
                </a:lnTo>
                <a:lnTo>
                  <a:pt x="1468529" y="2834851"/>
                </a:lnTo>
                <a:lnTo>
                  <a:pt x="1474881" y="2842790"/>
                </a:lnTo>
                <a:lnTo>
                  <a:pt x="1481549" y="2850729"/>
                </a:lnTo>
                <a:lnTo>
                  <a:pt x="1487901" y="2858351"/>
                </a:lnTo>
                <a:lnTo>
                  <a:pt x="1494887" y="2865972"/>
                </a:lnTo>
                <a:lnTo>
                  <a:pt x="1501873" y="2873276"/>
                </a:lnTo>
                <a:lnTo>
                  <a:pt x="1509177" y="2880262"/>
                </a:lnTo>
                <a:lnTo>
                  <a:pt x="1516164" y="2887249"/>
                </a:lnTo>
                <a:lnTo>
                  <a:pt x="1524103" y="2894235"/>
                </a:lnTo>
                <a:lnTo>
                  <a:pt x="1531407" y="2900904"/>
                </a:lnTo>
                <a:lnTo>
                  <a:pt x="1539346" y="2907255"/>
                </a:lnTo>
                <a:lnTo>
                  <a:pt x="1546968" y="2913289"/>
                </a:lnTo>
                <a:lnTo>
                  <a:pt x="1555224" y="2919323"/>
                </a:lnTo>
                <a:lnTo>
                  <a:pt x="1563481" y="2925356"/>
                </a:lnTo>
                <a:lnTo>
                  <a:pt x="1572055" y="2930755"/>
                </a:lnTo>
                <a:lnTo>
                  <a:pt x="1580629" y="2936471"/>
                </a:lnTo>
                <a:lnTo>
                  <a:pt x="1589203" y="2941552"/>
                </a:lnTo>
                <a:lnTo>
                  <a:pt x="1598095" y="2946951"/>
                </a:lnTo>
                <a:lnTo>
                  <a:pt x="1606987" y="2951714"/>
                </a:lnTo>
                <a:lnTo>
                  <a:pt x="1615879" y="2956478"/>
                </a:lnTo>
                <a:lnTo>
                  <a:pt x="1625088" y="2960606"/>
                </a:lnTo>
                <a:lnTo>
                  <a:pt x="1634298" y="2965052"/>
                </a:lnTo>
                <a:lnTo>
                  <a:pt x="1643824" y="2969180"/>
                </a:lnTo>
                <a:lnTo>
                  <a:pt x="1653351" y="2972991"/>
                </a:lnTo>
                <a:lnTo>
                  <a:pt x="1662878" y="2976167"/>
                </a:lnTo>
                <a:lnTo>
                  <a:pt x="1672723" y="2979660"/>
                </a:lnTo>
                <a:lnTo>
                  <a:pt x="1682567" y="2982518"/>
                </a:lnTo>
                <a:lnTo>
                  <a:pt x="1692730" y="2985376"/>
                </a:lnTo>
                <a:lnTo>
                  <a:pt x="1702892" y="2988234"/>
                </a:lnTo>
                <a:lnTo>
                  <a:pt x="1713054" y="2990457"/>
                </a:lnTo>
                <a:lnTo>
                  <a:pt x="1723216" y="2992680"/>
                </a:lnTo>
                <a:lnTo>
                  <a:pt x="1733695" y="2994585"/>
                </a:lnTo>
                <a:lnTo>
                  <a:pt x="1744493" y="2995856"/>
                </a:lnTo>
                <a:lnTo>
                  <a:pt x="1754655" y="2997443"/>
                </a:lnTo>
                <a:lnTo>
                  <a:pt x="1765452" y="2998396"/>
                </a:lnTo>
                <a:lnTo>
                  <a:pt x="1776249" y="2999349"/>
                </a:lnTo>
                <a:lnTo>
                  <a:pt x="1787046" y="2999666"/>
                </a:lnTo>
                <a:lnTo>
                  <a:pt x="1797843" y="2999984"/>
                </a:lnTo>
                <a:lnTo>
                  <a:pt x="1808958" y="2999984"/>
                </a:lnTo>
                <a:lnTo>
                  <a:pt x="1819438" y="2999666"/>
                </a:lnTo>
                <a:lnTo>
                  <a:pt x="1830235" y="2999349"/>
                </a:lnTo>
                <a:lnTo>
                  <a:pt x="1841032" y="2998396"/>
                </a:lnTo>
                <a:lnTo>
                  <a:pt x="1851512" y="2997443"/>
                </a:lnTo>
                <a:lnTo>
                  <a:pt x="1861674" y="2995856"/>
                </a:lnTo>
                <a:lnTo>
                  <a:pt x="1872153" y="2994585"/>
                </a:lnTo>
                <a:lnTo>
                  <a:pt x="1882633" y="2992680"/>
                </a:lnTo>
                <a:lnTo>
                  <a:pt x="1892795" y="2990457"/>
                </a:lnTo>
                <a:lnTo>
                  <a:pt x="1902639" y="2988234"/>
                </a:lnTo>
                <a:lnTo>
                  <a:pt x="1912801" y="2985376"/>
                </a:lnTo>
                <a:lnTo>
                  <a:pt x="1922646" y="2982836"/>
                </a:lnTo>
                <a:lnTo>
                  <a:pt x="1932490" y="2979660"/>
                </a:lnTo>
                <a:lnTo>
                  <a:pt x="1942017" y="2976484"/>
                </a:lnTo>
                <a:lnTo>
                  <a:pt x="1951862" y="2972991"/>
                </a:lnTo>
                <a:lnTo>
                  <a:pt x="1961389" y="2969180"/>
                </a:lnTo>
                <a:lnTo>
                  <a:pt x="1970598" y="2965052"/>
                </a:lnTo>
                <a:lnTo>
                  <a:pt x="1980125" y="2960924"/>
                </a:lnTo>
                <a:lnTo>
                  <a:pt x="1989334" y="2956478"/>
                </a:lnTo>
                <a:lnTo>
                  <a:pt x="1998226" y="2952032"/>
                </a:lnTo>
                <a:lnTo>
                  <a:pt x="2007118" y="2947268"/>
                </a:lnTo>
                <a:lnTo>
                  <a:pt x="2016010" y="2942187"/>
                </a:lnTo>
                <a:lnTo>
                  <a:pt x="2024584" y="2936789"/>
                </a:lnTo>
                <a:lnTo>
                  <a:pt x="2033158" y="2931390"/>
                </a:lnTo>
                <a:lnTo>
                  <a:pt x="2041415" y="2925674"/>
                </a:lnTo>
                <a:lnTo>
                  <a:pt x="2049354" y="2919640"/>
                </a:lnTo>
                <a:lnTo>
                  <a:pt x="2057610" y="2913924"/>
                </a:lnTo>
                <a:lnTo>
                  <a:pt x="2065867" y="2907573"/>
                </a:lnTo>
                <a:lnTo>
                  <a:pt x="2073489" y="2901222"/>
                </a:lnTo>
                <a:lnTo>
                  <a:pt x="2081110" y="2894553"/>
                </a:lnTo>
                <a:lnTo>
                  <a:pt x="2088414" y="2887884"/>
                </a:lnTo>
                <a:lnTo>
                  <a:pt x="2096036" y="2880580"/>
                </a:lnTo>
                <a:lnTo>
                  <a:pt x="2103022" y="2873594"/>
                </a:lnTo>
                <a:lnTo>
                  <a:pt x="2110008" y="2866290"/>
                </a:lnTo>
                <a:lnTo>
                  <a:pt x="2116677" y="2858668"/>
                </a:lnTo>
                <a:lnTo>
                  <a:pt x="2123346" y="2851364"/>
                </a:lnTo>
                <a:lnTo>
                  <a:pt x="2130015" y="2843425"/>
                </a:lnTo>
                <a:lnTo>
                  <a:pt x="2136049" y="2835804"/>
                </a:lnTo>
                <a:lnTo>
                  <a:pt x="2142400" y="2827547"/>
                </a:lnTo>
                <a:lnTo>
                  <a:pt x="2148434" y="2819290"/>
                </a:lnTo>
                <a:lnTo>
                  <a:pt x="2153832" y="2810716"/>
                </a:lnTo>
                <a:lnTo>
                  <a:pt x="2159548" y="2802459"/>
                </a:lnTo>
                <a:lnTo>
                  <a:pt x="2164629" y="2793885"/>
                </a:lnTo>
                <a:lnTo>
                  <a:pt x="2169393" y="2784993"/>
                </a:lnTo>
                <a:lnTo>
                  <a:pt x="2174474" y="2775784"/>
                </a:lnTo>
                <a:lnTo>
                  <a:pt x="2179237" y="2766892"/>
                </a:lnTo>
                <a:lnTo>
                  <a:pt x="2183683" y="2757683"/>
                </a:lnTo>
                <a:lnTo>
                  <a:pt x="2187811" y="2748474"/>
                </a:lnTo>
                <a:lnTo>
                  <a:pt x="2191622" y="2739264"/>
                </a:lnTo>
                <a:lnTo>
                  <a:pt x="2195433" y="2729420"/>
                </a:lnTo>
                <a:lnTo>
                  <a:pt x="2199244" y="2719893"/>
                </a:lnTo>
                <a:lnTo>
                  <a:pt x="2202102" y="2710048"/>
                </a:lnTo>
                <a:lnTo>
                  <a:pt x="2205595" y="2700204"/>
                </a:lnTo>
                <a:lnTo>
                  <a:pt x="2208136" y="2690042"/>
                </a:lnTo>
                <a:lnTo>
                  <a:pt x="2210676" y="2680197"/>
                </a:lnTo>
                <a:lnTo>
                  <a:pt x="2213217" y="2669718"/>
                </a:lnTo>
                <a:lnTo>
                  <a:pt x="2215122" y="2659556"/>
                </a:lnTo>
                <a:lnTo>
                  <a:pt x="2217027" y="2649076"/>
                </a:lnTo>
                <a:lnTo>
                  <a:pt x="2218615" y="2638279"/>
                </a:lnTo>
                <a:lnTo>
                  <a:pt x="2219885" y="2628117"/>
                </a:lnTo>
                <a:lnTo>
                  <a:pt x="2221156" y="2617320"/>
                </a:lnTo>
                <a:lnTo>
                  <a:pt x="2221791" y="2606523"/>
                </a:lnTo>
                <a:lnTo>
                  <a:pt x="2222743" y="2595725"/>
                </a:lnTo>
                <a:lnTo>
                  <a:pt x="2222743" y="2584611"/>
                </a:lnTo>
                <a:lnTo>
                  <a:pt x="2222743" y="2573814"/>
                </a:lnTo>
                <a:lnTo>
                  <a:pt x="2222743" y="2563016"/>
                </a:lnTo>
                <a:lnTo>
                  <a:pt x="2221791" y="2552537"/>
                </a:lnTo>
                <a:lnTo>
                  <a:pt x="2221156" y="2541740"/>
                </a:lnTo>
                <a:lnTo>
                  <a:pt x="2219885" y="2531260"/>
                </a:lnTo>
                <a:lnTo>
                  <a:pt x="2218933" y="2521098"/>
                </a:lnTo>
                <a:lnTo>
                  <a:pt x="2217027" y="2510618"/>
                </a:lnTo>
                <a:lnTo>
                  <a:pt x="2215122" y="2500139"/>
                </a:lnTo>
                <a:lnTo>
                  <a:pt x="2213217" y="2490294"/>
                </a:lnTo>
                <a:lnTo>
                  <a:pt x="2210994" y="2479815"/>
                </a:lnTo>
                <a:lnTo>
                  <a:pt x="2208453" y="2469970"/>
                </a:lnTo>
                <a:lnTo>
                  <a:pt x="2205595" y="2460126"/>
                </a:lnTo>
                <a:lnTo>
                  <a:pt x="2202419" y="2449964"/>
                </a:lnTo>
                <a:lnTo>
                  <a:pt x="2199244" y="2440437"/>
                </a:lnTo>
                <a:lnTo>
                  <a:pt x="2195751" y="2430910"/>
                </a:lnTo>
                <a:lnTo>
                  <a:pt x="2192257" y="2421383"/>
                </a:lnTo>
                <a:lnTo>
                  <a:pt x="2188129" y="2412174"/>
                </a:lnTo>
                <a:lnTo>
                  <a:pt x="2184001" y="2402964"/>
                </a:lnTo>
                <a:lnTo>
                  <a:pt x="2179555" y="2393437"/>
                </a:lnTo>
                <a:lnTo>
                  <a:pt x="2174791" y="2384546"/>
                </a:lnTo>
                <a:lnTo>
                  <a:pt x="2169710" y="2375654"/>
                </a:lnTo>
                <a:lnTo>
                  <a:pt x="2164947" y="2366762"/>
                </a:lnTo>
                <a:lnTo>
                  <a:pt x="2159866" y="2358188"/>
                </a:lnTo>
                <a:lnTo>
                  <a:pt x="2154150" y="2349614"/>
                </a:lnTo>
                <a:lnTo>
                  <a:pt x="2148751" y="2341357"/>
                </a:lnTo>
                <a:lnTo>
                  <a:pt x="2142717" y="2333418"/>
                </a:lnTo>
                <a:lnTo>
                  <a:pt x="2136684" y="2325161"/>
                </a:lnTo>
                <a:lnTo>
                  <a:pt x="2130332" y="2316905"/>
                </a:lnTo>
                <a:lnTo>
                  <a:pt x="2124299" y="2309283"/>
                </a:lnTo>
                <a:lnTo>
                  <a:pt x="2117312" y="2301661"/>
                </a:lnTo>
                <a:lnTo>
                  <a:pt x="2110643" y="2294357"/>
                </a:lnTo>
                <a:lnTo>
                  <a:pt x="2103657" y="2286736"/>
                </a:lnTo>
                <a:lnTo>
                  <a:pt x="2096671" y="2279750"/>
                </a:lnTo>
                <a:lnTo>
                  <a:pt x="2089367" y="2272763"/>
                </a:lnTo>
                <a:lnTo>
                  <a:pt x="2081745" y="2265777"/>
                </a:lnTo>
                <a:lnTo>
                  <a:pt x="2074124" y="2259425"/>
                </a:lnTo>
                <a:lnTo>
                  <a:pt x="2066185" y="2252757"/>
                </a:lnTo>
                <a:lnTo>
                  <a:pt x="2058245" y="2246405"/>
                </a:lnTo>
                <a:lnTo>
                  <a:pt x="2050306" y="2240372"/>
                </a:lnTo>
                <a:lnTo>
                  <a:pt x="2042050" y="2234338"/>
                </a:lnTo>
                <a:lnTo>
                  <a:pt x="2033793" y="2228939"/>
                </a:lnTo>
                <a:lnTo>
                  <a:pt x="2025219" y="2223223"/>
                </a:lnTo>
                <a:lnTo>
                  <a:pt x="2016327" y="2218142"/>
                </a:lnTo>
                <a:lnTo>
                  <a:pt x="2007753" y="2213061"/>
                </a:lnTo>
                <a:lnTo>
                  <a:pt x="1998861" y="2207980"/>
                </a:lnTo>
                <a:lnTo>
                  <a:pt x="1989652" y="2203534"/>
                </a:lnTo>
                <a:lnTo>
                  <a:pt x="1980760" y="2199088"/>
                </a:lnTo>
                <a:lnTo>
                  <a:pt x="1971551" y="2194643"/>
                </a:lnTo>
                <a:lnTo>
                  <a:pt x="1961706" y="2190832"/>
                </a:lnTo>
                <a:lnTo>
                  <a:pt x="1952179" y="2187021"/>
                </a:lnTo>
                <a:lnTo>
                  <a:pt x="1942335" y="2183528"/>
                </a:lnTo>
                <a:lnTo>
                  <a:pt x="1932808" y="2180352"/>
                </a:lnTo>
                <a:lnTo>
                  <a:pt x="1922963" y="2177177"/>
                </a:lnTo>
                <a:lnTo>
                  <a:pt x="1913119" y="2174318"/>
                </a:lnTo>
                <a:lnTo>
                  <a:pt x="1902639" y="2171778"/>
                </a:lnTo>
                <a:lnTo>
                  <a:pt x="1892795" y="2169555"/>
                </a:lnTo>
                <a:lnTo>
                  <a:pt x="1882315" y="2167332"/>
                </a:lnTo>
                <a:lnTo>
                  <a:pt x="1871836" y="2165427"/>
                </a:lnTo>
                <a:lnTo>
                  <a:pt x="1861356" y="2163839"/>
                </a:lnTo>
                <a:lnTo>
                  <a:pt x="1850559" y="2162251"/>
                </a:lnTo>
                <a:lnTo>
                  <a:pt x="1840397" y="2161298"/>
                </a:lnTo>
                <a:lnTo>
                  <a:pt x="1829600" y="2160663"/>
                </a:lnTo>
                <a:lnTo>
                  <a:pt x="1818167" y="2160028"/>
                </a:lnTo>
                <a:lnTo>
                  <a:pt x="1807688" y="2159710"/>
                </a:lnTo>
                <a:lnTo>
                  <a:pt x="1796891" y="2159710"/>
                </a:lnTo>
                <a:close/>
                <a:moveTo>
                  <a:pt x="1703527" y="1784350"/>
                </a:moveTo>
                <a:lnTo>
                  <a:pt x="1960753" y="1793877"/>
                </a:lnTo>
                <a:lnTo>
                  <a:pt x="1955037" y="1945990"/>
                </a:lnTo>
                <a:lnTo>
                  <a:pt x="1970280" y="1950118"/>
                </a:lnTo>
                <a:lnTo>
                  <a:pt x="1985841" y="1954247"/>
                </a:lnTo>
                <a:lnTo>
                  <a:pt x="2000766" y="1959010"/>
                </a:lnTo>
                <a:lnTo>
                  <a:pt x="2016010" y="1963774"/>
                </a:lnTo>
                <a:lnTo>
                  <a:pt x="2030935" y="1969172"/>
                </a:lnTo>
                <a:lnTo>
                  <a:pt x="2045225" y="1975206"/>
                </a:lnTo>
                <a:lnTo>
                  <a:pt x="2059833" y="1980922"/>
                </a:lnTo>
                <a:lnTo>
                  <a:pt x="2074441" y="1987273"/>
                </a:lnTo>
                <a:lnTo>
                  <a:pt x="2088414" y="1993942"/>
                </a:lnTo>
                <a:lnTo>
                  <a:pt x="2102069" y="2001246"/>
                </a:lnTo>
                <a:lnTo>
                  <a:pt x="2116042" y="2008550"/>
                </a:lnTo>
                <a:lnTo>
                  <a:pt x="2129697" y="2016172"/>
                </a:lnTo>
                <a:lnTo>
                  <a:pt x="2143035" y="2024111"/>
                </a:lnTo>
                <a:lnTo>
                  <a:pt x="2156055" y="2032367"/>
                </a:lnTo>
                <a:lnTo>
                  <a:pt x="2169075" y="2041259"/>
                </a:lnTo>
                <a:lnTo>
                  <a:pt x="2181778" y="2050151"/>
                </a:lnTo>
                <a:lnTo>
                  <a:pt x="2293243" y="1945990"/>
                </a:lnTo>
                <a:lnTo>
                  <a:pt x="2468220" y="2134941"/>
                </a:lnTo>
                <a:lnTo>
                  <a:pt x="2357390" y="2237831"/>
                </a:lnTo>
                <a:lnTo>
                  <a:pt x="2365330" y="2251169"/>
                </a:lnTo>
                <a:lnTo>
                  <a:pt x="2373269" y="2264507"/>
                </a:lnTo>
                <a:lnTo>
                  <a:pt x="2380573" y="2278162"/>
                </a:lnTo>
                <a:lnTo>
                  <a:pt x="2387559" y="2292135"/>
                </a:lnTo>
                <a:lnTo>
                  <a:pt x="2394228" y="2306107"/>
                </a:lnTo>
                <a:lnTo>
                  <a:pt x="2400897" y="2320715"/>
                </a:lnTo>
                <a:lnTo>
                  <a:pt x="2406930" y="2335323"/>
                </a:lnTo>
                <a:lnTo>
                  <a:pt x="2412647" y="2349614"/>
                </a:lnTo>
                <a:lnTo>
                  <a:pt x="2418045" y="2364539"/>
                </a:lnTo>
                <a:lnTo>
                  <a:pt x="2423444" y="2379465"/>
                </a:lnTo>
                <a:lnTo>
                  <a:pt x="2427890" y="2394708"/>
                </a:lnTo>
                <a:lnTo>
                  <a:pt x="2432335" y="2409951"/>
                </a:lnTo>
                <a:lnTo>
                  <a:pt x="2435829" y="2425194"/>
                </a:lnTo>
                <a:lnTo>
                  <a:pt x="2439639" y="2440754"/>
                </a:lnTo>
                <a:lnTo>
                  <a:pt x="2443133" y="2456315"/>
                </a:lnTo>
                <a:lnTo>
                  <a:pt x="2445673" y="2472193"/>
                </a:lnTo>
                <a:lnTo>
                  <a:pt x="2595563" y="2477909"/>
                </a:lnTo>
                <a:lnTo>
                  <a:pt x="2586354" y="2735136"/>
                </a:lnTo>
                <a:lnTo>
                  <a:pt x="2437099" y="2729420"/>
                </a:lnTo>
                <a:lnTo>
                  <a:pt x="2432971" y="2744980"/>
                </a:lnTo>
                <a:lnTo>
                  <a:pt x="2428842" y="2760541"/>
                </a:lnTo>
                <a:lnTo>
                  <a:pt x="2424079" y="2776419"/>
                </a:lnTo>
                <a:lnTo>
                  <a:pt x="2419315" y="2791027"/>
                </a:lnTo>
                <a:lnTo>
                  <a:pt x="2413599" y="2806270"/>
                </a:lnTo>
                <a:lnTo>
                  <a:pt x="2408201" y="2821196"/>
                </a:lnTo>
                <a:lnTo>
                  <a:pt x="2402167" y="2835804"/>
                </a:lnTo>
                <a:lnTo>
                  <a:pt x="2395816" y="2850094"/>
                </a:lnTo>
                <a:lnTo>
                  <a:pt x="2388829" y="2864702"/>
                </a:lnTo>
                <a:lnTo>
                  <a:pt x="2381525" y="2878992"/>
                </a:lnTo>
                <a:lnTo>
                  <a:pt x="2374221" y="2892647"/>
                </a:lnTo>
                <a:lnTo>
                  <a:pt x="2366917" y="2906303"/>
                </a:lnTo>
                <a:lnTo>
                  <a:pt x="2358661" y="2919640"/>
                </a:lnTo>
                <a:lnTo>
                  <a:pt x="2350404" y="2932978"/>
                </a:lnTo>
                <a:lnTo>
                  <a:pt x="2341512" y="2945998"/>
                </a:lnTo>
                <a:lnTo>
                  <a:pt x="2332620" y="2958701"/>
                </a:lnTo>
                <a:lnTo>
                  <a:pt x="2433606" y="3067625"/>
                </a:lnTo>
                <a:lnTo>
                  <a:pt x="2245290" y="3242603"/>
                </a:lnTo>
                <a:lnTo>
                  <a:pt x="2144940" y="3134949"/>
                </a:lnTo>
                <a:lnTo>
                  <a:pt x="2131285" y="3143205"/>
                </a:lnTo>
                <a:lnTo>
                  <a:pt x="2117947" y="3150509"/>
                </a:lnTo>
                <a:lnTo>
                  <a:pt x="2103657" y="3157813"/>
                </a:lnTo>
                <a:lnTo>
                  <a:pt x="2089684" y="3165117"/>
                </a:lnTo>
                <a:lnTo>
                  <a:pt x="2075394" y="3172103"/>
                </a:lnTo>
                <a:lnTo>
                  <a:pt x="2061104" y="3178455"/>
                </a:lnTo>
                <a:lnTo>
                  <a:pt x="2046496" y="3184488"/>
                </a:lnTo>
                <a:lnTo>
                  <a:pt x="2031570" y="3190205"/>
                </a:lnTo>
                <a:lnTo>
                  <a:pt x="2016645" y="3195603"/>
                </a:lnTo>
                <a:lnTo>
                  <a:pt x="2001402" y="3200684"/>
                </a:lnTo>
                <a:lnTo>
                  <a:pt x="1986159" y="3205448"/>
                </a:lnTo>
                <a:lnTo>
                  <a:pt x="1970598" y="3209576"/>
                </a:lnTo>
                <a:lnTo>
                  <a:pt x="1955037" y="3213704"/>
                </a:lnTo>
                <a:lnTo>
                  <a:pt x="1939477" y="3217515"/>
                </a:lnTo>
                <a:lnTo>
                  <a:pt x="1923916" y="3220373"/>
                </a:lnTo>
                <a:lnTo>
                  <a:pt x="1908038" y="3223231"/>
                </a:lnTo>
                <a:lnTo>
                  <a:pt x="1902322" y="3370263"/>
                </a:lnTo>
                <a:lnTo>
                  <a:pt x="1645095" y="3360736"/>
                </a:lnTo>
                <a:lnTo>
                  <a:pt x="1650493" y="3213704"/>
                </a:lnTo>
                <a:lnTo>
                  <a:pt x="1634615" y="3209576"/>
                </a:lnTo>
                <a:lnTo>
                  <a:pt x="1619054" y="3205130"/>
                </a:lnTo>
                <a:lnTo>
                  <a:pt x="1603494" y="3200684"/>
                </a:lnTo>
                <a:lnTo>
                  <a:pt x="1588251" y="3195603"/>
                </a:lnTo>
                <a:lnTo>
                  <a:pt x="1573325" y="3189887"/>
                </a:lnTo>
                <a:lnTo>
                  <a:pt x="1558717" y="3184488"/>
                </a:lnTo>
                <a:lnTo>
                  <a:pt x="1543792" y="3178137"/>
                </a:lnTo>
                <a:lnTo>
                  <a:pt x="1529184" y="3171786"/>
                </a:lnTo>
                <a:lnTo>
                  <a:pt x="1515211" y="3164482"/>
                </a:lnTo>
                <a:lnTo>
                  <a:pt x="1500921" y="3157496"/>
                </a:lnTo>
                <a:lnTo>
                  <a:pt x="1486948" y="3150192"/>
                </a:lnTo>
                <a:lnTo>
                  <a:pt x="1472975" y="3142252"/>
                </a:lnTo>
                <a:lnTo>
                  <a:pt x="1459637" y="3134313"/>
                </a:lnTo>
                <a:lnTo>
                  <a:pt x="1446300" y="3125739"/>
                </a:lnTo>
                <a:lnTo>
                  <a:pt x="1433280" y="3117165"/>
                </a:lnTo>
                <a:lnTo>
                  <a:pt x="1420577" y="3107638"/>
                </a:lnTo>
                <a:lnTo>
                  <a:pt x="1312606" y="3207988"/>
                </a:lnTo>
                <a:lnTo>
                  <a:pt x="1137310" y="3019673"/>
                </a:lnTo>
                <a:lnTo>
                  <a:pt x="1245917" y="2918688"/>
                </a:lnTo>
                <a:lnTo>
                  <a:pt x="1238296" y="2905350"/>
                </a:lnTo>
                <a:lnTo>
                  <a:pt x="1230357" y="2891377"/>
                </a:lnTo>
                <a:lnTo>
                  <a:pt x="1223053" y="2877722"/>
                </a:lnTo>
                <a:lnTo>
                  <a:pt x="1216066" y="2863749"/>
                </a:lnTo>
                <a:lnTo>
                  <a:pt x="1209397" y="2849459"/>
                </a:lnTo>
                <a:lnTo>
                  <a:pt x="1203046" y="2834851"/>
                </a:lnTo>
                <a:lnTo>
                  <a:pt x="1197012" y="2820560"/>
                </a:lnTo>
                <a:lnTo>
                  <a:pt x="1191296" y="2805635"/>
                </a:lnTo>
                <a:lnTo>
                  <a:pt x="1186215" y="2790710"/>
                </a:lnTo>
                <a:lnTo>
                  <a:pt x="1181134" y="2775466"/>
                </a:lnTo>
                <a:lnTo>
                  <a:pt x="1176688" y="2760223"/>
                </a:lnTo>
                <a:lnTo>
                  <a:pt x="1172560" y="2744980"/>
                </a:lnTo>
                <a:lnTo>
                  <a:pt x="1168432" y="2729420"/>
                </a:lnTo>
                <a:lnTo>
                  <a:pt x="1164938" y="2713859"/>
                </a:lnTo>
                <a:lnTo>
                  <a:pt x="1161763" y="2697981"/>
                </a:lnTo>
                <a:lnTo>
                  <a:pt x="1159222" y="2682420"/>
                </a:lnTo>
                <a:lnTo>
                  <a:pt x="1009650" y="2676704"/>
                </a:lnTo>
                <a:lnTo>
                  <a:pt x="1019494" y="2419478"/>
                </a:lnTo>
                <a:lnTo>
                  <a:pt x="1169384" y="2425194"/>
                </a:lnTo>
                <a:lnTo>
                  <a:pt x="1173513" y="2409633"/>
                </a:lnTo>
                <a:lnTo>
                  <a:pt x="1177641" y="2393755"/>
                </a:lnTo>
                <a:lnTo>
                  <a:pt x="1182404" y="2378512"/>
                </a:lnTo>
                <a:lnTo>
                  <a:pt x="1187803" y="2363904"/>
                </a:lnTo>
                <a:lnTo>
                  <a:pt x="1193202" y="2348978"/>
                </a:lnTo>
                <a:lnTo>
                  <a:pt x="1198918" y="2334053"/>
                </a:lnTo>
                <a:lnTo>
                  <a:pt x="1205269" y="2319445"/>
                </a:lnTo>
                <a:lnTo>
                  <a:pt x="1211620" y="2305155"/>
                </a:lnTo>
                <a:lnTo>
                  <a:pt x="1218607" y="2290864"/>
                </a:lnTo>
                <a:lnTo>
                  <a:pt x="1225593" y="2277209"/>
                </a:lnTo>
                <a:lnTo>
                  <a:pt x="1233215" y="2263554"/>
                </a:lnTo>
                <a:lnTo>
                  <a:pt x="1240836" y="2249581"/>
                </a:lnTo>
                <a:lnTo>
                  <a:pt x="1248775" y="2236243"/>
                </a:lnTo>
                <a:lnTo>
                  <a:pt x="1257349" y="2223223"/>
                </a:lnTo>
                <a:lnTo>
                  <a:pt x="1265606" y="2210203"/>
                </a:lnTo>
                <a:lnTo>
                  <a:pt x="1274815" y="2197818"/>
                </a:lnTo>
                <a:lnTo>
                  <a:pt x="1171607" y="2086988"/>
                </a:lnTo>
                <a:lnTo>
                  <a:pt x="1360558" y="1912011"/>
                </a:lnTo>
                <a:lnTo>
                  <a:pt x="1464083" y="2023476"/>
                </a:lnTo>
                <a:lnTo>
                  <a:pt x="1477421" y="2015537"/>
                </a:lnTo>
                <a:lnTo>
                  <a:pt x="1491076" y="2007915"/>
                </a:lnTo>
                <a:lnTo>
                  <a:pt x="1504732" y="2000611"/>
                </a:lnTo>
                <a:lnTo>
                  <a:pt x="1518387" y="1993625"/>
                </a:lnTo>
                <a:lnTo>
                  <a:pt x="1532677" y="1986956"/>
                </a:lnTo>
                <a:lnTo>
                  <a:pt x="1546650" y="1980605"/>
                </a:lnTo>
                <a:lnTo>
                  <a:pt x="1561258" y="1974571"/>
                </a:lnTo>
                <a:lnTo>
                  <a:pt x="1575548" y="1969172"/>
                </a:lnTo>
                <a:lnTo>
                  <a:pt x="1590474" y="1963774"/>
                </a:lnTo>
                <a:lnTo>
                  <a:pt x="1605399" y="1958693"/>
                </a:lnTo>
                <a:lnTo>
                  <a:pt x="1620325" y="1954247"/>
                </a:lnTo>
                <a:lnTo>
                  <a:pt x="1635568" y="1950118"/>
                </a:lnTo>
                <a:lnTo>
                  <a:pt x="1650811" y="1945990"/>
                </a:lnTo>
                <a:lnTo>
                  <a:pt x="1666371" y="1942815"/>
                </a:lnTo>
                <a:lnTo>
                  <a:pt x="1681932" y="1939321"/>
                </a:lnTo>
                <a:lnTo>
                  <a:pt x="1697493" y="1936781"/>
                </a:lnTo>
                <a:lnTo>
                  <a:pt x="1703527" y="1784350"/>
                </a:lnTo>
                <a:close/>
                <a:moveTo>
                  <a:pt x="499967" y="1495425"/>
                </a:moveTo>
                <a:lnTo>
                  <a:pt x="512673" y="1507816"/>
                </a:lnTo>
                <a:lnTo>
                  <a:pt x="526015" y="1520207"/>
                </a:lnTo>
                <a:lnTo>
                  <a:pt x="540309" y="1532916"/>
                </a:lnTo>
                <a:lnTo>
                  <a:pt x="555557" y="1545307"/>
                </a:lnTo>
                <a:lnTo>
                  <a:pt x="571122" y="1557381"/>
                </a:lnTo>
                <a:lnTo>
                  <a:pt x="587958" y="1569136"/>
                </a:lnTo>
                <a:lnTo>
                  <a:pt x="596217" y="1574220"/>
                </a:lnTo>
                <a:lnTo>
                  <a:pt x="604794" y="1579939"/>
                </a:lnTo>
                <a:lnTo>
                  <a:pt x="613371" y="1584705"/>
                </a:lnTo>
                <a:lnTo>
                  <a:pt x="622265" y="1589788"/>
                </a:lnTo>
                <a:lnTo>
                  <a:pt x="639736" y="1608851"/>
                </a:lnTo>
                <a:lnTo>
                  <a:pt x="657525" y="1628868"/>
                </a:lnTo>
                <a:lnTo>
                  <a:pt x="692150" y="1668583"/>
                </a:lnTo>
                <a:lnTo>
                  <a:pt x="641960" y="1916723"/>
                </a:lnTo>
                <a:lnTo>
                  <a:pt x="640054" y="1924030"/>
                </a:lnTo>
                <a:lnTo>
                  <a:pt x="637830" y="1931338"/>
                </a:lnTo>
                <a:lnTo>
                  <a:pt x="635289" y="1938328"/>
                </a:lnTo>
                <a:lnTo>
                  <a:pt x="631795" y="1945000"/>
                </a:lnTo>
                <a:lnTo>
                  <a:pt x="628618" y="1951672"/>
                </a:lnTo>
                <a:lnTo>
                  <a:pt x="624489" y="1958026"/>
                </a:lnTo>
                <a:lnTo>
                  <a:pt x="620041" y="1963745"/>
                </a:lnTo>
                <a:lnTo>
                  <a:pt x="615277" y="1969464"/>
                </a:lnTo>
                <a:lnTo>
                  <a:pt x="247746" y="2374875"/>
                </a:lnTo>
                <a:lnTo>
                  <a:pt x="244252" y="2379323"/>
                </a:lnTo>
                <a:lnTo>
                  <a:pt x="240122" y="2382818"/>
                </a:lnTo>
                <a:lnTo>
                  <a:pt x="235675" y="2386631"/>
                </a:lnTo>
                <a:lnTo>
                  <a:pt x="231228" y="2390126"/>
                </a:lnTo>
                <a:lnTo>
                  <a:pt x="226781" y="2393303"/>
                </a:lnTo>
                <a:lnTo>
                  <a:pt x="222334" y="2395845"/>
                </a:lnTo>
                <a:lnTo>
                  <a:pt x="217251" y="2399022"/>
                </a:lnTo>
                <a:lnTo>
                  <a:pt x="212486" y="2401246"/>
                </a:lnTo>
                <a:lnTo>
                  <a:pt x="207404" y="2403470"/>
                </a:lnTo>
                <a:lnTo>
                  <a:pt x="202639" y="2405377"/>
                </a:lnTo>
                <a:lnTo>
                  <a:pt x="197239" y="2406965"/>
                </a:lnTo>
                <a:lnTo>
                  <a:pt x="192156" y="2408236"/>
                </a:lnTo>
                <a:lnTo>
                  <a:pt x="187074" y="2409189"/>
                </a:lnTo>
                <a:lnTo>
                  <a:pt x="181673" y="2410460"/>
                </a:lnTo>
                <a:lnTo>
                  <a:pt x="176273" y="2411095"/>
                </a:lnTo>
                <a:lnTo>
                  <a:pt x="170873" y="2411413"/>
                </a:lnTo>
                <a:lnTo>
                  <a:pt x="165473" y="2411413"/>
                </a:lnTo>
                <a:lnTo>
                  <a:pt x="160073" y="2411413"/>
                </a:lnTo>
                <a:lnTo>
                  <a:pt x="154990" y="2411095"/>
                </a:lnTo>
                <a:lnTo>
                  <a:pt x="149272" y="2410460"/>
                </a:lnTo>
                <a:lnTo>
                  <a:pt x="144190" y="2409825"/>
                </a:lnTo>
                <a:lnTo>
                  <a:pt x="139107" y="2408554"/>
                </a:lnTo>
                <a:lnTo>
                  <a:pt x="133707" y="2406965"/>
                </a:lnTo>
                <a:lnTo>
                  <a:pt x="128625" y="2405377"/>
                </a:lnTo>
                <a:lnTo>
                  <a:pt x="123224" y="2403470"/>
                </a:lnTo>
                <a:lnTo>
                  <a:pt x="118459" y="2401246"/>
                </a:lnTo>
                <a:lnTo>
                  <a:pt x="113377" y="2399022"/>
                </a:lnTo>
                <a:lnTo>
                  <a:pt x="108612" y="2395845"/>
                </a:lnTo>
                <a:lnTo>
                  <a:pt x="104165" y="2392985"/>
                </a:lnTo>
                <a:lnTo>
                  <a:pt x="99082" y="2390126"/>
                </a:lnTo>
                <a:lnTo>
                  <a:pt x="94635" y="2386313"/>
                </a:lnTo>
                <a:lnTo>
                  <a:pt x="90506" y="2382501"/>
                </a:lnTo>
                <a:lnTo>
                  <a:pt x="86058" y="2378688"/>
                </a:lnTo>
                <a:lnTo>
                  <a:pt x="82564" y="2374875"/>
                </a:lnTo>
                <a:lnTo>
                  <a:pt x="78752" y="2370427"/>
                </a:lnTo>
                <a:lnTo>
                  <a:pt x="75258" y="2365661"/>
                </a:lnTo>
                <a:lnTo>
                  <a:pt x="72081" y="2361213"/>
                </a:lnTo>
                <a:lnTo>
                  <a:pt x="69222" y="2356448"/>
                </a:lnTo>
                <a:lnTo>
                  <a:pt x="66364" y="2351999"/>
                </a:lnTo>
                <a:lnTo>
                  <a:pt x="64140" y="2346916"/>
                </a:lnTo>
                <a:lnTo>
                  <a:pt x="61916" y="2342150"/>
                </a:lnTo>
                <a:lnTo>
                  <a:pt x="60328" y="2336749"/>
                </a:lnTo>
                <a:lnTo>
                  <a:pt x="58422" y="2331983"/>
                </a:lnTo>
                <a:lnTo>
                  <a:pt x="57151" y="2326900"/>
                </a:lnTo>
                <a:lnTo>
                  <a:pt x="55563" y="2321498"/>
                </a:lnTo>
                <a:lnTo>
                  <a:pt x="54928" y="2316097"/>
                </a:lnTo>
                <a:lnTo>
                  <a:pt x="54293" y="2310696"/>
                </a:lnTo>
                <a:lnTo>
                  <a:pt x="53975" y="2305612"/>
                </a:lnTo>
                <a:lnTo>
                  <a:pt x="53975" y="2299893"/>
                </a:lnTo>
                <a:lnTo>
                  <a:pt x="53975" y="2294810"/>
                </a:lnTo>
                <a:lnTo>
                  <a:pt x="54293" y="2289726"/>
                </a:lnTo>
                <a:lnTo>
                  <a:pt x="54928" y="2284007"/>
                </a:lnTo>
                <a:lnTo>
                  <a:pt x="55563" y="2278924"/>
                </a:lnTo>
                <a:lnTo>
                  <a:pt x="56834" y="2273523"/>
                </a:lnTo>
                <a:lnTo>
                  <a:pt x="58422" y="2268439"/>
                </a:lnTo>
                <a:lnTo>
                  <a:pt x="60328" y="2263355"/>
                </a:lnTo>
                <a:lnTo>
                  <a:pt x="61916" y="2257954"/>
                </a:lnTo>
                <a:lnTo>
                  <a:pt x="64140" y="2253188"/>
                </a:lnTo>
                <a:lnTo>
                  <a:pt x="66364" y="2248105"/>
                </a:lnTo>
                <a:lnTo>
                  <a:pt x="69222" y="2243021"/>
                </a:lnTo>
                <a:lnTo>
                  <a:pt x="72081" y="2238573"/>
                </a:lnTo>
                <a:lnTo>
                  <a:pt x="75258" y="2233807"/>
                </a:lnTo>
                <a:lnTo>
                  <a:pt x="78752" y="2229359"/>
                </a:lnTo>
                <a:lnTo>
                  <a:pt x="82882" y="2224911"/>
                </a:lnTo>
                <a:lnTo>
                  <a:pt x="429129" y="1842376"/>
                </a:lnTo>
                <a:lnTo>
                  <a:pt x="499967" y="1495425"/>
                </a:lnTo>
                <a:close/>
                <a:moveTo>
                  <a:pt x="2178844" y="1055220"/>
                </a:moveTo>
                <a:lnTo>
                  <a:pt x="2166450" y="1055537"/>
                </a:lnTo>
                <a:lnTo>
                  <a:pt x="2154055" y="1056172"/>
                </a:lnTo>
                <a:lnTo>
                  <a:pt x="2141978" y="1058076"/>
                </a:lnTo>
                <a:lnTo>
                  <a:pt x="2129584" y="1059979"/>
                </a:lnTo>
                <a:lnTo>
                  <a:pt x="2117507" y="1062518"/>
                </a:lnTo>
                <a:lnTo>
                  <a:pt x="2105430" y="1066008"/>
                </a:lnTo>
                <a:lnTo>
                  <a:pt x="2093671" y="1070133"/>
                </a:lnTo>
                <a:lnTo>
                  <a:pt x="2081594" y="1074575"/>
                </a:lnTo>
                <a:lnTo>
                  <a:pt x="2070153" y="1079334"/>
                </a:lnTo>
                <a:lnTo>
                  <a:pt x="2058712" y="1085363"/>
                </a:lnTo>
                <a:lnTo>
                  <a:pt x="2047588" y="1091709"/>
                </a:lnTo>
                <a:lnTo>
                  <a:pt x="2036783" y="1098372"/>
                </a:lnTo>
                <a:lnTo>
                  <a:pt x="2025977" y="1105987"/>
                </a:lnTo>
                <a:lnTo>
                  <a:pt x="2015490" y="1114236"/>
                </a:lnTo>
                <a:lnTo>
                  <a:pt x="2005320" y="1122803"/>
                </a:lnTo>
                <a:lnTo>
                  <a:pt x="1996103" y="1132005"/>
                </a:lnTo>
                <a:lnTo>
                  <a:pt x="1987204" y="1141206"/>
                </a:lnTo>
                <a:lnTo>
                  <a:pt x="1978941" y="1151042"/>
                </a:lnTo>
                <a:lnTo>
                  <a:pt x="1971314" y="1161513"/>
                </a:lnTo>
                <a:lnTo>
                  <a:pt x="1964322" y="1171666"/>
                </a:lnTo>
                <a:lnTo>
                  <a:pt x="1957330" y="1182454"/>
                </a:lnTo>
                <a:lnTo>
                  <a:pt x="1951610" y="1193242"/>
                </a:lnTo>
                <a:lnTo>
                  <a:pt x="1945889" y="1204348"/>
                </a:lnTo>
                <a:lnTo>
                  <a:pt x="1941122" y="1216088"/>
                </a:lnTo>
                <a:lnTo>
                  <a:pt x="1936673" y="1227510"/>
                </a:lnTo>
                <a:lnTo>
                  <a:pt x="1932859" y="1239250"/>
                </a:lnTo>
                <a:lnTo>
                  <a:pt x="1929999" y="1251307"/>
                </a:lnTo>
                <a:lnTo>
                  <a:pt x="1927456" y="1263047"/>
                </a:lnTo>
                <a:lnTo>
                  <a:pt x="1925231" y="1275421"/>
                </a:lnTo>
                <a:lnTo>
                  <a:pt x="1923642" y="1287796"/>
                </a:lnTo>
                <a:lnTo>
                  <a:pt x="1923007" y="1299853"/>
                </a:lnTo>
                <a:lnTo>
                  <a:pt x="1922371" y="1312545"/>
                </a:lnTo>
                <a:lnTo>
                  <a:pt x="1923007" y="1324919"/>
                </a:lnTo>
                <a:lnTo>
                  <a:pt x="1923642" y="1336976"/>
                </a:lnTo>
                <a:lnTo>
                  <a:pt x="1925231" y="1349351"/>
                </a:lnTo>
                <a:lnTo>
                  <a:pt x="1927456" y="1361408"/>
                </a:lnTo>
                <a:lnTo>
                  <a:pt x="1929999" y="1373465"/>
                </a:lnTo>
                <a:lnTo>
                  <a:pt x="1933177" y="1385522"/>
                </a:lnTo>
                <a:lnTo>
                  <a:pt x="1936990" y="1397579"/>
                </a:lnTo>
                <a:lnTo>
                  <a:pt x="1941440" y="1409002"/>
                </a:lnTo>
                <a:lnTo>
                  <a:pt x="1946843" y="1420424"/>
                </a:lnTo>
                <a:lnTo>
                  <a:pt x="1952563" y="1432164"/>
                </a:lnTo>
                <a:lnTo>
                  <a:pt x="1958919" y="1443269"/>
                </a:lnTo>
                <a:lnTo>
                  <a:pt x="1965593" y="1454375"/>
                </a:lnTo>
                <a:lnTo>
                  <a:pt x="1973539" y="1465163"/>
                </a:lnTo>
                <a:lnTo>
                  <a:pt x="1981802" y="1475633"/>
                </a:lnTo>
                <a:lnTo>
                  <a:pt x="1990065" y="1485152"/>
                </a:lnTo>
                <a:lnTo>
                  <a:pt x="1999281" y="1494671"/>
                </a:lnTo>
                <a:lnTo>
                  <a:pt x="2008816" y="1503872"/>
                </a:lnTo>
                <a:lnTo>
                  <a:pt x="2018350" y="1511805"/>
                </a:lnTo>
                <a:lnTo>
                  <a:pt x="2028838" y="1519737"/>
                </a:lnTo>
                <a:lnTo>
                  <a:pt x="2039325" y="1526717"/>
                </a:lnTo>
                <a:lnTo>
                  <a:pt x="2049813" y="1533381"/>
                </a:lnTo>
                <a:lnTo>
                  <a:pt x="2060937" y="1539409"/>
                </a:lnTo>
                <a:lnTo>
                  <a:pt x="2072060" y="1544803"/>
                </a:lnTo>
                <a:lnTo>
                  <a:pt x="2083501" y="1549880"/>
                </a:lnTo>
                <a:lnTo>
                  <a:pt x="2094942" y="1554005"/>
                </a:lnTo>
                <a:lnTo>
                  <a:pt x="2107019" y="1557812"/>
                </a:lnTo>
                <a:lnTo>
                  <a:pt x="2118778" y="1560985"/>
                </a:lnTo>
                <a:lnTo>
                  <a:pt x="2130855" y="1563523"/>
                </a:lnTo>
                <a:lnTo>
                  <a:pt x="2142932" y="1565745"/>
                </a:lnTo>
                <a:lnTo>
                  <a:pt x="2155326" y="1567331"/>
                </a:lnTo>
                <a:lnTo>
                  <a:pt x="2167721" y="1567966"/>
                </a:lnTo>
                <a:lnTo>
                  <a:pt x="2179798" y="1568283"/>
                </a:lnTo>
                <a:lnTo>
                  <a:pt x="2192510" y="1567966"/>
                </a:lnTo>
                <a:lnTo>
                  <a:pt x="2204905" y="1567014"/>
                </a:lnTo>
                <a:lnTo>
                  <a:pt x="2216982" y="1565427"/>
                </a:lnTo>
                <a:lnTo>
                  <a:pt x="2229058" y="1563206"/>
                </a:lnTo>
                <a:lnTo>
                  <a:pt x="2241135" y="1560668"/>
                </a:lnTo>
                <a:lnTo>
                  <a:pt x="2253212" y="1557178"/>
                </a:lnTo>
                <a:lnTo>
                  <a:pt x="2264971" y="1553370"/>
                </a:lnTo>
                <a:lnTo>
                  <a:pt x="2277048" y="1548928"/>
                </a:lnTo>
                <a:lnTo>
                  <a:pt x="2288489" y="1543851"/>
                </a:lnTo>
                <a:lnTo>
                  <a:pt x="2299930" y="1538140"/>
                </a:lnTo>
                <a:lnTo>
                  <a:pt x="2311053" y="1532111"/>
                </a:lnTo>
                <a:lnTo>
                  <a:pt x="2321859" y="1524814"/>
                </a:lnTo>
                <a:lnTo>
                  <a:pt x="2332665" y="1517516"/>
                </a:lnTo>
                <a:lnTo>
                  <a:pt x="2343152" y="1509266"/>
                </a:lnTo>
                <a:lnTo>
                  <a:pt x="2353322" y="1500382"/>
                </a:lnTo>
                <a:lnTo>
                  <a:pt x="2362539" y="1491498"/>
                </a:lnTo>
                <a:lnTo>
                  <a:pt x="2371437" y="1482296"/>
                </a:lnTo>
                <a:lnTo>
                  <a:pt x="2379701" y="1472143"/>
                </a:lnTo>
                <a:lnTo>
                  <a:pt x="2387328" y="1462307"/>
                </a:lnTo>
                <a:lnTo>
                  <a:pt x="2394955" y="1451836"/>
                </a:lnTo>
                <a:lnTo>
                  <a:pt x="2400994" y="1441048"/>
                </a:lnTo>
                <a:lnTo>
                  <a:pt x="2407350" y="1430260"/>
                </a:lnTo>
                <a:lnTo>
                  <a:pt x="2412753" y="1419155"/>
                </a:lnTo>
                <a:lnTo>
                  <a:pt x="2417520" y="1407415"/>
                </a:lnTo>
                <a:lnTo>
                  <a:pt x="2421969" y="1395993"/>
                </a:lnTo>
                <a:lnTo>
                  <a:pt x="2425783" y="1384253"/>
                </a:lnTo>
                <a:lnTo>
                  <a:pt x="2428961" y="1372196"/>
                </a:lnTo>
                <a:lnTo>
                  <a:pt x="2431504" y="1360139"/>
                </a:lnTo>
                <a:lnTo>
                  <a:pt x="2433411" y="1348081"/>
                </a:lnTo>
                <a:lnTo>
                  <a:pt x="2435000" y="1336024"/>
                </a:lnTo>
                <a:lnTo>
                  <a:pt x="2435635" y="1323333"/>
                </a:lnTo>
                <a:lnTo>
                  <a:pt x="2435953" y="1310958"/>
                </a:lnTo>
                <a:lnTo>
                  <a:pt x="2435635" y="1298901"/>
                </a:lnTo>
                <a:lnTo>
                  <a:pt x="2435000" y="1286527"/>
                </a:lnTo>
                <a:lnTo>
                  <a:pt x="2433411" y="1274152"/>
                </a:lnTo>
                <a:lnTo>
                  <a:pt x="2431186" y="1262095"/>
                </a:lnTo>
                <a:lnTo>
                  <a:pt x="2428643" y="1250038"/>
                </a:lnTo>
                <a:lnTo>
                  <a:pt x="2425465" y="1237981"/>
                </a:lnTo>
                <a:lnTo>
                  <a:pt x="2421652" y="1225924"/>
                </a:lnTo>
                <a:lnTo>
                  <a:pt x="2416884" y="1214501"/>
                </a:lnTo>
                <a:lnTo>
                  <a:pt x="2411799" y="1203079"/>
                </a:lnTo>
                <a:lnTo>
                  <a:pt x="2406079" y="1191339"/>
                </a:lnTo>
                <a:lnTo>
                  <a:pt x="2399723" y="1180233"/>
                </a:lnTo>
                <a:lnTo>
                  <a:pt x="2393049" y="1169128"/>
                </a:lnTo>
                <a:lnTo>
                  <a:pt x="2385103" y="1158657"/>
                </a:lnTo>
                <a:lnTo>
                  <a:pt x="2376840" y="1148187"/>
                </a:lnTo>
                <a:lnTo>
                  <a:pt x="2368259" y="1138351"/>
                </a:lnTo>
                <a:lnTo>
                  <a:pt x="2359043" y="1128832"/>
                </a:lnTo>
                <a:lnTo>
                  <a:pt x="2349826" y="1120265"/>
                </a:lnTo>
                <a:lnTo>
                  <a:pt x="2340292" y="1111698"/>
                </a:lnTo>
                <a:lnTo>
                  <a:pt x="2329804" y="1103766"/>
                </a:lnTo>
                <a:lnTo>
                  <a:pt x="2319317" y="1096785"/>
                </a:lnTo>
                <a:lnTo>
                  <a:pt x="2308829" y="1090122"/>
                </a:lnTo>
                <a:lnTo>
                  <a:pt x="2297705" y="1084094"/>
                </a:lnTo>
                <a:lnTo>
                  <a:pt x="2286582" y="1078700"/>
                </a:lnTo>
                <a:lnTo>
                  <a:pt x="2275141" y="1073623"/>
                </a:lnTo>
                <a:lnTo>
                  <a:pt x="2263700" y="1069181"/>
                </a:lnTo>
                <a:lnTo>
                  <a:pt x="2251623" y="1065691"/>
                </a:lnTo>
                <a:lnTo>
                  <a:pt x="2239864" y="1062518"/>
                </a:lnTo>
                <a:lnTo>
                  <a:pt x="2227787" y="1059979"/>
                </a:lnTo>
                <a:lnTo>
                  <a:pt x="2215710" y="1057758"/>
                </a:lnTo>
                <a:lnTo>
                  <a:pt x="2203316" y="1056172"/>
                </a:lnTo>
                <a:lnTo>
                  <a:pt x="2190921" y="1055537"/>
                </a:lnTo>
                <a:lnTo>
                  <a:pt x="2178844" y="1055220"/>
                </a:lnTo>
                <a:close/>
                <a:moveTo>
                  <a:pt x="2144839" y="823913"/>
                </a:moveTo>
                <a:lnTo>
                  <a:pt x="2301519" y="838826"/>
                </a:lnTo>
                <a:lnTo>
                  <a:pt x="2292938" y="930841"/>
                </a:lnTo>
                <a:lnTo>
                  <a:pt x="2302155" y="933379"/>
                </a:lnTo>
                <a:lnTo>
                  <a:pt x="2311053" y="936235"/>
                </a:lnTo>
                <a:lnTo>
                  <a:pt x="2319952" y="939725"/>
                </a:lnTo>
                <a:lnTo>
                  <a:pt x="2328851" y="943215"/>
                </a:lnTo>
                <a:lnTo>
                  <a:pt x="2338067" y="946706"/>
                </a:lnTo>
                <a:lnTo>
                  <a:pt x="2346330" y="950513"/>
                </a:lnTo>
                <a:lnTo>
                  <a:pt x="2354911" y="954638"/>
                </a:lnTo>
                <a:lnTo>
                  <a:pt x="2363492" y="959080"/>
                </a:lnTo>
                <a:lnTo>
                  <a:pt x="2372073" y="963522"/>
                </a:lnTo>
                <a:lnTo>
                  <a:pt x="2380654" y="968282"/>
                </a:lnTo>
                <a:lnTo>
                  <a:pt x="2388917" y="973358"/>
                </a:lnTo>
                <a:lnTo>
                  <a:pt x="2397180" y="978752"/>
                </a:lnTo>
                <a:lnTo>
                  <a:pt x="2405125" y="983829"/>
                </a:lnTo>
                <a:lnTo>
                  <a:pt x="2413071" y="989540"/>
                </a:lnTo>
                <a:lnTo>
                  <a:pt x="2420698" y="995569"/>
                </a:lnTo>
                <a:lnTo>
                  <a:pt x="2428643" y="1001280"/>
                </a:lnTo>
                <a:lnTo>
                  <a:pt x="2499197" y="943215"/>
                </a:lnTo>
                <a:lnTo>
                  <a:pt x="2599625" y="1063787"/>
                </a:lnTo>
                <a:lnTo>
                  <a:pt x="2529389" y="1122169"/>
                </a:lnTo>
                <a:lnTo>
                  <a:pt x="2533839" y="1130736"/>
                </a:lnTo>
                <a:lnTo>
                  <a:pt x="2538288" y="1139620"/>
                </a:lnTo>
                <a:lnTo>
                  <a:pt x="2542420" y="1148504"/>
                </a:lnTo>
                <a:lnTo>
                  <a:pt x="2546551" y="1157388"/>
                </a:lnTo>
                <a:lnTo>
                  <a:pt x="2550365" y="1166590"/>
                </a:lnTo>
                <a:lnTo>
                  <a:pt x="2553543" y="1175474"/>
                </a:lnTo>
                <a:lnTo>
                  <a:pt x="2557039" y="1184676"/>
                </a:lnTo>
                <a:lnTo>
                  <a:pt x="2559899" y="1193560"/>
                </a:lnTo>
                <a:lnTo>
                  <a:pt x="2562442" y="1203079"/>
                </a:lnTo>
                <a:lnTo>
                  <a:pt x="2564984" y="1212280"/>
                </a:lnTo>
                <a:lnTo>
                  <a:pt x="2567527" y="1221799"/>
                </a:lnTo>
                <a:lnTo>
                  <a:pt x="2569116" y="1231318"/>
                </a:lnTo>
                <a:lnTo>
                  <a:pt x="2571022" y="1240519"/>
                </a:lnTo>
                <a:lnTo>
                  <a:pt x="2572612" y="1249721"/>
                </a:lnTo>
                <a:lnTo>
                  <a:pt x="2574201" y="1259557"/>
                </a:lnTo>
                <a:lnTo>
                  <a:pt x="2575154" y="1269075"/>
                </a:lnTo>
                <a:lnTo>
                  <a:pt x="2665412" y="1277325"/>
                </a:lnTo>
                <a:lnTo>
                  <a:pt x="2650793" y="1433433"/>
                </a:lnTo>
                <a:lnTo>
                  <a:pt x="2561170" y="1425501"/>
                </a:lnTo>
                <a:lnTo>
                  <a:pt x="2558310" y="1434385"/>
                </a:lnTo>
                <a:lnTo>
                  <a:pt x="2555132" y="1443587"/>
                </a:lnTo>
                <a:lnTo>
                  <a:pt x="2552272" y="1452471"/>
                </a:lnTo>
                <a:lnTo>
                  <a:pt x="2548458" y="1461355"/>
                </a:lnTo>
                <a:lnTo>
                  <a:pt x="2544644" y="1470239"/>
                </a:lnTo>
                <a:lnTo>
                  <a:pt x="2540513" y="1479124"/>
                </a:lnTo>
                <a:lnTo>
                  <a:pt x="2536381" y="1488008"/>
                </a:lnTo>
                <a:lnTo>
                  <a:pt x="2531932" y="1496575"/>
                </a:lnTo>
                <a:lnTo>
                  <a:pt x="2527482" y="1505142"/>
                </a:lnTo>
                <a:lnTo>
                  <a:pt x="2522715" y="1513708"/>
                </a:lnTo>
                <a:lnTo>
                  <a:pt x="2517630" y="1521958"/>
                </a:lnTo>
                <a:lnTo>
                  <a:pt x="2512228" y="1530208"/>
                </a:lnTo>
                <a:lnTo>
                  <a:pt x="2506825" y="1538140"/>
                </a:lnTo>
                <a:lnTo>
                  <a:pt x="2501104" y="1546390"/>
                </a:lnTo>
                <a:lnTo>
                  <a:pt x="2495384" y="1554322"/>
                </a:lnTo>
                <a:lnTo>
                  <a:pt x="2489027" y="1561937"/>
                </a:lnTo>
                <a:lnTo>
                  <a:pt x="2546233" y="1631107"/>
                </a:lnTo>
                <a:lnTo>
                  <a:pt x="2425465" y="1731372"/>
                </a:lnTo>
                <a:lnTo>
                  <a:pt x="2367624" y="1662202"/>
                </a:lnTo>
                <a:lnTo>
                  <a:pt x="2359043" y="1666644"/>
                </a:lnTo>
                <a:lnTo>
                  <a:pt x="2350144" y="1671086"/>
                </a:lnTo>
                <a:lnTo>
                  <a:pt x="2341245" y="1675211"/>
                </a:lnTo>
                <a:lnTo>
                  <a:pt x="2332029" y="1679018"/>
                </a:lnTo>
                <a:lnTo>
                  <a:pt x="2323130" y="1682826"/>
                </a:lnTo>
                <a:lnTo>
                  <a:pt x="2313596" y="1685999"/>
                </a:lnTo>
                <a:lnTo>
                  <a:pt x="2304697" y="1689489"/>
                </a:lnTo>
                <a:lnTo>
                  <a:pt x="2295481" y="1692344"/>
                </a:lnTo>
                <a:lnTo>
                  <a:pt x="2286264" y="1694883"/>
                </a:lnTo>
                <a:lnTo>
                  <a:pt x="2277048" y="1697421"/>
                </a:lnTo>
                <a:lnTo>
                  <a:pt x="2267196" y="1699642"/>
                </a:lnTo>
                <a:lnTo>
                  <a:pt x="2257979" y="1701546"/>
                </a:lnTo>
                <a:lnTo>
                  <a:pt x="2248763" y="1703450"/>
                </a:lnTo>
                <a:lnTo>
                  <a:pt x="2238910" y="1705036"/>
                </a:lnTo>
                <a:lnTo>
                  <a:pt x="2229376" y="1706623"/>
                </a:lnTo>
                <a:lnTo>
                  <a:pt x="2220160" y="1707575"/>
                </a:lnTo>
                <a:lnTo>
                  <a:pt x="2211579" y="1797051"/>
                </a:lnTo>
                <a:lnTo>
                  <a:pt x="2054898" y="1782138"/>
                </a:lnTo>
                <a:lnTo>
                  <a:pt x="2063161" y="1692027"/>
                </a:lnTo>
                <a:lnTo>
                  <a:pt x="2054263" y="1689172"/>
                </a:lnTo>
                <a:lnTo>
                  <a:pt x="2045364" y="1685999"/>
                </a:lnTo>
                <a:lnTo>
                  <a:pt x="2035830" y="1682826"/>
                </a:lnTo>
                <a:lnTo>
                  <a:pt x="2027249" y="1679335"/>
                </a:lnTo>
                <a:lnTo>
                  <a:pt x="2018350" y="1675528"/>
                </a:lnTo>
                <a:lnTo>
                  <a:pt x="2009451" y="1671720"/>
                </a:lnTo>
                <a:lnTo>
                  <a:pt x="2000870" y="1667596"/>
                </a:lnTo>
                <a:lnTo>
                  <a:pt x="1992289" y="1663154"/>
                </a:lnTo>
                <a:lnTo>
                  <a:pt x="1984026" y="1658077"/>
                </a:lnTo>
                <a:lnTo>
                  <a:pt x="1975445" y="1653317"/>
                </a:lnTo>
                <a:lnTo>
                  <a:pt x="1967182" y="1648241"/>
                </a:lnTo>
                <a:lnTo>
                  <a:pt x="1958919" y="1642847"/>
                </a:lnTo>
                <a:lnTo>
                  <a:pt x="1950656" y="1637453"/>
                </a:lnTo>
                <a:lnTo>
                  <a:pt x="1943029" y="1631742"/>
                </a:lnTo>
                <a:lnTo>
                  <a:pt x="1935084" y="1626030"/>
                </a:lnTo>
                <a:lnTo>
                  <a:pt x="1927456" y="1620002"/>
                </a:lnTo>
                <a:lnTo>
                  <a:pt x="1857220" y="1678384"/>
                </a:lnTo>
                <a:lnTo>
                  <a:pt x="1756792" y="1556860"/>
                </a:lnTo>
                <a:lnTo>
                  <a:pt x="1827346" y="1498478"/>
                </a:lnTo>
                <a:lnTo>
                  <a:pt x="1822896" y="1489594"/>
                </a:lnTo>
                <a:lnTo>
                  <a:pt x="1818765" y="1481027"/>
                </a:lnTo>
                <a:lnTo>
                  <a:pt x="1814633" y="1472143"/>
                </a:lnTo>
                <a:lnTo>
                  <a:pt x="1810820" y="1463259"/>
                </a:lnTo>
                <a:lnTo>
                  <a:pt x="1807324" y="1454057"/>
                </a:lnTo>
                <a:lnTo>
                  <a:pt x="1803828" y="1445173"/>
                </a:lnTo>
                <a:lnTo>
                  <a:pt x="1800968" y="1436289"/>
                </a:lnTo>
                <a:lnTo>
                  <a:pt x="1797789" y="1426770"/>
                </a:lnTo>
                <a:lnTo>
                  <a:pt x="1795247" y="1417569"/>
                </a:lnTo>
                <a:lnTo>
                  <a:pt x="1792704" y="1408367"/>
                </a:lnTo>
                <a:lnTo>
                  <a:pt x="1790480" y="1399166"/>
                </a:lnTo>
                <a:lnTo>
                  <a:pt x="1788573" y="1389647"/>
                </a:lnTo>
                <a:lnTo>
                  <a:pt x="1786666" y="1380445"/>
                </a:lnTo>
                <a:lnTo>
                  <a:pt x="1785395" y="1371244"/>
                </a:lnTo>
                <a:lnTo>
                  <a:pt x="1783170" y="1352206"/>
                </a:lnTo>
                <a:lnTo>
                  <a:pt x="1690687" y="1343639"/>
                </a:lnTo>
                <a:lnTo>
                  <a:pt x="1705624" y="1186897"/>
                </a:lnTo>
                <a:lnTo>
                  <a:pt x="1798425" y="1195781"/>
                </a:lnTo>
                <a:lnTo>
                  <a:pt x="1801285" y="1186897"/>
                </a:lnTo>
                <a:lnTo>
                  <a:pt x="1804146" y="1178012"/>
                </a:lnTo>
                <a:lnTo>
                  <a:pt x="1807642" y="1169128"/>
                </a:lnTo>
                <a:lnTo>
                  <a:pt x="1810820" y="1160244"/>
                </a:lnTo>
                <a:lnTo>
                  <a:pt x="1814633" y="1151677"/>
                </a:lnTo>
                <a:lnTo>
                  <a:pt x="1818765" y="1142793"/>
                </a:lnTo>
                <a:lnTo>
                  <a:pt x="1822896" y="1134226"/>
                </a:lnTo>
                <a:lnTo>
                  <a:pt x="1827346" y="1125659"/>
                </a:lnTo>
                <a:lnTo>
                  <a:pt x="1831795" y="1117727"/>
                </a:lnTo>
                <a:lnTo>
                  <a:pt x="1836562" y="1109160"/>
                </a:lnTo>
                <a:lnTo>
                  <a:pt x="1841329" y="1100910"/>
                </a:lnTo>
                <a:lnTo>
                  <a:pt x="1846732" y="1092661"/>
                </a:lnTo>
                <a:lnTo>
                  <a:pt x="1852135" y="1085045"/>
                </a:lnTo>
                <a:lnTo>
                  <a:pt x="1857856" y="1077113"/>
                </a:lnTo>
                <a:lnTo>
                  <a:pt x="1863894" y="1069181"/>
                </a:lnTo>
                <a:lnTo>
                  <a:pt x="1869615" y="1061566"/>
                </a:lnTo>
                <a:lnTo>
                  <a:pt x="1810184" y="989858"/>
                </a:lnTo>
                <a:lnTo>
                  <a:pt x="1931588" y="889593"/>
                </a:lnTo>
                <a:lnTo>
                  <a:pt x="1990700" y="961301"/>
                </a:lnTo>
                <a:lnTo>
                  <a:pt x="1999599" y="956859"/>
                </a:lnTo>
                <a:lnTo>
                  <a:pt x="2008180" y="952734"/>
                </a:lnTo>
                <a:lnTo>
                  <a:pt x="2017079" y="948609"/>
                </a:lnTo>
                <a:lnTo>
                  <a:pt x="2025977" y="944485"/>
                </a:lnTo>
                <a:lnTo>
                  <a:pt x="2034876" y="941312"/>
                </a:lnTo>
                <a:lnTo>
                  <a:pt x="2043775" y="937504"/>
                </a:lnTo>
                <a:lnTo>
                  <a:pt x="2052673" y="934649"/>
                </a:lnTo>
                <a:lnTo>
                  <a:pt x="2061890" y="931476"/>
                </a:lnTo>
                <a:lnTo>
                  <a:pt x="2071424" y="928937"/>
                </a:lnTo>
                <a:lnTo>
                  <a:pt x="2080641" y="926399"/>
                </a:lnTo>
                <a:lnTo>
                  <a:pt x="2089539" y="924178"/>
                </a:lnTo>
                <a:lnTo>
                  <a:pt x="2099074" y="922274"/>
                </a:lnTo>
                <a:lnTo>
                  <a:pt x="2108608" y="920370"/>
                </a:lnTo>
                <a:lnTo>
                  <a:pt x="2117825" y="918784"/>
                </a:lnTo>
                <a:lnTo>
                  <a:pt x="2127041" y="917515"/>
                </a:lnTo>
                <a:lnTo>
                  <a:pt x="2136258" y="916246"/>
                </a:lnTo>
                <a:lnTo>
                  <a:pt x="2144839" y="823913"/>
                </a:lnTo>
                <a:close/>
                <a:moveTo>
                  <a:pt x="1509345" y="590550"/>
                </a:moveTo>
                <a:lnTo>
                  <a:pt x="1518239" y="590550"/>
                </a:lnTo>
                <a:lnTo>
                  <a:pt x="1526817" y="591817"/>
                </a:lnTo>
                <a:lnTo>
                  <a:pt x="1535394" y="593400"/>
                </a:lnTo>
                <a:lnTo>
                  <a:pt x="1543971" y="596250"/>
                </a:lnTo>
                <a:lnTo>
                  <a:pt x="1551912" y="599417"/>
                </a:lnTo>
                <a:lnTo>
                  <a:pt x="1559854" y="603534"/>
                </a:lnTo>
                <a:lnTo>
                  <a:pt x="1566843" y="608601"/>
                </a:lnTo>
                <a:lnTo>
                  <a:pt x="1570655" y="611452"/>
                </a:lnTo>
                <a:lnTo>
                  <a:pt x="1574149" y="614302"/>
                </a:lnTo>
                <a:lnTo>
                  <a:pt x="1577326" y="617469"/>
                </a:lnTo>
                <a:lnTo>
                  <a:pt x="1580185" y="620953"/>
                </a:lnTo>
                <a:lnTo>
                  <a:pt x="1583362" y="624753"/>
                </a:lnTo>
                <a:lnTo>
                  <a:pt x="1586221" y="628237"/>
                </a:lnTo>
                <a:lnTo>
                  <a:pt x="1588762" y="632037"/>
                </a:lnTo>
                <a:lnTo>
                  <a:pt x="1591621" y="636154"/>
                </a:lnTo>
                <a:lnTo>
                  <a:pt x="1593845" y="640271"/>
                </a:lnTo>
                <a:lnTo>
                  <a:pt x="1595433" y="644388"/>
                </a:lnTo>
                <a:lnTo>
                  <a:pt x="1597339" y="648505"/>
                </a:lnTo>
                <a:lnTo>
                  <a:pt x="1598927" y="652305"/>
                </a:lnTo>
                <a:lnTo>
                  <a:pt x="1601151" y="660856"/>
                </a:lnTo>
                <a:lnTo>
                  <a:pt x="1603057" y="669724"/>
                </a:lnTo>
                <a:lnTo>
                  <a:pt x="1603375" y="678274"/>
                </a:lnTo>
                <a:lnTo>
                  <a:pt x="1603375" y="687142"/>
                </a:lnTo>
                <a:lnTo>
                  <a:pt x="1602104" y="696326"/>
                </a:lnTo>
                <a:lnTo>
                  <a:pt x="1600516" y="704560"/>
                </a:lnTo>
                <a:lnTo>
                  <a:pt x="1597657" y="712794"/>
                </a:lnTo>
                <a:lnTo>
                  <a:pt x="1594480" y="721028"/>
                </a:lnTo>
                <a:lnTo>
                  <a:pt x="1590350" y="728629"/>
                </a:lnTo>
                <a:lnTo>
                  <a:pt x="1585268" y="736229"/>
                </a:lnTo>
                <a:lnTo>
                  <a:pt x="1582409" y="739396"/>
                </a:lnTo>
                <a:lnTo>
                  <a:pt x="1579550" y="742880"/>
                </a:lnTo>
                <a:lnTo>
                  <a:pt x="1576373" y="746047"/>
                </a:lnTo>
                <a:lnTo>
                  <a:pt x="1572879" y="749531"/>
                </a:lnTo>
                <a:lnTo>
                  <a:pt x="1569384" y="752381"/>
                </a:lnTo>
                <a:lnTo>
                  <a:pt x="1565572" y="755231"/>
                </a:lnTo>
                <a:lnTo>
                  <a:pt x="1297460" y="948099"/>
                </a:lnTo>
                <a:lnTo>
                  <a:pt x="1293012" y="951266"/>
                </a:lnTo>
                <a:lnTo>
                  <a:pt x="1288247" y="953799"/>
                </a:lnTo>
                <a:lnTo>
                  <a:pt x="1283164" y="956333"/>
                </a:lnTo>
                <a:lnTo>
                  <a:pt x="1278399" y="958550"/>
                </a:lnTo>
                <a:lnTo>
                  <a:pt x="1273634" y="960450"/>
                </a:lnTo>
                <a:lnTo>
                  <a:pt x="1268869" y="962033"/>
                </a:lnTo>
                <a:lnTo>
                  <a:pt x="1263469" y="962983"/>
                </a:lnTo>
                <a:lnTo>
                  <a:pt x="1258386" y="964250"/>
                </a:lnTo>
                <a:lnTo>
                  <a:pt x="1253304" y="964884"/>
                </a:lnTo>
                <a:lnTo>
                  <a:pt x="1247903" y="965200"/>
                </a:lnTo>
                <a:lnTo>
                  <a:pt x="1242820" y="965200"/>
                </a:lnTo>
                <a:lnTo>
                  <a:pt x="1237102" y="964884"/>
                </a:lnTo>
                <a:lnTo>
                  <a:pt x="1232020" y="964567"/>
                </a:lnTo>
                <a:lnTo>
                  <a:pt x="1226937" y="963617"/>
                </a:lnTo>
                <a:lnTo>
                  <a:pt x="1221537" y="962667"/>
                </a:lnTo>
                <a:lnTo>
                  <a:pt x="1216454" y="961083"/>
                </a:lnTo>
                <a:lnTo>
                  <a:pt x="1006475" y="894894"/>
                </a:lnTo>
                <a:lnTo>
                  <a:pt x="1009652" y="885393"/>
                </a:lnTo>
                <a:lnTo>
                  <a:pt x="1013464" y="875259"/>
                </a:lnTo>
                <a:lnTo>
                  <a:pt x="1017911" y="862591"/>
                </a:lnTo>
                <a:lnTo>
                  <a:pt x="1022676" y="847706"/>
                </a:lnTo>
                <a:lnTo>
                  <a:pt x="1027123" y="832188"/>
                </a:lnTo>
                <a:lnTo>
                  <a:pt x="1029029" y="824271"/>
                </a:lnTo>
                <a:lnTo>
                  <a:pt x="1030935" y="816353"/>
                </a:lnTo>
                <a:lnTo>
                  <a:pt x="1031888" y="808753"/>
                </a:lnTo>
                <a:lnTo>
                  <a:pt x="1033159" y="801469"/>
                </a:lnTo>
                <a:lnTo>
                  <a:pt x="1033794" y="793868"/>
                </a:lnTo>
                <a:lnTo>
                  <a:pt x="1033794" y="786584"/>
                </a:lnTo>
                <a:lnTo>
                  <a:pt x="1033794" y="778666"/>
                </a:lnTo>
                <a:lnTo>
                  <a:pt x="1033477" y="770749"/>
                </a:lnTo>
                <a:lnTo>
                  <a:pt x="1032841" y="762832"/>
                </a:lnTo>
                <a:lnTo>
                  <a:pt x="1031888" y="755548"/>
                </a:lnTo>
                <a:lnTo>
                  <a:pt x="1029665" y="740980"/>
                </a:lnTo>
                <a:lnTo>
                  <a:pt x="1027441" y="727995"/>
                </a:lnTo>
                <a:lnTo>
                  <a:pt x="1025217" y="718178"/>
                </a:lnTo>
                <a:lnTo>
                  <a:pt x="1022994" y="708994"/>
                </a:lnTo>
                <a:lnTo>
                  <a:pt x="1227572" y="773599"/>
                </a:lnTo>
                <a:lnTo>
                  <a:pt x="1458835" y="607651"/>
                </a:lnTo>
                <a:lnTo>
                  <a:pt x="1462965" y="605118"/>
                </a:lnTo>
                <a:lnTo>
                  <a:pt x="1467095" y="602268"/>
                </a:lnTo>
                <a:lnTo>
                  <a:pt x="1470589" y="600051"/>
                </a:lnTo>
                <a:lnTo>
                  <a:pt x="1474719" y="598467"/>
                </a:lnTo>
                <a:lnTo>
                  <a:pt x="1479166" y="596567"/>
                </a:lnTo>
                <a:lnTo>
                  <a:pt x="1483296" y="594984"/>
                </a:lnTo>
                <a:lnTo>
                  <a:pt x="1491873" y="592767"/>
                </a:lnTo>
                <a:lnTo>
                  <a:pt x="1500768" y="591183"/>
                </a:lnTo>
                <a:lnTo>
                  <a:pt x="1509345" y="590550"/>
                </a:lnTo>
                <a:close/>
                <a:moveTo>
                  <a:pt x="690596" y="539750"/>
                </a:moveTo>
                <a:lnTo>
                  <a:pt x="691548" y="539750"/>
                </a:lnTo>
                <a:lnTo>
                  <a:pt x="693769" y="540067"/>
                </a:lnTo>
                <a:lnTo>
                  <a:pt x="702016" y="540702"/>
                </a:lnTo>
                <a:lnTo>
                  <a:pt x="727394" y="541020"/>
                </a:lnTo>
                <a:lnTo>
                  <a:pt x="757531" y="541655"/>
                </a:lnTo>
                <a:lnTo>
                  <a:pt x="770854" y="541972"/>
                </a:lnTo>
                <a:lnTo>
                  <a:pt x="781640" y="543242"/>
                </a:lnTo>
                <a:lnTo>
                  <a:pt x="781957" y="543242"/>
                </a:lnTo>
                <a:lnTo>
                  <a:pt x="785763" y="546734"/>
                </a:lnTo>
                <a:lnTo>
                  <a:pt x="789887" y="552130"/>
                </a:lnTo>
                <a:lnTo>
                  <a:pt x="794646" y="558479"/>
                </a:lnTo>
                <a:lnTo>
                  <a:pt x="799404" y="566415"/>
                </a:lnTo>
                <a:lnTo>
                  <a:pt x="804797" y="576573"/>
                </a:lnTo>
                <a:lnTo>
                  <a:pt x="809872" y="588001"/>
                </a:lnTo>
                <a:lnTo>
                  <a:pt x="812093" y="594668"/>
                </a:lnTo>
                <a:lnTo>
                  <a:pt x="814631" y="602286"/>
                </a:lnTo>
                <a:lnTo>
                  <a:pt x="817169" y="609905"/>
                </a:lnTo>
                <a:lnTo>
                  <a:pt x="820024" y="618476"/>
                </a:lnTo>
                <a:lnTo>
                  <a:pt x="822244" y="627364"/>
                </a:lnTo>
                <a:lnTo>
                  <a:pt x="824465" y="637205"/>
                </a:lnTo>
                <a:lnTo>
                  <a:pt x="826685" y="647681"/>
                </a:lnTo>
                <a:lnTo>
                  <a:pt x="828906" y="658791"/>
                </a:lnTo>
                <a:lnTo>
                  <a:pt x="830809" y="670537"/>
                </a:lnTo>
                <a:lnTo>
                  <a:pt x="832395" y="683235"/>
                </a:lnTo>
                <a:lnTo>
                  <a:pt x="834299" y="696567"/>
                </a:lnTo>
                <a:lnTo>
                  <a:pt x="835885" y="710535"/>
                </a:lnTo>
                <a:lnTo>
                  <a:pt x="836836" y="725454"/>
                </a:lnTo>
                <a:lnTo>
                  <a:pt x="838105" y="741644"/>
                </a:lnTo>
                <a:lnTo>
                  <a:pt x="839057" y="757834"/>
                </a:lnTo>
                <a:lnTo>
                  <a:pt x="840009" y="775611"/>
                </a:lnTo>
                <a:lnTo>
                  <a:pt x="840326" y="794022"/>
                </a:lnTo>
                <a:lnTo>
                  <a:pt x="840643" y="813069"/>
                </a:lnTo>
                <a:lnTo>
                  <a:pt x="840326" y="833703"/>
                </a:lnTo>
                <a:lnTo>
                  <a:pt x="840326" y="854972"/>
                </a:lnTo>
                <a:lnTo>
                  <a:pt x="844767" y="839735"/>
                </a:lnTo>
                <a:lnTo>
                  <a:pt x="849208" y="824497"/>
                </a:lnTo>
                <a:lnTo>
                  <a:pt x="857456" y="794975"/>
                </a:lnTo>
                <a:lnTo>
                  <a:pt x="864435" y="767992"/>
                </a:lnTo>
                <a:lnTo>
                  <a:pt x="870145" y="742914"/>
                </a:lnTo>
                <a:lnTo>
                  <a:pt x="878710" y="705456"/>
                </a:lnTo>
                <a:lnTo>
                  <a:pt x="881248" y="694028"/>
                </a:lnTo>
                <a:lnTo>
                  <a:pt x="882517" y="688314"/>
                </a:lnTo>
                <a:lnTo>
                  <a:pt x="878076" y="679425"/>
                </a:lnTo>
                <a:lnTo>
                  <a:pt x="874586" y="670854"/>
                </a:lnTo>
                <a:lnTo>
                  <a:pt x="871097" y="663236"/>
                </a:lnTo>
                <a:lnTo>
                  <a:pt x="868559" y="655617"/>
                </a:lnTo>
                <a:lnTo>
                  <a:pt x="864752" y="644506"/>
                </a:lnTo>
                <a:lnTo>
                  <a:pt x="863801" y="640380"/>
                </a:lnTo>
                <a:lnTo>
                  <a:pt x="867290" y="637205"/>
                </a:lnTo>
                <a:lnTo>
                  <a:pt x="876489" y="629269"/>
                </a:lnTo>
                <a:lnTo>
                  <a:pt x="881882" y="624507"/>
                </a:lnTo>
                <a:lnTo>
                  <a:pt x="888227" y="619746"/>
                </a:lnTo>
                <a:lnTo>
                  <a:pt x="894571" y="615619"/>
                </a:lnTo>
                <a:lnTo>
                  <a:pt x="900598" y="611810"/>
                </a:lnTo>
                <a:lnTo>
                  <a:pt x="921535" y="619746"/>
                </a:lnTo>
                <a:lnTo>
                  <a:pt x="939300" y="659426"/>
                </a:lnTo>
                <a:lnTo>
                  <a:pt x="934224" y="671172"/>
                </a:lnTo>
                <a:lnTo>
                  <a:pt x="928514" y="683235"/>
                </a:lnTo>
                <a:lnTo>
                  <a:pt x="922487" y="695932"/>
                </a:lnTo>
                <a:lnTo>
                  <a:pt x="923439" y="707043"/>
                </a:lnTo>
                <a:lnTo>
                  <a:pt x="924073" y="720693"/>
                </a:lnTo>
                <a:lnTo>
                  <a:pt x="924708" y="736248"/>
                </a:lnTo>
                <a:lnTo>
                  <a:pt x="924073" y="753390"/>
                </a:lnTo>
                <a:lnTo>
                  <a:pt x="923439" y="790213"/>
                </a:lnTo>
                <a:lnTo>
                  <a:pt x="921852" y="827354"/>
                </a:lnTo>
                <a:lnTo>
                  <a:pt x="920266" y="862273"/>
                </a:lnTo>
                <a:lnTo>
                  <a:pt x="918680" y="891161"/>
                </a:lnTo>
                <a:lnTo>
                  <a:pt x="916777" y="918461"/>
                </a:lnTo>
                <a:lnTo>
                  <a:pt x="918680" y="913382"/>
                </a:lnTo>
                <a:lnTo>
                  <a:pt x="923756" y="899097"/>
                </a:lnTo>
                <a:lnTo>
                  <a:pt x="927245" y="888621"/>
                </a:lnTo>
                <a:lnTo>
                  <a:pt x="931369" y="876241"/>
                </a:lnTo>
                <a:lnTo>
                  <a:pt x="935493" y="862273"/>
                </a:lnTo>
                <a:lnTo>
                  <a:pt x="939934" y="846401"/>
                </a:lnTo>
                <a:lnTo>
                  <a:pt x="943741" y="828307"/>
                </a:lnTo>
                <a:lnTo>
                  <a:pt x="947865" y="809260"/>
                </a:lnTo>
                <a:lnTo>
                  <a:pt x="951672" y="788626"/>
                </a:lnTo>
                <a:lnTo>
                  <a:pt x="955161" y="766722"/>
                </a:lnTo>
                <a:lnTo>
                  <a:pt x="957699" y="743866"/>
                </a:lnTo>
                <a:lnTo>
                  <a:pt x="958650" y="731486"/>
                </a:lnTo>
                <a:lnTo>
                  <a:pt x="959919" y="719106"/>
                </a:lnTo>
                <a:lnTo>
                  <a:pt x="960554" y="707043"/>
                </a:lnTo>
                <a:lnTo>
                  <a:pt x="960871" y="694345"/>
                </a:lnTo>
                <a:lnTo>
                  <a:pt x="961188" y="681330"/>
                </a:lnTo>
                <a:lnTo>
                  <a:pt x="961188" y="668315"/>
                </a:lnTo>
                <a:lnTo>
                  <a:pt x="969119" y="649268"/>
                </a:lnTo>
                <a:lnTo>
                  <a:pt x="970705" y="651173"/>
                </a:lnTo>
                <a:lnTo>
                  <a:pt x="973877" y="656887"/>
                </a:lnTo>
                <a:lnTo>
                  <a:pt x="976098" y="661331"/>
                </a:lnTo>
                <a:lnTo>
                  <a:pt x="978636" y="666727"/>
                </a:lnTo>
                <a:lnTo>
                  <a:pt x="981808" y="673076"/>
                </a:lnTo>
                <a:lnTo>
                  <a:pt x="984663" y="681012"/>
                </a:lnTo>
                <a:lnTo>
                  <a:pt x="988152" y="690218"/>
                </a:lnTo>
                <a:lnTo>
                  <a:pt x="991007" y="700377"/>
                </a:lnTo>
                <a:lnTo>
                  <a:pt x="993862" y="712122"/>
                </a:lnTo>
                <a:lnTo>
                  <a:pt x="997035" y="724820"/>
                </a:lnTo>
                <a:lnTo>
                  <a:pt x="999572" y="739422"/>
                </a:lnTo>
                <a:lnTo>
                  <a:pt x="1002110" y="754977"/>
                </a:lnTo>
                <a:lnTo>
                  <a:pt x="1004013" y="772436"/>
                </a:lnTo>
                <a:lnTo>
                  <a:pt x="1005600" y="790848"/>
                </a:lnTo>
                <a:lnTo>
                  <a:pt x="1005282" y="796244"/>
                </a:lnTo>
                <a:lnTo>
                  <a:pt x="1004331" y="801958"/>
                </a:lnTo>
                <a:lnTo>
                  <a:pt x="1003062" y="809260"/>
                </a:lnTo>
                <a:lnTo>
                  <a:pt x="1000841" y="817196"/>
                </a:lnTo>
                <a:lnTo>
                  <a:pt x="997669" y="826085"/>
                </a:lnTo>
                <a:lnTo>
                  <a:pt x="994497" y="836243"/>
                </a:lnTo>
                <a:lnTo>
                  <a:pt x="985932" y="858781"/>
                </a:lnTo>
                <a:lnTo>
                  <a:pt x="964043" y="914969"/>
                </a:lnTo>
                <a:lnTo>
                  <a:pt x="951037" y="948301"/>
                </a:lnTo>
                <a:lnTo>
                  <a:pt x="937079" y="985442"/>
                </a:lnTo>
                <a:lnTo>
                  <a:pt x="922804" y="1025757"/>
                </a:lnTo>
                <a:lnTo>
                  <a:pt x="915825" y="1047026"/>
                </a:lnTo>
                <a:lnTo>
                  <a:pt x="908212" y="1068929"/>
                </a:lnTo>
                <a:lnTo>
                  <a:pt x="901233" y="1091785"/>
                </a:lnTo>
                <a:lnTo>
                  <a:pt x="894254" y="1115594"/>
                </a:lnTo>
                <a:lnTo>
                  <a:pt x="886958" y="1139719"/>
                </a:lnTo>
                <a:lnTo>
                  <a:pt x="880296" y="1165115"/>
                </a:lnTo>
                <a:lnTo>
                  <a:pt x="873634" y="1190510"/>
                </a:lnTo>
                <a:lnTo>
                  <a:pt x="867290" y="1217493"/>
                </a:lnTo>
                <a:lnTo>
                  <a:pt x="861580" y="1244476"/>
                </a:lnTo>
                <a:lnTo>
                  <a:pt x="855553" y="1272728"/>
                </a:lnTo>
                <a:lnTo>
                  <a:pt x="850477" y="1301298"/>
                </a:lnTo>
                <a:lnTo>
                  <a:pt x="845402" y="1330821"/>
                </a:lnTo>
                <a:lnTo>
                  <a:pt x="840960" y="1360343"/>
                </a:lnTo>
                <a:lnTo>
                  <a:pt x="836836" y="1391135"/>
                </a:lnTo>
                <a:lnTo>
                  <a:pt x="874586" y="1434307"/>
                </a:lnTo>
                <a:lnTo>
                  <a:pt x="949768" y="1522239"/>
                </a:lnTo>
                <a:lnTo>
                  <a:pt x="990373" y="1569856"/>
                </a:lnTo>
                <a:lnTo>
                  <a:pt x="1026219" y="1613028"/>
                </a:lnTo>
                <a:lnTo>
                  <a:pt x="1041129" y="1631122"/>
                </a:lnTo>
                <a:lnTo>
                  <a:pt x="1053500" y="1646042"/>
                </a:lnTo>
                <a:lnTo>
                  <a:pt x="1062065" y="1657470"/>
                </a:lnTo>
                <a:lnTo>
                  <a:pt x="1066824" y="1664137"/>
                </a:lnTo>
                <a:lnTo>
                  <a:pt x="1071582" y="1671755"/>
                </a:lnTo>
                <a:lnTo>
                  <a:pt x="1077292" y="1680326"/>
                </a:lnTo>
                <a:lnTo>
                  <a:pt x="1080147" y="1685088"/>
                </a:lnTo>
                <a:lnTo>
                  <a:pt x="1083002" y="1689850"/>
                </a:lnTo>
                <a:lnTo>
                  <a:pt x="1085540" y="1695564"/>
                </a:lnTo>
                <a:lnTo>
                  <a:pt x="1088395" y="1701913"/>
                </a:lnTo>
                <a:lnTo>
                  <a:pt x="1090616" y="1708579"/>
                </a:lnTo>
                <a:lnTo>
                  <a:pt x="1091884" y="1715880"/>
                </a:lnTo>
                <a:lnTo>
                  <a:pt x="1093471" y="1724134"/>
                </a:lnTo>
                <a:lnTo>
                  <a:pt x="1093788" y="1733022"/>
                </a:lnTo>
                <a:lnTo>
                  <a:pt x="1093788" y="1742545"/>
                </a:lnTo>
                <a:lnTo>
                  <a:pt x="1092836" y="1753021"/>
                </a:lnTo>
                <a:lnTo>
                  <a:pt x="1090933" y="1765084"/>
                </a:lnTo>
                <a:lnTo>
                  <a:pt x="1087761" y="1777147"/>
                </a:lnTo>
                <a:lnTo>
                  <a:pt x="1086809" y="1785083"/>
                </a:lnTo>
                <a:lnTo>
                  <a:pt x="1084271" y="1801272"/>
                </a:lnTo>
                <a:lnTo>
                  <a:pt x="1076340" y="1854920"/>
                </a:lnTo>
                <a:lnTo>
                  <a:pt x="1054452" y="2009516"/>
                </a:lnTo>
                <a:lnTo>
                  <a:pt x="1023681" y="2230139"/>
                </a:lnTo>
                <a:lnTo>
                  <a:pt x="1022730" y="2236488"/>
                </a:lnTo>
                <a:lnTo>
                  <a:pt x="1021461" y="2242520"/>
                </a:lnTo>
                <a:lnTo>
                  <a:pt x="1019875" y="2248551"/>
                </a:lnTo>
                <a:lnTo>
                  <a:pt x="1018289" y="2254582"/>
                </a:lnTo>
                <a:lnTo>
                  <a:pt x="1015751" y="2259979"/>
                </a:lnTo>
                <a:lnTo>
                  <a:pt x="1013530" y="2265693"/>
                </a:lnTo>
                <a:lnTo>
                  <a:pt x="1011310" y="2271407"/>
                </a:lnTo>
                <a:lnTo>
                  <a:pt x="1008455" y="2276486"/>
                </a:lnTo>
                <a:lnTo>
                  <a:pt x="1005917" y="2281248"/>
                </a:lnTo>
                <a:lnTo>
                  <a:pt x="1002427" y="2286009"/>
                </a:lnTo>
                <a:lnTo>
                  <a:pt x="999255" y="2291088"/>
                </a:lnTo>
                <a:lnTo>
                  <a:pt x="995766" y="2295533"/>
                </a:lnTo>
                <a:lnTo>
                  <a:pt x="992276" y="2299659"/>
                </a:lnTo>
                <a:lnTo>
                  <a:pt x="988470" y="2303469"/>
                </a:lnTo>
                <a:lnTo>
                  <a:pt x="984346" y="2307278"/>
                </a:lnTo>
                <a:lnTo>
                  <a:pt x="980222" y="2311087"/>
                </a:lnTo>
                <a:lnTo>
                  <a:pt x="975781" y="2314262"/>
                </a:lnTo>
                <a:lnTo>
                  <a:pt x="971339" y="2317436"/>
                </a:lnTo>
                <a:lnTo>
                  <a:pt x="966581" y="2320293"/>
                </a:lnTo>
                <a:lnTo>
                  <a:pt x="961823" y="2322833"/>
                </a:lnTo>
                <a:lnTo>
                  <a:pt x="956747" y="2325372"/>
                </a:lnTo>
                <a:lnTo>
                  <a:pt x="951989" y="2327277"/>
                </a:lnTo>
                <a:lnTo>
                  <a:pt x="946913" y="2329182"/>
                </a:lnTo>
                <a:lnTo>
                  <a:pt x="941203" y="2331086"/>
                </a:lnTo>
                <a:lnTo>
                  <a:pt x="936128" y="2332674"/>
                </a:lnTo>
                <a:lnTo>
                  <a:pt x="930418" y="2333309"/>
                </a:lnTo>
                <a:lnTo>
                  <a:pt x="925025" y="2334578"/>
                </a:lnTo>
                <a:lnTo>
                  <a:pt x="919315" y="2334896"/>
                </a:lnTo>
                <a:lnTo>
                  <a:pt x="913605" y="2335213"/>
                </a:lnTo>
                <a:lnTo>
                  <a:pt x="907577" y="2335213"/>
                </a:lnTo>
                <a:lnTo>
                  <a:pt x="901550" y="2334896"/>
                </a:lnTo>
                <a:lnTo>
                  <a:pt x="895523" y="2333943"/>
                </a:lnTo>
                <a:lnTo>
                  <a:pt x="889813" y="2333309"/>
                </a:lnTo>
                <a:lnTo>
                  <a:pt x="883786" y="2332356"/>
                </a:lnTo>
                <a:lnTo>
                  <a:pt x="878076" y="2330769"/>
                </a:lnTo>
                <a:lnTo>
                  <a:pt x="872683" y="2328864"/>
                </a:lnTo>
                <a:lnTo>
                  <a:pt x="867290" y="2326642"/>
                </a:lnTo>
                <a:lnTo>
                  <a:pt x="862214" y="2324420"/>
                </a:lnTo>
                <a:lnTo>
                  <a:pt x="857456" y="2321881"/>
                </a:lnTo>
                <a:lnTo>
                  <a:pt x="852698" y="2319341"/>
                </a:lnTo>
                <a:lnTo>
                  <a:pt x="848257" y="2316167"/>
                </a:lnTo>
                <a:lnTo>
                  <a:pt x="843815" y="2312992"/>
                </a:lnTo>
                <a:lnTo>
                  <a:pt x="839692" y="2309183"/>
                </a:lnTo>
                <a:lnTo>
                  <a:pt x="835568" y="2305373"/>
                </a:lnTo>
                <a:lnTo>
                  <a:pt x="831761" y="2301882"/>
                </a:lnTo>
                <a:lnTo>
                  <a:pt x="827954" y="2297755"/>
                </a:lnTo>
                <a:lnTo>
                  <a:pt x="824782" y="2293311"/>
                </a:lnTo>
                <a:lnTo>
                  <a:pt x="821293" y="2288866"/>
                </a:lnTo>
                <a:lnTo>
                  <a:pt x="818755" y="2283787"/>
                </a:lnTo>
                <a:lnTo>
                  <a:pt x="815900" y="2279026"/>
                </a:lnTo>
                <a:lnTo>
                  <a:pt x="813362" y="2274264"/>
                </a:lnTo>
                <a:lnTo>
                  <a:pt x="811141" y="2269185"/>
                </a:lnTo>
                <a:lnTo>
                  <a:pt x="809238" y="2263471"/>
                </a:lnTo>
                <a:lnTo>
                  <a:pt x="807335" y="2258392"/>
                </a:lnTo>
                <a:lnTo>
                  <a:pt x="805749" y="2252678"/>
                </a:lnTo>
                <a:lnTo>
                  <a:pt x="804162" y="2246646"/>
                </a:lnTo>
                <a:lnTo>
                  <a:pt x="803211" y="2241250"/>
                </a:lnTo>
                <a:lnTo>
                  <a:pt x="802576" y="2234901"/>
                </a:lnTo>
                <a:lnTo>
                  <a:pt x="801942" y="2228869"/>
                </a:lnTo>
                <a:lnTo>
                  <a:pt x="801625" y="2222838"/>
                </a:lnTo>
                <a:lnTo>
                  <a:pt x="801625" y="2216807"/>
                </a:lnTo>
                <a:lnTo>
                  <a:pt x="801942" y="2210458"/>
                </a:lnTo>
                <a:lnTo>
                  <a:pt x="802576" y="2204109"/>
                </a:lnTo>
                <a:lnTo>
                  <a:pt x="803211" y="2197443"/>
                </a:lnTo>
                <a:lnTo>
                  <a:pt x="833981" y="1990152"/>
                </a:lnTo>
                <a:lnTo>
                  <a:pt x="855235" y="1846032"/>
                </a:lnTo>
                <a:lnTo>
                  <a:pt x="861897" y="1797146"/>
                </a:lnTo>
                <a:lnTo>
                  <a:pt x="863801" y="1783178"/>
                </a:lnTo>
                <a:lnTo>
                  <a:pt x="864435" y="1777147"/>
                </a:lnTo>
                <a:lnTo>
                  <a:pt x="861897" y="1774290"/>
                </a:lnTo>
                <a:lnTo>
                  <a:pt x="855553" y="1767623"/>
                </a:lnTo>
                <a:lnTo>
                  <a:pt x="833030" y="1744133"/>
                </a:lnTo>
                <a:lnTo>
                  <a:pt x="763558" y="1673343"/>
                </a:lnTo>
                <a:lnTo>
                  <a:pt x="687424" y="1595886"/>
                </a:lnTo>
                <a:lnTo>
                  <a:pt x="657288" y="1564777"/>
                </a:lnTo>
                <a:lnTo>
                  <a:pt x="637620" y="1543825"/>
                </a:lnTo>
                <a:lnTo>
                  <a:pt x="624931" y="1537159"/>
                </a:lnTo>
                <a:lnTo>
                  <a:pt x="612876" y="1530175"/>
                </a:lnTo>
                <a:lnTo>
                  <a:pt x="600822" y="1523192"/>
                </a:lnTo>
                <a:lnTo>
                  <a:pt x="589719" y="1516208"/>
                </a:lnTo>
                <a:lnTo>
                  <a:pt x="578933" y="1508907"/>
                </a:lnTo>
                <a:lnTo>
                  <a:pt x="569100" y="1501605"/>
                </a:lnTo>
                <a:lnTo>
                  <a:pt x="559266" y="1494622"/>
                </a:lnTo>
                <a:lnTo>
                  <a:pt x="550383" y="1487003"/>
                </a:lnTo>
                <a:lnTo>
                  <a:pt x="541818" y="1480019"/>
                </a:lnTo>
                <a:lnTo>
                  <a:pt x="533570" y="1472718"/>
                </a:lnTo>
                <a:lnTo>
                  <a:pt x="525957" y="1465099"/>
                </a:lnTo>
                <a:lnTo>
                  <a:pt x="518978" y="1458116"/>
                </a:lnTo>
                <a:lnTo>
                  <a:pt x="511682" y="1451132"/>
                </a:lnTo>
                <a:lnTo>
                  <a:pt x="505655" y="1444148"/>
                </a:lnTo>
                <a:lnTo>
                  <a:pt x="499945" y="1436847"/>
                </a:lnTo>
                <a:lnTo>
                  <a:pt x="494235" y="1430181"/>
                </a:lnTo>
                <a:lnTo>
                  <a:pt x="489159" y="1423514"/>
                </a:lnTo>
                <a:lnTo>
                  <a:pt x="484718" y="1416848"/>
                </a:lnTo>
                <a:lnTo>
                  <a:pt x="480277" y="1410499"/>
                </a:lnTo>
                <a:lnTo>
                  <a:pt x="476470" y="1404150"/>
                </a:lnTo>
                <a:lnTo>
                  <a:pt x="473298" y="1397801"/>
                </a:lnTo>
                <a:lnTo>
                  <a:pt x="469808" y="1392405"/>
                </a:lnTo>
                <a:lnTo>
                  <a:pt x="464733" y="1381294"/>
                </a:lnTo>
                <a:lnTo>
                  <a:pt x="460926" y="1371453"/>
                </a:lnTo>
                <a:lnTo>
                  <a:pt x="458706" y="1362565"/>
                </a:lnTo>
                <a:lnTo>
                  <a:pt x="457754" y="1359073"/>
                </a:lnTo>
                <a:lnTo>
                  <a:pt x="457119" y="1355264"/>
                </a:lnTo>
                <a:lnTo>
                  <a:pt x="457119" y="1352089"/>
                </a:lnTo>
                <a:lnTo>
                  <a:pt x="457119" y="1349550"/>
                </a:lnTo>
                <a:lnTo>
                  <a:pt x="456802" y="1347010"/>
                </a:lnTo>
                <a:lnTo>
                  <a:pt x="456168" y="1344788"/>
                </a:lnTo>
                <a:lnTo>
                  <a:pt x="454264" y="1342566"/>
                </a:lnTo>
                <a:lnTo>
                  <a:pt x="452361" y="1340344"/>
                </a:lnTo>
                <a:lnTo>
                  <a:pt x="449823" y="1338439"/>
                </a:lnTo>
                <a:lnTo>
                  <a:pt x="446968" y="1336217"/>
                </a:lnTo>
                <a:lnTo>
                  <a:pt x="440624" y="1332408"/>
                </a:lnTo>
                <a:lnTo>
                  <a:pt x="434279" y="1328598"/>
                </a:lnTo>
                <a:lnTo>
                  <a:pt x="431107" y="1326376"/>
                </a:lnTo>
                <a:lnTo>
                  <a:pt x="428887" y="1324472"/>
                </a:lnTo>
                <a:lnTo>
                  <a:pt x="426666" y="1322250"/>
                </a:lnTo>
                <a:lnTo>
                  <a:pt x="425397" y="1319393"/>
                </a:lnTo>
                <a:lnTo>
                  <a:pt x="424128" y="1317170"/>
                </a:lnTo>
                <a:lnTo>
                  <a:pt x="424128" y="1314631"/>
                </a:lnTo>
                <a:lnTo>
                  <a:pt x="425714" y="1302568"/>
                </a:lnTo>
                <a:lnTo>
                  <a:pt x="427618" y="1289553"/>
                </a:lnTo>
                <a:lnTo>
                  <a:pt x="429521" y="1275268"/>
                </a:lnTo>
                <a:lnTo>
                  <a:pt x="432059" y="1260983"/>
                </a:lnTo>
                <a:lnTo>
                  <a:pt x="438086" y="1229873"/>
                </a:lnTo>
                <a:lnTo>
                  <a:pt x="445382" y="1196542"/>
                </a:lnTo>
                <a:lnTo>
                  <a:pt x="453313" y="1161623"/>
                </a:lnTo>
                <a:lnTo>
                  <a:pt x="462195" y="1125117"/>
                </a:lnTo>
                <a:lnTo>
                  <a:pt x="471712" y="1087658"/>
                </a:lnTo>
                <a:lnTo>
                  <a:pt x="481229" y="1049883"/>
                </a:lnTo>
                <a:lnTo>
                  <a:pt x="501531" y="974014"/>
                </a:lnTo>
                <a:lnTo>
                  <a:pt x="521199" y="901001"/>
                </a:lnTo>
                <a:lnTo>
                  <a:pt x="538963" y="833386"/>
                </a:lnTo>
                <a:lnTo>
                  <a:pt x="546577" y="803228"/>
                </a:lnTo>
                <a:lnTo>
                  <a:pt x="553238" y="775293"/>
                </a:lnTo>
                <a:lnTo>
                  <a:pt x="622710" y="754659"/>
                </a:lnTo>
                <a:lnTo>
                  <a:pt x="591305" y="753072"/>
                </a:lnTo>
                <a:lnTo>
                  <a:pt x="520881" y="750215"/>
                </a:lnTo>
                <a:lnTo>
                  <a:pt x="482497" y="748628"/>
                </a:lnTo>
                <a:lnTo>
                  <a:pt x="448554" y="747358"/>
                </a:lnTo>
                <a:lnTo>
                  <a:pt x="423494" y="747041"/>
                </a:lnTo>
                <a:lnTo>
                  <a:pt x="415563" y="747358"/>
                </a:lnTo>
                <a:lnTo>
                  <a:pt x="411439" y="747993"/>
                </a:lnTo>
                <a:lnTo>
                  <a:pt x="409853" y="748628"/>
                </a:lnTo>
                <a:lnTo>
                  <a:pt x="406364" y="750850"/>
                </a:lnTo>
                <a:lnTo>
                  <a:pt x="396847" y="757516"/>
                </a:lnTo>
                <a:lnTo>
                  <a:pt x="382889" y="767992"/>
                </a:lnTo>
                <a:lnTo>
                  <a:pt x="366393" y="781007"/>
                </a:lnTo>
                <a:lnTo>
                  <a:pt x="325472" y="812752"/>
                </a:lnTo>
                <a:lnTo>
                  <a:pt x="279791" y="849258"/>
                </a:lnTo>
                <a:lnTo>
                  <a:pt x="195093" y="917826"/>
                </a:lnTo>
                <a:lnTo>
                  <a:pt x="154805" y="951158"/>
                </a:lnTo>
                <a:lnTo>
                  <a:pt x="154488" y="951475"/>
                </a:lnTo>
                <a:lnTo>
                  <a:pt x="150681" y="954332"/>
                </a:lnTo>
                <a:lnTo>
                  <a:pt x="146875" y="957506"/>
                </a:lnTo>
                <a:lnTo>
                  <a:pt x="143068" y="960046"/>
                </a:lnTo>
                <a:lnTo>
                  <a:pt x="139261" y="962586"/>
                </a:lnTo>
                <a:lnTo>
                  <a:pt x="135454" y="964808"/>
                </a:lnTo>
                <a:lnTo>
                  <a:pt x="131013" y="966712"/>
                </a:lnTo>
                <a:lnTo>
                  <a:pt x="126889" y="968617"/>
                </a:lnTo>
                <a:lnTo>
                  <a:pt x="122766" y="969887"/>
                </a:lnTo>
                <a:lnTo>
                  <a:pt x="113883" y="972426"/>
                </a:lnTo>
                <a:lnTo>
                  <a:pt x="105318" y="974014"/>
                </a:lnTo>
                <a:lnTo>
                  <a:pt x="96436" y="975283"/>
                </a:lnTo>
                <a:lnTo>
                  <a:pt x="87554" y="974966"/>
                </a:lnTo>
                <a:lnTo>
                  <a:pt x="78671" y="974014"/>
                </a:lnTo>
                <a:lnTo>
                  <a:pt x="70106" y="972109"/>
                </a:lnTo>
                <a:lnTo>
                  <a:pt x="61541" y="969569"/>
                </a:lnTo>
                <a:lnTo>
                  <a:pt x="52976" y="966395"/>
                </a:lnTo>
                <a:lnTo>
                  <a:pt x="48852" y="964490"/>
                </a:lnTo>
                <a:lnTo>
                  <a:pt x="45363" y="962268"/>
                </a:lnTo>
                <a:lnTo>
                  <a:pt x="41239" y="959729"/>
                </a:lnTo>
                <a:lnTo>
                  <a:pt x="37432" y="956872"/>
                </a:lnTo>
                <a:lnTo>
                  <a:pt x="33626" y="954015"/>
                </a:lnTo>
                <a:lnTo>
                  <a:pt x="30453" y="951158"/>
                </a:lnTo>
                <a:lnTo>
                  <a:pt x="26647" y="947666"/>
                </a:lnTo>
                <a:lnTo>
                  <a:pt x="23792" y="944491"/>
                </a:lnTo>
                <a:lnTo>
                  <a:pt x="20302" y="940682"/>
                </a:lnTo>
                <a:lnTo>
                  <a:pt x="17764" y="936873"/>
                </a:lnTo>
                <a:lnTo>
                  <a:pt x="14909" y="933063"/>
                </a:lnTo>
                <a:lnTo>
                  <a:pt x="12689" y="929254"/>
                </a:lnTo>
                <a:lnTo>
                  <a:pt x="10468" y="925127"/>
                </a:lnTo>
                <a:lnTo>
                  <a:pt x="8248" y="921000"/>
                </a:lnTo>
                <a:lnTo>
                  <a:pt x="6662" y="916874"/>
                </a:lnTo>
                <a:lnTo>
                  <a:pt x="4758" y="912429"/>
                </a:lnTo>
                <a:lnTo>
                  <a:pt x="2538" y="903858"/>
                </a:lnTo>
                <a:lnTo>
                  <a:pt x="634" y="894970"/>
                </a:lnTo>
                <a:lnTo>
                  <a:pt x="0" y="886399"/>
                </a:lnTo>
                <a:lnTo>
                  <a:pt x="0" y="877511"/>
                </a:lnTo>
                <a:lnTo>
                  <a:pt x="952" y="868622"/>
                </a:lnTo>
                <a:lnTo>
                  <a:pt x="2538" y="859734"/>
                </a:lnTo>
                <a:lnTo>
                  <a:pt x="5075" y="851163"/>
                </a:lnTo>
                <a:lnTo>
                  <a:pt x="8882" y="842909"/>
                </a:lnTo>
                <a:lnTo>
                  <a:pt x="10785" y="838782"/>
                </a:lnTo>
                <a:lnTo>
                  <a:pt x="13006" y="834656"/>
                </a:lnTo>
                <a:lnTo>
                  <a:pt x="15544" y="831164"/>
                </a:lnTo>
                <a:lnTo>
                  <a:pt x="18082" y="827354"/>
                </a:lnTo>
                <a:lnTo>
                  <a:pt x="20937" y="823545"/>
                </a:lnTo>
                <a:lnTo>
                  <a:pt x="24109" y="820053"/>
                </a:lnTo>
                <a:lnTo>
                  <a:pt x="27281" y="816561"/>
                </a:lnTo>
                <a:lnTo>
                  <a:pt x="30771" y="813069"/>
                </a:lnTo>
                <a:lnTo>
                  <a:pt x="80575" y="775611"/>
                </a:lnTo>
                <a:lnTo>
                  <a:pt x="189700" y="694028"/>
                </a:lnTo>
                <a:lnTo>
                  <a:pt x="248386" y="650220"/>
                </a:lnTo>
                <a:lnTo>
                  <a:pt x="300094" y="612127"/>
                </a:lnTo>
                <a:lnTo>
                  <a:pt x="321348" y="596572"/>
                </a:lnTo>
                <a:lnTo>
                  <a:pt x="337843" y="585144"/>
                </a:lnTo>
                <a:lnTo>
                  <a:pt x="349263" y="577208"/>
                </a:lnTo>
                <a:lnTo>
                  <a:pt x="352436" y="574986"/>
                </a:lnTo>
                <a:lnTo>
                  <a:pt x="354022" y="574351"/>
                </a:lnTo>
                <a:lnTo>
                  <a:pt x="460926" y="562606"/>
                </a:lnTo>
                <a:lnTo>
                  <a:pt x="554190" y="552448"/>
                </a:lnTo>
                <a:lnTo>
                  <a:pt x="595112" y="548003"/>
                </a:lnTo>
                <a:lnTo>
                  <a:pt x="631275" y="544512"/>
                </a:lnTo>
                <a:lnTo>
                  <a:pt x="663315" y="541655"/>
                </a:lnTo>
                <a:lnTo>
                  <a:pt x="690596" y="539750"/>
                </a:lnTo>
                <a:close/>
                <a:moveTo>
                  <a:pt x="912333" y="0"/>
                </a:moveTo>
                <a:lnTo>
                  <a:pt x="923772" y="0"/>
                </a:lnTo>
                <a:lnTo>
                  <a:pt x="935529" y="0"/>
                </a:lnTo>
                <a:lnTo>
                  <a:pt x="943791" y="636"/>
                </a:lnTo>
                <a:lnTo>
                  <a:pt x="952052" y="1908"/>
                </a:lnTo>
                <a:lnTo>
                  <a:pt x="960632" y="3817"/>
                </a:lnTo>
                <a:lnTo>
                  <a:pt x="969211" y="5407"/>
                </a:lnTo>
                <a:lnTo>
                  <a:pt x="977473" y="8270"/>
                </a:lnTo>
                <a:lnTo>
                  <a:pt x="986052" y="11451"/>
                </a:lnTo>
                <a:lnTo>
                  <a:pt x="993996" y="14949"/>
                </a:lnTo>
                <a:lnTo>
                  <a:pt x="1001940" y="19084"/>
                </a:lnTo>
                <a:lnTo>
                  <a:pt x="1010202" y="22901"/>
                </a:lnTo>
                <a:lnTo>
                  <a:pt x="1017828" y="27990"/>
                </a:lnTo>
                <a:lnTo>
                  <a:pt x="1025454" y="33080"/>
                </a:lnTo>
                <a:lnTo>
                  <a:pt x="1032762" y="39123"/>
                </a:lnTo>
                <a:lnTo>
                  <a:pt x="1039753" y="44848"/>
                </a:lnTo>
                <a:lnTo>
                  <a:pt x="1047061" y="51210"/>
                </a:lnTo>
                <a:lnTo>
                  <a:pt x="1053734" y="57889"/>
                </a:lnTo>
                <a:lnTo>
                  <a:pt x="1060407" y="65523"/>
                </a:lnTo>
                <a:lnTo>
                  <a:pt x="1066127" y="72839"/>
                </a:lnTo>
                <a:lnTo>
                  <a:pt x="1072164" y="80791"/>
                </a:lnTo>
                <a:lnTo>
                  <a:pt x="1077884" y="89061"/>
                </a:lnTo>
                <a:lnTo>
                  <a:pt x="1082968" y="97331"/>
                </a:lnTo>
                <a:lnTo>
                  <a:pt x="1087734" y="106555"/>
                </a:lnTo>
                <a:lnTo>
                  <a:pt x="1092183" y="115779"/>
                </a:lnTo>
                <a:lnTo>
                  <a:pt x="1096313" y="125003"/>
                </a:lnTo>
                <a:lnTo>
                  <a:pt x="1100127" y="134546"/>
                </a:lnTo>
                <a:lnTo>
                  <a:pt x="1103304" y="145042"/>
                </a:lnTo>
                <a:lnTo>
                  <a:pt x="1106164" y="155220"/>
                </a:lnTo>
                <a:lnTo>
                  <a:pt x="1108706" y="166035"/>
                </a:lnTo>
                <a:lnTo>
                  <a:pt x="1110612" y="176849"/>
                </a:lnTo>
                <a:lnTo>
                  <a:pt x="1111566" y="187982"/>
                </a:lnTo>
                <a:lnTo>
                  <a:pt x="1112519" y="199433"/>
                </a:lnTo>
                <a:lnTo>
                  <a:pt x="1112837" y="210883"/>
                </a:lnTo>
                <a:lnTo>
                  <a:pt x="1112519" y="222970"/>
                </a:lnTo>
                <a:lnTo>
                  <a:pt x="1110930" y="247144"/>
                </a:lnTo>
                <a:lnTo>
                  <a:pt x="1109024" y="271636"/>
                </a:lnTo>
                <a:lnTo>
                  <a:pt x="1106164" y="296764"/>
                </a:lnTo>
                <a:lnTo>
                  <a:pt x="1104575" y="308851"/>
                </a:lnTo>
                <a:lnTo>
                  <a:pt x="1102351" y="321574"/>
                </a:lnTo>
                <a:lnTo>
                  <a:pt x="1100444" y="333978"/>
                </a:lnTo>
                <a:lnTo>
                  <a:pt x="1097902" y="345747"/>
                </a:lnTo>
                <a:lnTo>
                  <a:pt x="1095360" y="358152"/>
                </a:lnTo>
                <a:lnTo>
                  <a:pt x="1092183" y="369921"/>
                </a:lnTo>
                <a:lnTo>
                  <a:pt x="1089323" y="381372"/>
                </a:lnTo>
                <a:lnTo>
                  <a:pt x="1085510" y="393140"/>
                </a:lnTo>
                <a:lnTo>
                  <a:pt x="1082014" y="404273"/>
                </a:lnTo>
                <a:lnTo>
                  <a:pt x="1077884" y="415406"/>
                </a:lnTo>
                <a:lnTo>
                  <a:pt x="1073753" y="425902"/>
                </a:lnTo>
                <a:lnTo>
                  <a:pt x="1068986" y="436080"/>
                </a:lnTo>
                <a:lnTo>
                  <a:pt x="1063585" y="445941"/>
                </a:lnTo>
                <a:lnTo>
                  <a:pt x="1058501" y="455483"/>
                </a:lnTo>
                <a:lnTo>
                  <a:pt x="1052463" y="464389"/>
                </a:lnTo>
                <a:lnTo>
                  <a:pt x="1046108" y="472977"/>
                </a:lnTo>
                <a:lnTo>
                  <a:pt x="1039753" y="481247"/>
                </a:lnTo>
                <a:lnTo>
                  <a:pt x="1032762" y="488563"/>
                </a:lnTo>
                <a:lnTo>
                  <a:pt x="1025454" y="495242"/>
                </a:lnTo>
                <a:lnTo>
                  <a:pt x="1017510" y="501922"/>
                </a:lnTo>
                <a:lnTo>
                  <a:pt x="1009248" y="507647"/>
                </a:lnTo>
                <a:lnTo>
                  <a:pt x="1000351" y="512736"/>
                </a:lnTo>
                <a:lnTo>
                  <a:pt x="991454" y="516871"/>
                </a:lnTo>
                <a:lnTo>
                  <a:pt x="981921" y="520688"/>
                </a:lnTo>
                <a:lnTo>
                  <a:pt x="971435" y="523551"/>
                </a:lnTo>
                <a:lnTo>
                  <a:pt x="960949" y="525778"/>
                </a:lnTo>
                <a:lnTo>
                  <a:pt x="953005" y="526732"/>
                </a:lnTo>
                <a:lnTo>
                  <a:pt x="944426" y="527050"/>
                </a:lnTo>
                <a:lnTo>
                  <a:pt x="935847" y="526414"/>
                </a:lnTo>
                <a:lnTo>
                  <a:pt x="926314" y="525141"/>
                </a:lnTo>
                <a:lnTo>
                  <a:pt x="917099" y="523233"/>
                </a:lnTo>
                <a:lnTo>
                  <a:pt x="907884" y="520688"/>
                </a:lnTo>
                <a:lnTo>
                  <a:pt x="898669" y="517190"/>
                </a:lnTo>
                <a:lnTo>
                  <a:pt x="888819" y="513373"/>
                </a:lnTo>
                <a:lnTo>
                  <a:pt x="879286" y="508283"/>
                </a:lnTo>
                <a:lnTo>
                  <a:pt x="869118" y="503194"/>
                </a:lnTo>
                <a:lnTo>
                  <a:pt x="859585" y="496833"/>
                </a:lnTo>
                <a:lnTo>
                  <a:pt x="849735" y="490153"/>
                </a:lnTo>
                <a:lnTo>
                  <a:pt x="840202" y="482837"/>
                </a:lnTo>
                <a:lnTo>
                  <a:pt x="830987" y="474886"/>
                </a:lnTo>
                <a:lnTo>
                  <a:pt x="821454" y="465979"/>
                </a:lnTo>
                <a:lnTo>
                  <a:pt x="812239" y="456755"/>
                </a:lnTo>
                <a:lnTo>
                  <a:pt x="803342" y="446577"/>
                </a:lnTo>
                <a:lnTo>
                  <a:pt x="794445" y="435762"/>
                </a:lnTo>
                <a:lnTo>
                  <a:pt x="786183" y="424630"/>
                </a:lnTo>
                <a:lnTo>
                  <a:pt x="778240" y="412225"/>
                </a:lnTo>
                <a:lnTo>
                  <a:pt x="770296" y="400138"/>
                </a:lnTo>
                <a:lnTo>
                  <a:pt x="762987" y="386779"/>
                </a:lnTo>
                <a:lnTo>
                  <a:pt x="756314" y="372784"/>
                </a:lnTo>
                <a:lnTo>
                  <a:pt x="749324" y="358470"/>
                </a:lnTo>
                <a:lnTo>
                  <a:pt x="743604" y="343203"/>
                </a:lnTo>
                <a:lnTo>
                  <a:pt x="738202" y="327617"/>
                </a:lnTo>
                <a:lnTo>
                  <a:pt x="733436" y="311077"/>
                </a:lnTo>
                <a:lnTo>
                  <a:pt x="728987" y="294219"/>
                </a:lnTo>
                <a:lnTo>
                  <a:pt x="725810" y="276725"/>
                </a:lnTo>
                <a:lnTo>
                  <a:pt x="722632" y="258595"/>
                </a:lnTo>
                <a:lnTo>
                  <a:pt x="720408" y="240146"/>
                </a:lnTo>
                <a:lnTo>
                  <a:pt x="719137" y="221062"/>
                </a:lnTo>
                <a:lnTo>
                  <a:pt x="719772" y="209293"/>
                </a:lnTo>
                <a:lnTo>
                  <a:pt x="721361" y="197206"/>
                </a:lnTo>
                <a:lnTo>
                  <a:pt x="722632" y="185756"/>
                </a:lnTo>
                <a:lnTo>
                  <a:pt x="724856" y="174623"/>
                </a:lnTo>
                <a:lnTo>
                  <a:pt x="727399" y="163490"/>
                </a:lnTo>
                <a:lnTo>
                  <a:pt x="730576" y="152676"/>
                </a:lnTo>
                <a:lnTo>
                  <a:pt x="734389" y="142179"/>
                </a:lnTo>
                <a:lnTo>
                  <a:pt x="737884" y="131683"/>
                </a:lnTo>
                <a:lnTo>
                  <a:pt x="742333" y="121823"/>
                </a:lnTo>
                <a:lnTo>
                  <a:pt x="746782" y="111962"/>
                </a:lnTo>
                <a:lnTo>
                  <a:pt x="752184" y="102420"/>
                </a:lnTo>
                <a:lnTo>
                  <a:pt x="757268" y="93514"/>
                </a:lnTo>
                <a:lnTo>
                  <a:pt x="763305" y="84290"/>
                </a:lnTo>
                <a:lnTo>
                  <a:pt x="769660" y="76338"/>
                </a:lnTo>
                <a:lnTo>
                  <a:pt x="776015" y="68068"/>
                </a:lnTo>
                <a:lnTo>
                  <a:pt x="783006" y="60116"/>
                </a:lnTo>
                <a:lnTo>
                  <a:pt x="790314" y="53118"/>
                </a:lnTo>
                <a:lnTo>
                  <a:pt x="797940" y="46121"/>
                </a:lnTo>
                <a:lnTo>
                  <a:pt x="805567" y="39759"/>
                </a:lnTo>
                <a:lnTo>
                  <a:pt x="813828" y="33398"/>
                </a:lnTo>
                <a:lnTo>
                  <a:pt x="822725" y="27990"/>
                </a:lnTo>
                <a:lnTo>
                  <a:pt x="831305" y="22901"/>
                </a:lnTo>
                <a:lnTo>
                  <a:pt x="840520" y="18130"/>
                </a:lnTo>
                <a:lnTo>
                  <a:pt x="849735" y="13995"/>
                </a:lnTo>
                <a:lnTo>
                  <a:pt x="859903" y="10496"/>
                </a:lnTo>
                <a:lnTo>
                  <a:pt x="870071" y="7316"/>
                </a:lnTo>
                <a:lnTo>
                  <a:pt x="879922" y="4771"/>
                </a:lnTo>
                <a:lnTo>
                  <a:pt x="890725" y="2544"/>
                </a:lnTo>
                <a:lnTo>
                  <a:pt x="901529" y="954"/>
                </a:lnTo>
                <a:lnTo>
                  <a:pt x="912333" y="0"/>
                </a:lnTo>
                <a:close/>
              </a:path>
            </a:pathLst>
          </a:custGeom>
          <a:solidFill>
            <a:srgbClr val="4D6156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226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9569696" y="1914897"/>
            <a:ext cx="475916" cy="614394"/>
            <a:chOff x="8145012" y="1958471"/>
            <a:chExt cx="475916" cy="614394"/>
          </a:xfrm>
          <a:solidFill>
            <a:srgbClr val="4D6156"/>
          </a:solidFill>
        </p:grpSpPr>
        <p:sp>
          <p:nvSpPr>
            <p:cNvPr id="10" name="Freeform 11383"/>
            <p:cNvSpPr>
              <a:spLocks noEditPoints="1"/>
            </p:cNvSpPr>
            <p:nvPr/>
          </p:nvSpPr>
          <p:spPr bwMode="auto">
            <a:xfrm>
              <a:off x="8441485" y="2007232"/>
              <a:ext cx="120929" cy="167739"/>
            </a:xfrm>
            <a:custGeom>
              <a:avLst/>
              <a:gdLst>
                <a:gd name="T0" fmla="*/ 111 w 248"/>
                <a:gd name="T1" fmla="*/ 0 h 342"/>
                <a:gd name="T2" fmla="*/ 75 w 248"/>
                <a:gd name="T3" fmla="*/ 10 h 342"/>
                <a:gd name="T4" fmla="*/ 45 w 248"/>
                <a:gd name="T5" fmla="*/ 28 h 342"/>
                <a:gd name="T6" fmla="*/ 20 w 248"/>
                <a:gd name="T7" fmla="*/ 57 h 342"/>
                <a:gd name="T8" fmla="*/ 5 w 248"/>
                <a:gd name="T9" fmla="*/ 91 h 342"/>
                <a:gd name="T10" fmla="*/ 0 w 248"/>
                <a:gd name="T11" fmla="*/ 129 h 342"/>
                <a:gd name="T12" fmla="*/ 2 w 248"/>
                <a:gd name="T13" fmla="*/ 155 h 342"/>
                <a:gd name="T14" fmla="*/ 14 w 248"/>
                <a:gd name="T15" fmla="*/ 192 h 342"/>
                <a:gd name="T16" fmla="*/ 36 w 248"/>
                <a:gd name="T17" fmla="*/ 222 h 342"/>
                <a:gd name="T18" fmla="*/ 54 w 248"/>
                <a:gd name="T19" fmla="*/ 265 h 342"/>
                <a:gd name="T20" fmla="*/ 58 w 248"/>
                <a:gd name="T21" fmla="*/ 280 h 342"/>
                <a:gd name="T22" fmla="*/ 60 w 248"/>
                <a:gd name="T23" fmla="*/ 311 h 342"/>
                <a:gd name="T24" fmla="*/ 70 w 248"/>
                <a:gd name="T25" fmla="*/ 328 h 342"/>
                <a:gd name="T26" fmla="*/ 78 w 248"/>
                <a:gd name="T27" fmla="*/ 334 h 342"/>
                <a:gd name="T28" fmla="*/ 108 w 248"/>
                <a:gd name="T29" fmla="*/ 342 h 342"/>
                <a:gd name="T30" fmla="*/ 130 w 248"/>
                <a:gd name="T31" fmla="*/ 342 h 342"/>
                <a:gd name="T32" fmla="*/ 171 w 248"/>
                <a:gd name="T33" fmla="*/ 333 h 342"/>
                <a:gd name="T34" fmla="*/ 172 w 248"/>
                <a:gd name="T35" fmla="*/ 331 h 342"/>
                <a:gd name="T36" fmla="*/ 184 w 248"/>
                <a:gd name="T37" fmla="*/ 318 h 342"/>
                <a:gd name="T38" fmla="*/ 190 w 248"/>
                <a:gd name="T39" fmla="*/ 292 h 342"/>
                <a:gd name="T40" fmla="*/ 189 w 248"/>
                <a:gd name="T41" fmla="*/ 275 h 342"/>
                <a:gd name="T42" fmla="*/ 210 w 248"/>
                <a:gd name="T43" fmla="*/ 224 h 342"/>
                <a:gd name="T44" fmla="*/ 225 w 248"/>
                <a:gd name="T45" fmla="*/ 203 h 342"/>
                <a:gd name="T46" fmla="*/ 242 w 248"/>
                <a:gd name="T47" fmla="*/ 168 h 342"/>
                <a:gd name="T48" fmla="*/ 248 w 248"/>
                <a:gd name="T49" fmla="*/ 129 h 342"/>
                <a:gd name="T50" fmla="*/ 245 w 248"/>
                <a:gd name="T51" fmla="*/ 103 h 342"/>
                <a:gd name="T52" fmla="*/ 233 w 248"/>
                <a:gd name="T53" fmla="*/ 68 h 342"/>
                <a:gd name="T54" fmla="*/ 211 w 248"/>
                <a:gd name="T55" fmla="*/ 38 h 342"/>
                <a:gd name="T56" fmla="*/ 182 w 248"/>
                <a:gd name="T57" fmla="*/ 15 h 342"/>
                <a:gd name="T58" fmla="*/ 148 w 248"/>
                <a:gd name="T59" fmla="*/ 2 h 342"/>
                <a:gd name="T60" fmla="*/ 124 w 248"/>
                <a:gd name="T61" fmla="*/ 0 h 342"/>
                <a:gd name="T62" fmla="*/ 109 w 248"/>
                <a:gd name="T63" fmla="*/ 207 h 342"/>
                <a:gd name="T64" fmla="*/ 71 w 248"/>
                <a:gd name="T65" fmla="*/ 190 h 342"/>
                <a:gd name="T66" fmla="*/ 47 w 248"/>
                <a:gd name="T67" fmla="*/ 158 h 342"/>
                <a:gd name="T68" fmla="*/ 40 w 248"/>
                <a:gd name="T69" fmla="*/ 134 h 342"/>
                <a:gd name="T70" fmla="*/ 40 w 248"/>
                <a:gd name="T71" fmla="*/ 115 h 342"/>
                <a:gd name="T72" fmla="*/ 45 w 248"/>
                <a:gd name="T73" fmla="*/ 91 h 342"/>
                <a:gd name="T74" fmla="*/ 64 w 248"/>
                <a:gd name="T75" fmla="*/ 64 h 342"/>
                <a:gd name="T76" fmla="*/ 91 w 248"/>
                <a:gd name="T77" fmla="*/ 45 h 342"/>
                <a:gd name="T78" fmla="*/ 114 w 248"/>
                <a:gd name="T79" fmla="*/ 39 h 342"/>
                <a:gd name="T80" fmla="*/ 139 w 248"/>
                <a:gd name="T81" fmla="*/ 40 h 342"/>
                <a:gd name="T82" fmla="*/ 178 w 248"/>
                <a:gd name="T83" fmla="*/ 58 h 342"/>
                <a:gd name="T84" fmla="*/ 203 w 248"/>
                <a:gd name="T85" fmla="*/ 94 h 342"/>
                <a:gd name="T86" fmla="*/ 209 w 248"/>
                <a:gd name="T87" fmla="*/ 124 h 342"/>
                <a:gd name="T88" fmla="*/ 207 w 248"/>
                <a:gd name="T89" fmla="*/ 141 h 342"/>
                <a:gd name="T90" fmla="*/ 198 w 248"/>
                <a:gd name="T91" fmla="*/ 164 h 342"/>
                <a:gd name="T92" fmla="*/ 171 w 248"/>
                <a:gd name="T93" fmla="*/ 194 h 342"/>
                <a:gd name="T94" fmla="*/ 148 w 248"/>
                <a:gd name="T95" fmla="*/ 205 h 342"/>
                <a:gd name="T96" fmla="*/ 124 w 248"/>
                <a:gd name="T97" fmla="*/ 209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342">
                  <a:moveTo>
                    <a:pt x="124" y="0"/>
                  </a:moveTo>
                  <a:lnTo>
                    <a:pt x="124" y="0"/>
                  </a:lnTo>
                  <a:lnTo>
                    <a:pt x="111" y="0"/>
                  </a:lnTo>
                  <a:lnTo>
                    <a:pt x="99" y="2"/>
                  </a:lnTo>
                  <a:lnTo>
                    <a:pt x="87" y="5"/>
                  </a:lnTo>
                  <a:lnTo>
                    <a:pt x="75" y="10"/>
                  </a:lnTo>
                  <a:lnTo>
                    <a:pt x="65" y="15"/>
                  </a:lnTo>
                  <a:lnTo>
                    <a:pt x="54" y="22"/>
                  </a:lnTo>
                  <a:lnTo>
                    <a:pt x="45" y="28"/>
                  </a:lnTo>
                  <a:lnTo>
                    <a:pt x="36" y="38"/>
                  </a:lnTo>
                  <a:lnTo>
                    <a:pt x="28" y="47"/>
                  </a:lnTo>
                  <a:lnTo>
                    <a:pt x="20" y="57"/>
                  </a:lnTo>
                  <a:lnTo>
                    <a:pt x="14" y="68"/>
                  </a:lnTo>
                  <a:lnTo>
                    <a:pt x="9" y="79"/>
                  </a:lnTo>
                  <a:lnTo>
                    <a:pt x="5" y="91"/>
                  </a:lnTo>
                  <a:lnTo>
                    <a:pt x="2" y="103"/>
                  </a:lnTo>
                  <a:lnTo>
                    <a:pt x="0" y="116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0" y="142"/>
                  </a:lnTo>
                  <a:lnTo>
                    <a:pt x="2" y="155"/>
                  </a:lnTo>
                  <a:lnTo>
                    <a:pt x="5" y="168"/>
                  </a:lnTo>
                  <a:lnTo>
                    <a:pt x="9" y="180"/>
                  </a:lnTo>
                  <a:lnTo>
                    <a:pt x="14" y="192"/>
                  </a:lnTo>
                  <a:lnTo>
                    <a:pt x="20" y="202"/>
                  </a:lnTo>
                  <a:lnTo>
                    <a:pt x="28" y="213"/>
                  </a:lnTo>
                  <a:lnTo>
                    <a:pt x="36" y="222"/>
                  </a:lnTo>
                  <a:lnTo>
                    <a:pt x="36" y="222"/>
                  </a:lnTo>
                  <a:lnTo>
                    <a:pt x="48" y="247"/>
                  </a:lnTo>
                  <a:lnTo>
                    <a:pt x="54" y="265"/>
                  </a:lnTo>
                  <a:lnTo>
                    <a:pt x="57" y="275"/>
                  </a:lnTo>
                  <a:lnTo>
                    <a:pt x="58" y="280"/>
                  </a:lnTo>
                  <a:lnTo>
                    <a:pt x="58" y="280"/>
                  </a:lnTo>
                  <a:lnTo>
                    <a:pt x="56" y="292"/>
                  </a:lnTo>
                  <a:lnTo>
                    <a:pt x="57" y="303"/>
                  </a:lnTo>
                  <a:lnTo>
                    <a:pt x="60" y="311"/>
                  </a:lnTo>
                  <a:lnTo>
                    <a:pt x="62" y="317"/>
                  </a:lnTo>
                  <a:lnTo>
                    <a:pt x="66" y="324"/>
                  </a:lnTo>
                  <a:lnTo>
                    <a:pt x="70" y="328"/>
                  </a:lnTo>
                  <a:lnTo>
                    <a:pt x="75" y="331"/>
                  </a:lnTo>
                  <a:lnTo>
                    <a:pt x="75" y="331"/>
                  </a:lnTo>
                  <a:lnTo>
                    <a:pt x="78" y="334"/>
                  </a:lnTo>
                  <a:lnTo>
                    <a:pt x="86" y="337"/>
                  </a:lnTo>
                  <a:lnTo>
                    <a:pt x="100" y="341"/>
                  </a:lnTo>
                  <a:lnTo>
                    <a:pt x="108" y="342"/>
                  </a:lnTo>
                  <a:lnTo>
                    <a:pt x="118" y="342"/>
                  </a:lnTo>
                  <a:lnTo>
                    <a:pt x="118" y="342"/>
                  </a:lnTo>
                  <a:lnTo>
                    <a:pt x="130" y="342"/>
                  </a:lnTo>
                  <a:lnTo>
                    <a:pt x="143" y="339"/>
                  </a:lnTo>
                  <a:lnTo>
                    <a:pt x="156" y="337"/>
                  </a:lnTo>
                  <a:lnTo>
                    <a:pt x="171" y="333"/>
                  </a:lnTo>
                  <a:lnTo>
                    <a:pt x="171" y="333"/>
                  </a:lnTo>
                  <a:lnTo>
                    <a:pt x="172" y="331"/>
                  </a:lnTo>
                  <a:lnTo>
                    <a:pt x="172" y="331"/>
                  </a:lnTo>
                  <a:lnTo>
                    <a:pt x="176" y="329"/>
                  </a:lnTo>
                  <a:lnTo>
                    <a:pt x="180" y="325"/>
                  </a:lnTo>
                  <a:lnTo>
                    <a:pt x="184" y="318"/>
                  </a:lnTo>
                  <a:lnTo>
                    <a:pt x="188" y="312"/>
                  </a:lnTo>
                  <a:lnTo>
                    <a:pt x="190" y="303"/>
                  </a:lnTo>
                  <a:lnTo>
                    <a:pt x="190" y="292"/>
                  </a:lnTo>
                  <a:lnTo>
                    <a:pt x="189" y="280"/>
                  </a:lnTo>
                  <a:lnTo>
                    <a:pt x="189" y="280"/>
                  </a:lnTo>
                  <a:lnTo>
                    <a:pt x="189" y="275"/>
                  </a:lnTo>
                  <a:lnTo>
                    <a:pt x="192" y="265"/>
                  </a:lnTo>
                  <a:lnTo>
                    <a:pt x="198" y="248"/>
                  </a:lnTo>
                  <a:lnTo>
                    <a:pt x="210" y="224"/>
                  </a:lnTo>
                  <a:lnTo>
                    <a:pt x="210" y="224"/>
                  </a:lnTo>
                  <a:lnTo>
                    <a:pt x="218" y="214"/>
                  </a:lnTo>
                  <a:lnTo>
                    <a:pt x="225" y="203"/>
                  </a:lnTo>
                  <a:lnTo>
                    <a:pt x="232" y="193"/>
                  </a:lnTo>
                  <a:lnTo>
                    <a:pt x="239" y="181"/>
                  </a:lnTo>
                  <a:lnTo>
                    <a:pt x="242" y="168"/>
                  </a:lnTo>
                  <a:lnTo>
                    <a:pt x="245" y="156"/>
                  </a:lnTo>
                  <a:lnTo>
                    <a:pt x="248" y="143"/>
                  </a:lnTo>
                  <a:lnTo>
                    <a:pt x="248" y="129"/>
                  </a:lnTo>
                  <a:lnTo>
                    <a:pt x="248" y="129"/>
                  </a:lnTo>
                  <a:lnTo>
                    <a:pt x="248" y="116"/>
                  </a:lnTo>
                  <a:lnTo>
                    <a:pt x="245" y="103"/>
                  </a:lnTo>
                  <a:lnTo>
                    <a:pt x="242" y="91"/>
                  </a:lnTo>
                  <a:lnTo>
                    <a:pt x="239" y="79"/>
                  </a:lnTo>
                  <a:lnTo>
                    <a:pt x="233" y="68"/>
                  </a:lnTo>
                  <a:lnTo>
                    <a:pt x="227" y="57"/>
                  </a:lnTo>
                  <a:lnTo>
                    <a:pt x="220" y="47"/>
                  </a:lnTo>
                  <a:lnTo>
                    <a:pt x="211" y="38"/>
                  </a:lnTo>
                  <a:lnTo>
                    <a:pt x="203" y="28"/>
                  </a:lnTo>
                  <a:lnTo>
                    <a:pt x="193" y="22"/>
                  </a:lnTo>
                  <a:lnTo>
                    <a:pt x="182" y="15"/>
                  </a:lnTo>
                  <a:lnTo>
                    <a:pt x="172" y="10"/>
                  </a:lnTo>
                  <a:lnTo>
                    <a:pt x="160" y="5"/>
                  </a:lnTo>
                  <a:lnTo>
                    <a:pt x="148" y="2"/>
                  </a:lnTo>
                  <a:lnTo>
                    <a:pt x="137" y="0"/>
                  </a:lnTo>
                  <a:lnTo>
                    <a:pt x="124" y="0"/>
                  </a:lnTo>
                  <a:lnTo>
                    <a:pt x="124" y="0"/>
                  </a:lnTo>
                  <a:close/>
                  <a:moveTo>
                    <a:pt x="124" y="209"/>
                  </a:moveTo>
                  <a:lnTo>
                    <a:pt x="124" y="209"/>
                  </a:lnTo>
                  <a:lnTo>
                    <a:pt x="109" y="207"/>
                  </a:lnTo>
                  <a:lnTo>
                    <a:pt x="96" y="203"/>
                  </a:lnTo>
                  <a:lnTo>
                    <a:pt x="83" y="198"/>
                  </a:lnTo>
                  <a:lnTo>
                    <a:pt x="71" y="190"/>
                  </a:lnTo>
                  <a:lnTo>
                    <a:pt x="61" y="181"/>
                  </a:lnTo>
                  <a:lnTo>
                    <a:pt x="53" y="169"/>
                  </a:lnTo>
                  <a:lnTo>
                    <a:pt x="47" y="158"/>
                  </a:lnTo>
                  <a:lnTo>
                    <a:pt x="41" y="145"/>
                  </a:lnTo>
                  <a:lnTo>
                    <a:pt x="41" y="145"/>
                  </a:lnTo>
                  <a:lnTo>
                    <a:pt x="40" y="134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40" y="115"/>
                  </a:lnTo>
                  <a:lnTo>
                    <a:pt x="41" y="107"/>
                  </a:lnTo>
                  <a:lnTo>
                    <a:pt x="43" y="99"/>
                  </a:lnTo>
                  <a:lnTo>
                    <a:pt x="45" y="91"/>
                  </a:lnTo>
                  <a:lnTo>
                    <a:pt x="49" y="83"/>
                  </a:lnTo>
                  <a:lnTo>
                    <a:pt x="53" y="77"/>
                  </a:lnTo>
                  <a:lnTo>
                    <a:pt x="64" y="64"/>
                  </a:lnTo>
                  <a:lnTo>
                    <a:pt x="77" y="53"/>
                  </a:lnTo>
                  <a:lnTo>
                    <a:pt x="83" y="49"/>
                  </a:lnTo>
                  <a:lnTo>
                    <a:pt x="91" y="45"/>
                  </a:lnTo>
                  <a:lnTo>
                    <a:pt x="99" y="43"/>
                  </a:lnTo>
                  <a:lnTo>
                    <a:pt x="107" y="40"/>
                  </a:lnTo>
                  <a:lnTo>
                    <a:pt x="114" y="39"/>
                  </a:lnTo>
                  <a:lnTo>
                    <a:pt x="124" y="39"/>
                  </a:lnTo>
                  <a:lnTo>
                    <a:pt x="124" y="39"/>
                  </a:lnTo>
                  <a:lnTo>
                    <a:pt x="139" y="40"/>
                  </a:lnTo>
                  <a:lnTo>
                    <a:pt x="154" y="44"/>
                  </a:lnTo>
                  <a:lnTo>
                    <a:pt x="167" y="51"/>
                  </a:lnTo>
                  <a:lnTo>
                    <a:pt x="178" y="58"/>
                  </a:lnTo>
                  <a:lnTo>
                    <a:pt x="189" y="69"/>
                  </a:lnTo>
                  <a:lnTo>
                    <a:pt x="197" y="81"/>
                  </a:lnTo>
                  <a:lnTo>
                    <a:pt x="203" y="94"/>
                  </a:lnTo>
                  <a:lnTo>
                    <a:pt x="207" y="108"/>
                  </a:lnTo>
                  <a:lnTo>
                    <a:pt x="207" y="108"/>
                  </a:lnTo>
                  <a:lnTo>
                    <a:pt x="209" y="124"/>
                  </a:lnTo>
                  <a:lnTo>
                    <a:pt x="209" y="124"/>
                  </a:lnTo>
                  <a:lnTo>
                    <a:pt x="209" y="132"/>
                  </a:lnTo>
                  <a:lnTo>
                    <a:pt x="207" y="141"/>
                  </a:lnTo>
                  <a:lnTo>
                    <a:pt x="205" y="149"/>
                  </a:lnTo>
                  <a:lnTo>
                    <a:pt x="202" y="156"/>
                  </a:lnTo>
                  <a:lnTo>
                    <a:pt x="198" y="164"/>
                  </a:lnTo>
                  <a:lnTo>
                    <a:pt x="194" y="171"/>
                  </a:lnTo>
                  <a:lnTo>
                    <a:pt x="184" y="184"/>
                  </a:lnTo>
                  <a:lnTo>
                    <a:pt x="171" y="194"/>
                  </a:lnTo>
                  <a:lnTo>
                    <a:pt x="164" y="198"/>
                  </a:lnTo>
                  <a:lnTo>
                    <a:pt x="156" y="201"/>
                  </a:lnTo>
                  <a:lnTo>
                    <a:pt x="148" y="205"/>
                  </a:lnTo>
                  <a:lnTo>
                    <a:pt x="141" y="206"/>
                  </a:lnTo>
                  <a:lnTo>
                    <a:pt x="133" y="207"/>
                  </a:lnTo>
                  <a:lnTo>
                    <a:pt x="124" y="209"/>
                  </a:lnTo>
                  <a:lnTo>
                    <a:pt x="124" y="20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1" name="Freeform 11384"/>
            <p:cNvSpPr/>
            <p:nvPr/>
          </p:nvSpPr>
          <p:spPr bwMode="auto">
            <a:xfrm>
              <a:off x="8482444" y="2180823"/>
              <a:ext cx="37059" cy="31207"/>
            </a:xfrm>
            <a:custGeom>
              <a:avLst/>
              <a:gdLst>
                <a:gd name="T0" fmla="*/ 49 w 76"/>
                <a:gd name="T1" fmla="*/ 63 h 63"/>
                <a:gd name="T2" fmla="*/ 70 w 76"/>
                <a:gd name="T3" fmla="*/ 43 h 63"/>
                <a:gd name="T4" fmla="*/ 76 w 76"/>
                <a:gd name="T5" fmla="*/ 0 h 63"/>
                <a:gd name="T6" fmla="*/ 72 w 76"/>
                <a:gd name="T7" fmla="*/ 2 h 63"/>
                <a:gd name="T8" fmla="*/ 72 w 76"/>
                <a:gd name="T9" fmla="*/ 2 h 63"/>
                <a:gd name="T10" fmla="*/ 61 w 76"/>
                <a:gd name="T11" fmla="*/ 4 h 63"/>
                <a:gd name="T12" fmla="*/ 51 w 76"/>
                <a:gd name="T13" fmla="*/ 7 h 63"/>
                <a:gd name="T14" fmla="*/ 36 w 76"/>
                <a:gd name="T15" fmla="*/ 7 h 63"/>
                <a:gd name="T16" fmla="*/ 36 w 76"/>
                <a:gd name="T17" fmla="*/ 7 h 63"/>
                <a:gd name="T18" fmla="*/ 19 w 76"/>
                <a:gd name="T19" fmla="*/ 5 h 63"/>
                <a:gd name="T20" fmla="*/ 4 w 76"/>
                <a:gd name="T21" fmla="*/ 2 h 63"/>
                <a:gd name="T22" fmla="*/ 0 w 76"/>
                <a:gd name="T23" fmla="*/ 0 h 63"/>
                <a:gd name="T24" fmla="*/ 2 w 76"/>
                <a:gd name="T25" fmla="*/ 45 h 63"/>
                <a:gd name="T26" fmla="*/ 23 w 76"/>
                <a:gd name="T27" fmla="*/ 63 h 63"/>
                <a:gd name="T28" fmla="*/ 49 w 76"/>
                <a:gd name="T2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63">
                  <a:moveTo>
                    <a:pt x="49" y="63"/>
                  </a:moveTo>
                  <a:lnTo>
                    <a:pt x="70" y="43"/>
                  </a:lnTo>
                  <a:lnTo>
                    <a:pt x="76" y="0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61" y="4"/>
                  </a:lnTo>
                  <a:lnTo>
                    <a:pt x="51" y="7"/>
                  </a:lnTo>
                  <a:lnTo>
                    <a:pt x="36" y="7"/>
                  </a:lnTo>
                  <a:lnTo>
                    <a:pt x="36" y="7"/>
                  </a:lnTo>
                  <a:lnTo>
                    <a:pt x="19" y="5"/>
                  </a:lnTo>
                  <a:lnTo>
                    <a:pt x="4" y="2"/>
                  </a:lnTo>
                  <a:lnTo>
                    <a:pt x="0" y="0"/>
                  </a:lnTo>
                  <a:lnTo>
                    <a:pt x="2" y="45"/>
                  </a:lnTo>
                  <a:lnTo>
                    <a:pt x="23" y="63"/>
                  </a:lnTo>
                  <a:lnTo>
                    <a:pt x="49" y="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2" name="Freeform 11385"/>
            <p:cNvSpPr/>
            <p:nvPr/>
          </p:nvSpPr>
          <p:spPr bwMode="auto">
            <a:xfrm>
              <a:off x="8381019" y="2073548"/>
              <a:ext cx="23405" cy="17554"/>
            </a:xfrm>
            <a:custGeom>
              <a:avLst/>
              <a:gdLst>
                <a:gd name="T0" fmla="*/ 47 w 49"/>
                <a:gd name="T1" fmla="*/ 17 h 33"/>
                <a:gd name="T2" fmla="*/ 47 w 49"/>
                <a:gd name="T3" fmla="*/ 17 h 33"/>
                <a:gd name="T4" fmla="*/ 48 w 49"/>
                <a:gd name="T5" fmla="*/ 9 h 33"/>
                <a:gd name="T6" fmla="*/ 49 w 49"/>
                <a:gd name="T7" fmla="*/ 0 h 33"/>
                <a:gd name="T8" fmla="*/ 0 w 49"/>
                <a:gd name="T9" fmla="*/ 0 h 33"/>
                <a:gd name="T10" fmla="*/ 0 w 49"/>
                <a:gd name="T11" fmla="*/ 33 h 33"/>
                <a:gd name="T12" fmla="*/ 49 w 49"/>
                <a:gd name="T13" fmla="*/ 33 h 33"/>
                <a:gd name="T14" fmla="*/ 49 w 49"/>
                <a:gd name="T15" fmla="*/ 33 h 33"/>
                <a:gd name="T16" fmla="*/ 48 w 49"/>
                <a:gd name="T17" fmla="*/ 26 h 33"/>
                <a:gd name="T18" fmla="*/ 47 w 49"/>
                <a:gd name="T19" fmla="*/ 17 h 33"/>
                <a:gd name="T20" fmla="*/ 47 w 49"/>
                <a:gd name="T21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33">
                  <a:moveTo>
                    <a:pt x="47" y="17"/>
                  </a:moveTo>
                  <a:lnTo>
                    <a:pt x="47" y="17"/>
                  </a:lnTo>
                  <a:lnTo>
                    <a:pt x="48" y="9"/>
                  </a:lnTo>
                  <a:lnTo>
                    <a:pt x="49" y="0"/>
                  </a:lnTo>
                  <a:lnTo>
                    <a:pt x="0" y="0"/>
                  </a:lnTo>
                  <a:lnTo>
                    <a:pt x="0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8" y="26"/>
                  </a:lnTo>
                  <a:lnTo>
                    <a:pt x="47" y="17"/>
                  </a:lnTo>
                  <a:lnTo>
                    <a:pt x="47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3" name="Freeform 11386"/>
            <p:cNvSpPr/>
            <p:nvPr/>
          </p:nvSpPr>
          <p:spPr bwMode="auto">
            <a:xfrm>
              <a:off x="8597523" y="2073548"/>
              <a:ext cx="23405" cy="17554"/>
            </a:xfrm>
            <a:custGeom>
              <a:avLst/>
              <a:gdLst>
                <a:gd name="T0" fmla="*/ 0 w 49"/>
                <a:gd name="T1" fmla="*/ 0 h 33"/>
                <a:gd name="T2" fmla="*/ 0 w 49"/>
                <a:gd name="T3" fmla="*/ 0 h 33"/>
                <a:gd name="T4" fmla="*/ 1 w 49"/>
                <a:gd name="T5" fmla="*/ 9 h 33"/>
                <a:gd name="T6" fmla="*/ 2 w 49"/>
                <a:gd name="T7" fmla="*/ 17 h 33"/>
                <a:gd name="T8" fmla="*/ 2 w 49"/>
                <a:gd name="T9" fmla="*/ 17 h 33"/>
                <a:gd name="T10" fmla="*/ 1 w 49"/>
                <a:gd name="T11" fmla="*/ 26 h 33"/>
                <a:gd name="T12" fmla="*/ 0 w 49"/>
                <a:gd name="T13" fmla="*/ 33 h 33"/>
                <a:gd name="T14" fmla="*/ 49 w 49"/>
                <a:gd name="T15" fmla="*/ 33 h 33"/>
                <a:gd name="T16" fmla="*/ 49 w 49"/>
                <a:gd name="T17" fmla="*/ 0 h 33"/>
                <a:gd name="T18" fmla="*/ 0 w 49"/>
                <a:gd name="T1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33">
                  <a:moveTo>
                    <a:pt x="0" y="0"/>
                  </a:moveTo>
                  <a:lnTo>
                    <a:pt x="0" y="0"/>
                  </a:lnTo>
                  <a:lnTo>
                    <a:pt x="1" y="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49" y="33"/>
                  </a:lnTo>
                  <a:lnTo>
                    <a:pt x="4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4" name="Freeform 11387"/>
            <p:cNvSpPr/>
            <p:nvPr/>
          </p:nvSpPr>
          <p:spPr bwMode="auto">
            <a:xfrm>
              <a:off x="8498049" y="1958471"/>
              <a:ext cx="17554" cy="27306"/>
            </a:xfrm>
            <a:custGeom>
              <a:avLst/>
              <a:gdLst>
                <a:gd name="T0" fmla="*/ 34 w 34"/>
                <a:gd name="T1" fmla="*/ 57 h 57"/>
                <a:gd name="T2" fmla="*/ 34 w 34"/>
                <a:gd name="T3" fmla="*/ 0 h 57"/>
                <a:gd name="T4" fmla="*/ 0 w 34"/>
                <a:gd name="T5" fmla="*/ 0 h 57"/>
                <a:gd name="T6" fmla="*/ 0 w 34"/>
                <a:gd name="T7" fmla="*/ 54 h 57"/>
                <a:gd name="T8" fmla="*/ 0 w 34"/>
                <a:gd name="T9" fmla="*/ 54 h 57"/>
                <a:gd name="T10" fmla="*/ 6 w 34"/>
                <a:gd name="T11" fmla="*/ 54 h 57"/>
                <a:gd name="T12" fmla="*/ 6 w 34"/>
                <a:gd name="T13" fmla="*/ 54 h 57"/>
                <a:gd name="T14" fmla="*/ 20 w 34"/>
                <a:gd name="T15" fmla="*/ 54 h 57"/>
                <a:gd name="T16" fmla="*/ 34 w 34"/>
                <a:gd name="T17" fmla="*/ 57 h 57"/>
                <a:gd name="T18" fmla="*/ 34 w 34"/>
                <a:gd name="T1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57">
                  <a:moveTo>
                    <a:pt x="34" y="57"/>
                  </a:moveTo>
                  <a:lnTo>
                    <a:pt x="34" y="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20" y="54"/>
                  </a:lnTo>
                  <a:lnTo>
                    <a:pt x="34" y="57"/>
                  </a:lnTo>
                  <a:lnTo>
                    <a:pt x="34" y="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5" name="Freeform 11388"/>
            <p:cNvSpPr/>
            <p:nvPr/>
          </p:nvSpPr>
          <p:spPr bwMode="auto">
            <a:xfrm>
              <a:off x="8408326" y="1991628"/>
              <a:ext cx="29258" cy="29257"/>
            </a:xfrm>
            <a:custGeom>
              <a:avLst/>
              <a:gdLst>
                <a:gd name="T0" fmla="*/ 61 w 61"/>
                <a:gd name="T1" fmla="*/ 38 h 62"/>
                <a:gd name="T2" fmla="*/ 23 w 61"/>
                <a:gd name="T3" fmla="*/ 0 h 62"/>
                <a:gd name="T4" fmla="*/ 0 w 61"/>
                <a:gd name="T5" fmla="*/ 25 h 62"/>
                <a:gd name="T6" fmla="*/ 38 w 61"/>
                <a:gd name="T7" fmla="*/ 62 h 62"/>
                <a:gd name="T8" fmla="*/ 38 w 61"/>
                <a:gd name="T9" fmla="*/ 62 h 62"/>
                <a:gd name="T10" fmla="*/ 48 w 61"/>
                <a:gd name="T11" fmla="*/ 49 h 62"/>
                <a:gd name="T12" fmla="*/ 61 w 61"/>
                <a:gd name="T13" fmla="*/ 38 h 62"/>
                <a:gd name="T14" fmla="*/ 61 w 61"/>
                <a:gd name="T15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2">
                  <a:moveTo>
                    <a:pt x="61" y="38"/>
                  </a:moveTo>
                  <a:lnTo>
                    <a:pt x="23" y="0"/>
                  </a:lnTo>
                  <a:lnTo>
                    <a:pt x="0" y="25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48" y="49"/>
                  </a:lnTo>
                  <a:lnTo>
                    <a:pt x="61" y="38"/>
                  </a:lnTo>
                  <a:lnTo>
                    <a:pt x="61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6" name="Freeform 11389"/>
            <p:cNvSpPr/>
            <p:nvPr/>
          </p:nvSpPr>
          <p:spPr bwMode="auto">
            <a:xfrm>
              <a:off x="8564365" y="1991628"/>
              <a:ext cx="27306" cy="29257"/>
            </a:xfrm>
            <a:custGeom>
              <a:avLst/>
              <a:gdLst>
                <a:gd name="T0" fmla="*/ 0 w 58"/>
                <a:gd name="T1" fmla="*/ 35 h 60"/>
                <a:gd name="T2" fmla="*/ 0 w 58"/>
                <a:gd name="T3" fmla="*/ 35 h 60"/>
                <a:gd name="T4" fmla="*/ 13 w 58"/>
                <a:gd name="T5" fmla="*/ 47 h 60"/>
                <a:gd name="T6" fmla="*/ 23 w 58"/>
                <a:gd name="T7" fmla="*/ 60 h 60"/>
                <a:gd name="T8" fmla="*/ 58 w 58"/>
                <a:gd name="T9" fmla="*/ 25 h 60"/>
                <a:gd name="T10" fmla="*/ 34 w 58"/>
                <a:gd name="T11" fmla="*/ 0 h 60"/>
                <a:gd name="T12" fmla="*/ 0 w 58"/>
                <a:gd name="T13" fmla="*/ 3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60">
                  <a:moveTo>
                    <a:pt x="0" y="35"/>
                  </a:moveTo>
                  <a:lnTo>
                    <a:pt x="0" y="35"/>
                  </a:lnTo>
                  <a:lnTo>
                    <a:pt x="13" y="47"/>
                  </a:lnTo>
                  <a:lnTo>
                    <a:pt x="23" y="60"/>
                  </a:lnTo>
                  <a:lnTo>
                    <a:pt x="58" y="25"/>
                  </a:lnTo>
                  <a:lnTo>
                    <a:pt x="34" y="0"/>
                  </a:lnTo>
                  <a:lnTo>
                    <a:pt x="0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7" name="Freeform 11390"/>
            <p:cNvSpPr/>
            <p:nvPr/>
          </p:nvSpPr>
          <p:spPr bwMode="auto">
            <a:xfrm>
              <a:off x="8145012" y="2100854"/>
              <a:ext cx="397898" cy="472011"/>
            </a:xfrm>
            <a:custGeom>
              <a:avLst/>
              <a:gdLst>
                <a:gd name="T0" fmla="*/ 812 w 815"/>
                <a:gd name="T1" fmla="*/ 776 h 971"/>
                <a:gd name="T2" fmla="*/ 787 w 815"/>
                <a:gd name="T3" fmla="*/ 706 h 971"/>
                <a:gd name="T4" fmla="*/ 743 w 815"/>
                <a:gd name="T5" fmla="*/ 657 h 971"/>
                <a:gd name="T6" fmla="*/ 682 w 815"/>
                <a:gd name="T7" fmla="*/ 629 h 971"/>
                <a:gd name="T8" fmla="*/ 612 w 815"/>
                <a:gd name="T9" fmla="*/ 613 h 971"/>
                <a:gd name="T10" fmla="*/ 542 w 815"/>
                <a:gd name="T11" fmla="*/ 592 h 971"/>
                <a:gd name="T12" fmla="*/ 508 w 815"/>
                <a:gd name="T13" fmla="*/ 559 h 971"/>
                <a:gd name="T14" fmla="*/ 503 w 815"/>
                <a:gd name="T15" fmla="*/ 498 h 971"/>
                <a:gd name="T16" fmla="*/ 522 w 815"/>
                <a:gd name="T17" fmla="*/ 464 h 971"/>
                <a:gd name="T18" fmla="*/ 568 w 815"/>
                <a:gd name="T19" fmla="*/ 397 h 971"/>
                <a:gd name="T20" fmla="*/ 605 w 815"/>
                <a:gd name="T21" fmla="*/ 363 h 971"/>
                <a:gd name="T22" fmla="*/ 616 w 815"/>
                <a:gd name="T23" fmla="*/ 316 h 971"/>
                <a:gd name="T24" fmla="*/ 608 w 815"/>
                <a:gd name="T25" fmla="*/ 265 h 971"/>
                <a:gd name="T26" fmla="*/ 586 w 815"/>
                <a:gd name="T27" fmla="*/ 252 h 971"/>
                <a:gd name="T28" fmla="*/ 590 w 815"/>
                <a:gd name="T29" fmla="*/ 169 h 971"/>
                <a:gd name="T30" fmla="*/ 586 w 815"/>
                <a:gd name="T31" fmla="*/ 90 h 971"/>
                <a:gd name="T32" fmla="*/ 563 w 815"/>
                <a:gd name="T33" fmla="*/ 55 h 971"/>
                <a:gd name="T34" fmla="*/ 546 w 815"/>
                <a:gd name="T35" fmla="*/ 50 h 971"/>
                <a:gd name="T36" fmla="*/ 514 w 815"/>
                <a:gd name="T37" fmla="*/ 51 h 971"/>
                <a:gd name="T38" fmla="*/ 487 w 815"/>
                <a:gd name="T39" fmla="*/ 43 h 971"/>
                <a:gd name="T40" fmla="*/ 464 w 815"/>
                <a:gd name="T41" fmla="*/ 15 h 971"/>
                <a:gd name="T42" fmla="*/ 441 w 815"/>
                <a:gd name="T43" fmla="*/ 0 h 971"/>
                <a:gd name="T44" fmla="*/ 402 w 815"/>
                <a:gd name="T45" fmla="*/ 10 h 971"/>
                <a:gd name="T46" fmla="*/ 321 w 815"/>
                <a:gd name="T47" fmla="*/ 28 h 971"/>
                <a:gd name="T48" fmla="*/ 283 w 815"/>
                <a:gd name="T49" fmla="*/ 36 h 971"/>
                <a:gd name="T50" fmla="*/ 260 w 815"/>
                <a:gd name="T51" fmla="*/ 47 h 971"/>
                <a:gd name="T52" fmla="*/ 235 w 815"/>
                <a:gd name="T53" fmla="*/ 76 h 971"/>
                <a:gd name="T54" fmla="*/ 225 w 815"/>
                <a:gd name="T55" fmla="*/ 109 h 971"/>
                <a:gd name="T56" fmla="*/ 219 w 815"/>
                <a:gd name="T57" fmla="*/ 175 h 971"/>
                <a:gd name="T58" fmla="*/ 208 w 815"/>
                <a:gd name="T59" fmla="*/ 259 h 971"/>
                <a:gd name="T60" fmla="*/ 193 w 815"/>
                <a:gd name="T61" fmla="*/ 288 h 971"/>
                <a:gd name="T62" fmla="*/ 192 w 815"/>
                <a:gd name="T63" fmla="*/ 315 h 971"/>
                <a:gd name="T64" fmla="*/ 197 w 815"/>
                <a:gd name="T65" fmla="*/ 345 h 971"/>
                <a:gd name="T66" fmla="*/ 214 w 815"/>
                <a:gd name="T67" fmla="*/ 369 h 971"/>
                <a:gd name="T68" fmla="*/ 240 w 815"/>
                <a:gd name="T69" fmla="*/ 392 h 971"/>
                <a:gd name="T70" fmla="*/ 278 w 815"/>
                <a:gd name="T71" fmla="*/ 450 h 971"/>
                <a:gd name="T72" fmla="*/ 295 w 815"/>
                <a:gd name="T73" fmla="*/ 471 h 971"/>
                <a:gd name="T74" fmla="*/ 311 w 815"/>
                <a:gd name="T75" fmla="*/ 478 h 971"/>
                <a:gd name="T76" fmla="*/ 290 w 815"/>
                <a:gd name="T77" fmla="*/ 579 h 971"/>
                <a:gd name="T78" fmla="*/ 242 w 815"/>
                <a:gd name="T79" fmla="*/ 605 h 971"/>
                <a:gd name="T80" fmla="*/ 125 w 815"/>
                <a:gd name="T81" fmla="*/ 636 h 971"/>
                <a:gd name="T82" fmla="*/ 56 w 815"/>
                <a:gd name="T83" fmla="*/ 665 h 971"/>
                <a:gd name="T84" fmla="*/ 20 w 815"/>
                <a:gd name="T85" fmla="*/ 706 h 971"/>
                <a:gd name="T86" fmla="*/ 9 w 815"/>
                <a:gd name="T87" fmla="*/ 741 h 971"/>
                <a:gd name="T88" fmla="*/ 0 w 815"/>
                <a:gd name="T89" fmla="*/ 817 h 971"/>
                <a:gd name="T90" fmla="*/ 0 w 815"/>
                <a:gd name="T91" fmla="*/ 830 h 971"/>
                <a:gd name="T92" fmla="*/ 5 w 815"/>
                <a:gd name="T93" fmla="*/ 849 h 971"/>
                <a:gd name="T94" fmla="*/ 37 w 815"/>
                <a:gd name="T95" fmla="*/ 886 h 971"/>
                <a:gd name="T96" fmla="*/ 93 w 815"/>
                <a:gd name="T97" fmla="*/ 919 h 971"/>
                <a:gd name="T98" fmla="*/ 214 w 815"/>
                <a:gd name="T99" fmla="*/ 954 h 971"/>
                <a:gd name="T100" fmla="*/ 260 w 815"/>
                <a:gd name="T101" fmla="*/ 960 h 971"/>
                <a:gd name="T102" fmla="*/ 407 w 815"/>
                <a:gd name="T103" fmla="*/ 971 h 971"/>
                <a:gd name="T104" fmla="*/ 445 w 815"/>
                <a:gd name="T105" fmla="*/ 946 h 971"/>
                <a:gd name="T106" fmla="*/ 529 w 815"/>
                <a:gd name="T107" fmla="*/ 963 h 971"/>
                <a:gd name="T108" fmla="*/ 675 w 815"/>
                <a:gd name="T109" fmla="*/ 937 h 971"/>
                <a:gd name="T110" fmla="*/ 747 w 815"/>
                <a:gd name="T111" fmla="*/ 904 h 971"/>
                <a:gd name="T112" fmla="*/ 798 w 815"/>
                <a:gd name="T113" fmla="*/ 865 h 971"/>
                <a:gd name="T114" fmla="*/ 812 w 815"/>
                <a:gd name="T115" fmla="*/ 839 h 971"/>
                <a:gd name="T116" fmla="*/ 815 w 815"/>
                <a:gd name="T117" fmla="*/ 824 h 971"/>
                <a:gd name="T118" fmla="*/ 815 w 815"/>
                <a:gd name="T119" fmla="*/ 822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15" h="971">
                  <a:moveTo>
                    <a:pt x="815" y="822"/>
                  </a:moveTo>
                  <a:lnTo>
                    <a:pt x="815" y="822"/>
                  </a:lnTo>
                  <a:lnTo>
                    <a:pt x="815" y="798"/>
                  </a:lnTo>
                  <a:lnTo>
                    <a:pt x="812" y="776"/>
                  </a:lnTo>
                  <a:lnTo>
                    <a:pt x="808" y="757"/>
                  </a:lnTo>
                  <a:lnTo>
                    <a:pt x="802" y="738"/>
                  </a:lnTo>
                  <a:lnTo>
                    <a:pt x="795" y="721"/>
                  </a:lnTo>
                  <a:lnTo>
                    <a:pt x="787" y="706"/>
                  </a:lnTo>
                  <a:lnTo>
                    <a:pt x="778" y="691"/>
                  </a:lnTo>
                  <a:lnTo>
                    <a:pt x="768" y="680"/>
                  </a:lnTo>
                  <a:lnTo>
                    <a:pt x="756" y="668"/>
                  </a:lnTo>
                  <a:lnTo>
                    <a:pt x="743" y="657"/>
                  </a:lnTo>
                  <a:lnTo>
                    <a:pt x="729" y="649"/>
                  </a:lnTo>
                  <a:lnTo>
                    <a:pt x="714" y="642"/>
                  </a:lnTo>
                  <a:lnTo>
                    <a:pt x="699" y="634"/>
                  </a:lnTo>
                  <a:lnTo>
                    <a:pt x="682" y="629"/>
                  </a:lnTo>
                  <a:lnTo>
                    <a:pt x="665" y="623"/>
                  </a:lnTo>
                  <a:lnTo>
                    <a:pt x="646" y="619"/>
                  </a:lnTo>
                  <a:lnTo>
                    <a:pt x="646" y="619"/>
                  </a:lnTo>
                  <a:lnTo>
                    <a:pt x="612" y="613"/>
                  </a:lnTo>
                  <a:lnTo>
                    <a:pt x="582" y="606"/>
                  </a:lnTo>
                  <a:lnTo>
                    <a:pt x="568" y="602"/>
                  </a:lnTo>
                  <a:lnTo>
                    <a:pt x="555" y="597"/>
                  </a:lnTo>
                  <a:lnTo>
                    <a:pt x="542" y="592"/>
                  </a:lnTo>
                  <a:lnTo>
                    <a:pt x="531" y="587"/>
                  </a:lnTo>
                  <a:lnTo>
                    <a:pt x="522" y="579"/>
                  </a:lnTo>
                  <a:lnTo>
                    <a:pt x="514" y="570"/>
                  </a:lnTo>
                  <a:lnTo>
                    <a:pt x="508" y="559"/>
                  </a:lnTo>
                  <a:lnTo>
                    <a:pt x="504" y="548"/>
                  </a:lnTo>
                  <a:lnTo>
                    <a:pt x="501" y="533"/>
                  </a:lnTo>
                  <a:lnTo>
                    <a:pt x="501" y="518"/>
                  </a:lnTo>
                  <a:lnTo>
                    <a:pt x="503" y="498"/>
                  </a:lnTo>
                  <a:lnTo>
                    <a:pt x="508" y="477"/>
                  </a:lnTo>
                  <a:lnTo>
                    <a:pt x="508" y="477"/>
                  </a:lnTo>
                  <a:lnTo>
                    <a:pt x="516" y="471"/>
                  </a:lnTo>
                  <a:lnTo>
                    <a:pt x="522" y="464"/>
                  </a:lnTo>
                  <a:lnTo>
                    <a:pt x="535" y="448"/>
                  </a:lnTo>
                  <a:lnTo>
                    <a:pt x="547" y="431"/>
                  </a:lnTo>
                  <a:lnTo>
                    <a:pt x="558" y="414"/>
                  </a:lnTo>
                  <a:lnTo>
                    <a:pt x="568" y="397"/>
                  </a:lnTo>
                  <a:lnTo>
                    <a:pt x="581" y="382"/>
                  </a:lnTo>
                  <a:lnTo>
                    <a:pt x="589" y="375"/>
                  </a:lnTo>
                  <a:lnTo>
                    <a:pt x="597" y="369"/>
                  </a:lnTo>
                  <a:lnTo>
                    <a:pt x="605" y="363"/>
                  </a:lnTo>
                  <a:lnTo>
                    <a:pt x="614" y="360"/>
                  </a:lnTo>
                  <a:lnTo>
                    <a:pt x="614" y="360"/>
                  </a:lnTo>
                  <a:lnTo>
                    <a:pt x="616" y="336"/>
                  </a:lnTo>
                  <a:lnTo>
                    <a:pt x="616" y="316"/>
                  </a:lnTo>
                  <a:lnTo>
                    <a:pt x="614" y="272"/>
                  </a:lnTo>
                  <a:lnTo>
                    <a:pt x="614" y="272"/>
                  </a:lnTo>
                  <a:lnTo>
                    <a:pt x="612" y="268"/>
                  </a:lnTo>
                  <a:lnTo>
                    <a:pt x="608" y="265"/>
                  </a:lnTo>
                  <a:lnTo>
                    <a:pt x="601" y="263"/>
                  </a:lnTo>
                  <a:lnTo>
                    <a:pt x="592" y="259"/>
                  </a:lnTo>
                  <a:lnTo>
                    <a:pt x="589" y="256"/>
                  </a:lnTo>
                  <a:lnTo>
                    <a:pt x="586" y="252"/>
                  </a:lnTo>
                  <a:lnTo>
                    <a:pt x="586" y="252"/>
                  </a:lnTo>
                  <a:lnTo>
                    <a:pt x="586" y="226"/>
                  </a:lnTo>
                  <a:lnTo>
                    <a:pt x="588" y="198"/>
                  </a:lnTo>
                  <a:lnTo>
                    <a:pt x="590" y="169"/>
                  </a:lnTo>
                  <a:lnTo>
                    <a:pt x="592" y="141"/>
                  </a:lnTo>
                  <a:lnTo>
                    <a:pt x="590" y="114"/>
                  </a:lnTo>
                  <a:lnTo>
                    <a:pt x="588" y="102"/>
                  </a:lnTo>
                  <a:lnTo>
                    <a:pt x="586" y="90"/>
                  </a:lnTo>
                  <a:lnTo>
                    <a:pt x="582" y="80"/>
                  </a:lnTo>
                  <a:lnTo>
                    <a:pt x="577" y="71"/>
                  </a:lnTo>
                  <a:lnTo>
                    <a:pt x="571" y="62"/>
                  </a:lnTo>
                  <a:lnTo>
                    <a:pt x="563" y="55"/>
                  </a:lnTo>
                  <a:lnTo>
                    <a:pt x="563" y="55"/>
                  </a:lnTo>
                  <a:lnTo>
                    <a:pt x="558" y="53"/>
                  </a:lnTo>
                  <a:lnTo>
                    <a:pt x="552" y="50"/>
                  </a:lnTo>
                  <a:lnTo>
                    <a:pt x="546" y="50"/>
                  </a:lnTo>
                  <a:lnTo>
                    <a:pt x="541" y="49"/>
                  </a:lnTo>
                  <a:lnTo>
                    <a:pt x="541" y="49"/>
                  </a:lnTo>
                  <a:lnTo>
                    <a:pt x="514" y="51"/>
                  </a:lnTo>
                  <a:lnTo>
                    <a:pt x="514" y="51"/>
                  </a:lnTo>
                  <a:lnTo>
                    <a:pt x="505" y="50"/>
                  </a:lnTo>
                  <a:lnTo>
                    <a:pt x="496" y="47"/>
                  </a:lnTo>
                  <a:lnTo>
                    <a:pt x="496" y="47"/>
                  </a:lnTo>
                  <a:lnTo>
                    <a:pt x="487" y="43"/>
                  </a:lnTo>
                  <a:lnTo>
                    <a:pt x="481" y="37"/>
                  </a:lnTo>
                  <a:lnTo>
                    <a:pt x="475" y="29"/>
                  </a:lnTo>
                  <a:lnTo>
                    <a:pt x="470" y="21"/>
                  </a:lnTo>
                  <a:lnTo>
                    <a:pt x="464" y="15"/>
                  </a:lnTo>
                  <a:lnTo>
                    <a:pt x="458" y="8"/>
                  </a:lnTo>
                  <a:lnTo>
                    <a:pt x="450" y="3"/>
                  </a:lnTo>
                  <a:lnTo>
                    <a:pt x="447" y="2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418" y="0"/>
                  </a:lnTo>
                  <a:lnTo>
                    <a:pt x="418" y="0"/>
                  </a:lnTo>
                  <a:lnTo>
                    <a:pt x="402" y="10"/>
                  </a:lnTo>
                  <a:lnTo>
                    <a:pt x="386" y="16"/>
                  </a:lnTo>
                  <a:lnTo>
                    <a:pt x="371" y="20"/>
                  </a:lnTo>
                  <a:lnTo>
                    <a:pt x="354" y="23"/>
                  </a:lnTo>
                  <a:lnTo>
                    <a:pt x="321" y="28"/>
                  </a:lnTo>
                  <a:lnTo>
                    <a:pt x="306" y="30"/>
                  </a:lnTo>
                  <a:lnTo>
                    <a:pt x="290" y="34"/>
                  </a:lnTo>
                  <a:lnTo>
                    <a:pt x="290" y="34"/>
                  </a:lnTo>
                  <a:lnTo>
                    <a:pt x="283" y="36"/>
                  </a:lnTo>
                  <a:lnTo>
                    <a:pt x="283" y="36"/>
                  </a:lnTo>
                  <a:lnTo>
                    <a:pt x="275" y="40"/>
                  </a:lnTo>
                  <a:lnTo>
                    <a:pt x="268" y="43"/>
                  </a:lnTo>
                  <a:lnTo>
                    <a:pt x="260" y="47"/>
                  </a:lnTo>
                  <a:lnTo>
                    <a:pt x="255" y="53"/>
                  </a:lnTo>
                  <a:lnTo>
                    <a:pt x="248" y="58"/>
                  </a:lnTo>
                  <a:lnTo>
                    <a:pt x="244" y="63"/>
                  </a:lnTo>
                  <a:lnTo>
                    <a:pt x="235" y="76"/>
                  </a:lnTo>
                  <a:lnTo>
                    <a:pt x="235" y="76"/>
                  </a:lnTo>
                  <a:lnTo>
                    <a:pt x="231" y="87"/>
                  </a:lnTo>
                  <a:lnTo>
                    <a:pt x="227" y="97"/>
                  </a:lnTo>
                  <a:lnTo>
                    <a:pt x="225" y="109"/>
                  </a:lnTo>
                  <a:lnTo>
                    <a:pt x="223" y="122"/>
                  </a:lnTo>
                  <a:lnTo>
                    <a:pt x="221" y="148"/>
                  </a:lnTo>
                  <a:lnTo>
                    <a:pt x="219" y="175"/>
                  </a:lnTo>
                  <a:lnTo>
                    <a:pt x="219" y="175"/>
                  </a:lnTo>
                  <a:lnTo>
                    <a:pt x="221" y="249"/>
                  </a:lnTo>
                  <a:lnTo>
                    <a:pt x="221" y="249"/>
                  </a:lnTo>
                  <a:lnTo>
                    <a:pt x="213" y="254"/>
                  </a:lnTo>
                  <a:lnTo>
                    <a:pt x="208" y="259"/>
                  </a:lnTo>
                  <a:lnTo>
                    <a:pt x="202" y="265"/>
                  </a:lnTo>
                  <a:lnTo>
                    <a:pt x="198" y="272"/>
                  </a:lnTo>
                  <a:lnTo>
                    <a:pt x="196" y="280"/>
                  </a:lnTo>
                  <a:lnTo>
                    <a:pt x="193" y="288"/>
                  </a:lnTo>
                  <a:lnTo>
                    <a:pt x="192" y="297"/>
                  </a:lnTo>
                  <a:lnTo>
                    <a:pt x="192" y="305"/>
                  </a:lnTo>
                  <a:lnTo>
                    <a:pt x="192" y="305"/>
                  </a:lnTo>
                  <a:lnTo>
                    <a:pt x="192" y="315"/>
                  </a:lnTo>
                  <a:lnTo>
                    <a:pt x="192" y="326"/>
                  </a:lnTo>
                  <a:lnTo>
                    <a:pt x="195" y="335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200" y="352"/>
                  </a:lnTo>
                  <a:lnTo>
                    <a:pt x="204" y="358"/>
                  </a:lnTo>
                  <a:lnTo>
                    <a:pt x="209" y="363"/>
                  </a:lnTo>
                  <a:lnTo>
                    <a:pt x="214" y="369"/>
                  </a:lnTo>
                  <a:lnTo>
                    <a:pt x="227" y="379"/>
                  </a:lnTo>
                  <a:lnTo>
                    <a:pt x="234" y="384"/>
                  </a:lnTo>
                  <a:lnTo>
                    <a:pt x="240" y="392"/>
                  </a:lnTo>
                  <a:lnTo>
                    <a:pt x="240" y="392"/>
                  </a:lnTo>
                  <a:lnTo>
                    <a:pt x="247" y="401"/>
                  </a:lnTo>
                  <a:lnTo>
                    <a:pt x="253" y="410"/>
                  </a:lnTo>
                  <a:lnTo>
                    <a:pt x="266" y="431"/>
                  </a:lnTo>
                  <a:lnTo>
                    <a:pt x="278" y="450"/>
                  </a:lnTo>
                  <a:lnTo>
                    <a:pt x="283" y="459"/>
                  </a:lnTo>
                  <a:lnTo>
                    <a:pt x="290" y="465"/>
                  </a:lnTo>
                  <a:lnTo>
                    <a:pt x="290" y="465"/>
                  </a:lnTo>
                  <a:lnTo>
                    <a:pt x="295" y="471"/>
                  </a:lnTo>
                  <a:lnTo>
                    <a:pt x="300" y="474"/>
                  </a:lnTo>
                  <a:lnTo>
                    <a:pt x="306" y="477"/>
                  </a:lnTo>
                  <a:lnTo>
                    <a:pt x="311" y="478"/>
                  </a:lnTo>
                  <a:lnTo>
                    <a:pt x="311" y="478"/>
                  </a:lnTo>
                  <a:lnTo>
                    <a:pt x="311" y="555"/>
                  </a:lnTo>
                  <a:lnTo>
                    <a:pt x="311" y="555"/>
                  </a:lnTo>
                  <a:lnTo>
                    <a:pt x="302" y="568"/>
                  </a:lnTo>
                  <a:lnTo>
                    <a:pt x="290" y="579"/>
                  </a:lnTo>
                  <a:lnTo>
                    <a:pt x="290" y="579"/>
                  </a:lnTo>
                  <a:lnTo>
                    <a:pt x="275" y="589"/>
                  </a:lnTo>
                  <a:lnTo>
                    <a:pt x="260" y="599"/>
                  </a:lnTo>
                  <a:lnTo>
                    <a:pt x="242" y="605"/>
                  </a:lnTo>
                  <a:lnTo>
                    <a:pt x="223" y="612"/>
                  </a:lnTo>
                  <a:lnTo>
                    <a:pt x="184" y="622"/>
                  </a:lnTo>
                  <a:lnTo>
                    <a:pt x="145" y="631"/>
                  </a:lnTo>
                  <a:lnTo>
                    <a:pt x="125" y="636"/>
                  </a:lnTo>
                  <a:lnTo>
                    <a:pt x="107" y="642"/>
                  </a:lnTo>
                  <a:lnTo>
                    <a:pt x="89" y="648"/>
                  </a:lnTo>
                  <a:lnTo>
                    <a:pt x="72" y="656"/>
                  </a:lnTo>
                  <a:lnTo>
                    <a:pt x="56" y="665"/>
                  </a:lnTo>
                  <a:lnTo>
                    <a:pt x="42" y="677"/>
                  </a:lnTo>
                  <a:lnTo>
                    <a:pt x="30" y="690"/>
                  </a:lnTo>
                  <a:lnTo>
                    <a:pt x="25" y="698"/>
                  </a:lnTo>
                  <a:lnTo>
                    <a:pt x="20" y="706"/>
                  </a:lnTo>
                  <a:lnTo>
                    <a:pt x="20" y="706"/>
                  </a:lnTo>
                  <a:lnTo>
                    <a:pt x="14" y="717"/>
                  </a:lnTo>
                  <a:lnTo>
                    <a:pt x="12" y="729"/>
                  </a:lnTo>
                  <a:lnTo>
                    <a:pt x="9" y="741"/>
                  </a:lnTo>
                  <a:lnTo>
                    <a:pt x="8" y="755"/>
                  </a:lnTo>
                  <a:lnTo>
                    <a:pt x="5" y="784"/>
                  </a:lnTo>
                  <a:lnTo>
                    <a:pt x="3" y="800"/>
                  </a:lnTo>
                  <a:lnTo>
                    <a:pt x="0" y="817"/>
                  </a:lnTo>
                  <a:lnTo>
                    <a:pt x="0" y="818"/>
                  </a:lnTo>
                  <a:lnTo>
                    <a:pt x="0" y="818"/>
                  </a:lnTo>
                  <a:lnTo>
                    <a:pt x="0" y="828"/>
                  </a:lnTo>
                  <a:lnTo>
                    <a:pt x="0" y="830"/>
                  </a:lnTo>
                  <a:lnTo>
                    <a:pt x="0" y="830"/>
                  </a:lnTo>
                  <a:lnTo>
                    <a:pt x="0" y="830"/>
                  </a:lnTo>
                  <a:lnTo>
                    <a:pt x="1" y="839"/>
                  </a:lnTo>
                  <a:lnTo>
                    <a:pt x="5" y="849"/>
                  </a:lnTo>
                  <a:lnTo>
                    <a:pt x="10" y="858"/>
                  </a:lnTo>
                  <a:lnTo>
                    <a:pt x="18" y="868"/>
                  </a:lnTo>
                  <a:lnTo>
                    <a:pt x="26" y="877"/>
                  </a:lnTo>
                  <a:lnTo>
                    <a:pt x="37" y="886"/>
                  </a:lnTo>
                  <a:lnTo>
                    <a:pt x="48" y="895"/>
                  </a:lnTo>
                  <a:lnTo>
                    <a:pt x="61" y="903"/>
                  </a:lnTo>
                  <a:lnTo>
                    <a:pt x="77" y="911"/>
                  </a:lnTo>
                  <a:lnTo>
                    <a:pt x="93" y="919"/>
                  </a:lnTo>
                  <a:lnTo>
                    <a:pt x="110" y="925"/>
                  </a:lnTo>
                  <a:lnTo>
                    <a:pt x="128" y="932"/>
                  </a:lnTo>
                  <a:lnTo>
                    <a:pt x="168" y="945"/>
                  </a:lnTo>
                  <a:lnTo>
                    <a:pt x="214" y="954"/>
                  </a:lnTo>
                  <a:lnTo>
                    <a:pt x="214" y="954"/>
                  </a:lnTo>
                  <a:lnTo>
                    <a:pt x="215" y="954"/>
                  </a:lnTo>
                  <a:lnTo>
                    <a:pt x="215" y="954"/>
                  </a:lnTo>
                  <a:lnTo>
                    <a:pt x="260" y="960"/>
                  </a:lnTo>
                  <a:lnTo>
                    <a:pt x="307" y="966"/>
                  </a:lnTo>
                  <a:lnTo>
                    <a:pt x="356" y="969"/>
                  </a:lnTo>
                  <a:lnTo>
                    <a:pt x="407" y="971"/>
                  </a:lnTo>
                  <a:lnTo>
                    <a:pt x="407" y="971"/>
                  </a:lnTo>
                  <a:lnTo>
                    <a:pt x="450" y="969"/>
                  </a:lnTo>
                  <a:lnTo>
                    <a:pt x="450" y="969"/>
                  </a:lnTo>
                  <a:lnTo>
                    <a:pt x="448" y="958"/>
                  </a:lnTo>
                  <a:lnTo>
                    <a:pt x="445" y="946"/>
                  </a:lnTo>
                  <a:lnTo>
                    <a:pt x="450" y="969"/>
                  </a:lnTo>
                  <a:lnTo>
                    <a:pt x="450" y="969"/>
                  </a:lnTo>
                  <a:lnTo>
                    <a:pt x="488" y="967"/>
                  </a:lnTo>
                  <a:lnTo>
                    <a:pt x="529" y="963"/>
                  </a:lnTo>
                  <a:lnTo>
                    <a:pt x="576" y="958"/>
                  </a:lnTo>
                  <a:lnTo>
                    <a:pt x="627" y="949"/>
                  </a:lnTo>
                  <a:lnTo>
                    <a:pt x="652" y="943"/>
                  </a:lnTo>
                  <a:lnTo>
                    <a:pt x="675" y="937"/>
                  </a:lnTo>
                  <a:lnTo>
                    <a:pt x="697" y="930"/>
                  </a:lnTo>
                  <a:lnTo>
                    <a:pt x="717" y="922"/>
                  </a:lnTo>
                  <a:lnTo>
                    <a:pt x="734" y="915"/>
                  </a:lnTo>
                  <a:lnTo>
                    <a:pt x="747" y="904"/>
                  </a:lnTo>
                  <a:lnTo>
                    <a:pt x="747" y="904"/>
                  </a:lnTo>
                  <a:lnTo>
                    <a:pt x="768" y="892"/>
                  </a:lnTo>
                  <a:lnTo>
                    <a:pt x="785" y="879"/>
                  </a:lnTo>
                  <a:lnTo>
                    <a:pt x="798" y="865"/>
                  </a:lnTo>
                  <a:lnTo>
                    <a:pt x="803" y="858"/>
                  </a:lnTo>
                  <a:lnTo>
                    <a:pt x="808" y="851"/>
                  </a:lnTo>
                  <a:lnTo>
                    <a:pt x="808" y="851"/>
                  </a:lnTo>
                  <a:lnTo>
                    <a:pt x="812" y="839"/>
                  </a:lnTo>
                  <a:lnTo>
                    <a:pt x="815" y="828"/>
                  </a:lnTo>
                  <a:lnTo>
                    <a:pt x="815" y="828"/>
                  </a:lnTo>
                  <a:lnTo>
                    <a:pt x="815" y="828"/>
                  </a:lnTo>
                  <a:lnTo>
                    <a:pt x="815" y="824"/>
                  </a:lnTo>
                  <a:lnTo>
                    <a:pt x="815" y="823"/>
                  </a:lnTo>
                  <a:lnTo>
                    <a:pt x="815" y="823"/>
                  </a:lnTo>
                  <a:lnTo>
                    <a:pt x="815" y="822"/>
                  </a:lnTo>
                  <a:lnTo>
                    <a:pt x="815" y="8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  <p:sp>
          <p:nvSpPr>
            <p:cNvPr id="18" name="Freeform 11391"/>
            <p:cNvSpPr/>
            <p:nvPr/>
          </p:nvSpPr>
          <p:spPr bwMode="auto">
            <a:xfrm>
              <a:off x="8478543" y="2048192"/>
              <a:ext cx="44861" cy="42910"/>
            </a:xfrm>
            <a:custGeom>
              <a:avLst/>
              <a:gdLst>
                <a:gd name="T0" fmla="*/ 85 w 90"/>
                <a:gd name="T1" fmla="*/ 35 h 90"/>
                <a:gd name="T2" fmla="*/ 55 w 90"/>
                <a:gd name="T3" fmla="*/ 35 h 90"/>
                <a:gd name="T4" fmla="*/ 55 w 90"/>
                <a:gd name="T5" fmla="*/ 5 h 90"/>
                <a:gd name="T6" fmla="*/ 55 w 90"/>
                <a:gd name="T7" fmla="*/ 5 h 90"/>
                <a:gd name="T8" fmla="*/ 55 w 90"/>
                <a:gd name="T9" fmla="*/ 3 h 90"/>
                <a:gd name="T10" fmla="*/ 53 w 90"/>
                <a:gd name="T11" fmla="*/ 1 h 90"/>
                <a:gd name="T12" fmla="*/ 52 w 90"/>
                <a:gd name="T13" fmla="*/ 0 h 90"/>
                <a:gd name="T14" fmla="*/ 50 w 90"/>
                <a:gd name="T15" fmla="*/ 0 h 90"/>
                <a:gd name="T16" fmla="*/ 40 w 90"/>
                <a:gd name="T17" fmla="*/ 0 h 90"/>
                <a:gd name="T18" fmla="*/ 40 w 90"/>
                <a:gd name="T19" fmla="*/ 0 h 90"/>
                <a:gd name="T20" fmla="*/ 39 w 90"/>
                <a:gd name="T21" fmla="*/ 0 h 90"/>
                <a:gd name="T22" fmla="*/ 36 w 90"/>
                <a:gd name="T23" fmla="*/ 1 h 90"/>
                <a:gd name="T24" fmla="*/ 35 w 90"/>
                <a:gd name="T25" fmla="*/ 3 h 90"/>
                <a:gd name="T26" fmla="*/ 35 w 90"/>
                <a:gd name="T27" fmla="*/ 5 h 90"/>
                <a:gd name="T28" fmla="*/ 35 w 90"/>
                <a:gd name="T29" fmla="*/ 35 h 90"/>
                <a:gd name="T30" fmla="*/ 5 w 90"/>
                <a:gd name="T31" fmla="*/ 35 h 90"/>
                <a:gd name="T32" fmla="*/ 5 w 90"/>
                <a:gd name="T33" fmla="*/ 35 h 90"/>
                <a:gd name="T34" fmla="*/ 4 w 90"/>
                <a:gd name="T35" fmla="*/ 35 h 90"/>
                <a:gd name="T36" fmla="*/ 1 w 90"/>
                <a:gd name="T37" fmla="*/ 37 h 90"/>
                <a:gd name="T38" fmla="*/ 1 w 90"/>
                <a:gd name="T39" fmla="*/ 38 h 90"/>
                <a:gd name="T40" fmla="*/ 0 w 90"/>
                <a:gd name="T41" fmla="*/ 40 h 90"/>
                <a:gd name="T42" fmla="*/ 0 w 90"/>
                <a:gd name="T43" fmla="*/ 50 h 90"/>
                <a:gd name="T44" fmla="*/ 0 w 90"/>
                <a:gd name="T45" fmla="*/ 50 h 90"/>
                <a:gd name="T46" fmla="*/ 1 w 90"/>
                <a:gd name="T47" fmla="*/ 51 h 90"/>
                <a:gd name="T48" fmla="*/ 1 w 90"/>
                <a:gd name="T49" fmla="*/ 54 h 90"/>
                <a:gd name="T50" fmla="*/ 4 w 90"/>
                <a:gd name="T51" fmla="*/ 54 h 90"/>
                <a:gd name="T52" fmla="*/ 5 w 90"/>
                <a:gd name="T53" fmla="*/ 55 h 90"/>
                <a:gd name="T54" fmla="*/ 35 w 90"/>
                <a:gd name="T55" fmla="*/ 55 h 90"/>
                <a:gd name="T56" fmla="*/ 35 w 90"/>
                <a:gd name="T57" fmla="*/ 85 h 90"/>
                <a:gd name="T58" fmla="*/ 35 w 90"/>
                <a:gd name="T59" fmla="*/ 85 h 90"/>
                <a:gd name="T60" fmla="*/ 35 w 90"/>
                <a:gd name="T61" fmla="*/ 86 h 90"/>
                <a:gd name="T62" fmla="*/ 36 w 90"/>
                <a:gd name="T63" fmla="*/ 89 h 90"/>
                <a:gd name="T64" fmla="*/ 39 w 90"/>
                <a:gd name="T65" fmla="*/ 89 h 90"/>
                <a:gd name="T66" fmla="*/ 40 w 90"/>
                <a:gd name="T67" fmla="*/ 90 h 90"/>
                <a:gd name="T68" fmla="*/ 50 w 90"/>
                <a:gd name="T69" fmla="*/ 90 h 90"/>
                <a:gd name="T70" fmla="*/ 50 w 90"/>
                <a:gd name="T71" fmla="*/ 90 h 90"/>
                <a:gd name="T72" fmla="*/ 52 w 90"/>
                <a:gd name="T73" fmla="*/ 89 h 90"/>
                <a:gd name="T74" fmla="*/ 53 w 90"/>
                <a:gd name="T75" fmla="*/ 89 h 90"/>
                <a:gd name="T76" fmla="*/ 55 w 90"/>
                <a:gd name="T77" fmla="*/ 86 h 90"/>
                <a:gd name="T78" fmla="*/ 55 w 90"/>
                <a:gd name="T79" fmla="*/ 85 h 90"/>
                <a:gd name="T80" fmla="*/ 55 w 90"/>
                <a:gd name="T81" fmla="*/ 55 h 90"/>
                <a:gd name="T82" fmla="*/ 85 w 90"/>
                <a:gd name="T83" fmla="*/ 55 h 90"/>
                <a:gd name="T84" fmla="*/ 85 w 90"/>
                <a:gd name="T85" fmla="*/ 55 h 90"/>
                <a:gd name="T86" fmla="*/ 87 w 90"/>
                <a:gd name="T87" fmla="*/ 54 h 90"/>
                <a:gd name="T88" fmla="*/ 89 w 90"/>
                <a:gd name="T89" fmla="*/ 54 h 90"/>
                <a:gd name="T90" fmla="*/ 90 w 90"/>
                <a:gd name="T91" fmla="*/ 51 h 90"/>
                <a:gd name="T92" fmla="*/ 90 w 90"/>
                <a:gd name="T93" fmla="*/ 50 h 90"/>
                <a:gd name="T94" fmla="*/ 90 w 90"/>
                <a:gd name="T95" fmla="*/ 40 h 90"/>
                <a:gd name="T96" fmla="*/ 90 w 90"/>
                <a:gd name="T97" fmla="*/ 40 h 90"/>
                <a:gd name="T98" fmla="*/ 90 w 90"/>
                <a:gd name="T99" fmla="*/ 38 h 90"/>
                <a:gd name="T100" fmla="*/ 89 w 90"/>
                <a:gd name="T101" fmla="*/ 37 h 90"/>
                <a:gd name="T102" fmla="*/ 87 w 90"/>
                <a:gd name="T103" fmla="*/ 35 h 90"/>
                <a:gd name="T104" fmla="*/ 85 w 90"/>
                <a:gd name="T105" fmla="*/ 35 h 90"/>
                <a:gd name="T106" fmla="*/ 85 w 90"/>
                <a:gd name="T107" fmla="*/ 3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" h="90">
                  <a:moveTo>
                    <a:pt x="85" y="35"/>
                  </a:moveTo>
                  <a:lnTo>
                    <a:pt x="55" y="3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3"/>
                  </a:lnTo>
                  <a:lnTo>
                    <a:pt x="53" y="1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6" y="1"/>
                  </a:lnTo>
                  <a:lnTo>
                    <a:pt x="35" y="3"/>
                  </a:lnTo>
                  <a:lnTo>
                    <a:pt x="35" y="5"/>
                  </a:lnTo>
                  <a:lnTo>
                    <a:pt x="3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1" y="37"/>
                  </a:lnTo>
                  <a:lnTo>
                    <a:pt x="1" y="38"/>
                  </a:lnTo>
                  <a:lnTo>
                    <a:pt x="0" y="4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" y="51"/>
                  </a:lnTo>
                  <a:lnTo>
                    <a:pt x="1" y="54"/>
                  </a:lnTo>
                  <a:lnTo>
                    <a:pt x="4" y="54"/>
                  </a:lnTo>
                  <a:lnTo>
                    <a:pt x="5" y="55"/>
                  </a:lnTo>
                  <a:lnTo>
                    <a:pt x="35" y="55"/>
                  </a:lnTo>
                  <a:lnTo>
                    <a:pt x="35" y="85"/>
                  </a:lnTo>
                  <a:lnTo>
                    <a:pt x="35" y="85"/>
                  </a:lnTo>
                  <a:lnTo>
                    <a:pt x="35" y="86"/>
                  </a:lnTo>
                  <a:lnTo>
                    <a:pt x="36" y="89"/>
                  </a:lnTo>
                  <a:lnTo>
                    <a:pt x="39" y="89"/>
                  </a:lnTo>
                  <a:lnTo>
                    <a:pt x="40" y="90"/>
                  </a:lnTo>
                  <a:lnTo>
                    <a:pt x="50" y="90"/>
                  </a:lnTo>
                  <a:lnTo>
                    <a:pt x="50" y="90"/>
                  </a:lnTo>
                  <a:lnTo>
                    <a:pt x="52" y="89"/>
                  </a:lnTo>
                  <a:lnTo>
                    <a:pt x="53" y="89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5" y="55"/>
                  </a:lnTo>
                  <a:lnTo>
                    <a:pt x="85" y="55"/>
                  </a:lnTo>
                  <a:lnTo>
                    <a:pt x="85" y="55"/>
                  </a:lnTo>
                  <a:lnTo>
                    <a:pt x="87" y="54"/>
                  </a:lnTo>
                  <a:lnTo>
                    <a:pt x="89" y="54"/>
                  </a:lnTo>
                  <a:lnTo>
                    <a:pt x="90" y="51"/>
                  </a:lnTo>
                  <a:lnTo>
                    <a:pt x="90" y="50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90" y="38"/>
                  </a:lnTo>
                  <a:lnTo>
                    <a:pt x="89" y="37"/>
                  </a:lnTo>
                  <a:lnTo>
                    <a:pt x="87" y="35"/>
                  </a:lnTo>
                  <a:lnTo>
                    <a:pt x="85" y="35"/>
                  </a:lnTo>
                  <a:lnTo>
                    <a:pt x="85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700"/>
            </a:p>
          </p:txBody>
        </p:sp>
      </p:grpSp>
      <p:sp>
        <p:nvSpPr>
          <p:cNvPr id="19" name="Freeform 163"/>
          <p:cNvSpPr>
            <a:spLocks noEditPoints="1"/>
          </p:cNvSpPr>
          <p:nvPr/>
        </p:nvSpPr>
        <p:spPr bwMode="auto">
          <a:xfrm>
            <a:off x="6287284" y="1984412"/>
            <a:ext cx="537716" cy="537710"/>
          </a:xfrm>
          <a:custGeom>
            <a:avLst/>
            <a:gdLst>
              <a:gd name="T0" fmla="*/ 0 w 140"/>
              <a:gd name="T1" fmla="*/ 63 h 140"/>
              <a:gd name="T2" fmla="*/ 128 w 140"/>
              <a:gd name="T3" fmla="*/ 30 h 140"/>
              <a:gd name="T4" fmla="*/ 139 w 140"/>
              <a:gd name="T5" fmla="*/ 26 h 140"/>
              <a:gd name="T6" fmla="*/ 135 w 140"/>
              <a:gd name="T7" fmla="*/ 59 h 140"/>
              <a:gd name="T8" fmla="*/ 106 w 140"/>
              <a:gd name="T9" fmla="*/ 45 h 140"/>
              <a:gd name="T10" fmla="*/ 70 w 140"/>
              <a:gd name="T11" fmla="*/ 14 h 140"/>
              <a:gd name="T12" fmla="*/ 126 w 140"/>
              <a:gd name="T13" fmla="*/ 75 h 140"/>
              <a:gd name="T14" fmla="*/ 24 w 140"/>
              <a:gd name="T15" fmla="*/ 102 h 140"/>
              <a:gd name="T16" fmla="*/ 33 w 140"/>
              <a:gd name="T17" fmla="*/ 92 h 140"/>
              <a:gd name="T18" fmla="*/ 1 w 140"/>
              <a:gd name="T19" fmla="*/ 84 h 140"/>
              <a:gd name="T20" fmla="*/ 4 w 140"/>
              <a:gd name="T21" fmla="*/ 116 h 140"/>
              <a:gd name="T22" fmla="*/ 70 w 140"/>
              <a:gd name="T23" fmla="*/ 140 h 140"/>
              <a:gd name="T24" fmla="*/ 126 w 140"/>
              <a:gd name="T25" fmla="*/ 75 h 140"/>
              <a:gd name="T26" fmla="*/ 101 w 140"/>
              <a:gd name="T27" fmla="*/ 68 h 140"/>
              <a:gd name="T28" fmla="*/ 38 w 140"/>
              <a:gd name="T29" fmla="*/ 68 h 140"/>
              <a:gd name="T30" fmla="*/ 74 w 140"/>
              <a:gd name="T31" fmla="*/ 49 h 140"/>
              <a:gd name="T32" fmla="*/ 68 w 140"/>
              <a:gd name="T33" fmla="*/ 46 h 140"/>
              <a:gd name="T34" fmla="*/ 61 w 140"/>
              <a:gd name="T35" fmla="*/ 53 h 140"/>
              <a:gd name="T36" fmla="*/ 60 w 140"/>
              <a:gd name="T37" fmla="*/ 65 h 140"/>
              <a:gd name="T38" fmla="*/ 66 w 140"/>
              <a:gd name="T39" fmla="*/ 70 h 140"/>
              <a:gd name="T40" fmla="*/ 68 w 140"/>
              <a:gd name="T41" fmla="*/ 80 h 140"/>
              <a:gd name="T42" fmla="*/ 64 w 140"/>
              <a:gd name="T43" fmla="*/ 74 h 140"/>
              <a:gd name="T44" fmla="*/ 60 w 140"/>
              <a:gd name="T45" fmla="*/ 82 h 140"/>
              <a:gd name="T46" fmla="*/ 68 w 140"/>
              <a:gd name="T47" fmla="*/ 91 h 140"/>
              <a:gd name="T48" fmla="*/ 74 w 140"/>
              <a:gd name="T49" fmla="*/ 87 h 140"/>
              <a:gd name="T50" fmla="*/ 85 w 140"/>
              <a:gd name="T51" fmla="*/ 77 h 140"/>
              <a:gd name="T52" fmla="*/ 78 w 140"/>
              <a:gd name="T53" fmla="*/ 67 h 140"/>
              <a:gd name="T54" fmla="*/ 74 w 140"/>
              <a:gd name="T55" fmla="*/ 65 h 140"/>
              <a:gd name="T56" fmla="*/ 76 w 140"/>
              <a:gd name="T57" fmla="*/ 58 h 140"/>
              <a:gd name="T58" fmla="*/ 83 w 140"/>
              <a:gd name="T59" fmla="*/ 61 h 140"/>
              <a:gd name="T60" fmla="*/ 74 w 140"/>
              <a:gd name="T61" fmla="*/ 49 h 140"/>
              <a:gd name="T62" fmla="*/ 77 w 140"/>
              <a:gd name="T63" fmla="*/ 79 h 140"/>
              <a:gd name="T64" fmla="*/ 77 w 140"/>
              <a:gd name="T65" fmla="*/ 74 h 140"/>
              <a:gd name="T66" fmla="*/ 75 w 140"/>
              <a:gd name="T67" fmla="*/ 72 h 140"/>
              <a:gd name="T68" fmla="*/ 74 w 140"/>
              <a:gd name="T69" fmla="*/ 81 h 140"/>
              <a:gd name="T70" fmla="*/ 65 w 140"/>
              <a:gd name="T71" fmla="*/ 59 h 140"/>
              <a:gd name="T72" fmla="*/ 68 w 140"/>
              <a:gd name="T73" fmla="*/ 64 h 140"/>
              <a:gd name="T74" fmla="*/ 65 w 140"/>
              <a:gd name="T75" fmla="*/ 57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40" h="140">
                <a:moveTo>
                  <a:pt x="14" y="65"/>
                </a:moveTo>
                <a:cubicBezTo>
                  <a:pt x="0" y="63"/>
                  <a:pt x="0" y="63"/>
                  <a:pt x="0" y="63"/>
                </a:cubicBezTo>
                <a:cubicBezTo>
                  <a:pt x="3" y="27"/>
                  <a:pt x="34" y="0"/>
                  <a:pt x="70" y="0"/>
                </a:cubicBezTo>
                <a:cubicBezTo>
                  <a:pt x="94" y="0"/>
                  <a:pt x="115" y="12"/>
                  <a:pt x="128" y="30"/>
                </a:cubicBezTo>
                <a:cubicBezTo>
                  <a:pt x="136" y="24"/>
                  <a:pt x="136" y="24"/>
                  <a:pt x="136" y="24"/>
                </a:cubicBezTo>
                <a:cubicBezTo>
                  <a:pt x="137" y="23"/>
                  <a:pt x="139" y="24"/>
                  <a:pt x="139" y="26"/>
                </a:cubicBezTo>
                <a:cubicBezTo>
                  <a:pt x="139" y="56"/>
                  <a:pt x="139" y="56"/>
                  <a:pt x="139" y="56"/>
                </a:cubicBezTo>
                <a:cubicBezTo>
                  <a:pt x="139" y="58"/>
                  <a:pt x="137" y="59"/>
                  <a:pt x="135" y="59"/>
                </a:cubicBezTo>
                <a:cubicBezTo>
                  <a:pt x="107" y="48"/>
                  <a:pt x="107" y="48"/>
                  <a:pt x="107" y="48"/>
                </a:cubicBezTo>
                <a:cubicBezTo>
                  <a:pt x="105" y="47"/>
                  <a:pt x="104" y="46"/>
                  <a:pt x="106" y="45"/>
                </a:cubicBezTo>
                <a:cubicBezTo>
                  <a:pt x="116" y="38"/>
                  <a:pt x="116" y="38"/>
                  <a:pt x="116" y="38"/>
                </a:cubicBezTo>
                <a:cubicBezTo>
                  <a:pt x="106" y="23"/>
                  <a:pt x="89" y="14"/>
                  <a:pt x="70" y="14"/>
                </a:cubicBezTo>
                <a:cubicBezTo>
                  <a:pt x="41" y="14"/>
                  <a:pt x="17" y="36"/>
                  <a:pt x="14" y="65"/>
                </a:cubicBezTo>
                <a:close/>
                <a:moveTo>
                  <a:pt x="126" y="75"/>
                </a:moveTo>
                <a:cubicBezTo>
                  <a:pt x="123" y="104"/>
                  <a:pt x="99" y="126"/>
                  <a:pt x="70" y="126"/>
                </a:cubicBezTo>
                <a:cubicBezTo>
                  <a:pt x="51" y="126"/>
                  <a:pt x="34" y="116"/>
                  <a:pt x="24" y="102"/>
                </a:cubicBezTo>
                <a:cubicBezTo>
                  <a:pt x="34" y="95"/>
                  <a:pt x="34" y="95"/>
                  <a:pt x="34" y="95"/>
                </a:cubicBezTo>
                <a:cubicBezTo>
                  <a:pt x="36" y="94"/>
                  <a:pt x="35" y="93"/>
                  <a:pt x="33" y="92"/>
                </a:cubicBezTo>
                <a:cubicBezTo>
                  <a:pt x="5" y="81"/>
                  <a:pt x="5" y="81"/>
                  <a:pt x="5" y="81"/>
                </a:cubicBezTo>
                <a:cubicBezTo>
                  <a:pt x="3" y="81"/>
                  <a:pt x="1" y="82"/>
                  <a:pt x="1" y="84"/>
                </a:cubicBezTo>
                <a:cubicBezTo>
                  <a:pt x="1" y="114"/>
                  <a:pt x="1" y="114"/>
                  <a:pt x="1" y="114"/>
                </a:cubicBezTo>
                <a:cubicBezTo>
                  <a:pt x="1" y="116"/>
                  <a:pt x="3" y="117"/>
                  <a:pt x="4" y="116"/>
                </a:cubicBezTo>
                <a:cubicBezTo>
                  <a:pt x="12" y="110"/>
                  <a:pt x="12" y="110"/>
                  <a:pt x="12" y="110"/>
                </a:cubicBezTo>
                <a:cubicBezTo>
                  <a:pt x="25" y="128"/>
                  <a:pt x="46" y="140"/>
                  <a:pt x="70" y="140"/>
                </a:cubicBezTo>
                <a:cubicBezTo>
                  <a:pt x="106" y="140"/>
                  <a:pt x="137" y="113"/>
                  <a:pt x="140" y="77"/>
                </a:cubicBezTo>
                <a:lnTo>
                  <a:pt x="126" y="75"/>
                </a:lnTo>
                <a:close/>
                <a:moveTo>
                  <a:pt x="70" y="36"/>
                </a:moveTo>
                <a:cubicBezTo>
                  <a:pt x="87" y="36"/>
                  <a:pt x="101" y="50"/>
                  <a:pt x="101" y="68"/>
                </a:cubicBezTo>
                <a:cubicBezTo>
                  <a:pt x="101" y="85"/>
                  <a:pt x="87" y="99"/>
                  <a:pt x="70" y="99"/>
                </a:cubicBezTo>
                <a:cubicBezTo>
                  <a:pt x="52" y="99"/>
                  <a:pt x="38" y="85"/>
                  <a:pt x="38" y="68"/>
                </a:cubicBezTo>
                <a:cubicBezTo>
                  <a:pt x="38" y="50"/>
                  <a:pt x="52" y="36"/>
                  <a:pt x="70" y="36"/>
                </a:cubicBezTo>
                <a:close/>
                <a:moveTo>
                  <a:pt x="74" y="49"/>
                </a:moveTo>
                <a:cubicBezTo>
                  <a:pt x="74" y="46"/>
                  <a:pt x="74" y="46"/>
                  <a:pt x="74" y="46"/>
                </a:cubicBezTo>
                <a:cubicBezTo>
                  <a:pt x="68" y="46"/>
                  <a:pt x="68" y="46"/>
                  <a:pt x="68" y="46"/>
                </a:cubicBezTo>
                <a:cubicBezTo>
                  <a:pt x="68" y="49"/>
                  <a:pt x="68" y="49"/>
                  <a:pt x="68" y="49"/>
                </a:cubicBezTo>
                <a:cubicBezTo>
                  <a:pt x="64" y="50"/>
                  <a:pt x="62" y="51"/>
                  <a:pt x="61" y="53"/>
                </a:cubicBezTo>
                <a:cubicBezTo>
                  <a:pt x="59" y="55"/>
                  <a:pt x="58" y="57"/>
                  <a:pt x="58" y="59"/>
                </a:cubicBezTo>
                <a:cubicBezTo>
                  <a:pt x="58" y="61"/>
                  <a:pt x="58" y="63"/>
                  <a:pt x="60" y="65"/>
                </a:cubicBezTo>
                <a:cubicBezTo>
                  <a:pt x="61" y="67"/>
                  <a:pt x="63" y="68"/>
                  <a:pt x="65" y="69"/>
                </a:cubicBezTo>
                <a:cubicBezTo>
                  <a:pt x="65" y="69"/>
                  <a:pt x="66" y="69"/>
                  <a:pt x="66" y="70"/>
                </a:cubicBezTo>
                <a:cubicBezTo>
                  <a:pt x="67" y="70"/>
                  <a:pt x="67" y="70"/>
                  <a:pt x="68" y="70"/>
                </a:cubicBezTo>
                <a:cubicBezTo>
                  <a:pt x="68" y="80"/>
                  <a:pt x="68" y="80"/>
                  <a:pt x="68" y="80"/>
                </a:cubicBezTo>
                <a:cubicBezTo>
                  <a:pt x="67" y="80"/>
                  <a:pt x="66" y="79"/>
                  <a:pt x="65" y="78"/>
                </a:cubicBezTo>
                <a:cubicBezTo>
                  <a:pt x="64" y="77"/>
                  <a:pt x="64" y="76"/>
                  <a:pt x="64" y="74"/>
                </a:cubicBezTo>
                <a:cubicBezTo>
                  <a:pt x="57" y="74"/>
                  <a:pt x="57" y="74"/>
                  <a:pt x="57" y="74"/>
                </a:cubicBezTo>
                <a:cubicBezTo>
                  <a:pt x="57" y="77"/>
                  <a:pt x="58" y="80"/>
                  <a:pt x="60" y="82"/>
                </a:cubicBezTo>
                <a:cubicBezTo>
                  <a:pt x="61" y="85"/>
                  <a:pt x="64" y="86"/>
                  <a:pt x="68" y="87"/>
                </a:cubicBezTo>
                <a:cubicBezTo>
                  <a:pt x="68" y="91"/>
                  <a:pt x="68" y="91"/>
                  <a:pt x="68" y="91"/>
                </a:cubicBezTo>
                <a:cubicBezTo>
                  <a:pt x="74" y="91"/>
                  <a:pt x="74" y="91"/>
                  <a:pt x="74" y="91"/>
                </a:cubicBezTo>
                <a:cubicBezTo>
                  <a:pt x="74" y="87"/>
                  <a:pt x="74" y="87"/>
                  <a:pt x="74" y="87"/>
                </a:cubicBezTo>
                <a:cubicBezTo>
                  <a:pt x="78" y="87"/>
                  <a:pt x="80" y="85"/>
                  <a:pt x="82" y="84"/>
                </a:cubicBezTo>
                <a:cubicBezTo>
                  <a:pt x="83" y="82"/>
                  <a:pt x="84" y="80"/>
                  <a:pt x="85" y="77"/>
                </a:cubicBezTo>
                <a:cubicBezTo>
                  <a:pt x="85" y="75"/>
                  <a:pt x="85" y="73"/>
                  <a:pt x="83" y="71"/>
                </a:cubicBezTo>
                <a:cubicBezTo>
                  <a:pt x="82" y="69"/>
                  <a:pt x="81" y="68"/>
                  <a:pt x="78" y="67"/>
                </a:cubicBezTo>
                <a:cubicBezTo>
                  <a:pt x="78" y="67"/>
                  <a:pt x="77" y="66"/>
                  <a:pt x="76" y="66"/>
                </a:cubicBezTo>
                <a:cubicBezTo>
                  <a:pt x="76" y="66"/>
                  <a:pt x="75" y="66"/>
                  <a:pt x="74" y="65"/>
                </a:cubicBezTo>
                <a:cubicBezTo>
                  <a:pt x="74" y="55"/>
                  <a:pt x="74" y="55"/>
                  <a:pt x="74" y="55"/>
                </a:cubicBezTo>
                <a:cubicBezTo>
                  <a:pt x="75" y="56"/>
                  <a:pt x="76" y="57"/>
                  <a:pt x="76" y="58"/>
                </a:cubicBezTo>
                <a:cubicBezTo>
                  <a:pt x="77" y="58"/>
                  <a:pt x="77" y="59"/>
                  <a:pt x="77" y="61"/>
                </a:cubicBezTo>
                <a:cubicBezTo>
                  <a:pt x="83" y="61"/>
                  <a:pt x="83" y="61"/>
                  <a:pt x="83" y="61"/>
                </a:cubicBezTo>
                <a:cubicBezTo>
                  <a:pt x="84" y="59"/>
                  <a:pt x="83" y="57"/>
                  <a:pt x="82" y="54"/>
                </a:cubicBezTo>
                <a:cubicBezTo>
                  <a:pt x="80" y="52"/>
                  <a:pt x="78" y="50"/>
                  <a:pt x="74" y="49"/>
                </a:cubicBezTo>
                <a:close/>
                <a:moveTo>
                  <a:pt x="74" y="81"/>
                </a:moveTo>
                <a:cubicBezTo>
                  <a:pt x="75" y="80"/>
                  <a:pt x="76" y="80"/>
                  <a:pt x="77" y="79"/>
                </a:cubicBezTo>
                <a:cubicBezTo>
                  <a:pt x="77" y="79"/>
                  <a:pt x="78" y="78"/>
                  <a:pt x="78" y="77"/>
                </a:cubicBezTo>
                <a:cubicBezTo>
                  <a:pt x="78" y="76"/>
                  <a:pt x="78" y="75"/>
                  <a:pt x="77" y="74"/>
                </a:cubicBezTo>
                <a:cubicBezTo>
                  <a:pt x="77" y="73"/>
                  <a:pt x="76" y="73"/>
                  <a:pt x="75" y="72"/>
                </a:cubicBezTo>
                <a:cubicBezTo>
                  <a:pt x="75" y="72"/>
                  <a:pt x="75" y="72"/>
                  <a:pt x="75" y="72"/>
                </a:cubicBezTo>
                <a:cubicBezTo>
                  <a:pt x="75" y="72"/>
                  <a:pt x="75" y="72"/>
                  <a:pt x="74" y="72"/>
                </a:cubicBezTo>
                <a:lnTo>
                  <a:pt x="74" y="81"/>
                </a:lnTo>
                <a:close/>
                <a:moveTo>
                  <a:pt x="65" y="57"/>
                </a:moveTo>
                <a:cubicBezTo>
                  <a:pt x="65" y="58"/>
                  <a:pt x="65" y="58"/>
                  <a:pt x="65" y="59"/>
                </a:cubicBezTo>
                <a:cubicBezTo>
                  <a:pt x="65" y="61"/>
                  <a:pt x="65" y="61"/>
                  <a:pt x="65" y="62"/>
                </a:cubicBezTo>
                <a:cubicBezTo>
                  <a:pt x="66" y="63"/>
                  <a:pt x="67" y="63"/>
                  <a:pt x="68" y="64"/>
                </a:cubicBezTo>
                <a:cubicBezTo>
                  <a:pt x="68" y="55"/>
                  <a:pt x="68" y="55"/>
                  <a:pt x="68" y="55"/>
                </a:cubicBezTo>
                <a:cubicBezTo>
                  <a:pt x="67" y="56"/>
                  <a:pt x="66" y="56"/>
                  <a:pt x="65" y="57"/>
                </a:cubicBezTo>
                <a:close/>
              </a:path>
            </a:pathLst>
          </a:custGeom>
          <a:solidFill>
            <a:srgbClr val="4D6156"/>
          </a:solidFill>
          <a:ln>
            <a:noFill/>
          </a:ln>
        </p:spPr>
        <p:txBody>
          <a:bodyPr vert="horz" wrap="square" lIns="64652" tIns="32327" rIns="64652" bIns="32327" numCol="1" anchor="t" anchorCtr="0" compatLnSpc="1"/>
          <a:lstStyle/>
          <a:p>
            <a:endParaRPr lang="zh-CN" altLang="en-US" sz="1700"/>
          </a:p>
        </p:txBody>
      </p:sp>
      <p:sp>
        <p:nvSpPr>
          <p:cNvPr id="20" name="文本框 19"/>
          <p:cNvSpPr txBox="1"/>
          <p:nvPr/>
        </p:nvSpPr>
        <p:spPr>
          <a:xfrm>
            <a:off x="5955251" y="2614862"/>
            <a:ext cx="1201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PART</a:t>
            </a:r>
            <a:r>
              <a:rPr kumimoji="1"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01</a:t>
            </a:r>
            <a:endParaRPr kumimoji="1" lang="zh-CN" alt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25063" y="2922639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请输入标题文字内容</a:t>
            </a:r>
            <a:endParaRPr kumimoji="1" lang="zh-CN" altLang="en-US" dirty="0"/>
          </a:p>
        </p:txBody>
      </p:sp>
      <p:sp>
        <p:nvSpPr>
          <p:cNvPr id="23" name="文本框 22"/>
          <p:cNvSpPr txBox="1"/>
          <p:nvPr/>
        </p:nvSpPr>
        <p:spPr>
          <a:xfrm>
            <a:off x="9206763" y="2614862"/>
            <a:ext cx="1201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PART</a:t>
            </a:r>
            <a:r>
              <a:rPr kumimoji="1"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02</a:t>
            </a:r>
            <a:endParaRPr kumimoji="1" lang="zh-CN" alt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676575" y="2922639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请输入标题文字内容</a:t>
            </a:r>
            <a:endParaRPr kumimoji="1" lang="zh-CN" altLang="en-US" dirty="0"/>
          </a:p>
        </p:txBody>
      </p:sp>
      <p:sp>
        <p:nvSpPr>
          <p:cNvPr id="26" name="文本框 25"/>
          <p:cNvSpPr txBox="1"/>
          <p:nvPr/>
        </p:nvSpPr>
        <p:spPr>
          <a:xfrm>
            <a:off x="5955251" y="4637742"/>
            <a:ext cx="1201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PART</a:t>
            </a:r>
            <a:r>
              <a:rPr kumimoji="1"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03</a:t>
            </a:r>
            <a:endParaRPr kumimoji="1" lang="zh-CN" alt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425063" y="4945519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请输入标题文字内容</a:t>
            </a:r>
            <a:endParaRPr kumimoji="1" lang="zh-CN" alt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9206763" y="4637742"/>
            <a:ext cx="1201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PART</a:t>
            </a:r>
            <a:r>
              <a:rPr kumimoji="1"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kumimoji="1"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04</a:t>
            </a:r>
            <a:endParaRPr kumimoji="1" lang="zh-CN" alt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676575" y="4945519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请输入标题文字内容</a:t>
            </a:r>
            <a:endParaRPr kumimoji="1" lang="zh-CN" altLang="en-US" dirty="0"/>
          </a:p>
        </p:txBody>
      </p:sp>
      <p:sp>
        <p:nvSpPr>
          <p:cNvPr id="32" name="文本框 31"/>
          <p:cNvSpPr txBox="1"/>
          <p:nvPr/>
        </p:nvSpPr>
        <p:spPr>
          <a:xfrm>
            <a:off x="2142274" y="2134851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6000" dirty="0">
                <a:solidFill>
                  <a:schemeClr val="bg1">
                    <a:lumMod val="95000"/>
                  </a:schemeClr>
                </a:solidFill>
              </a:rPr>
              <a:t>目录</a:t>
            </a:r>
            <a:endParaRPr kumimoji="1" lang="zh-CN" altLang="en-US" sz="6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998814" y="3010019"/>
            <a:ext cx="1877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>
                    <a:lumMod val="95000"/>
                  </a:schemeClr>
                </a:solidFill>
              </a:rPr>
              <a:t>CONTENTS</a:t>
            </a:r>
            <a:endParaRPr kumimoji="1" lang="zh-CN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9" grpId="0" animBg="1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 rot="5400000" flipH="1">
            <a:off x="2726391" y="332815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平行四边形 4"/>
          <p:cNvSpPr/>
          <p:nvPr/>
        </p:nvSpPr>
        <p:spPr>
          <a:xfrm rot="5400000" flipH="1">
            <a:off x="8757398" y="-1558738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平行四边形 5"/>
          <p:cNvSpPr/>
          <p:nvPr/>
        </p:nvSpPr>
        <p:spPr>
          <a:xfrm rot="5400000" flipH="1">
            <a:off x="8757398" y="2721909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平行四边形 6"/>
          <p:cNvSpPr/>
          <p:nvPr/>
        </p:nvSpPr>
        <p:spPr>
          <a:xfrm rot="5400000" flipH="1">
            <a:off x="2726391" y="4568638"/>
            <a:ext cx="5056094" cy="5224182"/>
          </a:xfrm>
          <a:prstGeom prst="parallelogram">
            <a:avLst>
              <a:gd name="adj" fmla="val 33424"/>
            </a:avLst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78699" y="2318530"/>
            <a:ext cx="5724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dirty="0">
                <a:solidFill>
                  <a:schemeClr val="bg1">
                    <a:lumMod val="95000"/>
                  </a:schemeClr>
                </a:solidFill>
              </a:rPr>
              <a:t>感谢您的耐心聆听</a:t>
            </a:r>
            <a:endParaRPr kumimoji="1" lang="zh-CN" altLang="en-US" sz="5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78698" y="3482563"/>
            <a:ext cx="6213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GB" sz="1600" dirty="0">
                <a:solidFill>
                  <a:schemeClr val="bg1">
                    <a:lumMod val="95000"/>
                  </a:schemeClr>
                </a:solidFill>
              </a:rPr>
              <a:t>汇报人：某某某</a:t>
            </a:r>
            <a:endParaRPr lang="zh-CN" altLang="en-GB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223870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983456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933905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693491" y="4447199"/>
            <a:ext cx="794513" cy="794513"/>
          </a:xfrm>
          <a:prstGeom prst="ellipse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椭圆 4"/>
          <p:cNvSpPr/>
          <p:nvPr/>
        </p:nvSpPr>
        <p:spPr>
          <a:xfrm>
            <a:off x="1428760" y="4637548"/>
            <a:ext cx="411937" cy="379796"/>
          </a:xfrm>
          <a:custGeom>
            <a:avLst/>
            <a:gdLst>
              <a:gd name="connsiteX0" fmla="*/ 469488 w 578320"/>
              <a:gd name="connsiteY0" fmla="*/ 312166 h 533197"/>
              <a:gd name="connsiteX1" fmla="*/ 523904 w 578320"/>
              <a:gd name="connsiteY1" fmla="*/ 363740 h 533197"/>
              <a:gd name="connsiteX2" fmla="*/ 523904 w 578320"/>
              <a:gd name="connsiteY2" fmla="*/ 376634 h 533197"/>
              <a:gd name="connsiteX3" fmla="*/ 527594 w 578320"/>
              <a:gd name="connsiteY3" fmla="*/ 391369 h 533197"/>
              <a:gd name="connsiteX4" fmla="*/ 512837 w 578320"/>
              <a:gd name="connsiteY4" fmla="*/ 411630 h 533197"/>
              <a:gd name="connsiteX5" fmla="*/ 498080 w 578320"/>
              <a:gd name="connsiteY5" fmla="*/ 440180 h 533197"/>
              <a:gd name="connsiteX6" fmla="*/ 529438 w 578320"/>
              <a:gd name="connsiteY6" fmla="*/ 475176 h 533197"/>
              <a:gd name="connsiteX7" fmla="*/ 578320 w 578320"/>
              <a:gd name="connsiteY7" fmla="*/ 518462 h 533197"/>
              <a:gd name="connsiteX8" fmla="*/ 485168 w 578320"/>
              <a:gd name="connsiteY8" fmla="*/ 533197 h 533197"/>
              <a:gd name="connsiteX9" fmla="*/ 477789 w 578320"/>
              <a:gd name="connsiteY9" fmla="*/ 486228 h 533197"/>
              <a:gd name="connsiteX10" fmla="*/ 481478 w 578320"/>
              <a:gd name="connsiteY10" fmla="*/ 479781 h 533197"/>
              <a:gd name="connsiteX11" fmla="*/ 480556 w 578320"/>
              <a:gd name="connsiteY11" fmla="*/ 477939 h 533197"/>
              <a:gd name="connsiteX12" fmla="*/ 471333 w 578320"/>
              <a:gd name="connsiteY12" fmla="*/ 466888 h 533197"/>
              <a:gd name="connsiteX13" fmla="*/ 467644 w 578320"/>
              <a:gd name="connsiteY13" fmla="*/ 466888 h 533197"/>
              <a:gd name="connsiteX14" fmla="*/ 458421 w 578320"/>
              <a:gd name="connsiteY14" fmla="*/ 477939 h 533197"/>
              <a:gd name="connsiteX15" fmla="*/ 458421 w 578320"/>
              <a:gd name="connsiteY15" fmla="*/ 479781 h 533197"/>
              <a:gd name="connsiteX16" fmla="*/ 462110 w 578320"/>
              <a:gd name="connsiteY16" fmla="*/ 486228 h 533197"/>
              <a:gd name="connsiteX17" fmla="*/ 454732 w 578320"/>
              <a:gd name="connsiteY17" fmla="*/ 533197 h 533197"/>
              <a:gd name="connsiteX18" fmla="*/ 361579 w 578320"/>
              <a:gd name="connsiteY18" fmla="*/ 518462 h 533197"/>
              <a:gd name="connsiteX19" fmla="*/ 409539 w 578320"/>
              <a:gd name="connsiteY19" fmla="*/ 475176 h 533197"/>
              <a:gd name="connsiteX20" fmla="*/ 440897 w 578320"/>
              <a:gd name="connsiteY20" fmla="*/ 440180 h 533197"/>
              <a:gd name="connsiteX21" fmla="*/ 427063 w 578320"/>
              <a:gd name="connsiteY21" fmla="*/ 411630 h 533197"/>
              <a:gd name="connsiteX22" fmla="*/ 411383 w 578320"/>
              <a:gd name="connsiteY22" fmla="*/ 391369 h 533197"/>
              <a:gd name="connsiteX23" fmla="*/ 415995 w 578320"/>
              <a:gd name="connsiteY23" fmla="*/ 376634 h 533197"/>
              <a:gd name="connsiteX24" fmla="*/ 415995 w 578320"/>
              <a:gd name="connsiteY24" fmla="*/ 363740 h 533197"/>
              <a:gd name="connsiteX25" fmla="*/ 469488 w 578320"/>
              <a:gd name="connsiteY25" fmla="*/ 312166 h 533197"/>
              <a:gd name="connsiteX26" fmla="*/ 107909 w 578320"/>
              <a:gd name="connsiteY26" fmla="*/ 312166 h 533197"/>
              <a:gd name="connsiteX27" fmla="*/ 162325 w 578320"/>
              <a:gd name="connsiteY27" fmla="*/ 363740 h 533197"/>
              <a:gd name="connsiteX28" fmla="*/ 162325 w 578320"/>
              <a:gd name="connsiteY28" fmla="*/ 376634 h 533197"/>
              <a:gd name="connsiteX29" fmla="*/ 166937 w 578320"/>
              <a:gd name="connsiteY29" fmla="*/ 391369 h 533197"/>
              <a:gd name="connsiteX30" fmla="*/ 151257 w 578320"/>
              <a:gd name="connsiteY30" fmla="*/ 411630 h 533197"/>
              <a:gd name="connsiteX31" fmla="*/ 137423 w 578320"/>
              <a:gd name="connsiteY31" fmla="*/ 440180 h 533197"/>
              <a:gd name="connsiteX32" fmla="*/ 167859 w 578320"/>
              <a:gd name="connsiteY32" fmla="*/ 475176 h 533197"/>
              <a:gd name="connsiteX33" fmla="*/ 216741 w 578320"/>
              <a:gd name="connsiteY33" fmla="*/ 518462 h 533197"/>
              <a:gd name="connsiteX34" fmla="*/ 123588 w 578320"/>
              <a:gd name="connsiteY34" fmla="*/ 533197 h 533197"/>
              <a:gd name="connsiteX35" fmla="*/ 116210 w 578320"/>
              <a:gd name="connsiteY35" fmla="*/ 486228 h 533197"/>
              <a:gd name="connsiteX36" fmla="*/ 119899 w 578320"/>
              <a:gd name="connsiteY36" fmla="*/ 479781 h 533197"/>
              <a:gd name="connsiteX37" fmla="*/ 119899 w 578320"/>
              <a:gd name="connsiteY37" fmla="*/ 477939 h 533197"/>
              <a:gd name="connsiteX38" fmla="*/ 109754 w 578320"/>
              <a:gd name="connsiteY38" fmla="*/ 466888 h 533197"/>
              <a:gd name="connsiteX39" fmla="*/ 106987 w 578320"/>
              <a:gd name="connsiteY39" fmla="*/ 466888 h 533197"/>
              <a:gd name="connsiteX40" fmla="*/ 96842 w 578320"/>
              <a:gd name="connsiteY40" fmla="*/ 477939 h 533197"/>
              <a:gd name="connsiteX41" fmla="*/ 96842 w 578320"/>
              <a:gd name="connsiteY41" fmla="*/ 479781 h 533197"/>
              <a:gd name="connsiteX42" fmla="*/ 100531 w 578320"/>
              <a:gd name="connsiteY42" fmla="*/ 486228 h 533197"/>
              <a:gd name="connsiteX43" fmla="*/ 93152 w 578320"/>
              <a:gd name="connsiteY43" fmla="*/ 533197 h 533197"/>
              <a:gd name="connsiteX44" fmla="*/ 0 w 578320"/>
              <a:gd name="connsiteY44" fmla="*/ 518462 h 533197"/>
              <a:gd name="connsiteX45" fmla="*/ 48882 w 578320"/>
              <a:gd name="connsiteY45" fmla="*/ 475176 h 533197"/>
              <a:gd name="connsiteX46" fmla="*/ 79318 w 578320"/>
              <a:gd name="connsiteY46" fmla="*/ 440180 h 533197"/>
              <a:gd name="connsiteX47" fmla="*/ 65483 w 578320"/>
              <a:gd name="connsiteY47" fmla="*/ 411630 h 533197"/>
              <a:gd name="connsiteX48" fmla="*/ 49804 w 578320"/>
              <a:gd name="connsiteY48" fmla="*/ 391369 h 533197"/>
              <a:gd name="connsiteX49" fmla="*/ 54416 w 578320"/>
              <a:gd name="connsiteY49" fmla="*/ 376634 h 533197"/>
              <a:gd name="connsiteX50" fmla="*/ 54416 w 578320"/>
              <a:gd name="connsiteY50" fmla="*/ 363740 h 533197"/>
              <a:gd name="connsiteX51" fmla="*/ 107909 w 578320"/>
              <a:gd name="connsiteY51" fmla="*/ 312166 h 533197"/>
              <a:gd name="connsiteX52" fmla="*/ 288717 w 578320"/>
              <a:gd name="connsiteY52" fmla="*/ 237601 h 533197"/>
              <a:gd name="connsiteX53" fmla="*/ 303485 w 578320"/>
              <a:gd name="connsiteY53" fmla="*/ 252338 h 533197"/>
              <a:gd name="connsiteX54" fmla="*/ 303485 w 578320"/>
              <a:gd name="connsiteY54" fmla="*/ 331547 h 533197"/>
              <a:gd name="connsiteX55" fmla="*/ 384708 w 578320"/>
              <a:gd name="connsiteY55" fmla="*/ 398782 h 533197"/>
              <a:gd name="connsiteX56" fmla="*/ 386554 w 578320"/>
              <a:gd name="connsiteY56" fmla="*/ 419045 h 533197"/>
              <a:gd name="connsiteX57" fmla="*/ 375478 w 578320"/>
              <a:gd name="connsiteY57" fmla="*/ 423650 h 533197"/>
              <a:gd name="connsiteX58" fmla="*/ 366248 w 578320"/>
              <a:gd name="connsiteY58" fmla="*/ 420887 h 533197"/>
              <a:gd name="connsiteX59" fmla="*/ 288717 w 578320"/>
              <a:gd name="connsiteY59" fmla="*/ 356415 h 533197"/>
              <a:gd name="connsiteX60" fmla="*/ 212108 w 578320"/>
              <a:gd name="connsiteY60" fmla="*/ 420887 h 533197"/>
              <a:gd name="connsiteX61" fmla="*/ 191802 w 578320"/>
              <a:gd name="connsiteY61" fmla="*/ 419045 h 533197"/>
              <a:gd name="connsiteX62" fmla="*/ 193648 w 578320"/>
              <a:gd name="connsiteY62" fmla="*/ 398782 h 533197"/>
              <a:gd name="connsiteX63" fmla="*/ 274872 w 578320"/>
              <a:gd name="connsiteY63" fmla="*/ 331547 h 533197"/>
              <a:gd name="connsiteX64" fmla="*/ 274872 w 578320"/>
              <a:gd name="connsiteY64" fmla="*/ 252338 h 533197"/>
              <a:gd name="connsiteX65" fmla="*/ 288717 w 578320"/>
              <a:gd name="connsiteY65" fmla="*/ 237601 h 533197"/>
              <a:gd name="connsiteX66" fmla="*/ 288699 w 578320"/>
              <a:gd name="connsiteY66" fmla="*/ 0 h 533197"/>
              <a:gd name="connsiteX67" fmla="*/ 343115 w 578320"/>
              <a:gd name="connsiteY67" fmla="*/ 50653 h 533197"/>
              <a:gd name="connsiteX68" fmla="*/ 343115 w 578320"/>
              <a:gd name="connsiteY68" fmla="*/ 63546 h 533197"/>
              <a:gd name="connsiteX69" fmla="*/ 346805 w 578320"/>
              <a:gd name="connsiteY69" fmla="*/ 78282 h 533197"/>
              <a:gd name="connsiteX70" fmla="*/ 332048 w 578320"/>
              <a:gd name="connsiteY70" fmla="*/ 98543 h 533197"/>
              <a:gd name="connsiteX71" fmla="*/ 318213 w 578320"/>
              <a:gd name="connsiteY71" fmla="*/ 127093 h 533197"/>
              <a:gd name="connsiteX72" fmla="*/ 348649 w 578320"/>
              <a:gd name="connsiteY72" fmla="*/ 163010 h 533197"/>
              <a:gd name="connsiteX73" fmla="*/ 397531 w 578320"/>
              <a:gd name="connsiteY73" fmla="*/ 206295 h 533197"/>
              <a:gd name="connsiteX74" fmla="*/ 304379 w 578320"/>
              <a:gd name="connsiteY74" fmla="*/ 220110 h 533197"/>
              <a:gd name="connsiteX75" fmla="*/ 297000 w 578320"/>
              <a:gd name="connsiteY75" fmla="*/ 173141 h 533197"/>
              <a:gd name="connsiteX76" fmla="*/ 300689 w 578320"/>
              <a:gd name="connsiteY76" fmla="*/ 167615 h 533197"/>
              <a:gd name="connsiteX77" fmla="*/ 300689 w 578320"/>
              <a:gd name="connsiteY77" fmla="*/ 164852 h 533197"/>
              <a:gd name="connsiteX78" fmla="*/ 290544 w 578320"/>
              <a:gd name="connsiteY78" fmla="*/ 154722 h 533197"/>
              <a:gd name="connsiteX79" fmla="*/ 287777 w 578320"/>
              <a:gd name="connsiteY79" fmla="*/ 154722 h 533197"/>
              <a:gd name="connsiteX80" fmla="*/ 277632 w 578320"/>
              <a:gd name="connsiteY80" fmla="*/ 164852 h 533197"/>
              <a:gd name="connsiteX81" fmla="*/ 277632 w 578320"/>
              <a:gd name="connsiteY81" fmla="*/ 167615 h 533197"/>
              <a:gd name="connsiteX82" fmla="*/ 281321 w 578320"/>
              <a:gd name="connsiteY82" fmla="*/ 173141 h 533197"/>
              <a:gd name="connsiteX83" fmla="*/ 273943 w 578320"/>
              <a:gd name="connsiteY83" fmla="*/ 221031 h 533197"/>
              <a:gd name="connsiteX84" fmla="*/ 180790 w 578320"/>
              <a:gd name="connsiteY84" fmla="*/ 206295 h 533197"/>
              <a:gd name="connsiteX85" fmla="*/ 228750 w 578320"/>
              <a:gd name="connsiteY85" fmla="*/ 163010 h 533197"/>
              <a:gd name="connsiteX86" fmla="*/ 260108 w 578320"/>
              <a:gd name="connsiteY86" fmla="*/ 127093 h 533197"/>
              <a:gd name="connsiteX87" fmla="*/ 246274 w 578320"/>
              <a:gd name="connsiteY87" fmla="*/ 98543 h 533197"/>
              <a:gd name="connsiteX88" fmla="*/ 230594 w 578320"/>
              <a:gd name="connsiteY88" fmla="*/ 78282 h 533197"/>
              <a:gd name="connsiteX89" fmla="*/ 235206 w 578320"/>
              <a:gd name="connsiteY89" fmla="*/ 63546 h 533197"/>
              <a:gd name="connsiteX90" fmla="*/ 235206 w 578320"/>
              <a:gd name="connsiteY90" fmla="*/ 50653 h 533197"/>
              <a:gd name="connsiteX91" fmla="*/ 288699 w 578320"/>
              <a:gd name="connsiteY91" fmla="*/ 0 h 53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78320" h="533197">
                <a:moveTo>
                  <a:pt x="469488" y="312166"/>
                </a:moveTo>
                <a:cubicBezTo>
                  <a:pt x="499002" y="312166"/>
                  <a:pt x="523904" y="335190"/>
                  <a:pt x="523904" y="363740"/>
                </a:cubicBezTo>
                <a:lnTo>
                  <a:pt x="523904" y="376634"/>
                </a:lnTo>
                <a:cubicBezTo>
                  <a:pt x="523904" y="376634"/>
                  <a:pt x="529438" y="381238"/>
                  <a:pt x="527594" y="391369"/>
                </a:cubicBezTo>
                <a:cubicBezTo>
                  <a:pt x="526671" y="404262"/>
                  <a:pt x="512837" y="411630"/>
                  <a:pt x="512837" y="411630"/>
                </a:cubicBezTo>
                <a:cubicBezTo>
                  <a:pt x="512837" y="411630"/>
                  <a:pt x="509147" y="430970"/>
                  <a:pt x="498080" y="440180"/>
                </a:cubicBezTo>
                <a:cubicBezTo>
                  <a:pt x="494391" y="467809"/>
                  <a:pt x="513759" y="470572"/>
                  <a:pt x="529438" y="475176"/>
                </a:cubicBezTo>
                <a:cubicBezTo>
                  <a:pt x="555263" y="483465"/>
                  <a:pt x="578320" y="485307"/>
                  <a:pt x="578320" y="518462"/>
                </a:cubicBezTo>
                <a:cubicBezTo>
                  <a:pt x="578320" y="525829"/>
                  <a:pt x="543273" y="532276"/>
                  <a:pt x="485168" y="533197"/>
                </a:cubicBezTo>
                <a:lnTo>
                  <a:pt x="477789" y="486228"/>
                </a:lnTo>
                <a:lnTo>
                  <a:pt x="481478" y="479781"/>
                </a:lnTo>
                <a:cubicBezTo>
                  <a:pt x="481478" y="478860"/>
                  <a:pt x="481478" y="477939"/>
                  <a:pt x="480556" y="477939"/>
                </a:cubicBezTo>
                <a:lnTo>
                  <a:pt x="471333" y="466888"/>
                </a:lnTo>
                <a:cubicBezTo>
                  <a:pt x="470411" y="465967"/>
                  <a:pt x="468566" y="465967"/>
                  <a:pt x="467644" y="466888"/>
                </a:cubicBezTo>
                <a:lnTo>
                  <a:pt x="458421" y="477939"/>
                </a:lnTo>
                <a:cubicBezTo>
                  <a:pt x="457499" y="477939"/>
                  <a:pt x="457499" y="478860"/>
                  <a:pt x="458421" y="479781"/>
                </a:cubicBezTo>
                <a:lnTo>
                  <a:pt x="462110" y="486228"/>
                </a:lnTo>
                <a:lnTo>
                  <a:pt x="454732" y="533197"/>
                </a:lnTo>
                <a:cubicBezTo>
                  <a:pt x="396627" y="532276"/>
                  <a:pt x="361579" y="525829"/>
                  <a:pt x="361579" y="518462"/>
                </a:cubicBezTo>
                <a:cubicBezTo>
                  <a:pt x="361579" y="485307"/>
                  <a:pt x="384637" y="483465"/>
                  <a:pt x="409539" y="475176"/>
                </a:cubicBezTo>
                <a:cubicBezTo>
                  <a:pt x="425218" y="470572"/>
                  <a:pt x="444586" y="466888"/>
                  <a:pt x="440897" y="440180"/>
                </a:cubicBezTo>
                <a:cubicBezTo>
                  <a:pt x="430752" y="430970"/>
                  <a:pt x="427063" y="411630"/>
                  <a:pt x="427063" y="411630"/>
                </a:cubicBezTo>
                <a:cubicBezTo>
                  <a:pt x="427063" y="411630"/>
                  <a:pt x="413228" y="404262"/>
                  <a:pt x="411383" y="391369"/>
                </a:cubicBezTo>
                <a:cubicBezTo>
                  <a:pt x="410461" y="381238"/>
                  <a:pt x="415995" y="376634"/>
                  <a:pt x="415995" y="376634"/>
                </a:cubicBezTo>
                <a:lnTo>
                  <a:pt x="415995" y="363740"/>
                </a:lnTo>
                <a:cubicBezTo>
                  <a:pt x="415995" y="335190"/>
                  <a:pt x="439975" y="312166"/>
                  <a:pt x="469488" y="312166"/>
                </a:cubicBezTo>
                <a:close/>
                <a:moveTo>
                  <a:pt x="107909" y="312166"/>
                </a:moveTo>
                <a:cubicBezTo>
                  <a:pt x="138345" y="312166"/>
                  <a:pt x="162325" y="335190"/>
                  <a:pt x="162325" y="363740"/>
                </a:cubicBezTo>
                <a:lnTo>
                  <a:pt x="162325" y="376634"/>
                </a:lnTo>
                <a:cubicBezTo>
                  <a:pt x="162325" y="376634"/>
                  <a:pt x="167859" y="381238"/>
                  <a:pt x="166937" y="391369"/>
                </a:cubicBezTo>
                <a:cubicBezTo>
                  <a:pt x="165092" y="404262"/>
                  <a:pt x="151257" y="411630"/>
                  <a:pt x="151257" y="411630"/>
                </a:cubicBezTo>
                <a:cubicBezTo>
                  <a:pt x="151257" y="411630"/>
                  <a:pt x="147568" y="430970"/>
                  <a:pt x="137423" y="440180"/>
                </a:cubicBezTo>
                <a:cubicBezTo>
                  <a:pt x="132811" y="467809"/>
                  <a:pt x="152180" y="470572"/>
                  <a:pt x="167859" y="475176"/>
                </a:cubicBezTo>
                <a:cubicBezTo>
                  <a:pt x="193684" y="483465"/>
                  <a:pt x="216741" y="485307"/>
                  <a:pt x="216741" y="518462"/>
                </a:cubicBezTo>
                <a:cubicBezTo>
                  <a:pt x="216741" y="525829"/>
                  <a:pt x="181693" y="532276"/>
                  <a:pt x="123588" y="533197"/>
                </a:cubicBezTo>
                <a:lnTo>
                  <a:pt x="116210" y="486228"/>
                </a:lnTo>
                <a:lnTo>
                  <a:pt x="119899" y="479781"/>
                </a:lnTo>
                <a:cubicBezTo>
                  <a:pt x="120821" y="478860"/>
                  <a:pt x="119899" y="477939"/>
                  <a:pt x="119899" y="477939"/>
                </a:cubicBezTo>
                <a:lnTo>
                  <a:pt x="109754" y="466888"/>
                </a:lnTo>
                <a:cubicBezTo>
                  <a:pt x="108832" y="465967"/>
                  <a:pt x="107909" y="465967"/>
                  <a:pt x="106987" y="466888"/>
                </a:cubicBezTo>
                <a:lnTo>
                  <a:pt x="96842" y="477939"/>
                </a:lnTo>
                <a:cubicBezTo>
                  <a:pt x="96842" y="477939"/>
                  <a:pt x="95919" y="478860"/>
                  <a:pt x="96842" y="479781"/>
                </a:cubicBezTo>
                <a:lnTo>
                  <a:pt x="100531" y="486228"/>
                </a:lnTo>
                <a:lnTo>
                  <a:pt x="93152" y="533197"/>
                </a:lnTo>
                <a:cubicBezTo>
                  <a:pt x="35047" y="532276"/>
                  <a:pt x="0" y="525829"/>
                  <a:pt x="0" y="518462"/>
                </a:cubicBezTo>
                <a:cubicBezTo>
                  <a:pt x="0" y="485307"/>
                  <a:pt x="23057" y="483465"/>
                  <a:pt x="48882" y="475176"/>
                </a:cubicBezTo>
                <a:cubicBezTo>
                  <a:pt x="64561" y="470572"/>
                  <a:pt x="83929" y="466888"/>
                  <a:pt x="79318" y="440180"/>
                </a:cubicBezTo>
                <a:cubicBezTo>
                  <a:pt x="69173" y="430970"/>
                  <a:pt x="65483" y="411630"/>
                  <a:pt x="65483" y="411630"/>
                </a:cubicBezTo>
                <a:cubicBezTo>
                  <a:pt x="65483" y="411630"/>
                  <a:pt x="51649" y="404262"/>
                  <a:pt x="49804" y="391369"/>
                </a:cubicBezTo>
                <a:cubicBezTo>
                  <a:pt x="48882" y="381238"/>
                  <a:pt x="54416" y="376634"/>
                  <a:pt x="54416" y="376634"/>
                </a:cubicBezTo>
                <a:lnTo>
                  <a:pt x="54416" y="363740"/>
                </a:lnTo>
                <a:cubicBezTo>
                  <a:pt x="54416" y="335190"/>
                  <a:pt x="78396" y="312166"/>
                  <a:pt x="107909" y="312166"/>
                </a:cubicBezTo>
                <a:close/>
                <a:moveTo>
                  <a:pt x="288717" y="237601"/>
                </a:moveTo>
                <a:cubicBezTo>
                  <a:pt x="297024" y="237601"/>
                  <a:pt x="303485" y="244048"/>
                  <a:pt x="303485" y="252338"/>
                </a:cubicBezTo>
                <a:lnTo>
                  <a:pt x="303485" y="331547"/>
                </a:lnTo>
                <a:lnTo>
                  <a:pt x="384708" y="398782"/>
                </a:lnTo>
                <a:cubicBezTo>
                  <a:pt x="390246" y="403387"/>
                  <a:pt x="391169" y="412598"/>
                  <a:pt x="386554" y="419045"/>
                </a:cubicBezTo>
                <a:cubicBezTo>
                  <a:pt x="383785" y="421808"/>
                  <a:pt x="379170" y="423650"/>
                  <a:pt x="375478" y="423650"/>
                </a:cubicBezTo>
                <a:cubicBezTo>
                  <a:pt x="371786" y="423650"/>
                  <a:pt x="369017" y="422729"/>
                  <a:pt x="366248" y="420887"/>
                </a:cubicBezTo>
                <a:lnTo>
                  <a:pt x="288717" y="356415"/>
                </a:lnTo>
                <a:lnTo>
                  <a:pt x="212108" y="420887"/>
                </a:lnTo>
                <a:cubicBezTo>
                  <a:pt x="205647" y="425492"/>
                  <a:pt x="196417" y="424571"/>
                  <a:pt x="191802" y="419045"/>
                </a:cubicBezTo>
                <a:cubicBezTo>
                  <a:pt x="186264" y="412598"/>
                  <a:pt x="187187" y="403387"/>
                  <a:pt x="193648" y="398782"/>
                </a:cubicBezTo>
                <a:lnTo>
                  <a:pt x="274872" y="331547"/>
                </a:lnTo>
                <a:lnTo>
                  <a:pt x="274872" y="252338"/>
                </a:lnTo>
                <a:cubicBezTo>
                  <a:pt x="274872" y="244048"/>
                  <a:pt x="281333" y="237601"/>
                  <a:pt x="288717" y="237601"/>
                </a:cubicBezTo>
                <a:close/>
                <a:moveTo>
                  <a:pt x="288699" y="0"/>
                </a:moveTo>
                <a:cubicBezTo>
                  <a:pt x="318213" y="0"/>
                  <a:pt x="343115" y="22103"/>
                  <a:pt x="343115" y="50653"/>
                </a:cubicBezTo>
                <a:lnTo>
                  <a:pt x="343115" y="63546"/>
                </a:lnTo>
                <a:cubicBezTo>
                  <a:pt x="343115" y="63546"/>
                  <a:pt x="348649" y="68151"/>
                  <a:pt x="346805" y="78282"/>
                </a:cubicBezTo>
                <a:cubicBezTo>
                  <a:pt x="345882" y="92096"/>
                  <a:pt x="332048" y="98543"/>
                  <a:pt x="332048" y="98543"/>
                </a:cubicBezTo>
                <a:cubicBezTo>
                  <a:pt x="332048" y="98543"/>
                  <a:pt x="328358" y="117883"/>
                  <a:pt x="318213" y="127093"/>
                </a:cubicBezTo>
                <a:cubicBezTo>
                  <a:pt x="313602" y="154722"/>
                  <a:pt x="332970" y="157484"/>
                  <a:pt x="348649" y="163010"/>
                </a:cubicBezTo>
                <a:cubicBezTo>
                  <a:pt x="374474" y="171299"/>
                  <a:pt x="397531" y="172220"/>
                  <a:pt x="397531" y="206295"/>
                </a:cubicBezTo>
                <a:cubicBezTo>
                  <a:pt x="397531" y="212742"/>
                  <a:pt x="362484" y="219189"/>
                  <a:pt x="304379" y="220110"/>
                </a:cubicBezTo>
                <a:lnTo>
                  <a:pt x="297000" y="173141"/>
                </a:lnTo>
                <a:lnTo>
                  <a:pt x="300689" y="167615"/>
                </a:lnTo>
                <a:cubicBezTo>
                  <a:pt x="300689" y="166694"/>
                  <a:pt x="300689" y="165773"/>
                  <a:pt x="300689" y="164852"/>
                </a:cubicBezTo>
                <a:lnTo>
                  <a:pt x="290544" y="154722"/>
                </a:lnTo>
                <a:cubicBezTo>
                  <a:pt x="289622" y="153801"/>
                  <a:pt x="287777" y="153801"/>
                  <a:pt x="287777" y="154722"/>
                </a:cubicBezTo>
                <a:lnTo>
                  <a:pt x="277632" y="164852"/>
                </a:lnTo>
                <a:cubicBezTo>
                  <a:pt x="276710" y="165773"/>
                  <a:pt x="276710" y="166694"/>
                  <a:pt x="277632" y="167615"/>
                </a:cubicBezTo>
                <a:lnTo>
                  <a:pt x="281321" y="173141"/>
                </a:lnTo>
                <a:lnTo>
                  <a:pt x="273943" y="221031"/>
                </a:lnTo>
                <a:cubicBezTo>
                  <a:pt x="215838" y="219189"/>
                  <a:pt x="180790" y="212742"/>
                  <a:pt x="180790" y="206295"/>
                </a:cubicBezTo>
                <a:cubicBezTo>
                  <a:pt x="180790" y="172220"/>
                  <a:pt x="203848" y="171299"/>
                  <a:pt x="228750" y="163010"/>
                </a:cubicBezTo>
                <a:cubicBezTo>
                  <a:pt x="244429" y="157484"/>
                  <a:pt x="264720" y="154722"/>
                  <a:pt x="260108" y="127093"/>
                </a:cubicBezTo>
                <a:cubicBezTo>
                  <a:pt x="249963" y="117883"/>
                  <a:pt x="246274" y="98543"/>
                  <a:pt x="246274" y="98543"/>
                </a:cubicBezTo>
                <a:cubicBezTo>
                  <a:pt x="246274" y="98543"/>
                  <a:pt x="232439" y="92096"/>
                  <a:pt x="230594" y="78282"/>
                </a:cubicBezTo>
                <a:cubicBezTo>
                  <a:pt x="229672" y="68151"/>
                  <a:pt x="235206" y="63546"/>
                  <a:pt x="235206" y="63546"/>
                </a:cubicBezTo>
                <a:lnTo>
                  <a:pt x="235206" y="50653"/>
                </a:lnTo>
                <a:cubicBezTo>
                  <a:pt x="235206" y="22103"/>
                  <a:pt x="259186" y="0"/>
                  <a:pt x="2886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椭圆 18"/>
          <p:cNvSpPr/>
          <p:nvPr/>
        </p:nvSpPr>
        <p:spPr>
          <a:xfrm>
            <a:off x="5138795" y="4690684"/>
            <a:ext cx="411937" cy="350799"/>
          </a:xfrm>
          <a:custGeom>
            <a:avLst/>
            <a:gdLst>
              <a:gd name="connsiteX0" fmla="*/ 303714 w 607639"/>
              <a:gd name="connsiteY0" fmla="*/ 173520 h 517456"/>
              <a:gd name="connsiteX1" fmla="*/ 337586 w 607639"/>
              <a:gd name="connsiteY1" fmla="*/ 207321 h 517456"/>
              <a:gd name="connsiteX2" fmla="*/ 303714 w 607639"/>
              <a:gd name="connsiteY2" fmla="*/ 241122 h 517456"/>
              <a:gd name="connsiteX3" fmla="*/ 269842 w 607639"/>
              <a:gd name="connsiteY3" fmla="*/ 207321 h 517456"/>
              <a:gd name="connsiteX4" fmla="*/ 303714 w 607639"/>
              <a:gd name="connsiteY4" fmla="*/ 173520 h 517456"/>
              <a:gd name="connsiteX5" fmla="*/ 303758 w 607639"/>
              <a:gd name="connsiteY5" fmla="*/ 139994 h 517456"/>
              <a:gd name="connsiteX6" fmla="*/ 236373 w 607639"/>
              <a:gd name="connsiteY6" fmla="*/ 207277 h 517456"/>
              <a:gd name="connsiteX7" fmla="*/ 303758 w 607639"/>
              <a:gd name="connsiteY7" fmla="*/ 274559 h 517456"/>
              <a:gd name="connsiteX8" fmla="*/ 371054 w 607639"/>
              <a:gd name="connsiteY8" fmla="*/ 207277 h 517456"/>
              <a:gd name="connsiteX9" fmla="*/ 303758 w 607639"/>
              <a:gd name="connsiteY9" fmla="*/ 139994 h 517456"/>
              <a:gd name="connsiteX10" fmla="*/ 282839 w 607639"/>
              <a:gd name="connsiteY10" fmla="*/ 68801 h 517456"/>
              <a:gd name="connsiteX11" fmla="*/ 303669 w 607639"/>
              <a:gd name="connsiteY11" fmla="*/ 68801 h 517456"/>
              <a:gd name="connsiteX12" fmla="*/ 303847 w 607639"/>
              <a:gd name="connsiteY12" fmla="*/ 68801 h 517456"/>
              <a:gd name="connsiteX13" fmla="*/ 324588 w 607639"/>
              <a:gd name="connsiteY13" fmla="*/ 68801 h 517456"/>
              <a:gd name="connsiteX14" fmla="*/ 327703 w 607639"/>
              <a:gd name="connsiteY14" fmla="*/ 99465 h 517456"/>
              <a:gd name="connsiteX15" fmla="*/ 363221 w 607639"/>
              <a:gd name="connsiteY15" fmla="*/ 114219 h 517456"/>
              <a:gd name="connsiteX16" fmla="*/ 387166 w 607639"/>
              <a:gd name="connsiteY16" fmla="*/ 94665 h 517456"/>
              <a:gd name="connsiteX17" fmla="*/ 416541 w 607639"/>
              <a:gd name="connsiteY17" fmla="*/ 124085 h 517456"/>
              <a:gd name="connsiteX18" fmla="*/ 396958 w 607639"/>
              <a:gd name="connsiteY18" fmla="*/ 147993 h 517456"/>
              <a:gd name="connsiteX19" fmla="*/ 411645 w 607639"/>
              <a:gd name="connsiteY19" fmla="*/ 183457 h 517456"/>
              <a:gd name="connsiteX20" fmla="*/ 442445 w 607639"/>
              <a:gd name="connsiteY20" fmla="*/ 186479 h 517456"/>
              <a:gd name="connsiteX21" fmla="*/ 442445 w 607639"/>
              <a:gd name="connsiteY21" fmla="*/ 228075 h 517456"/>
              <a:gd name="connsiteX22" fmla="*/ 411645 w 607639"/>
              <a:gd name="connsiteY22" fmla="*/ 231185 h 517456"/>
              <a:gd name="connsiteX23" fmla="*/ 396958 w 607639"/>
              <a:gd name="connsiteY23" fmla="*/ 266649 h 517456"/>
              <a:gd name="connsiteX24" fmla="*/ 416541 w 607639"/>
              <a:gd name="connsiteY24" fmla="*/ 290558 h 517456"/>
              <a:gd name="connsiteX25" fmla="*/ 387166 w 607639"/>
              <a:gd name="connsiteY25" fmla="*/ 319977 h 517456"/>
              <a:gd name="connsiteX26" fmla="*/ 363221 w 607639"/>
              <a:gd name="connsiteY26" fmla="*/ 300423 h 517456"/>
              <a:gd name="connsiteX27" fmla="*/ 327703 w 607639"/>
              <a:gd name="connsiteY27" fmla="*/ 315177 h 517456"/>
              <a:gd name="connsiteX28" fmla="*/ 324588 w 607639"/>
              <a:gd name="connsiteY28" fmla="*/ 345841 h 517456"/>
              <a:gd name="connsiteX29" fmla="*/ 303847 w 607639"/>
              <a:gd name="connsiteY29" fmla="*/ 345841 h 517456"/>
              <a:gd name="connsiteX30" fmla="*/ 303669 w 607639"/>
              <a:gd name="connsiteY30" fmla="*/ 345841 h 517456"/>
              <a:gd name="connsiteX31" fmla="*/ 282839 w 607639"/>
              <a:gd name="connsiteY31" fmla="*/ 345841 h 517456"/>
              <a:gd name="connsiteX32" fmla="*/ 279813 w 607639"/>
              <a:gd name="connsiteY32" fmla="*/ 315177 h 517456"/>
              <a:gd name="connsiteX33" fmla="*/ 244295 w 607639"/>
              <a:gd name="connsiteY33" fmla="*/ 300423 h 517456"/>
              <a:gd name="connsiteX34" fmla="*/ 220350 w 607639"/>
              <a:gd name="connsiteY34" fmla="*/ 319977 h 517456"/>
              <a:gd name="connsiteX35" fmla="*/ 190886 w 607639"/>
              <a:gd name="connsiteY35" fmla="*/ 290558 h 517456"/>
              <a:gd name="connsiteX36" fmla="*/ 210558 w 607639"/>
              <a:gd name="connsiteY36" fmla="*/ 266649 h 517456"/>
              <a:gd name="connsiteX37" fmla="*/ 195782 w 607639"/>
              <a:gd name="connsiteY37" fmla="*/ 231185 h 517456"/>
              <a:gd name="connsiteX38" fmla="*/ 164982 w 607639"/>
              <a:gd name="connsiteY38" fmla="*/ 228075 h 517456"/>
              <a:gd name="connsiteX39" fmla="*/ 164982 w 607639"/>
              <a:gd name="connsiteY39" fmla="*/ 186568 h 517456"/>
              <a:gd name="connsiteX40" fmla="*/ 195782 w 607639"/>
              <a:gd name="connsiteY40" fmla="*/ 183457 h 517456"/>
              <a:gd name="connsiteX41" fmla="*/ 210558 w 607639"/>
              <a:gd name="connsiteY41" fmla="*/ 147993 h 517456"/>
              <a:gd name="connsiteX42" fmla="*/ 190886 w 607639"/>
              <a:gd name="connsiteY42" fmla="*/ 124085 h 517456"/>
              <a:gd name="connsiteX43" fmla="*/ 220350 w 607639"/>
              <a:gd name="connsiteY43" fmla="*/ 94665 h 517456"/>
              <a:gd name="connsiteX44" fmla="*/ 244295 w 607639"/>
              <a:gd name="connsiteY44" fmla="*/ 114219 h 517456"/>
              <a:gd name="connsiteX45" fmla="*/ 279813 w 607639"/>
              <a:gd name="connsiteY45" fmla="*/ 99465 h 517456"/>
              <a:gd name="connsiteX46" fmla="*/ 38005 w 607639"/>
              <a:gd name="connsiteY46" fmla="*/ 37951 h 517456"/>
              <a:gd name="connsiteX47" fmla="*/ 38005 w 607639"/>
              <a:gd name="connsiteY47" fmla="*/ 376049 h 517456"/>
              <a:gd name="connsiteX48" fmla="*/ 569634 w 607639"/>
              <a:gd name="connsiteY48" fmla="*/ 376049 h 517456"/>
              <a:gd name="connsiteX49" fmla="*/ 569634 w 607639"/>
              <a:gd name="connsiteY49" fmla="*/ 37951 h 517456"/>
              <a:gd name="connsiteX50" fmla="*/ 28482 w 607639"/>
              <a:gd name="connsiteY50" fmla="*/ 0 h 517456"/>
              <a:gd name="connsiteX51" fmla="*/ 579157 w 607639"/>
              <a:gd name="connsiteY51" fmla="*/ 0 h 517456"/>
              <a:gd name="connsiteX52" fmla="*/ 607639 w 607639"/>
              <a:gd name="connsiteY52" fmla="*/ 28441 h 517456"/>
              <a:gd name="connsiteX53" fmla="*/ 607639 w 607639"/>
              <a:gd name="connsiteY53" fmla="*/ 385559 h 517456"/>
              <a:gd name="connsiteX54" fmla="*/ 579157 w 607639"/>
              <a:gd name="connsiteY54" fmla="*/ 414000 h 517456"/>
              <a:gd name="connsiteX55" fmla="*/ 351304 w 607639"/>
              <a:gd name="connsiteY55" fmla="*/ 414000 h 517456"/>
              <a:gd name="connsiteX56" fmla="*/ 351304 w 607639"/>
              <a:gd name="connsiteY56" fmla="*/ 479593 h 517456"/>
              <a:gd name="connsiteX57" fmla="*/ 437906 w 607639"/>
              <a:gd name="connsiteY57" fmla="*/ 479593 h 517456"/>
              <a:gd name="connsiteX58" fmla="*/ 437906 w 607639"/>
              <a:gd name="connsiteY58" fmla="*/ 517456 h 517456"/>
              <a:gd name="connsiteX59" fmla="*/ 169733 w 607639"/>
              <a:gd name="connsiteY59" fmla="*/ 517456 h 517456"/>
              <a:gd name="connsiteX60" fmla="*/ 169733 w 607639"/>
              <a:gd name="connsiteY60" fmla="*/ 479593 h 517456"/>
              <a:gd name="connsiteX61" fmla="*/ 256335 w 607639"/>
              <a:gd name="connsiteY61" fmla="*/ 479593 h 517456"/>
              <a:gd name="connsiteX62" fmla="*/ 256335 w 607639"/>
              <a:gd name="connsiteY62" fmla="*/ 414000 h 517456"/>
              <a:gd name="connsiteX63" fmla="*/ 28482 w 607639"/>
              <a:gd name="connsiteY63" fmla="*/ 414000 h 517456"/>
              <a:gd name="connsiteX64" fmla="*/ 0 w 607639"/>
              <a:gd name="connsiteY64" fmla="*/ 385559 h 517456"/>
              <a:gd name="connsiteX65" fmla="*/ 0 w 607639"/>
              <a:gd name="connsiteY65" fmla="*/ 28441 h 517456"/>
              <a:gd name="connsiteX66" fmla="*/ 28482 w 607639"/>
              <a:gd name="connsiteY66" fmla="*/ 0 h 51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07639" h="517456">
                <a:moveTo>
                  <a:pt x="303714" y="173520"/>
                </a:moveTo>
                <a:cubicBezTo>
                  <a:pt x="322421" y="173520"/>
                  <a:pt x="337586" y="188653"/>
                  <a:pt x="337586" y="207321"/>
                </a:cubicBezTo>
                <a:cubicBezTo>
                  <a:pt x="337586" y="225989"/>
                  <a:pt x="322421" y="241122"/>
                  <a:pt x="303714" y="241122"/>
                </a:cubicBezTo>
                <a:cubicBezTo>
                  <a:pt x="285007" y="241122"/>
                  <a:pt x="269842" y="225989"/>
                  <a:pt x="269842" y="207321"/>
                </a:cubicBezTo>
                <a:cubicBezTo>
                  <a:pt x="269842" y="188653"/>
                  <a:pt x="285007" y="173520"/>
                  <a:pt x="303714" y="173520"/>
                </a:cubicBezTo>
                <a:close/>
                <a:moveTo>
                  <a:pt x="303758" y="139994"/>
                </a:moveTo>
                <a:cubicBezTo>
                  <a:pt x="266549" y="139994"/>
                  <a:pt x="236373" y="170125"/>
                  <a:pt x="236373" y="207277"/>
                </a:cubicBezTo>
                <a:cubicBezTo>
                  <a:pt x="236373" y="244517"/>
                  <a:pt x="266549" y="274559"/>
                  <a:pt x="303758" y="274559"/>
                </a:cubicBezTo>
                <a:cubicBezTo>
                  <a:pt x="340967" y="274559"/>
                  <a:pt x="371054" y="244517"/>
                  <a:pt x="371054" y="207277"/>
                </a:cubicBezTo>
                <a:cubicBezTo>
                  <a:pt x="371054" y="170125"/>
                  <a:pt x="340967" y="139994"/>
                  <a:pt x="303758" y="139994"/>
                </a:cubicBezTo>
                <a:close/>
                <a:moveTo>
                  <a:pt x="282839" y="68801"/>
                </a:moveTo>
                <a:lnTo>
                  <a:pt x="303669" y="68801"/>
                </a:lnTo>
                <a:lnTo>
                  <a:pt x="303847" y="68801"/>
                </a:lnTo>
                <a:lnTo>
                  <a:pt x="324588" y="68801"/>
                </a:lnTo>
                <a:lnTo>
                  <a:pt x="327703" y="99465"/>
                </a:lnTo>
                <a:cubicBezTo>
                  <a:pt x="340522" y="102309"/>
                  <a:pt x="352450" y="107375"/>
                  <a:pt x="363221" y="114219"/>
                </a:cubicBezTo>
                <a:lnTo>
                  <a:pt x="387166" y="94665"/>
                </a:lnTo>
                <a:lnTo>
                  <a:pt x="416541" y="124085"/>
                </a:lnTo>
                <a:lnTo>
                  <a:pt x="396958" y="147993"/>
                </a:lnTo>
                <a:cubicBezTo>
                  <a:pt x="403812" y="158748"/>
                  <a:pt x="408797" y="170658"/>
                  <a:pt x="411645" y="183457"/>
                </a:cubicBezTo>
                <a:lnTo>
                  <a:pt x="442445" y="186479"/>
                </a:lnTo>
                <a:lnTo>
                  <a:pt x="442445" y="228075"/>
                </a:lnTo>
                <a:lnTo>
                  <a:pt x="411645" y="231185"/>
                </a:lnTo>
                <a:cubicBezTo>
                  <a:pt x="408886" y="243984"/>
                  <a:pt x="403812" y="255894"/>
                  <a:pt x="396958" y="266649"/>
                </a:cubicBezTo>
                <a:lnTo>
                  <a:pt x="416541" y="290558"/>
                </a:lnTo>
                <a:lnTo>
                  <a:pt x="387166" y="319977"/>
                </a:lnTo>
                <a:lnTo>
                  <a:pt x="363221" y="300423"/>
                </a:lnTo>
                <a:cubicBezTo>
                  <a:pt x="352450" y="307267"/>
                  <a:pt x="340522" y="312333"/>
                  <a:pt x="327703" y="315177"/>
                </a:cubicBezTo>
                <a:lnTo>
                  <a:pt x="324588" y="345841"/>
                </a:lnTo>
                <a:lnTo>
                  <a:pt x="303847" y="345841"/>
                </a:lnTo>
                <a:lnTo>
                  <a:pt x="303669" y="345841"/>
                </a:lnTo>
                <a:lnTo>
                  <a:pt x="282839" y="345841"/>
                </a:lnTo>
                <a:lnTo>
                  <a:pt x="279813" y="315177"/>
                </a:lnTo>
                <a:cubicBezTo>
                  <a:pt x="266994" y="312333"/>
                  <a:pt x="254977" y="307267"/>
                  <a:pt x="244295" y="300423"/>
                </a:cubicBezTo>
                <a:lnTo>
                  <a:pt x="220350" y="319977"/>
                </a:lnTo>
                <a:lnTo>
                  <a:pt x="190886" y="290558"/>
                </a:lnTo>
                <a:lnTo>
                  <a:pt x="210558" y="266649"/>
                </a:lnTo>
                <a:cubicBezTo>
                  <a:pt x="203704" y="255894"/>
                  <a:pt x="198630" y="243984"/>
                  <a:pt x="195782" y="231185"/>
                </a:cubicBezTo>
                <a:lnTo>
                  <a:pt x="164982" y="228075"/>
                </a:lnTo>
                <a:lnTo>
                  <a:pt x="164982" y="186568"/>
                </a:lnTo>
                <a:lnTo>
                  <a:pt x="195782" y="183457"/>
                </a:lnTo>
                <a:cubicBezTo>
                  <a:pt x="198630" y="170658"/>
                  <a:pt x="203704" y="158748"/>
                  <a:pt x="210558" y="147993"/>
                </a:cubicBezTo>
                <a:lnTo>
                  <a:pt x="190886" y="124085"/>
                </a:lnTo>
                <a:lnTo>
                  <a:pt x="220350" y="94665"/>
                </a:lnTo>
                <a:lnTo>
                  <a:pt x="244295" y="114219"/>
                </a:lnTo>
                <a:cubicBezTo>
                  <a:pt x="254977" y="107375"/>
                  <a:pt x="266905" y="102309"/>
                  <a:pt x="279813" y="99465"/>
                </a:cubicBezTo>
                <a:close/>
                <a:moveTo>
                  <a:pt x="38005" y="37951"/>
                </a:moveTo>
                <a:lnTo>
                  <a:pt x="38005" y="376049"/>
                </a:lnTo>
                <a:lnTo>
                  <a:pt x="569634" y="376049"/>
                </a:lnTo>
                <a:lnTo>
                  <a:pt x="569634" y="37951"/>
                </a:lnTo>
                <a:close/>
                <a:moveTo>
                  <a:pt x="28482" y="0"/>
                </a:moveTo>
                <a:lnTo>
                  <a:pt x="579157" y="0"/>
                </a:lnTo>
                <a:cubicBezTo>
                  <a:pt x="594822" y="0"/>
                  <a:pt x="607639" y="12799"/>
                  <a:pt x="607639" y="28441"/>
                </a:cubicBezTo>
                <a:lnTo>
                  <a:pt x="607639" y="385559"/>
                </a:lnTo>
                <a:cubicBezTo>
                  <a:pt x="607639" y="401202"/>
                  <a:pt x="594822" y="414000"/>
                  <a:pt x="579157" y="414000"/>
                </a:cubicBezTo>
                <a:lnTo>
                  <a:pt x="351304" y="414000"/>
                </a:lnTo>
                <a:lnTo>
                  <a:pt x="351304" y="479593"/>
                </a:lnTo>
                <a:lnTo>
                  <a:pt x="437906" y="479593"/>
                </a:lnTo>
                <a:lnTo>
                  <a:pt x="437906" y="517456"/>
                </a:lnTo>
                <a:lnTo>
                  <a:pt x="169733" y="517456"/>
                </a:lnTo>
                <a:lnTo>
                  <a:pt x="169733" y="479593"/>
                </a:lnTo>
                <a:lnTo>
                  <a:pt x="256335" y="479593"/>
                </a:lnTo>
                <a:lnTo>
                  <a:pt x="256335" y="414000"/>
                </a:lnTo>
                <a:lnTo>
                  <a:pt x="28482" y="414000"/>
                </a:lnTo>
                <a:cubicBezTo>
                  <a:pt x="12817" y="414000"/>
                  <a:pt x="0" y="401202"/>
                  <a:pt x="0" y="385559"/>
                </a:cubicBezTo>
                <a:lnTo>
                  <a:pt x="0" y="28441"/>
                </a:lnTo>
                <a:cubicBezTo>
                  <a:pt x="0" y="12799"/>
                  <a:pt x="12817" y="0"/>
                  <a:pt x="284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椭圆 27"/>
          <p:cNvSpPr/>
          <p:nvPr/>
        </p:nvSpPr>
        <p:spPr>
          <a:xfrm>
            <a:off x="3195015" y="4672994"/>
            <a:ext cx="398599" cy="411937"/>
          </a:xfrm>
          <a:custGeom>
            <a:avLst/>
            <a:gdLst>
              <a:gd name="T0" fmla="*/ 743 w 743"/>
              <a:gd name="T1" fmla="*/ 27 h 769"/>
              <a:gd name="T2" fmla="*/ 736 w 743"/>
              <a:gd name="T3" fmla="*/ 8 h 769"/>
              <a:gd name="T4" fmla="*/ 717 w 743"/>
              <a:gd name="T5" fmla="*/ 0 h 769"/>
              <a:gd name="T6" fmla="*/ 599 w 743"/>
              <a:gd name="T7" fmla="*/ 0 h 769"/>
              <a:gd name="T8" fmla="*/ 591 w 743"/>
              <a:gd name="T9" fmla="*/ 1 h 769"/>
              <a:gd name="T10" fmla="*/ 569 w 743"/>
              <a:gd name="T11" fmla="*/ 1 h 769"/>
              <a:gd name="T12" fmla="*/ 555 w 743"/>
              <a:gd name="T13" fmla="*/ 2 h 769"/>
              <a:gd name="T14" fmla="*/ 184 w 743"/>
              <a:gd name="T15" fmla="*/ 2 h 769"/>
              <a:gd name="T16" fmla="*/ 171 w 743"/>
              <a:gd name="T17" fmla="*/ 1 h 769"/>
              <a:gd name="T18" fmla="*/ 152 w 743"/>
              <a:gd name="T19" fmla="*/ 1 h 769"/>
              <a:gd name="T20" fmla="*/ 144 w 743"/>
              <a:gd name="T21" fmla="*/ 0 h 769"/>
              <a:gd name="T22" fmla="*/ 26 w 743"/>
              <a:gd name="T23" fmla="*/ 0 h 769"/>
              <a:gd name="T24" fmla="*/ 8 w 743"/>
              <a:gd name="T25" fmla="*/ 8 h 769"/>
              <a:gd name="T26" fmla="*/ 0 w 743"/>
              <a:gd name="T27" fmla="*/ 27 h 769"/>
              <a:gd name="T28" fmla="*/ 118 w 743"/>
              <a:gd name="T29" fmla="*/ 266 h 769"/>
              <a:gd name="T30" fmla="*/ 118 w 743"/>
              <a:gd name="T31" fmla="*/ 267 h 769"/>
              <a:gd name="T32" fmla="*/ 118 w 743"/>
              <a:gd name="T33" fmla="*/ 270 h 769"/>
              <a:gd name="T34" fmla="*/ 342 w 743"/>
              <a:gd name="T35" fmla="*/ 511 h 769"/>
              <a:gd name="T36" fmla="*/ 342 w 743"/>
              <a:gd name="T37" fmla="*/ 713 h 769"/>
              <a:gd name="T38" fmla="*/ 242 w 743"/>
              <a:gd name="T39" fmla="*/ 713 h 769"/>
              <a:gd name="T40" fmla="*/ 228 w 743"/>
              <a:gd name="T41" fmla="*/ 727 h 769"/>
              <a:gd name="T42" fmla="*/ 228 w 743"/>
              <a:gd name="T43" fmla="*/ 756 h 769"/>
              <a:gd name="T44" fmla="*/ 242 w 743"/>
              <a:gd name="T45" fmla="*/ 769 h 769"/>
              <a:gd name="T46" fmla="*/ 498 w 743"/>
              <a:gd name="T47" fmla="*/ 769 h 769"/>
              <a:gd name="T48" fmla="*/ 511 w 743"/>
              <a:gd name="T49" fmla="*/ 756 h 769"/>
              <a:gd name="T50" fmla="*/ 511 w 743"/>
              <a:gd name="T51" fmla="*/ 727 h 769"/>
              <a:gd name="T52" fmla="*/ 498 w 743"/>
              <a:gd name="T53" fmla="*/ 713 h 769"/>
              <a:gd name="T54" fmla="*/ 398 w 743"/>
              <a:gd name="T55" fmla="*/ 713 h 769"/>
              <a:gd name="T56" fmla="*/ 398 w 743"/>
              <a:gd name="T57" fmla="*/ 511 h 769"/>
              <a:gd name="T58" fmla="*/ 621 w 743"/>
              <a:gd name="T59" fmla="*/ 279 h 769"/>
              <a:gd name="T60" fmla="*/ 623 w 743"/>
              <a:gd name="T61" fmla="*/ 271 h 769"/>
              <a:gd name="T62" fmla="*/ 623 w 743"/>
              <a:gd name="T63" fmla="*/ 266 h 769"/>
              <a:gd name="T64" fmla="*/ 743 w 743"/>
              <a:gd name="T65" fmla="*/ 27 h 769"/>
              <a:gd name="T66" fmla="*/ 370 w 743"/>
              <a:gd name="T67" fmla="*/ 457 h 769"/>
              <a:gd name="T68" fmla="*/ 174 w 743"/>
              <a:gd name="T69" fmla="*/ 261 h 769"/>
              <a:gd name="T70" fmla="*/ 174 w 743"/>
              <a:gd name="T71" fmla="*/ 58 h 769"/>
              <a:gd name="T72" fmla="*/ 566 w 743"/>
              <a:gd name="T73" fmla="*/ 58 h 769"/>
              <a:gd name="T74" fmla="*/ 566 w 743"/>
              <a:gd name="T75" fmla="*/ 261 h 769"/>
              <a:gd name="T76" fmla="*/ 370 w 743"/>
              <a:gd name="T77" fmla="*/ 457 h 769"/>
              <a:gd name="T78" fmla="*/ 118 w 743"/>
              <a:gd name="T79" fmla="*/ 209 h 769"/>
              <a:gd name="T80" fmla="*/ 55 w 743"/>
              <a:gd name="T81" fmla="*/ 53 h 769"/>
              <a:gd name="T82" fmla="*/ 118 w 743"/>
              <a:gd name="T83" fmla="*/ 53 h 769"/>
              <a:gd name="T84" fmla="*/ 118 w 743"/>
              <a:gd name="T85" fmla="*/ 209 h 769"/>
              <a:gd name="T86" fmla="*/ 626 w 743"/>
              <a:gd name="T87" fmla="*/ 209 h 769"/>
              <a:gd name="T88" fmla="*/ 626 w 743"/>
              <a:gd name="T89" fmla="*/ 53 h 769"/>
              <a:gd name="T90" fmla="*/ 688 w 743"/>
              <a:gd name="T91" fmla="*/ 53 h 769"/>
              <a:gd name="T92" fmla="*/ 626 w 743"/>
              <a:gd name="T93" fmla="*/ 209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43" h="769">
                <a:moveTo>
                  <a:pt x="743" y="27"/>
                </a:moveTo>
                <a:cubicBezTo>
                  <a:pt x="743" y="20"/>
                  <a:pt x="741" y="13"/>
                  <a:pt x="736" y="8"/>
                </a:cubicBezTo>
                <a:cubicBezTo>
                  <a:pt x="731" y="3"/>
                  <a:pt x="724" y="0"/>
                  <a:pt x="717" y="0"/>
                </a:cubicBezTo>
                <a:lnTo>
                  <a:pt x="599" y="0"/>
                </a:lnTo>
                <a:cubicBezTo>
                  <a:pt x="596" y="0"/>
                  <a:pt x="594" y="0"/>
                  <a:pt x="591" y="1"/>
                </a:cubicBezTo>
                <a:lnTo>
                  <a:pt x="569" y="1"/>
                </a:lnTo>
                <a:cubicBezTo>
                  <a:pt x="565" y="1"/>
                  <a:pt x="560" y="1"/>
                  <a:pt x="555" y="2"/>
                </a:cubicBezTo>
                <a:lnTo>
                  <a:pt x="184" y="2"/>
                </a:lnTo>
                <a:cubicBezTo>
                  <a:pt x="179" y="1"/>
                  <a:pt x="175" y="1"/>
                  <a:pt x="171" y="1"/>
                </a:cubicBezTo>
                <a:lnTo>
                  <a:pt x="152" y="1"/>
                </a:lnTo>
                <a:cubicBezTo>
                  <a:pt x="149" y="0"/>
                  <a:pt x="147" y="0"/>
                  <a:pt x="144" y="0"/>
                </a:cubicBezTo>
                <a:lnTo>
                  <a:pt x="26" y="0"/>
                </a:lnTo>
                <a:cubicBezTo>
                  <a:pt x="19" y="0"/>
                  <a:pt x="13" y="3"/>
                  <a:pt x="8" y="8"/>
                </a:cubicBezTo>
                <a:cubicBezTo>
                  <a:pt x="2" y="13"/>
                  <a:pt x="0" y="20"/>
                  <a:pt x="0" y="27"/>
                </a:cubicBezTo>
                <a:cubicBezTo>
                  <a:pt x="0" y="36"/>
                  <a:pt x="3" y="239"/>
                  <a:pt x="118" y="266"/>
                </a:cubicBezTo>
                <a:lnTo>
                  <a:pt x="118" y="267"/>
                </a:lnTo>
                <a:cubicBezTo>
                  <a:pt x="118" y="268"/>
                  <a:pt x="118" y="269"/>
                  <a:pt x="118" y="270"/>
                </a:cubicBezTo>
                <a:cubicBezTo>
                  <a:pt x="123" y="394"/>
                  <a:pt x="220" y="497"/>
                  <a:pt x="342" y="511"/>
                </a:cubicBezTo>
                <a:lnTo>
                  <a:pt x="342" y="713"/>
                </a:lnTo>
                <a:lnTo>
                  <a:pt x="242" y="713"/>
                </a:lnTo>
                <a:cubicBezTo>
                  <a:pt x="234" y="713"/>
                  <a:pt x="228" y="719"/>
                  <a:pt x="228" y="727"/>
                </a:cubicBezTo>
                <a:lnTo>
                  <a:pt x="228" y="756"/>
                </a:lnTo>
                <a:cubicBezTo>
                  <a:pt x="228" y="763"/>
                  <a:pt x="234" y="769"/>
                  <a:pt x="242" y="769"/>
                </a:cubicBezTo>
                <a:lnTo>
                  <a:pt x="498" y="769"/>
                </a:lnTo>
                <a:cubicBezTo>
                  <a:pt x="505" y="769"/>
                  <a:pt x="511" y="763"/>
                  <a:pt x="511" y="756"/>
                </a:cubicBezTo>
                <a:lnTo>
                  <a:pt x="511" y="727"/>
                </a:lnTo>
                <a:cubicBezTo>
                  <a:pt x="511" y="719"/>
                  <a:pt x="505" y="713"/>
                  <a:pt x="498" y="713"/>
                </a:cubicBezTo>
                <a:lnTo>
                  <a:pt x="398" y="713"/>
                </a:lnTo>
                <a:lnTo>
                  <a:pt x="398" y="511"/>
                </a:lnTo>
                <a:cubicBezTo>
                  <a:pt x="519" y="498"/>
                  <a:pt x="612" y="401"/>
                  <a:pt x="621" y="279"/>
                </a:cubicBezTo>
                <a:cubicBezTo>
                  <a:pt x="622" y="277"/>
                  <a:pt x="623" y="274"/>
                  <a:pt x="623" y="271"/>
                </a:cubicBezTo>
                <a:lnTo>
                  <a:pt x="623" y="266"/>
                </a:lnTo>
                <a:cubicBezTo>
                  <a:pt x="740" y="242"/>
                  <a:pt x="743" y="36"/>
                  <a:pt x="743" y="27"/>
                </a:cubicBezTo>
                <a:close/>
                <a:moveTo>
                  <a:pt x="370" y="457"/>
                </a:moveTo>
                <a:cubicBezTo>
                  <a:pt x="262" y="457"/>
                  <a:pt x="174" y="369"/>
                  <a:pt x="174" y="261"/>
                </a:cubicBezTo>
                <a:lnTo>
                  <a:pt x="174" y="58"/>
                </a:lnTo>
                <a:lnTo>
                  <a:pt x="566" y="58"/>
                </a:lnTo>
                <a:lnTo>
                  <a:pt x="566" y="261"/>
                </a:lnTo>
                <a:cubicBezTo>
                  <a:pt x="566" y="369"/>
                  <a:pt x="478" y="457"/>
                  <a:pt x="370" y="457"/>
                </a:cubicBezTo>
                <a:close/>
                <a:moveTo>
                  <a:pt x="118" y="209"/>
                </a:moveTo>
                <a:cubicBezTo>
                  <a:pt x="73" y="184"/>
                  <a:pt x="59" y="98"/>
                  <a:pt x="55" y="53"/>
                </a:cubicBezTo>
                <a:lnTo>
                  <a:pt x="118" y="53"/>
                </a:lnTo>
                <a:lnTo>
                  <a:pt x="118" y="209"/>
                </a:lnTo>
                <a:close/>
                <a:moveTo>
                  <a:pt x="626" y="209"/>
                </a:moveTo>
                <a:lnTo>
                  <a:pt x="626" y="53"/>
                </a:lnTo>
                <a:lnTo>
                  <a:pt x="688" y="53"/>
                </a:lnTo>
                <a:cubicBezTo>
                  <a:pt x="684" y="98"/>
                  <a:pt x="670" y="184"/>
                  <a:pt x="626" y="20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Oval 36"/>
          <p:cNvSpPr/>
          <p:nvPr/>
        </p:nvSpPr>
        <p:spPr>
          <a:xfrm>
            <a:off x="6890386" y="4696810"/>
            <a:ext cx="427927" cy="338546"/>
          </a:xfrm>
          <a:custGeom>
            <a:avLst/>
            <a:gdLst>
              <a:gd name="connsiteX0" fmla="*/ 441591 w 609207"/>
              <a:gd name="connsiteY0" fmla="*/ 246218 h 481962"/>
              <a:gd name="connsiteX1" fmla="*/ 393195 w 609207"/>
              <a:gd name="connsiteY1" fmla="*/ 266175 h 481962"/>
              <a:gd name="connsiteX2" fmla="*/ 393195 w 609207"/>
              <a:gd name="connsiteY2" fmla="*/ 362842 h 481962"/>
              <a:gd name="connsiteX3" fmla="*/ 441591 w 609207"/>
              <a:gd name="connsiteY3" fmla="*/ 382904 h 481962"/>
              <a:gd name="connsiteX4" fmla="*/ 489987 w 609207"/>
              <a:gd name="connsiteY4" fmla="*/ 362842 h 481962"/>
              <a:gd name="connsiteX5" fmla="*/ 509970 w 609207"/>
              <a:gd name="connsiteY5" fmla="*/ 314509 h 481962"/>
              <a:gd name="connsiteX6" fmla="*/ 489987 w 609207"/>
              <a:gd name="connsiteY6" fmla="*/ 266175 h 481962"/>
              <a:gd name="connsiteX7" fmla="*/ 441591 w 609207"/>
              <a:gd name="connsiteY7" fmla="*/ 246218 h 481962"/>
              <a:gd name="connsiteX8" fmla="*/ 441591 w 609207"/>
              <a:gd name="connsiteY8" fmla="*/ 204640 h 481962"/>
              <a:gd name="connsiteX9" fmla="*/ 519441 w 609207"/>
              <a:gd name="connsiteY9" fmla="*/ 236863 h 481962"/>
              <a:gd name="connsiteX10" fmla="*/ 551601 w 609207"/>
              <a:gd name="connsiteY10" fmla="*/ 314509 h 481962"/>
              <a:gd name="connsiteX11" fmla="*/ 532763 w 609207"/>
              <a:gd name="connsiteY11" fmla="*/ 376147 h 481962"/>
              <a:gd name="connsiteX12" fmla="*/ 603119 w 609207"/>
              <a:gd name="connsiteY12" fmla="*/ 446517 h 481962"/>
              <a:gd name="connsiteX13" fmla="*/ 603119 w 609207"/>
              <a:gd name="connsiteY13" fmla="*/ 475829 h 481962"/>
              <a:gd name="connsiteX14" fmla="*/ 588340 w 609207"/>
              <a:gd name="connsiteY14" fmla="*/ 481962 h 481962"/>
              <a:gd name="connsiteX15" fmla="*/ 573665 w 609207"/>
              <a:gd name="connsiteY15" fmla="*/ 475829 h 481962"/>
              <a:gd name="connsiteX16" fmla="*/ 503309 w 609207"/>
              <a:gd name="connsiteY16" fmla="*/ 405563 h 481962"/>
              <a:gd name="connsiteX17" fmla="*/ 441591 w 609207"/>
              <a:gd name="connsiteY17" fmla="*/ 424481 h 481962"/>
              <a:gd name="connsiteX18" fmla="*/ 363741 w 609207"/>
              <a:gd name="connsiteY18" fmla="*/ 392259 h 481962"/>
              <a:gd name="connsiteX19" fmla="*/ 363741 w 609207"/>
              <a:gd name="connsiteY19" fmla="*/ 236863 h 481962"/>
              <a:gd name="connsiteX20" fmla="*/ 441591 w 609207"/>
              <a:gd name="connsiteY20" fmla="*/ 204640 h 481962"/>
              <a:gd name="connsiteX21" fmla="*/ 455782 w 609207"/>
              <a:gd name="connsiteY21" fmla="*/ 70989 h 481962"/>
              <a:gd name="connsiteX22" fmla="*/ 476599 w 609207"/>
              <a:gd name="connsiteY22" fmla="*/ 91778 h 481962"/>
              <a:gd name="connsiteX23" fmla="*/ 476599 w 609207"/>
              <a:gd name="connsiteY23" fmla="*/ 180859 h 481962"/>
              <a:gd name="connsiteX24" fmla="*/ 444124 w 609207"/>
              <a:gd name="connsiteY24" fmla="*/ 177013 h 481962"/>
              <a:gd name="connsiteX25" fmla="*/ 434965 w 609207"/>
              <a:gd name="connsiteY25" fmla="*/ 177325 h 481962"/>
              <a:gd name="connsiteX26" fmla="*/ 434965 w 609207"/>
              <a:gd name="connsiteY26" fmla="*/ 91778 h 481962"/>
              <a:gd name="connsiteX27" fmla="*/ 455782 w 609207"/>
              <a:gd name="connsiteY27" fmla="*/ 70989 h 481962"/>
              <a:gd name="connsiteX28" fmla="*/ 372515 w 609207"/>
              <a:gd name="connsiteY28" fmla="*/ 70989 h 481962"/>
              <a:gd name="connsiteX29" fmla="*/ 393332 w 609207"/>
              <a:gd name="connsiteY29" fmla="*/ 91780 h 481962"/>
              <a:gd name="connsiteX30" fmla="*/ 393332 w 609207"/>
              <a:gd name="connsiteY30" fmla="*/ 186692 h 481962"/>
              <a:gd name="connsiteX31" fmla="*/ 351698 w 609207"/>
              <a:gd name="connsiteY31" fmla="*/ 212473 h 481962"/>
              <a:gd name="connsiteX32" fmla="*/ 351698 w 609207"/>
              <a:gd name="connsiteY32" fmla="*/ 91780 h 481962"/>
              <a:gd name="connsiteX33" fmla="*/ 372515 w 609207"/>
              <a:gd name="connsiteY33" fmla="*/ 70989 h 481962"/>
              <a:gd name="connsiteX34" fmla="*/ 289248 w 609207"/>
              <a:gd name="connsiteY34" fmla="*/ 70989 h 481962"/>
              <a:gd name="connsiteX35" fmla="*/ 310065 w 609207"/>
              <a:gd name="connsiteY35" fmla="*/ 91773 h 481962"/>
              <a:gd name="connsiteX36" fmla="*/ 310065 w 609207"/>
              <a:gd name="connsiteY36" fmla="*/ 282366 h 481962"/>
              <a:gd name="connsiteX37" fmla="*/ 306318 w 609207"/>
              <a:gd name="connsiteY37" fmla="*/ 314686 h 481962"/>
              <a:gd name="connsiteX38" fmla="*/ 310065 w 609207"/>
              <a:gd name="connsiteY38" fmla="*/ 346901 h 481962"/>
              <a:gd name="connsiteX39" fmla="*/ 310065 w 609207"/>
              <a:gd name="connsiteY39" fmla="*/ 388990 h 481962"/>
              <a:gd name="connsiteX40" fmla="*/ 289248 w 609207"/>
              <a:gd name="connsiteY40" fmla="*/ 409774 h 481962"/>
              <a:gd name="connsiteX41" fmla="*/ 268431 w 609207"/>
              <a:gd name="connsiteY41" fmla="*/ 388990 h 481962"/>
              <a:gd name="connsiteX42" fmla="*/ 268431 w 609207"/>
              <a:gd name="connsiteY42" fmla="*/ 91773 h 481962"/>
              <a:gd name="connsiteX43" fmla="*/ 289248 w 609207"/>
              <a:gd name="connsiteY43" fmla="*/ 70989 h 481962"/>
              <a:gd name="connsiteX44" fmla="*/ 205980 w 609207"/>
              <a:gd name="connsiteY44" fmla="*/ 70989 h 481962"/>
              <a:gd name="connsiteX45" fmla="*/ 226797 w 609207"/>
              <a:gd name="connsiteY45" fmla="*/ 91773 h 481962"/>
              <a:gd name="connsiteX46" fmla="*/ 226797 w 609207"/>
              <a:gd name="connsiteY46" fmla="*/ 388990 h 481962"/>
              <a:gd name="connsiteX47" fmla="*/ 205980 w 609207"/>
              <a:gd name="connsiteY47" fmla="*/ 409774 h 481962"/>
              <a:gd name="connsiteX48" fmla="*/ 185163 w 609207"/>
              <a:gd name="connsiteY48" fmla="*/ 388990 h 481962"/>
              <a:gd name="connsiteX49" fmla="*/ 185163 w 609207"/>
              <a:gd name="connsiteY49" fmla="*/ 91773 h 481962"/>
              <a:gd name="connsiteX50" fmla="*/ 205980 w 609207"/>
              <a:gd name="connsiteY50" fmla="*/ 70989 h 481962"/>
              <a:gd name="connsiteX51" fmla="*/ 122713 w 609207"/>
              <a:gd name="connsiteY51" fmla="*/ 70989 h 481962"/>
              <a:gd name="connsiteX52" fmla="*/ 143530 w 609207"/>
              <a:gd name="connsiteY52" fmla="*/ 91773 h 481962"/>
              <a:gd name="connsiteX53" fmla="*/ 143530 w 609207"/>
              <a:gd name="connsiteY53" fmla="*/ 388990 h 481962"/>
              <a:gd name="connsiteX54" fmla="*/ 122713 w 609207"/>
              <a:gd name="connsiteY54" fmla="*/ 409774 h 481962"/>
              <a:gd name="connsiteX55" fmla="*/ 101896 w 609207"/>
              <a:gd name="connsiteY55" fmla="*/ 388990 h 481962"/>
              <a:gd name="connsiteX56" fmla="*/ 101896 w 609207"/>
              <a:gd name="connsiteY56" fmla="*/ 91773 h 481962"/>
              <a:gd name="connsiteX57" fmla="*/ 122713 w 609207"/>
              <a:gd name="connsiteY57" fmla="*/ 70989 h 481962"/>
              <a:gd name="connsiteX58" fmla="*/ 20816 w 609207"/>
              <a:gd name="connsiteY58" fmla="*/ 0 h 481962"/>
              <a:gd name="connsiteX59" fmla="*/ 576590 w 609207"/>
              <a:gd name="connsiteY59" fmla="*/ 0 h 481962"/>
              <a:gd name="connsiteX60" fmla="*/ 597406 w 609207"/>
              <a:gd name="connsiteY60" fmla="*/ 20786 h 481962"/>
              <a:gd name="connsiteX61" fmla="*/ 597406 w 609207"/>
              <a:gd name="connsiteY61" fmla="*/ 399187 h 481962"/>
              <a:gd name="connsiteX62" fmla="*/ 569617 w 609207"/>
              <a:gd name="connsiteY62" fmla="*/ 371438 h 481962"/>
              <a:gd name="connsiteX63" fmla="*/ 581898 w 609207"/>
              <a:gd name="connsiteY63" fmla="*/ 314694 h 481962"/>
              <a:gd name="connsiteX64" fmla="*/ 555775 w 609207"/>
              <a:gd name="connsiteY64" fmla="*/ 233942 h 481962"/>
              <a:gd name="connsiteX65" fmla="*/ 555775 w 609207"/>
              <a:gd name="connsiteY65" fmla="*/ 41571 h 481962"/>
              <a:gd name="connsiteX66" fmla="*/ 41631 w 609207"/>
              <a:gd name="connsiteY66" fmla="*/ 41571 h 481962"/>
              <a:gd name="connsiteX67" fmla="*/ 41631 w 609207"/>
              <a:gd name="connsiteY67" fmla="*/ 428183 h 481962"/>
              <a:gd name="connsiteX68" fmla="*/ 366145 w 609207"/>
              <a:gd name="connsiteY68" fmla="*/ 428183 h 481962"/>
              <a:gd name="connsiteX69" fmla="*/ 444100 w 609207"/>
              <a:gd name="connsiteY69" fmla="*/ 452294 h 481962"/>
              <a:gd name="connsiteX70" fmla="*/ 500926 w 609207"/>
              <a:gd name="connsiteY70" fmla="*/ 440031 h 481962"/>
              <a:gd name="connsiteX71" fmla="*/ 530692 w 609207"/>
              <a:gd name="connsiteY71" fmla="*/ 469754 h 481962"/>
              <a:gd name="connsiteX72" fmla="*/ 20816 w 609207"/>
              <a:gd name="connsiteY72" fmla="*/ 469754 h 481962"/>
              <a:gd name="connsiteX73" fmla="*/ 0 w 609207"/>
              <a:gd name="connsiteY73" fmla="*/ 448968 h 481962"/>
              <a:gd name="connsiteX74" fmla="*/ 0 w 609207"/>
              <a:gd name="connsiteY74" fmla="*/ 20786 h 481962"/>
              <a:gd name="connsiteX75" fmla="*/ 20816 w 609207"/>
              <a:gd name="connsiteY75" fmla="*/ 0 h 48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09207" h="481962">
                <a:moveTo>
                  <a:pt x="441591" y="246218"/>
                </a:moveTo>
                <a:cubicBezTo>
                  <a:pt x="423273" y="246218"/>
                  <a:pt x="406100" y="253286"/>
                  <a:pt x="393195" y="266175"/>
                </a:cubicBezTo>
                <a:cubicBezTo>
                  <a:pt x="366447" y="292888"/>
                  <a:pt x="366447" y="336233"/>
                  <a:pt x="393195" y="362842"/>
                </a:cubicBezTo>
                <a:cubicBezTo>
                  <a:pt x="406100" y="375835"/>
                  <a:pt x="423273" y="382904"/>
                  <a:pt x="441591" y="382904"/>
                </a:cubicBezTo>
                <a:cubicBezTo>
                  <a:pt x="459804" y="382904"/>
                  <a:pt x="476977" y="375835"/>
                  <a:pt x="489987" y="362842"/>
                </a:cubicBezTo>
                <a:cubicBezTo>
                  <a:pt x="502892" y="349953"/>
                  <a:pt x="509970" y="332803"/>
                  <a:pt x="509970" y="314509"/>
                </a:cubicBezTo>
                <a:cubicBezTo>
                  <a:pt x="509970" y="296318"/>
                  <a:pt x="502892" y="279168"/>
                  <a:pt x="489987" y="266175"/>
                </a:cubicBezTo>
                <a:cubicBezTo>
                  <a:pt x="476977" y="253286"/>
                  <a:pt x="459804" y="246218"/>
                  <a:pt x="441591" y="246218"/>
                </a:cubicBezTo>
                <a:close/>
                <a:moveTo>
                  <a:pt x="441591" y="204640"/>
                </a:moveTo>
                <a:cubicBezTo>
                  <a:pt x="470941" y="204640"/>
                  <a:pt x="498625" y="216074"/>
                  <a:pt x="519441" y="236863"/>
                </a:cubicBezTo>
                <a:cubicBezTo>
                  <a:pt x="540152" y="257547"/>
                  <a:pt x="551601" y="285196"/>
                  <a:pt x="551601" y="314509"/>
                </a:cubicBezTo>
                <a:cubicBezTo>
                  <a:pt x="551601" y="336856"/>
                  <a:pt x="545044" y="358165"/>
                  <a:pt x="532763" y="376147"/>
                </a:cubicBezTo>
                <a:lnTo>
                  <a:pt x="603119" y="446517"/>
                </a:lnTo>
                <a:cubicBezTo>
                  <a:pt x="611237" y="454625"/>
                  <a:pt x="611237" y="467722"/>
                  <a:pt x="603119" y="475829"/>
                </a:cubicBezTo>
                <a:cubicBezTo>
                  <a:pt x="599060" y="479883"/>
                  <a:pt x="593648" y="481962"/>
                  <a:pt x="588340" y="481962"/>
                </a:cubicBezTo>
                <a:cubicBezTo>
                  <a:pt x="583032" y="481962"/>
                  <a:pt x="577724" y="479883"/>
                  <a:pt x="573665" y="475829"/>
                </a:cubicBezTo>
                <a:lnTo>
                  <a:pt x="503309" y="405563"/>
                </a:lnTo>
                <a:cubicBezTo>
                  <a:pt x="485199" y="417829"/>
                  <a:pt x="463863" y="424481"/>
                  <a:pt x="441591" y="424481"/>
                </a:cubicBezTo>
                <a:cubicBezTo>
                  <a:pt x="412137" y="424481"/>
                  <a:pt x="384556" y="413047"/>
                  <a:pt x="363741" y="392259"/>
                </a:cubicBezTo>
                <a:cubicBezTo>
                  <a:pt x="320861" y="349434"/>
                  <a:pt x="320861" y="279687"/>
                  <a:pt x="363741" y="236863"/>
                </a:cubicBezTo>
                <a:cubicBezTo>
                  <a:pt x="384556" y="216074"/>
                  <a:pt x="412137" y="204640"/>
                  <a:pt x="441591" y="204640"/>
                </a:cubicBezTo>
                <a:close/>
                <a:moveTo>
                  <a:pt x="455782" y="70989"/>
                </a:moveTo>
                <a:cubicBezTo>
                  <a:pt x="467335" y="70989"/>
                  <a:pt x="476599" y="80344"/>
                  <a:pt x="476599" y="91778"/>
                </a:cubicBezTo>
                <a:lnTo>
                  <a:pt x="476599" y="180859"/>
                </a:lnTo>
                <a:cubicBezTo>
                  <a:pt x="466086" y="178364"/>
                  <a:pt x="455157" y="177013"/>
                  <a:pt x="444124" y="177013"/>
                </a:cubicBezTo>
                <a:cubicBezTo>
                  <a:pt x="441002" y="177013"/>
                  <a:pt x="437983" y="177117"/>
                  <a:pt x="434965" y="177325"/>
                </a:cubicBezTo>
                <a:lnTo>
                  <a:pt x="434965" y="91778"/>
                </a:lnTo>
                <a:cubicBezTo>
                  <a:pt x="434965" y="80344"/>
                  <a:pt x="444333" y="70989"/>
                  <a:pt x="455782" y="70989"/>
                </a:cubicBezTo>
                <a:close/>
                <a:moveTo>
                  <a:pt x="372515" y="70989"/>
                </a:moveTo>
                <a:cubicBezTo>
                  <a:pt x="384068" y="70989"/>
                  <a:pt x="393332" y="80345"/>
                  <a:pt x="393332" y="91780"/>
                </a:cubicBezTo>
                <a:lnTo>
                  <a:pt x="393332" y="186692"/>
                </a:lnTo>
                <a:cubicBezTo>
                  <a:pt x="378240" y="192617"/>
                  <a:pt x="364084" y="201350"/>
                  <a:pt x="351698" y="212473"/>
                </a:cubicBezTo>
                <a:lnTo>
                  <a:pt x="351698" y="91780"/>
                </a:lnTo>
                <a:cubicBezTo>
                  <a:pt x="351698" y="80345"/>
                  <a:pt x="361066" y="70989"/>
                  <a:pt x="372515" y="70989"/>
                </a:cubicBezTo>
                <a:close/>
                <a:moveTo>
                  <a:pt x="289248" y="70989"/>
                </a:moveTo>
                <a:cubicBezTo>
                  <a:pt x="300801" y="70989"/>
                  <a:pt x="310065" y="80342"/>
                  <a:pt x="310065" y="91773"/>
                </a:cubicBezTo>
                <a:lnTo>
                  <a:pt x="310065" y="282366"/>
                </a:lnTo>
                <a:cubicBezTo>
                  <a:pt x="307567" y="292758"/>
                  <a:pt x="306318" y="303566"/>
                  <a:pt x="306318" y="314686"/>
                </a:cubicBezTo>
                <a:cubicBezTo>
                  <a:pt x="306318" y="325701"/>
                  <a:pt x="307567" y="336509"/>
                  <a:pt x="310065" y="346901"/>
                </a:cubicBezTo>
                <a:lnTo>
                  <a:pt x="310065" y="388990"/>
                </a:lnTo>
                <a:cubicBezTo>
                  <a:pt x="310065" y="400421"/>
                  <a:pt x="300801" y="409774"/>
                  <a:pt x="289248" y="409774"/>
                </a:cubicBezTo>
                <a:cubicBezTo>
                  <a:pt x="277799" y="409774"/>
                  <a:pt x="268431" y="400421"/>
                  <a:pt x="268431" y="388990"/>
                </a:cubicBezTo>
                <a:lnTo>
                  <a:pt x="268431" y="91773"/>
                </a:lnTo>
                <a:cubicBezTo>
                  <a:pt x="268431" y="80342"/>
                  <a:pt x="277799" y="70989"/>
                  <a:pt x="289248" y="70989"/>
                </a:cubicBezTo>
                <a:close/>
                <a:moveTo>
                  <a:pt x="205980" y="70989"/>
                </a:moveTo>
                <a:cubicBezTo>
                  <a:pt x="217533" y="70989"/>
                  <a:pt x="226797" y="80342"/>
                  <a:pt x="226797" y="91773"/>
                </a:cubicBezTo>
                <a:lnTo>
                  <a:pt x="226797" y="388990"/>
                </a:lnTo>
                <a:cubicBezTo>
                  <a:pt x="226797" y="400421"/>
                  <a:pt x="217533" y="409774"/>
                  <a:pt x="205980" y="409774"/>
                </a:cubicBezTo>
                <a:cubicBezTo>
                  <a:pt x="194531" y="409774"/>
                  <a:pt x="185163" y="400421"/>
                  <a:pt x="185163" y="388990"/>
                </a:cubicBezTo>
                <a:lnTo>
                  <a:pt x="185163" y="91773"/>
                </a:lnTo>
                <a:cubicBezTo>
                  <a:pt x="185163" y="80342"/>
                  <a:pt x="194531" y="70989"/>
                  <a:pt x="205980" y="70989"/>
                </a:cubicBezTo>
                <a:close/>
                <a:moveTo>
                  <a:pt x="122713" y="70989"/>
                </a:moveTo>
                <a:cubicBezTo>
                  <a:pt x="134266" y="70989"/>
                  <a:pt x="143530" y="80342"/>
                  <a:pt x="143530" y="91773"/>
                </a:cubicBezTo>
                <a:lnTo>
                  <a:pt x="143530" y="388990"/>
                </a:lnTo>
                <a:cubicBezTo>
                  <a:pt x="143530" y="400421"/>
                  <a:pt x="134266" y="409774"/>
                  <a:pt x="122713" y="409774"/>
                </a:cubicBezTo>
                <a:cubicBezTo>
                  <a:pt x="111264" y="409774"/>
                  <a:pt x="101896" y="400421"/>
                  <a:pt x="101896" y="388990"/>
                </a:cubicBezTo>
                <a:lnTo>
                  <a:pt x="101896" y="91773"/>
                </a:lnTo>
                <a:cubicBezTo>
                  <a:pt x="101896" y="80342"/>
                  <a:pt x="111264" y="70989"/>
                  <a:pt x="122713" y="70989"/>
                </a:cubicBezTo>
                <a:close/>
                <a:moveTo>
                  <a:pt x="20816" y="0"/>
                </a:moveTo>
                <a:lnTo>
                  <a:pt x="576590" y="0"/>
                </a:lnTo>
                <a:cubicBezTo>
                  <a:pt x="588039" y="0"/>
                  <a:pt x="597406" y="9354"/>
                  <a:pt x="597406" y="20786"/>
                </a:cubicBezTo>
                <a:lnTo>
                  <a:pt x="597406" y="399187"/>
                </a:lnTo>
                <a:lnTo>
                  <a:pt x="569617" y="371438"/>
                </a:lnTo>
                <a:cubicBezTo>
                  <a:pt x="577735" y="353771"/>
                  <a:pt x="581898" y="334440"/>
                  <a:pt x="581898" y="314694"/>
                </a:cubicBezTo>
                <a:cubicBezTo>
                  <a:pt x="581898" y="285282"/>
                  <a:pt x="572740" y="257325"/>
                  <a:pt x="555775" y="233942"/>
                </a:cubicBezTo>
                <a:lnTo>
                  <a:pt x="555775" y="41571"/>
                </a:lnTo>
                <a:lnTo>
                  <a:pt x="41631" y="41571"/>
                </a:lnTo>
                <a:lnTo>
                  <a:pt x="41631" y="428183"/>
                </a:lnTo>
                <a:lnTo>
                  <a:pt x="366145" y="428183"/>
                </a:lnTo>
                <a:cubicBezTo>
                  <a:pt x="388938" y="443876"/>
                  <a:pt x="415790" y="452294"/>
                  <a:pt x="444100" y="452294"/>
                </a:cubicBezTo>
                <a:cubicBezTo>
                  <a:pt x="463874" y="452294"/>
                  <a:pt x="483233" y="448033"/>
                  <a:pt x="500926" y="440031"/>
                </a:cubicBezTo>
                <a:lnTo>
                  <a:pt x="530692" y="469754"/>
                </a:lnTo>
                <a:lnTo>
                  <a:pt x="20816" y="469754"/>
                </a:lnTo>
                <a:cubicBezTo>
                  <a:pt x="9367" y="469754"/>
                  <a:pt x="0" y="460401"/>
                  <a:pt x="0" y="448968"/>
                </a:cubicBezTo>
                <a:lnTo>
                  <a:pt x="0" y="20786"/>
                </a:lnTo>
                <a:cubicBezTo>
                  <a:pt x="0" y="9354"/>
                  <a:pt x="9367" y="0"/>
                  <a:pt x="208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2086377"/>
            <a:ext cx="3889420" cy="1725769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73494" y="2321416"/>
            <a:ext cx="1989787" cy="2034863"/>
          </a:xfrm>
          <a:prstGeom prst="rect">
            <a:avLst/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63093" y="2810812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01</a:t>
            </a:r>
            <a:endParaRPr kumimoji="1" lang="zh-CN" altLang="en-US" sz="60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93935" y="3700911"/>
            <a:ext cx="1589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PART</a:t>
            </a:r>
            <a:r>
              <a:rPr kumimoji="1" lang="zh-CN" altLang="en-US" sz="1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ONE</a:t>
            </a:r>
            <a:endParaRPr kumimoji="1" lang="zh-CN" alt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83722" y="2785054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5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731876" y="6394360"/>
            <a:ext cx="3460124" cy="171717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709479" y="3688032"/>
            <a:ext cx="6301957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</a:rPr>
              <a:t>click here to enter text descriptions such as content introduction, data statistics, event analysis, summary and overview related to this subtitle or graph.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7" name="Oval 12"/>
          <p:cNvSpPr/>
          <p:nvPr/>
        </p:nvSpPr>
        <p:spPr>
          <a:xfrm>
            <a:off x="7178691" y="2672924"/>
            <a:ext cx="299304" cy="295999"/>
          </a:xfrm>
          <a:custGeom>
            <a:avLst/>
            <a:gdLst>
              <a:gd name="connsiteX0" fmla="*/ 466437 w 600511"/>
              <a:gd name="connsiteY0" fmla="*/ 421770 h 593879"/>
              <a:gd name="connsiteX1" fmla="*/ 504684 w 600511"/>
              <a:gd name="connsiteY1" fmla="*/ 459981 h 593879"/>
              <a:gd name="connsiteX2" fmla="*/ 466437 w 600511"/>
              <a:gd name="connsiteY2" fmla="*/ 498192 h 593879"/>
              <a:gd name="connsiteX3" fmla="*/ 428190 w 600511"/>
              <a:gd name="connsiteY3" fmla="*/ 459981 h 593879"/>
              <a:gd name="connsiteX4" fmla="*/ 466437 w 600511"/>
              <a:gd name="connsiteY4" fmla="*/ 421770 h 593879"/>
              <a:gd name="connsiteX5" fmla="*/ 453390 w 600511"/>
              <a:gd name="connsiteY5" fmla="*/ 375066 h 593879"/>
              <a:gd name="connsiteX6" fmla="*/ 421127 w 600511"/>
              <a:gd name="connsiteY6" fmla="*/ 386990 h 593879"/>
              <a:gd name="connsiteX7" fmla="*/ 418868 w 600511"/>
              <a:gd name="connsiteY7" fmla="*/ 392146 h 593879"/>
              <a:gd name="connsiteX8" fmla="*/ 424031 w 600511"/>
              <a:gd name="connsiteY8" fmla="*/ 406325 h 593879"/>
              <a:gd name="connsiteX9" fmla="*/ 423385 w 600511"/>
              <a:gd name="connsiteY9" fmla="*/ 411481 h 593879"/>
              <a:gd name="connsiteX10" fmla="*/ 416287 w 600511"/>
              <a:gd name="connsiteY10" fmla="*/ 413737 h 593879"/>
              <a:gd name="connsiteX11" fmla="*/ 402414 w 600511"/>
              <a:gd name="connsiteY11" fmla="*/ 407292 h 593879"/>
              <a:gd name="connsiteX12" fmla="*/ 397252 w 600511"/>
              <a:gd name="connsiteY12" fmla="*/ 409226 h 593879"/>
              <a:gd name="connsiteX13" fmla="*/ 383056 w 600511"/>
              <a:gd name="connsiteY13" fmla="*/ 440485 h 593879"/>
              <a:gd name="connsiteX14" fmla="*/ 384669 w 600511"/>
              <a:gd name="connsiteY14" fmla="*/ 445318 h 593879"/>
              <a:gd name="connsiteX15" fmla="*/ 398542 w 600511"/>
              <a:gd name="connsiteY15" fmla="*/ 451764 h 593879"/>
              <a:gd name="connsiteX16" fmla="*/ 401769 w 600511"/>
              <a:gd name="connsiteY16" fmla="*/ 455953 h 593879"/>
              <a:gd name="connsiteX17" fmla="*/ 398220 w 600511"/>
              <a:gd name="connsiteY17" fmla="*/ 462720 h 593879"/>
              <a:gd name="connsiteX18" fmla="*/ 384024 w 600511"/>
              <a:gd name="connsiteY18" fmla="*/ 467876 h 593879"/>
              <a:gd name="connsiteX19" fmla="*/ 381766 w 600511"/>
              <a:gd name="connsiteY19" fmla="*/ 472710 h 593879"/>
              <a:gd name="connsiteX20" fmla="*/ 393380 w 600511"/>
              <a:gd name="connsiteY20" fmla="*/ 504936 h 593879"/>
              <a:gd name="connsiteX21" fmla="*/ 398542 w 600511"/>
              <a:gd name="connsiteY21" fmla="*/ 507192 h 593879"/>
              <a:gd name="connsiteX22" fmla="*/ 412738 w 600511"/>
              <a:gd name="connsiteY22" fmla="*/ 502036 h 593879"/>
              <a:gd name="connsiteX23" fmla="*/ 417900 w 600511"/>
              <a:gd name="connsiteY23" fmla="*/ 502680 h 593879"/>
              <a:gd name="connsiteX24" fmla="*/ 420159 w 600511"/>
              <a:gd name="connsiteY24" fmla="*/ 510092 h 593879"/>
              <a:gd name="connsiteX25" fmla="*/ 413706 w 600511"/>
              <a:gd name="connsiteY25" fmla="*/ 523949 h 593879"/>
              <a:gd name="connsiteX26" fmla="*/ 415642 w 600511"/>
              <a:gd name="connsiteY26" fmla="*/ 528783 h 593879"/>
              <a:gd name="connsiteX27" fmla="*/ 446937 w 600511"/>
              <a:gd name="connsiteY27" fmla="*/ 543285 h 593879"/>
              <a:gd name="connsiteX28" fmla="*/ 451777 w 600511"/>
              <a:gd name="connsiteY28" fmla="*/ 541351 h 593879"/>
              <a:gd name="connsiteX29" fmla="*/ 458230 w 600511"/>
              <a:gd name="connsiteY29" fmla="*/ 527494 h 593879"/>
              <a:gd name="connsiteX30" fmla="*/ 462424 w 600511"/>
              <a:gd name="connsiteY30" fmla="*/ 524272 h 593879"/>
              <a:gd name="connsiteX31" fmla="*/ 469199 w 600511"/>
              <a:gd name="connsiteY31" fmla="*/ 528139 h 593879"/>
              <a:gd name="connsiteX32" fmla="*/ 474361 w 600511"/>
              <a:gd name="connsiteY32" fmla="*/ 542318 h 593879"/>
              <a:gd name="connsiteX33" fmla="*/ 479201 w 600511"/>
              <a:gd name="connsiteY33" fmla="*/ 544574 h 593879"/>
              <a:gd name="connsiteX34" fmla="*/ 511464 w 600511"/>
              <a:gd name="connsiteY34" fmla="*/ 532650 h 593879"/>
              <a:gd name="connsiteX35" fmla="*/ 513723 w 600511"/>
              <a:gd name="connsiteY35" fmla="*/ 527816 h 593879"/>
              <a:gd name="connsiteX36" fmla="*/ 508560 w 600511"/>
              <a:gd name="connsiteY36" fmla="*/ 513315 h 593879"/>
              <a:gd name="connsiteX37" fmla="*/ 509206 w 600511"/>
              <a:gd name="connsiteY37" fmla="*/ 508159 h 593879"/>
              <a:gd name="connsiteX38" fmla="*/ 516626 w 600511"/>
              <a:gd name="connsiteY38" fmla="*/ 506225 h 593879"/>
              <a:gd name="connsiteX39" fmla="*/ 530500 w 600511"/>
              <a:gd name="connsiteY39" fmla="*/ 512348 h 593879"/>
              <a:gd name="connsiteX40" fmla="*/ 535339 w 600511"/>
              <a:gd name="connsiteY40" fmla="*/ 510737 h 593879"/>
              <a:gd name="connsiteX41" fmla="*/ 549858 w 600511"/>
              <a:gd name="connsiteY41" fmla="*/ 479478 h 593879"/>
              <a:gd name="connsiteX42" fmla="*/ 547922 w 600511"/>
              <a:gd name="connsiteY42" fmla="*/ 474322 h 593879"/>
              <a:gd name="connsiteX43" fmla="*/ 534049 w 600511"/>
              <a:gd name="connsiteY43" fmla="*/ 467876 h 593879"/>
              <a:gd name="connsiteX44" fmla="*/ 531145 w 600511"/>
              <a:gd name="connsiteY44" fmla="*/ 461109 h 593879"/>
              <a:gd name="connsiteX45" fmla="*/ 534694 w 600511"/>
              <a:gd name="connsiteY45" fmla="*/ 457242 h 593879"/>
              <a:gd name="connsiteX46" fmla="*/ 548890 w 600511"/>
              <a:gd name="connsiteY46" fmla="*/ 451764 h 593879"/>
              <a:gd name="connsiteX47" fmla="*/ 551148 w 600511"/>
              <a:gd name="connsiteY47" fmla="*/ 446930 h 593879"/>
              <a:gd name="connsiteX48" fmla="*/ 539211 w 600511"/>
              <a:gd name="connsiteY48" fmla="*/ 414704 h 593879"/>
              <a:gd name="connsiteX49" fmla="*/ 534371 w 600511"/>
              <a:gd name="connsiteY49" fmla="*/ 412448 h 593879"/>
              <a:gd name="connsiteX50" fmla="*/ 520175 w 600511"/>
              <a:gd name="connsiteY50" fmla="*/ 417604 h 593879"/>
              <a:gd name="connsiteX51" fmla="*/ 514691 w 600511"/>
              <a:gd name="connsiteY51" fmla="*/ 416960 h 593879"/>
              <a:gd name="connsiteX52" fmla="*/ 512755 w 600511"/>
              <a:gd name="connsiteY52" fmla="*/ 409548 h 593879"/>
              <a:gd name="connsiteX53" fmla="*/ 518885 w 600511"/>
              <a:gd name="connsiteY53" fmla="*/ 396013 h 593879"/>
              <a:gd name="connsiteX54" fmla="*/ 516949 w 600511"/>
              <a:gd name="connsiteY54" fmla="*/ 390857 h 593879"/>
              <a:gd name="connsiteX55" fmla="*/ 485976 w 600511"/>
              <a:gd name="connsiteY55" fmla="*/ 376355 h 593879"/>
              <a:gd name="connsiteX56" fmla="*/ 480814 w 600511"/>
              <a:gd name="connsiteY56" fmla="*/ 378289 h 593879"/>
              <a:gd name="connsiteX57" fmla="*/ 474361 w 600511"/>
              <a:gd name="connsiteY57" fmla="*/ 392146 h 593879"/>
              <a:gd name="connsiteX58" fmla="*/ 470167 w 600511"/>
              <a:gd name="connsiteY58" fmla="*/ 395368 h 593879"/>
              <a:gd name="connsiteX59" fmla="*/ 463714 w 600511"/>
              <a:gd name="connsiteY59" fmla="*/ 391824 h 593879"/>
              <a:gd name="connsiteX60" fmla="*/ 458230 w 600511"/>
              <a:gd name="connsiteY60" fmla="*/ 377322 h 593879"/>
              <a:gd name="connsiteX61" fmla="*/ 453390 w 600511"/>
              <a:gd name="connsiteY61" fmla="*/ 375066 h 593879"/>
              <a:gd name="connsiteX62" fmla="*/ 0 w 600511"/>
              <a:gd name="connsiteY62" fmla="*/ 372515 h 593879"/>
              <a:gd name="connsiteX63" fmla="*/ 233292 w 600511"/>
              <a:gd name="connsiteY63" fmla="*/ 465626 h 593879"/>
              <a:gd name="connsiteX64" fmla="*/ 305248 w 600511"/>
              <a:gd name="connsiteY64" fmla="*/ 461116 h 593879"/>
              <a:gd name="connsiteX65" fmla="*/ 332998 w 600511"/>
              <a:gd name="connsiteY65" fmla="*/ 549716 h 593879"/>
              <a:gd name="connsiteX66" fmla="*/ 233292 w 600511"/>
              <a:gd name="connsiteY66" fmla="*/ 558737 h 593879"/>
              <a:gd name="connsiteX67" fmla="*/ 0 w 600511"/>
              <a:gd name="connsiteY67" fmla="*/ 465626 h 593879"/>
              <a:gd name="connsiteX68" fmla="*/ 466295 w 600511"/>
              <a:gd name="connsiteY68" fmla="*/ 326083 h 593879"/>
              <a:gd name="connsiteX69" fmla="*/ 600511 w 600511"/>
              <a:gd name="connsiteY69" fmla="*/ 459820 h 593879"/>
              <a:gd name="connsiteX70" fmla="*/ 466295 w 600511"/>
              <a:gd name="connsiteY70" fmla="*/ 593879 h 593879"/>
              <a:gd name="connsiteX71" fmla="*/ 332080 w 600511"/>
              <a:gd name="connsiteY71" fmla="*/ 459820 h 593879"/>
              <a:gd name="connsiteX72" fmla="*/ 466295 w 600511"/>
              <a:gd name="connsiteY72" fmla="*/ 326083 h 593879"/>
              <a:gd name="connsiteX73" fmla="*/ 0 w 600511"/>
              <a:gd name="connsiteY73" fmla="*/ 232654 h 593879"/>
              <a:gd name="connsiteX74" fmla="*/ 233309 w 600511"/>
              <a:gd name="connsiteY74" fmla="*/ 326103 h 593879"/>
              <a:gd name="connsiteX75" fmla="*/ 466296 w 600511"/>
              <a:gd name="connsiteY75" fmla="*/ 232654 h 593879"/>
              <a:gd name="connsiteX76" fmla="*/ 466296 w 600511"/>
              <a:gd name="connsiteY76" fmla="*/ 299035 h 593879"/>
              <a:gd name="connsiteX77" fmla="*/ 312370 w 600511"/>
              <a:gd name="connsiteY77" fmla="*/ 413429 h 593879"/>
              <a:gd name="connsiteX78" fmla="*/ 233309 w 600511"/>
              <a:gd name="connsiteY78" fmla="*/ 419229 h 593879"/>
              <a:gd name="connsiteX79" fmla="*/ 0 w 600511"/>
              <a:gd name="connsiteY79" fmla="*/ 326103 h 593879"/>
              <a:gd name="connsiteX80" fmla="*/ 233309 w 600511"/>
              <a:gd name="connsiteY80" fmla="*/ 23200 h 593879"/>
              <a:gd name="connsiteX81" fmla="*/ 23234 w 600511"/>
              <a:gd name="connsiteY81" fmla="*/ 93123 h 593879"/>
              <a:gd name="connsiteX82" fmla="*/ 233309 w 600511"/>
              <a:gd name="connsiteY82" fmla="*/ 163046 h 593879"/>
              <a:gd name="connsiteX83" fmla="*/ 443062 w 600511"/>
              <a:gd name="connsiteY83" fmla="*/ 93123 h 593879"/>
              <a:gd name="connsiteX84" fmla="*/ 233309 w 600511"/>
              <a:gd name="connsiteY84" fmla="*/ 23200 h 593879"/>
              <a:gd name="connsiteX85" fmla="*/ 233309 w 600511"/>
              <a:gd name="connsiteY85" fmla="*/ 0 h 593879"/>
              <a:gd name="connsiteX86" fmla="*/ 466296 w 600511"/>
              <a:gd name="connsiteY86" fmla="*/ 93123 h 593879"/>
              <a:gd name="connsiteX87" fmla="*/ 466296 w 600511"/>
              <a:gd name="connsiteY87" fmla="*/ 186246 h 593879"/>
              <a:gd name="connsiteX88" fmla="*/ 233309 w 600511"/>
              <a:gd name="connsiteY88" fmla="*/ 279369 h 593879"/>
              <a:gd name="connsiteX89" fmla="*/ 0 w 600511"/>
              <a:gd name="connsiteY89" fmla="*/ 186246 h 593879"/>
              <a:gd name="connsiteX90" fmla="*/ 0 w 600511"/>
              <a:gd name="connsiteY90" fmla="*/ 93123 h 593879"/>
              <a:gd name="connsiteX91" fmla="*/ 233309 w 600511"/>
              <a:gd name="connsiteY91" fmla="*/ 0 h 593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600511" h="593879">
                <a:moveTo>
                  <a:pt x="466437" y="421770"/>
                </a:moveTo>
                <a:cubicBezTo>
                  <a:pt x="487560" y="421770"/>
                  <a:pt x="504684" y="438878"/>
                  <a:pt x="504684" y="459981"/>
                </a:cubicBezTo>
                <a:cubicBezTo>
                  <a:pt x="504684" y="481084"/>
                  <a:pt x="487560" y="498192"/>
                  <a:pt x="466437" y="498192"/>
                </a:cubicBezTo>
                <a:cubicBezTo>
                  <a:pt x="445314" y="498192"/>
                  <a:pt x="428190" y="481084"/>
                  <a:pt x="428190" y="459981"/>
                </a:cubicBezTo>
                <a:cubicBezTo>
                  <a:pt x="428190" y="438878"/>
                  <a:pt x="445314" y="421770"/>
                  <a:pt x="466437" y="421770"/>
                </a:cubicBezTo>
                <a:close/>
                <a:moveTo>
                  <a:pt x="453390" y="375066"/>
                </a:moveTo>
                <a:lnTo>
                  <a:pt x="421127" y="386990"/>
                </a:lnTo>
                <a:cubicBezTo>
                  <a:pt x="419191" y="387957"/>
                  <a:pt x="418223" y="389890"/>
                  <a:pt x="418868" y="392146"/>
                </a:cubicBezTo>
                <a:lnTo>
                  <a:pt x="424031" y="406325"/>
                </a:lnTo>
                <a:cubicBezTo>
                  <a:pt x="424998" y="408259"/>
                  <a:pt x="424676" y="410515"/>
                  <a:pt x="423385" y="411481"/>
                </a:cubicBezTo>
                <a:cubicBezTo>
                  <a:pt x="422417" y="412448"/>
                  <a:pt x="418223" y="414382"/>
                  <a:pt x="416287" y="413737"/>
                </a:cubicBezTo>
                <a:lnTo>
                  <a:pt x="402414" y="407292"/>
                </a:lnTo>
                <a:cubicBezTo>
                  <a:pt x="400478" y="406325"/>
                  <a:pt x="398220" y="407292"/>
                  <a:pt x="397252" y="409226"/>
                </a:cubicBezTo>
                <a:lnTo>
                  <a:pt x="383056" y="440485"/>
                </a:lnTo>
                <a:cubicBezTo>
                  <a:pt x="382088" y="442096"/>
                  <a:pt x="383056" y="444674"/>
                  <a:pt x="384669" y="445318"/>
                </a:cubicBezTo>
                <a:lnTo>
                  <a:pt x="398542" y="451764"/>
                </a:lnTo>
                <a:cubicBezTo>
                  <a:pt x="400478" y="452730"/>
                  <a:pt x="402091" y="454664"/>
                  <a:pt x="401769" y="455953"/>
                </a:cubicBezTo>
                <a:cubicBezTo>
                  <a:pt x="401769" y="457564"/>
                  <a:pt x="400156" y="462076"/>
                  <a:pt x="398220" y="462720"/>
                </a:cubicBezTo>
                <a:lnTo>
                  <a:pt x="384024" y="467876"/>
                </a:lnTo>
                <a:cubicBezTo>
                  <a:pt x="382088" y="468521"/>
                  <a:pt x="381120" y="470777"/>
                  <a:pt x="381766" y="472710"/>
                </a:cubicBezTo>
                <a:lnTo>
                  <a:pt x="393380" y="504936"/>
                </a:lnTo>
                <a:cubicBezTo>
                  <a:pt x="394348" y="506870"/>
                  <a:pt x="396607" y="507836"/>
                  <a:pt x="398542" y="507192"/>
                </a:cubicBezTo>
                <a:lnTo>
                  <a:pt x="412738" y="502036"/>
                </a:lnTo>
                <a:cubicBezTo>
                  <a:pt x="414674" y="501391"/>
                  <a:pt x="417255" y="501713"/>
                  <a:pt x="417900" y="502680"/>
                </a:cubicBezTo>
                <a:cubicBezTo>
                  <a:pt x="418868" y="503969"/>
                  <a:pt x="421127" y="508159"/>
                  <a:pt x="420159" y="510092"/>
                </a:cubicBezTo>
                <a:lnTo>
                  <a:pt x="413706" y="523949"/>
                </a:lnTo>
                <a:cubicBezTo>
                  <a:pt x="412738" y="525561"/>
                  <a:pt x="413706" y="527816"/>
                  <a:pt x="415642" y="528783"/>
                </a:cubicBezTo>
                <a:lnTo>
                  <a:pt x="446937" y="543285"/>
                </a:lnTo>
                <a:cubicBezTo>
                  <a:pt x="448873" y="544251"/>
                  <a:pt x="451132" y="543285"/>
                  <a:pt x="451777" y="541351"/>
                </a:cubicBezTo>
                <a:lnTo>
                  <a:pt x="458230" y="527494"/>
                </a:lnTo>
                <a:cubicBezTo>
                  <a:pt x="459198" y="525561"/>
                  <a:pt x="461133" y="524272"/>
                  <a:pt x="462424" y="524272"/>
                </a:cubicBezTo>
                <a:cubicBezTo>
                  <a:pt x="464037" y="524272"/>
                  <a:pt x="468554" y="525883"/>
                  <a:pt x="469199" y="528139"/>
                </a:cubicBezTo>
                <a:lnTo>
                  <a:pt x="474361" y="542318"/>
                </a:lnTo>
                <a:cubicBezTo>
                  <a:pt x="475007" y="544251"/>
                  <a:pt x="477265" y="545218"/>
                  <a:pt x="479201" y="544574"/>
                </a:cubicBezTo>
                <a:lnTo>
                  <a:pt x="511464" y="532650"/>
                </a:lnTo>
                <a:cubicBezTo>
                  <a:pt x="513400" y="532006"/>
                  <a:pt x="514368" y="529750"/>
                  <a:pt x="513723" y="527816"/>
                </a:cubicBezTo>
                <a:lnTo>
                  <a:pt x="508560" y="513315"/>
                </a:lnTo>
                <a:cubicBezTo>
                  <a:pt x="507915" y="511381"/>
                  <a:pt x="508238" y="509125"/>
                  <a:pt x="509206" y="508159"/>
                </a:cubicBezTo>
                <a:cubicBezTo>
                  <a:pt x="510496" y="507192"/>
                  <a:pt x="514691" y="505258"/>
                  <a:pt x="516626" y="506225"/>
                </a:cubicBezTo>
                <a:lnTo>
                  <a:pt x="530500" y="512348"/>
                </a:lnTo>
                <a:cubicBezTo>
                  <a:pt x="532435" y="513315"/>
                  <a:pt x="534694" y="512348"/>
                  <a:pt x="535339" y="510737"/>
                </a:cubicBezTo>
                <a:lnTo>
                  <a:pt x="549858" y="479478"/>
                </a:lnTo>
                <a:cubicBezTo>
                  <a:pt x="550825" y="477544"/>
                  <a:pt x="549858" y="475288"/>
                  <a:pt x="547922" y="474322"/>
                </a:cubicBezTo>
                <a:lnTo>
                  <a:pt x="534049" y="467876"/>
                </a:lnTo>
                <a:cubicBezTo>
                  <a:pt x="532113" y="467232"/>
                  <a:pt x="531145" y="462398"/>
                  <a:pt x="531145" y="461109"/>
                </a:cubicBezTo>
                <a:cubicBezTo>
                  <a:pt x="531145" y="459498"/>
                  <a:pt x="532435" y="457886"/>
                  <a:pt x="534694" y="457242"/>
                </a:cubicBezTo>
                <a:lnTo>
                  <a:pt x="548890" y="451764"/>
                </a:lnTo>
                <a:cubicBezTo>
                  <a:pt x="550825" y="451119"/>
                  <a:pt x="551793" y="448863"/>
                  <a:pt x="551148" y="446930"/>
                </a:cubicBezTo>
                <a:lnTo>
                  <a:pt x="539211" y="414704"/>
                </a:lnTo>
                <a:cubicBezTo>
                  <a:pt x="538565" y="412770"/>
                  <a:pt x="536307" y="411804"/>
                  <a:pt x="534371" y="412448"/>
                </a:cubicBezTo>
                <a:lnTo>
                  <a:pt x="520175" y="417604"/>
                </a:lnTo>
                <a:cubicBezTo>
                  <a:pt x="517917" y="418571"/>
                  <a:pt x="515658" y="418249"/>
                  <a:pt x="514691" y="416960"/>
                </a:cubicBezTo>
                <a:cubicBezTo>
                  <a:pt x="513723" y="415993"/>
                  <a:pt x="511787" y="411481"/>
                  <a:pt x="512755" y="409548"/>
                </a:cubicBezTo>
                <a:lnTo>
                  <a:pt x="518885" y="396013"/>
                </a:lnTo>
                <a:cubicBezTo>
                  <a:pt x="519853" y="394079"/>
                  <a:pt x="518885" y="391824"/>
                  <a:pt x="516949" y="390857"/>
                </a:cubicBezTo>
                <a:lnTo>
                  <a:pt x="485976" y="376355"/>
                </a:lnTo>
                <a:cubicBezTo>
                  <a:pt x="484040" y="375711"/>
                  <a:pt x="481782" y="376355"/>
                  <a:pt x="480814" y="378289"/>
                </a:cubicBezTo>
                <a:lnTo>
                  <a:pt x="474361" y="392146"/>
                </a:lnTo>
                <a:cubicBezTo>
                  <a:pt x="473716" y="394079"/>
                  <a:pt x="471780" y="395691"/>
                  <a:pt x="470167" y="395368"/>
                </a:cubicBezTo>
                <a:cubicBezTo>
                  <a:pt x="468877" y="395368"/>
                  <a:pt x="464360" y="393757"/>
                  <a:pt x="463714" y="391824"/>
                </a:cubicBezTo>
                <a:lnTo>
                  <a:pt x="458230" y="377322"/>
                </a:lnTo>
                <a:cubicBezTo>
                  <a:pt x="457584" y="375389"/>
                  <a:pt x="455326" y="374422"/>
                  <a:pt x="453390" y="375066"/>
                </a:cubicBezTo>
                <a:close/>
                <a:moveTo>
                  <a:pt x="0" y="372515"/>
                </a:moveTo>
                <a:cubicBezTo>
                  <a:pt x="0" y="424064"/>
                  <a:pt x="104223" y="465626"/>
                  <a:pt x="233292" y="465626"/>
                </a:cubicBezTo>
                <a:cubicBezTo>
                  <a:pt x="258461" y="465626"/>
                  <a:pt x="282661" y="464015"/>
                  <a:pt x="305248" y="461116"/>
                </a:cubicBezTo>
                <a:cubicBezTo>
                  <a:pt x="305571" y="493978"/>
                  <a:pt x="315574" y="524264"/>
                  <a:pt x="332998" y="549716"/>
                </a:cubicBezTo>
                <a:cubicBezTo>
                  <a:pt x="302667" y="555515"/>
                  <a:pt x="268786" y="558737"/>
                  <a:pt x="233292" y="558737"/>
                </a:cubicBezTo>
                <a:cubicBezTo>
                  <a:pt x="104546" y="558737"/>
                  <a:pt x="0" y="517175"/>
                  <a:pt x="0" y="465626"/>
                </a:cubicBezTo>
                <a:close/>
                <a:moveTo>
                  <a:pt x="466295" y="326083"/>
                </a:moveTo>
                <a:cubicBezTo>
                  <a:pt x="540501" y="326083"/>
                  <a:pt x="600511" y="386023"/>
                  <a:pt x="600511" y="459820"/>
                </a:cubicBezTo>
                <a:cubicBezTo>
                  <a:pt x="600511" y="533939"/>
                  <a:pt x="540501" y="593879"/>
                  <a:pt x="466295" y="593879"/>
                </a:cubicBezTo>
                <a:cubicBezTo>
                  <a:pt x="392412" y="593879"/>
                  <a:pt x="332080" y="533939"/>
                  <a:pt x="332080" y="459820"/>
                </a:cubicBezTo>
                <a:cubicBezTo>
                  <a:pt x="332080" y="386023"/>
                  <a:pt x="392412" y="326083"/>
                  <a:pt x="466295" y="326083"/>
                </a:cubicBezTo>
                <a:close/>
                <a:moveTo>
                  <a:pt x="0" y="232654"/>
                </a:moveTo>
                <a:cubicBezTo>
                  <a:pt x="0" y="284212"/>
                  <a:pt x="104554" y="326103"/>
                  <a:pt x="233309" y="326103"/>
                </a:cubicBezTo>
                <a:cubicBezTo>
                  <a:pt x="362065" y="326103"/>
                  <a:pt x="466296" y="284212"/>
                  <a:pt x="466296" y="232654"/>
                </a:cubicBezTo>
                <a:lnTo>
                  <a:pt x="466296" y="299035"/>
                </a:lnTo>
                <a:cubicBezTo>
                  <a:pt x="393689" y="299035"/>
                  <a:pt x="332377" y="347370"/>
                  <a:pt x="312370" y="413429"/>
                </a:cubicBezTo>
                <a:cubicBezTo>
                  <a:pt x="287522" y="416973"/>
                  <a:pt x="261061" y="419229"/>
                  <a:pt x="233309" y="419229"/>
                </a:cubicBezTo>
                <a:cubicBezTo>
                  <a:pt x="104231" y="419229"/>
                  <a:pt x="0" y="377338"/>
                  <a:pt x="0" y="326103"/>
                </a:cubicBezTo>
                <a:close/>
                <a:moveTo>
                  <a:pt x="233309" y="23200"/>
                </a:moveTo>
                <a:cubicBezTo>
                  <a:pt x="105199" y="23200"/>
                  <a:pt x="23234" y="64445"/>
                  <a:pt x="23234" y="93123"/>
                </a:cubicBezTo>
                <a:cubicBezTo>
                  <a:pt x="23234" y="121479"/>
                  <a:pt x="105199" y="163046"/>
                  <a:pt x="233309" y="163046"/>
                </a:cubicBezTo>
                <a:cubicBezTo>
                  <a:pt x="361420" y="163046"/>
                  <a:pt x="443062" y="121479"/>
                  <a:pt x="443062" y="93123"/>
                </a:cubicBezTo>
                <a:cubicBezTo>
                  <a:pt x="443062" y="64445"/>
                  <a:pt x="361420" y="23200"/>
                  <a:pt x="233309" y="23200"/>
                </a:cubicBezTo>
                <a:close/>
                <a:moveTo>
                  <a:pt x="233309" y="0"/>
                </a:moveTo>
                <a:cubicBezTo>
                  <a:pt x="362065" y="0"/>
                  <a:pt x="466296" y="41567"/>
                  <a:pt x="466296" y="93123"/>
                </a:cubicBezTo>
                <a:lnTo>
                  <a:pt x="466296" y="186246"/>
                </a:lnTo>
                <a:cubicBezTo>
                  <a:pt x="466296" y="237802"/>
                  <a:pt x="362065" y="279369"/>
                  <a:pt x="233309" y="279369"/>
                </a:cubicBezTo>
                <a:cubicBezTo>
                  <a:pt x="104231" y="279369"/>
                  <a:pt x="0" y="237802"/>
                  <a:pt x="0" y="186246"/>
                </a:cubicBezTo>
                <a:lnTo>
                  <a:pt x="0" y="93123"/>
                </a:lnTo>
                <a:cubicBezTo>
                  <a:pt x="0" y="41567"/>
                  <a:pt x="104554" y="0"/>
                  <a:pt x="233309" y="0"/>
                </a:cubicBezTo>
                <a:close/>
              </a:path>
            </a:pathLst>
          </a:cu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" name="Oval 18"/>
          <p:cNvSpPr/>
          <p:nvPr/>
        </p:nvSpPr>
        <p:spPr>
          <a:xfrm>
            <a:off x="7178689" y="3518692"/>
            <a:ext cx="299304" cy="298888"/>
          </a:xfrm>
          <a:custGeom>
            <a:avLst/>
            <a:gdLst>
              <a:gd name="T0" fmla="*/ 5110 w 8160"/>
              <a:gd name="T1" fmla="*/ 4617 h 8160"/>
              <a:gd name="T2" fmla="*/ 4329 w 8160"/>
              <a:gd name="T3" fmla="*/ 5605 h 8160"/>
              <a:gd name="T4" fmla="*/ 3830 w 8160"/>
              <a:gd name="T5" fmla="*/ 5605 h 8160"/>
              <a:gd name="T6" fmla="*/ 3159 w 8160"/>
              <a:gd name="T7" fmla="*/ 5116 h 8160"/>
              <a:gd name="T8" fmla="*/ 3319 w 8160"/>
              <a:gd name="T9" fmla="*/ 4632 h 8160"/>
              <a:gd name="T10" fmla="*/ 4156 w 8160"/>
              <a:gd name="T11" fmla="*/ 4921 h 8160"/>
              <a:gd name="T12" fmla="*/ 4536 w 8160"/>
              <a:gd name="T13" fmla="*/ 4666 h 8160"/>
              <a:gd name="T14" fmla="*/ 3136 w 8160"/>
              <a:gd name="T15" fmla="*/ 3528 h 8160"/>
              <a:gd name="T16" fmla="*/ 3829 w 8160"/>
              <a:gd name="T17" fmla="*/ 2750 h 8160"/>
              <a:gd name="T18" fmla="*/ 4080 w 8160"/>
              <a:gd name="T19" fmla="*/ 2305 h 8160"/>
              <a:gd name="T20" fmla="*/ 4329 w 8160"/>
              <a:gd name="T21" fmla="*/ 2752 h 8160"/>
              <a:gd name="T22" fmla="*/ 5016 w 8160"/>
              <a:gd name="T23" fmla="*/ 3190 h 8160"/>
              <a:gd name="T24" fmla="*/ 4600 w 8160"/>
              <a:gd name="T25" fmla="*/ 3415 h 8160"/>
              <a:gd name="T26" fmla="*/ 3710 w 8160"/>
              <a:gd name="T27" fmla="*/ 3468 h 8160"/>
              <a:gd name="T28" fmla="*/ 4277 w 8160"/>
              <a:gd name="T29" fmla="*/ 3821 h 8160"/>
              <a:gd name="T30" fmla="*/ 8160 w 8160"/>
              <a:gd name="T31" fmla="*/ 3610 h 8160"/>
              <a:gd name="T32" fmla="*/ 7638 w 8160"/>
              <a:gd name="T33" fmla="*/ 5072 h 8160"/>
              <a:gd name="T34" fmla="*/ 6853 w 8160"/>
              <a:gd name="T35" fmla="*/ 5450 h 8160"/>
              <a:gd name="T36" fmla="*/ 7297 w 8160"/>
              <a:gd name="T37" fmla="*/ 6633 h 8160"/>
              <a:gd name="T38" fmla="*/ 6264 w 8160"/>
              <a:gd name="T39" fmla="*/ 7450 h 8160"/>
              <a:gd name="T40" fmla="*/ 5451 w 8160"/>
              <a:gd name="T41" fmla="*/ 6853 h 8160"/>
              <a:gd name="T42" fmla="*/ 5072 w 8160"/>
              <a:gd name="T43" fmla="*/ 7638 h 8160"/>
              <a:gd name="T44" fmla="*/ 3610 w 8160"/>
              <a:gd name="T45" fmla="*/ 8160 h 8160"/>
              <a:gd name="T46" fmla="*/ 3088 w 8160"/>
              <a:gd name="T47" fmla="*/ 7011 h 8160"/>
              <a:gd name="T48" fmla="*/ 2265 w 8160"/>
              <a:gd name="T49" fmla="*/ 7297 h 8160"/>
              <a:gd name="T50" fmla="*/ 1527 w 8160"/>
              <a:gd name="T51" fmla="*/ 7297 h 8160"/>
              <a:gd name="T52" fmla="*/ 710 w 8160"/>
              <a:gd name="T53" fmla="*/ 6263 h 8160"/>
              <a:gd name="T54" fmla="*/ 1307 w 8160"/>
              <a:gd name="T55" fmla="*/ 5450 h 8160"/>
              <a:gd name="T56" fmla="*/ 522 w 8160"/>
              <a:gd name="T57" fmla="*/ 5071 h 8160"/>
              <a:gd name="T58" fmla="*/ 0 w 8160"/>
              <a:gd name="T59" fmla="*/ 3610 h 8160"/>
              <a:gd name="T60" fmla="*/ 1149 w 8160"/>
              <a:gd name="T61" fmla="*/ 3088 h 8160"/>
              <a:gd name="T62" fmla="*/ 863 w 8160"/>
              <a:gd name="T63" fmla="*/ 2265 h 8160"/>
              <a:gd name="T64" fmla="*/ 1527 w 8160"/>
              <a:gd name="T65" fmla="*/ 862 h 8160"/>
              <a:gd name="T66" fmla="*/ 2709 w 8160"/>
              <a:gd name="T67" fmla="*/ 1307 h 8160"/>
              <a:gd name="T68" fmla="*/ 3088 w 8160"/>
              <a:gd name="T69" fmla="*/ 522 h 8160"/>
              <a:gd name="T70" fmla="*/ 4550 w 8160"/>
              <a:gd name="T71" fmla="*/ 0 h 8160"/>
              <a:gd name="T72" fmla="*/ 5071 w 8160"/>
              <a:gd name="T73" fmla="*/ 1149 h 8160"/>
              <a:gd name="T74" fmla="*/ 5894 w 8160"/>
              <a:gd name="T75" fmla="*/ 863 h 8160"/>
              <a:gd name="T76" fmla="*/ 7297 w 8160"/>
              <a:gd name="T77" fmla="*/ 1527 h 8160"/>
              <a:gd name="T78" fmla="*/ 7297 w 8160"/>
              <a:gd name="T79" fmla="*/ 2266 h 8160"/>
              <a:gd name="T80" fmla="*/ 7011 w 8160"/>
              <a:gd name="T81" fmla="*/ 3088 h 8160"/>
              <a:gd name="T82" fmla="*/ 8160 w 8160"/>
              <a:gd name="T83" fmla="*/ 3610 h 8160"/>
              <a:gd name="T84" fmla="*/ 4080 w 8160"/>
              <a:gd name="T85" fmla="*/ 2027 h 8160"/>
              <a:gd name="T86" fmla="*/ 4080 w 8160"/>
              <a:gd name="T87" fmla="*/ 6133 h 8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160" h="8160">
                <a:moveTo>
                  <a:pt x="5110" y="4609"/>
                </a:moveTo>
                <a:lnTo>
                  <a:pt x="5110" y="4617"/>
                </a:lnTo>
                <a:cubicBezTo>
                  <a:pt x="5110" y="5079"/>
                  <a:pt x="4796" y="5361"/>
                  <a:pt x="4329" y="5419"/>
                </a:cubicBezTo>
                <a:lnTo>
                  <a:pt x="4329" y="5605"/>
                </a:lnTo>
                <a:cubicBezTo>
                  <a:pt x="4329" y="5743"/>
                  <a:pt x="4218" y="5855"/>
                  <a:pt x="4080" y="5855"/>
                </a:cubicBezTo>
                <a:cubicBezTo>
                  <a:pt x="3942" y="5855"/>
                  <a:pt x="3830" y="5743"/>
                  <a:pt x="3830" y="5605"/>
                </a:cubicBezTo>
                <a:lnTo>
                  <a:pt x="3830" y="5398"/>
                </a:lnTo>
                <a:cubicBezTo>
                  <a:pt x="3593" y="5354"/>
                  <a:pt x="3362" y="5262"/>
                  <a:pt x="3159" y="5116"/>
                </a:cubicBezTo>
                <a:cubicBezTo>
                  <a:pt x="3095" y="5071"/>
                  <a:pt x="3049" y="4988"/>
                  <a:pt x="3049" y="4898"/>
                </a:cubicBezTo>
                <a:cubicBezTo>
                  <a:pt x="3049" y="4748"/>
                  <a:pt x="3170" y="4632"/>
                  <a:pt x="3319" y="4632"/>
                </a:cubicBezTo>
                <a:cubicBezTo>
                  <a:pt x="3394" y="4632"/>
                  <a:pt x="3447" y="4658"/>
                  <a:pt x="3485" y="4684"/>
                </a:cubicBezTo>
                <a:cubicBezTo>
                  <a:pt x="3683" y="4831"/>
                  <a:pt x="3901" y="4921"/>
                  <a:pt x="4156" y="4921"/>
                </a:cubicBezTo>
                <a:cubicBezTo>
                  <a:pt x="4393" y="4921"/>
                  <a:pt x="4536" y="4827"/>
                  <a:pt x="4536" y="4673"/>
                </a:cubicBezTo>
                <a:lnTo>
                  <a:pt x="4536" y="4666"/>
                </a:lnTo>
                <a:cubicBezTo>
                  <a:pt x="4536" y="4519"/>
                  <a:pt x="4445" y="4444"/>
                  <a:pt x="4006" y="4331"/>
                </a:cubicBezTo>
                <a:cubicBezTo>
                  <a:pt x="3478" y="4196"/>
                  <a:pt x="3136" y="4050"/>
                  <a:pt x="3136" y="3528"/>
                </a:cubicBezTo>
                <a:lnTo>
                  <a:pt x="3136" y="3520"/>
                </a:lnTo>
                <a:cubicBezTo>
                  <a:pt x="3136" y="3114"/>
                  <a:pt x="3415" y="2827"/>
                  <a:pt x="3829" y="2750"/>
                </a:cubicBezTo>
                <a:lnTo>
                  <a:pt x="3829" y="2554"/>
                </a:lnTo>
                <a:cubicBezTo>
                  <a:pt x="3829" y="2417"/>
                  <a:pt x="3942" y="2305"/>
                  <a:pt x="4080" y="2305"/>
                </a:cubicBezTo>
                <a:cubicBezTo>
                  <a:pt x="4218" y="2305"/>
                  <a:pt x="4329" y="2417"/>
                  <a:pt x="4329" y="2554"/>
                </a:cubicBezTo>
                <a:lnTo>
                  <a:pt x="4329" y="2752"/>
                </a:lnTo>
                <a:cubicBezTo>
                  <a:pt x="4536" y="2786"/>
                  <a:pt x="4723" y="2856"/>
                  <a:pt x="4889" y="2961"/>
                </a:cubicBezTo>
                <a:cubicBezTo>
                  <a:pt x="4952" y="2998"/>
                  <a:pt x="5016" y="3077"/>
                  <a:pt x="5016" y="3190"/>
                </a:cubicBezTo>
                <a:cubicBezTo>
                  <a:pt x="5016" y="3340"/>
                  <a:pt x="4896" y="3457"/>
                  <a:pt x="4746" y="3457"/>
                </a:cubicBezTo>
                <a:cubicBezTo>
                  <a:pt x="4689" y="3457"/>
                  <a:pt x="4645" y="3442"/>
                  <a:pt x="4600" y="3415"/>
                </a:cubicBezTo>
                <a:cubicBezTo>
                  <a:pt x="4409" y="3303"/>
                  <a:pt x="4228" y="3239"/>
                  <a:pt x="4047" y="3239"/>
                </a:cubicBezTo>
                <a:cubicBezTo>
                  <a:pt x="3826" y="3239"/>
                  <a:pt x="3710" y="3340"/>
                  <a:pt x="3710" y="3468"/>
                </a:cubicBezTo>
                <a:lnTo>
                  <a:pt x="3710" y="3475"/>
                </a:lnTo>
                <a:cubicBezTo>
                  <a:pt x="3710" y="3648"/>
                  <a:pt x="3822" y="3704"/>
                  <a:pt x="4277" y="3821"/>
                </a:cubicBezTo>
                <a:cubicBezTo>
                  <a:pt x="4810" y="3960"/>
                  <a:pt x="5110" y="4151"/>
                  <a:pt x="5110" y="4609"/>
                </a:cubicBezTo>
                <a:close/>
                <a:moveTo>
                  <a:pt x="8160" y="3610"/>
                </a:moveTo>
                <a:lnTo>
                  <a:pt x="8160" y="4550"/>
                </a:lnTo>
                <a:cubicBezTo>
                  <a:pt x="8160" y="4838"/>
                  <a:pt x="7926" y="5072"/>
                  <a:pt x="7638" y="5072"/>
                </a:cubicBezTo>
                <a:lnTo>
                  <a:pt x="7011" y="5072"/>
                </a:lnTo>
                <a:cubicBezTo>
                  <a:pt x="6967" y="5202"/>
                  <a:pt x="6914" y="5328"/>
                  <a:pt x="6853" y="5450"/>
                </a:cubicBezTo>
                <a:lnTo>
                  <a:pt x="7297" y="5895"/>
                </a:lnTo>
                <a:cubicBezTo>
                  <a:pt x="7501" y="6099"/>
                  <a:pt x="7501" y="6429"/>
                  <a:pt x="7297" y="6633"/>
                </a:cubicBezTo>
                <a:lnTo>
                  <a:pt x="6633" y="7297"/>
                </a:lnTo>
                <a:cubicBezTo>
                  <a:pt x="6531" y="7399"/>
                  <a:pt x="6397" y="7450"/>
                  <a:pt x="6264" y="7450"/>
                </a:cubicBezTo>
                <a:cubicBezTo>
                  <a:pt x="6130" y="7450"/>
                  <a:pt x="5997" y="7399"/>
                  <a:pt x="5895" y="7297"/>
                </a:cubicBezTo>
                <a:lnTo>
                  <a:pt x="5451" y="6853"/>
                </a:lnTo>
                <a:cubicBezTo>
                  <a:pt x="5328" y="6914"/>
                  <a:pt x="5202" y="6967"/>
                  <a:pt x="5072" y="7011"/>
                </a:cubicBezTo>
                <a:lnTo>
                  <a:pt x="5072" y="7638"/>
                </a:lnTo>
                <a:cubicBezTo>
                  <a:pt x="5072" y="7926"/>
                  <a:pt x="4838" y="8160"/>
                  <a:pt x="4550" y="8160"/>
                </a:cubicBezTo>
                <a:lnTo>
                  <a:pt x="3610" y="8160"/>
                </a:lnTo>
                <a:cubicBezTo>
                  <a:pt x="3322" y="8160"/>
                  <a:pt x="3088" y="7926"/>
                  <a:pt x="3088" y="7638"/>
                </a:cubicBezTo>
                <a:lnTo>
                  <a:pt x="3088" y="7011"/>
                </a:lnTo>
                <a:cubicBezTo>
                  <a:pt x="2958" y="6967"/>
                  <a:pt x="2832" y="6913"/>
                  <a:pt x="2709" y="6853"/>
                </a:cubicBezTo>
                <a:lnTo>
                  <a:pt x="2265" y="7297"/>
                </a:lnTo>
                <a:cubicBezTo>
                  <a:pt x="2163" y="7399"/>
                  <a:pt x="2030" y="7450"/>
                  <a:pt x="1896" y="7450"/>
                </a:cubicBezTo>
                <a:cubicBezTo>
                  <a:pt x="1763" y="7450"/>
                  <a:pt x="1629" y="7399"/>
                  <a:pt x="1527" y="7297"/>
                </a:cubicBezTo>
                <a:lnTo>
                  <a:pt x="863" y="6633"/>
                </a:lnTo>
                <a:cubicBezTo>
                  <a:pt x="765" y="6535"/>
                  <a:pt x="710" y="6402"/>
                  <a:pt x="710" y="6263"/>
                </a:cubicBezTo>
                <a:cubicBezTo>
                  <a:pt x="710" y="6125"/>
                  <a:pt x="765" y="5992"/>
                  <a:pt x="863" y="5894"/>
                </a:cubicBezTo>
                <a:lnTo>
                  <a:pt x="1307" y="5450"/>
                </a:lnTo>
                <a:cubicBezTo>
                  <a:pt x="1246" y="5328"/>
                  <a:pt x="1193" y="5202"/>
                  <a:pt x="1149" y="5071"/>
                </a:cubicBezTo>
                <a:lnTo>
                  <a:pt x="522" y="5071"/>
                </a:lnTo>
                <a:cubicBezTo>
                  <a:pt x="234" y="5071"/>
                  <a:pt x="0" y="4838"/>
                  <a:pt x="0" y="4549"/>
                </a:cubicBezTo>
                <a:lnTo>
                  <a:pt x="0" y="3610"/>
                </a:lnTo>
                <a:cubicBezTo>
                  <a:pt x="0" y="3321"/>
                  <a:pt x="234" y="3088"/>
                  <a:pt x="522" y="3088"/>
                </a:cubicBezTo>
                <a:lnTo>
                  <a:pt x="1149" y="3088"/>
                </a:lnTo>
                <a:cubicBezTo>
                  <a:pt x="1193" y="2957"/>
                  <a:pt x="1247" y="2831"/>
                  <a:pt x="1307" y="2709"/>
                </a:cubicBezTo>
                <a:lnTo>
                  <a:pt x="863" y="2265"/>
                </a:lnTo>
                <a:cubicBezTo>
                  <a:pt x="659" y="2061"/>
                  <a:pt x="659" y="1731"/>
                  <a:pt x="863" y="1527"/>
                </a:cubicBezTo>
                <a:lnTo>
                  <a:pt x="1527" y="862"/>
                </a:lnTo>
                <a:cubicBezTo>
                  <a:pt x="1731" y="659"/>
                  <a:pt x="2062" y="659"/>
                  <a:pt x="2265" y="862"/>
                </a:cubicBezTo>
                <a:lnTo>
                  <a:pt x="2709" y="1307"/>
                </a:lnTo>
                <a:cubicBezTo>
                  <a:pt x="2831" y="1246"/>
                  <a:pt x="2958" y="1193"/>
                  <a:pt x="3088" y="1148"/>
                </a:cubicBezTo>
                <a:lnTo>
                  <a:pt x="3088" y="522"/>
                </a:lnTo>
                <a:cubicBezTo>
                  <a:pt x="3088" y="234"/>
                  <a:pt x="3322" y="0"/>
                  <a:pt x="3610" y="0"/>
                </a:cubicBezTo>
                <a:lnTo>
                  <a:pt x="4550" y="0"/>
                </a:lnTo>
                <a:cubicBezTo>
                  <a:pt x="4838" y="0"/>
                  <a:pt x="5071" y="234"/>
                  <a:pt x="5071" y="522"/>
                </a:cubicBezTo>
                <a:lnTo>
                  <a:pt x="5071" y="1149"/>
                </a:lnTo>
                <a:cubicBezTo>
                  <a:pt x="5202" y="1193"/>
                  <a:pt x="5328" y="1246"/>
                  <a:pt x="5450" y="1307"/>
                </a:cubicBezTo>
                <a:lnTo>
                  <a:pt x="5894" y="863"/>
                </a:lnTo>
                <a:cubicBezTo>
                  <a:pt x="6098" y="659"/>
                  <a:pt x="6429" y="659"/>
                  <a:pt x="6632" y="863"/>
                </a:cubicBezTo>
                <a:lnTo>
                  <a:pt x="7297" y="1527"/>
                </a:lnTo>
                <a:cubicBezTo>
                  <a:pt x="7395" y="1625"/>
                  <a:pt x="7449" y="1758"/>
                  <a:pt x="7449" y="1897"/>
                </a:cubicBezTo>
                <a:cubicBezTo>
                  <a:pt x="7449" y="2035"/>
                  <a:pt x="7394" y="2168"/>
                  <a:pt x="7297" y="2266"/>
                </a:cubicBezTo>
                <a:lnTo>
                  <a:pt x="6853" y="2710"/>
                </a:lnTo>
                <a:cubicBezTo>
                  <a:pt x="6913" y="2832"/>
                  <a:pt x="6966" y="2958"/>
                  <a:pt x="7011" y="3088"/>
                </a:cubicBezTo>
                <a:lnTo>
                  <a:pt x="7637" y="3088"/>
                </a:lnTo>
                <a:cubicBezTo>
                  <a:pt x="7926" y="3088"/>
                  <a:pt x="8160" y="3322"/>
                  <a:pt x="8160" y="3610"/>
                </a:cubicBezTo>
                <a:close/>
                <a:moveTo>
                  <a:pt x="6133" y="4080"/>
                </a:moveTo>
                <a:cubicBezTo>
                  <a:pt x="6133" y="2948"/>
                  <a:pt x="5212" y="2027"/>
                  <a:pt x="4080" y="2027"/>
                </a:cubicBezTo>
                <a:cubicBezTo>
                  <a:pt x="2948" y="2027"/>
                  <a:pt x="2027" y="2948"/>
                  <a:pt x="2027" y="4080"/>
                </a:cubicBezTo>
                <a:cubicBezTo>
                  <a:pt x="2027" y="5212"/>
                  <a:pt x="2948" y="6133"/>
                  <a:pt x="4080" y="6133"/>
                </a:cubicBezTo>
                <a:cubicBezTo>
                  <a:pt x="5212" y="6133"/>
                  <a:pt x="6133" y="5212"/>
                  <a:pt x="6133" y="4080"/>
                </a:cubicBezTo>
                <a:close/>
              </a:path>
            </a:pathLst>
          </a:cu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" name="TextBox 33"/>
          <p:cNvSpPr txBox="1"/>
          <p:nvPr/>
        </p:nvSpPr>
        <p:spPr>
          <a:xfrm>
            <a:off x="7759306" y="2581787"/>
            <a:ext cx="3365703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Box 33"/>
          <p:cNvSpPr txBox="1"/>
          <p:nvPr/>
        </p:nvSpPr>
        <p:spPr>
          <a:xfrm>
            <a:off x="7759305" y="3429000"/>
            <a:ext cx="3365703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1339301" y="1397357"/>
            <a:ext cx="5628107" cy="3386173"/>
            <a:chOff x="2357072" y="2125985"/>
            <a:chExt cx="3676530" cy="2211999"/>
          </a:xfrm>
        </p:grpSpPr>
        <p:pic>
          <p:nvPicPr>
            <p:cNvPr id="32" name="Picture 2" descr="C:\Users\Administrator\Desktop\ppt展示模板-8.png"/>
            <p:cNvPicPr>
              <a:picLocks noChangeAspect="1" noChangeArrowheads="1"/>
            </p:cNvPicPr>
            <p:nvPr/>
          </p:nvPicPr>
          <p:blipFill>
            <a:blip r:embed="rId1" cstate="screen"/>
            <a:srcRect/>
            <a:stretch>
              <a:fillRect/>
            </a:stretch>
          </p:blipFill>
          <p:spPr bwMode="auto">
            <a:xfrm>
              <a:off x="2357072" y="2125985"/>
              <a:ext cx="3676530" cy="221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矩形 32"/>
            <p:cNvSpPr/>
            <p:nvPr/>
          </p:nvSpPr>
          <p:spPr>
            <a:xfrm>
              <a:off x="2860819" y="2372022"/>
              <a:ext cx="2663180" cy="1535250"/>
            </a:xfrm>
            <a:prstGeom prst="rect">
              <a:avLst/>
            </a:prstGeom>
            <a:blipFill>
              <a:blip r:embed="rId2" cstate="screen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800"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188720" y="2544781"/>
            <a:ext cx="1120915" cy="2238749"/>
            <a:chOff x="768545" y="1095514"/>
            <a:chExt cx="2635820" cy="5264398"/>
          </a:xfrm>
        </p:grpSpPr>
        <p:sp>
          <p:nvSpPr>
            <p:cNvPr id="29" name="矩形 28"/>
            <p:cNvSpPr/>
            <p:nvPr/>
          </p:nvSpPr>
          <p:spPr>
            <a:xfrm>
              <a:off x="917499" y="1266499"/>
              <a:ext cx="2337912" cy="4945306"/>
            </a:xfrm>
            <a:prstGeom prst="rect">
              <a:avLst/>
            </a:prstGeom>
            <a:blipFill dpi="0" rotWithShape="1">
              <a:blip r:embed="rId3" cstate="screen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768545" y="1095514"/>
              <a:ext cx="2635820" cy="5264398"/>
            </a:xfrm>
            <a:prstGeom prst="rect">
              <a:avLst/>
            </a:prstGeom>
          </p:spPr>
        </p:pic>
      </p:grpSp>
      <p:sp>
        <p:nvSpPr>
          <p:cNvPr id="35" name="矩形 34"/>
          <p:cNvSpPr/>
          <p:nvPr/>
        </p:nvSpPr>
        <p:spPr>
          <a:xfrm>
            <a:off x="883890" y="4915004"/>
            <a:ext cx="10462398" cy="14508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TextBox 107"/>
          <p:cNvSpPr txBox="1"/>
          <p:nvPr/>
        </p:nvSpPr>
        <p:spPr>
          <a:xfrm>
            <a:off x="1188720" y="5582729"/>
            <a:ext cx="7171509" cy="57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在此录入上述图表的综合描述说明，在此录入上述图表的综合描述说明，在此录入上述图表的综合描述说明。在此录入上述图表的描述说明。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201784" y="5117393"/>
            <a:ext cx="2013675" cy="400101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请在此输入标题</a:t>
            </a:r>
            <a:endParaRPr lang="en-US" altLang="zh-CN" sz="2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8936980" y="4319216"/>
            <a:ext cx="1915719" cy="1370960"/>
          </a:xfrm>
          <a:prstGeom prst="rect">
            <a:avLst/>
          </a:prstGeom>
          <a:solidFill>
            <a:srgbClr val="4D6156"/>
          </a:solidFill>
          <a:ln>
            <a:noFill/>
          </a:ln>
          <a:effectLst>
            <a:outerShdw blurRad="101600" dist="101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TextBox 19"/>
          <p:cNvSpPr txBox="1"/>
          <p:nvPr/>
        </p:nvSpPr>
        <p:spPr bwMode="auto">
          <a:xfrm>
            <a:off x="9010006" y="4550776"/>
            <a:ext cx="1680419" cy="3385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EngraversGothic BT" panose="020B0507020203020204" pitchFamily="34" charset="0"/>
              </a:defRPr>
            </a:lvl1pPr>
          </a:lstStyle>
          <a:p>
            <a:pPr>
              <a:defRPr/>
            </a:pPr>
            <a:r>
              <a:rPr lang="zh-CN" altLang="en-US" sz="1600" b="1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  <a:sym typeface="Arial" panose="020B0604020202020204"/>
              </a:rPr>
              <a:t>标题文字添加</a:t>
            </a:r>
            <a:endParaRPr lang="en-US" sz="1600" b="1" dirty="0">
              <a:solidFill>
                <a:schemeClr val="bg1">
                  <a:lumMod val="95000"/>
                </a:schemeClr>
              </a:solidFill>
              <a:latin typeface="+mj-ea"/>
              <a:ea typeface="+mj-ea"/>
              <a:sym typeface="Arial" panose="020B0604020202020204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9037096" y="4926299"/>
            <a:ext cx="1680419" cy="534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单击此处添加您的文字内容本模板</a:t>
            </a:r>
            <a:endParaRPr lang="zh-CN" altLang="en-US" sz="1200" dirty="0">
              <a:solidFill>
                <a:schemeClr val="bg1">
                  <a:lumMod val="95000"/>
                </a:schemeClr>
              </a:solidFill>
              <a:latin typeface="+mn-ea"/>
            </a:endParaRPr>
          </a:p>
        </p:txBody>
      </p:sp>
      <p:sp>
        <p:nvSpPr>
          <p:cNvPr id="41" name="î$ľidê"/>
          <p:cNvSpPr/>
          <p:nvPr/>
        </p:nvSpPr>
        <p:spPr bwMode="auto">
          <a:xfrm flipH="1">
            <a:off x="10575650" y="4629834"/>
            <a:ext cx="684728" cy="68472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  <a:close/>
              </a:path>
            </a:pathLst>
          </a:custGeom>
          <a:solidFill>
            <a:srgbClr val="4D6156">
              <a:alpha val="29000"/>
            </a:srgbClr>
          </a:solidFill>
          <a:ln w="25400">
            <a:solidFill>
              <a:schemeClr val="bg1">
                <a:lumMod val="95000"/>
                <a:alpha val="72000"/>
              </a:schemeClr>
            </a:solidFill>
            <a:miter lim="400000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/>
          <a:p>
            <a:pPr algn="ctr"/>
          </a:p>
        </p:txBody>
      </p:sp>
      <p:sp>
        <p:nvSpPr>
          <p:cNvPr id="42" name="íşļîdê"/>
          <p:cNvSpPr/>
          <p:nvPr/>
        </p:nvSpPr>
        <p:spPr bwMode="auto">
          <a:xfrm>
            <a:off x="10787206" y="4835774"/>
            <a:ext cx="272436" cy="27243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2277" y="9428"/>
                </a:moveTo>
                <a:lnTo>
                  <a:pt x="12277" y="0"/>
                </a:lnTo>
                <a:cubicBezTo>
                  <a:pt x="17448" y="0"/>
                  <a:pt x="21600" y="4151"/>
                  <a:pt x="21600" y="9322"/>
                </a:cubicBezTo>
                <a:cubicBezTo>
                  <a:pt x="21600" y="9357"/>
                  <a:pt x="21600" y="9392"/>
                  <a:pt x="21600" y="9428"/>
                </a:cubicBezTo>
                <a:cubicBezTo>
                  <a:pt x="21600" y="9428"/>
                  <a:pt x="12277" y="9428"/>
                  <a:pt x="12277" y="9428"/>
                </a:cubicBezTo>
                <a:close/>
                <a:moveTo>
                  <a:pt x="18680" y="12383"/>
                </a:moveTo>
                <a:cubicBezTo>
                  <a:pt x="18680" y="12312"/>
                  <a:pt x="18680" y="12277"/>
                  <a:pt x="18680" y="12277"/>
                </a:cubicBezTo>
                <a:cubicBezTo>
                  <a:pt x="18680" y="17448"/>
                  <a:pt x="14493" y="21600"/>
                  <a:pt x="9322" y="21600"/>
                </a:cubicBezTo>
                <a:cubicBezTo>
                  <a:pt x="4151" y="21600"/>
                  <a:pt x="0" y="17448"/>
                  <a:pt x="0" y="12277"/>
                </a:cubicBezTo>
                <a:cubicBezTo>
                  <a:pt x="0" y="7106"/>
                  <a:pt x="4151" y="2919"/>
                  <a:pt x="9322" y="2919"/>
                </a:cubicBezTo>
                <a:lnTo>
                  <a:pt x="9322" y="12383"/>
                </a:lnTo>
                <a:cubicBezTo>
                  <a:pt x="9322" y="12383"/>
                  <a:pt x="18680" y="12383"/>
                  <a:pt x="18680" y="123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/>
      <p:bldP spid="10" grpId="0"/>
      <p:bldP spid="39" grpId="0"/>
      <p:bldP spid="40" grpId="0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六边形 3"/>
          <p:cNvSpPr/>
          <p:nvPr/>
        </p:nvSpPr>
        <p:spPr>
          <a:xfrm rot="5400000">
            <a:off x="6047375" y="3535790"/>
            <a:ext cx="705053" cy="607803"/>
          </a:xfrm>
          <a:prstGeom prst="hexagon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" name="Oval 12"/>
          <p:cNvSpPr/>
          <p:nvPr/>
        </p:nvSpPr>
        <p:spPr>
          <a:xfrm>
            <a:off x="6250250" y="3691692"/>
            <a:ext cx="299304" cy="295999"/>
          </a:xfrm>
          <a:custGeom>
            <a:avLst/>
            <a:gdLst>
              <a:gd name="connsiteX0" fmla="*/ 466437 w 600511"/>
              <a:gd name="connsiteY0" fmla="*/ 421770 h 593879"/>
              <a:gd name="connsiteX1" fmla="*/ 504684 w 600511"/>
              <a:gd name="connsiteY1" fmla="*/ 459981 h 593879"/>
              <a:gd name="connsiteX2" fmla="*/ 466437 w 600511"/>
              <a:gd name="connsiteY2" fmla="*/ 498192 h 593879"/>
              <a:gd name="connsiteX3" fmla="*/ 428190 w 600511"/>
              <a:gd name="connsiteY3" fmla="*/ 459981 h 593879"/>
              <a:gd name="connsiteX4" fmla="*/ 466437 w 600511"/>
              <a:gd name="connsiteY4" fmla="*/ 421770 h 593879"/>
              <a:gd name="connsiteX5" fmla="*/ 453390 w 600511"/>
              <a:gd name="connsiteY5" fmla="*/ 375066 h 593879"/>
              <a:gd name="connsiteX6" fmla="*/ 421127 w 600511"/>
              <a:gd name="connsiteY6" fmla="*/ 386990 h 593879"/>
              <a:gd name="connsiteX7" fmla="*/ 418868 w 600511"/>
              <a:gd name="connsiteY7" fmla="*/ 392146 h 593879"/>
              <a:gd name="connsiteX8" fmla="*/ 424031 w 600511"/>
              <a:gd name="connsiteY8" fmla="*/ 406325 h 593879"/>
              <a:gd name="connsiteX9" fmla="*/ 423385 w 600511"/>
              <a:gd name="connsiteY9" fmla="*/ 411481 h 593879"/>
              <a:gd name="connsiteX10" fmla="*/ 416287 w 600511"/>
              <a:gd name="connsiteY10" fmla="*/ 413737 h 593879"/>
              <a:gd name="connsiteX11" fmla="*/ 402414 w 600511"/>
              <a:gd name="connsiteY11" fmla="*/ 407292 h 593879"/>
              <a:gd name="connsiteX12" fmla="*/ 397252 w 600511"/>
              <a:gd name="connsiteY12" fmla="*/ 409226 h 593879"/>
              <a:gd name="connsiteX13" fmla="*/ 383056 w 600511"/>
              <a:gd name="connsiteY13" fmla="*/ 440485 h 593879"/>
              <a:gd name="connsiteX14" fmla="*/ 384669 w 600511"/>
              <a:gd name="connsiteY14" fmla="*/ 445318 h 593879"/>
              <a:gd name="connsiteX15" fmla="*/ 398542 w 600511"/>
              <a:gd name="connsiteY15" fmla="*/ 451764 h 593879"/>
              <a:gd name="connsiteX16" fmla="*/ 401769 w 600511"/>
              <a:gd name="connsiteY16" fmla="*/ 455953 h 593879"/>
              <a:gd name="connsiteX17" fmla="*/ 398220 w 600511"/>
              <a:gd name="connsiteY17" fmla="*/ 462720 h 593879"/>
              <a:gd name="connsiteX18" fmla="*/ 384024 w 600511"/>
              <a:gd name="connsiteY18" fmla="*/ 467876 h 593879"/>
              <a:gd name="connsiteX19" fmla="*/ 381766 w 600511"/>
              <a:gd name="connsiteY19" fmla="*/ 472710 h 593879"/>
              <a:gd name="connsiteX20" fmla="*/ 393380 w 600511"/>
              <a:gd name="connsiteY20" fmla="*/ 504936 h 593879"/>
              <a:gd name="connsiteX21" fmla="*/ 398542 w 600511"/>
              <a:gd name="connsiteY21" fmla="*/ 507192 h 593879"/>
              <a:gd name="connsiteX22" fmla="*/ 412738 w 600511"/>
              <a:gd name="connsiteY22" fmla="*/ 502036 h 593879"/>
              <a:gd name="connsiteX23" fmla="*/ 417900 w 600511"/>
              <a:gd name="connsiteY23" fmla="*/ 502680 h 593879"/>
              <a:gd name="connsiteX24" fmla="*/ 420159 w 600511"/>
              <a:gd name="connsiteY24" fmla="*/ 510092 h 593879"/>
              <a:gd name="connsiteX25" fmla="*/ 413706 w 600511"/>
              <a:gd name="connsiteY25" fmla="*/ 523949 h 593879"/>
              <a:gd name="connsiteX26" fmla="*/ 415642 w 600511"/>
              <a:gd name="connsiteY26" fmla="*/ 528783 h 593879"/>
              <a:gd name="connsiteX27" fmla="*/ 446937 w 600511"/>
              <a:gd name="connsiteY27" fmla="*/ 543285 h 593879"/>
              <a:gd name="connsiteX28" fmla="*/ 451777 w 600511"/>
              <a:gd name="connsiteY28" fmla="*/ 541351 h 593879"/>
              <a:gd name="connsiteX29" fmla="*/ 458230 w 600511"/>
              <a:gd name="connsiteY29" fmla="*/ 527494 h 593879"/>
              <a:gd name="connsiteX30" fmla="*/ 462424 w 600511"/>
              <a:gd name="connsiteY30" fmla="*/ 524272 h 593879"/>
              <a:gd name="connsiteX31" fmla="*/ 469199 w 600511"/>
              <a:gd name="connsiteY31" fmla="*/ 528139 h 593879"/>
              <a:gd name="connsiteX32" fmla="*/ 474361 w 600511"/>
              <a:gd name="connsiteY32" fmla="*/ 542318 h 593879"/>
              <a:gd name="connsiteX33" fmla="*/ 479201 w 600511"/>
              <a:gd name="connsiteY33" fmla="*/ 544574 h 593879"/>
              <a:gd name="connsiteX34" fmla="*/ 511464 w 600511"/>
              <a:gd name="connsiteY34" fmla="*/ 532650 h 593879"/>
              <a:gd name="connsiteX35" fmla="*/ 513723 w 600511"/>
              <a:gd name="connsiteY35" fmla="*/ 527816 h 593879"/>
              <a:gd name="connsiteX36" fmla="*/ 508560 w 600511"/>
              <a:gd name="connsiteY36" fmla="*/ 513315 h 593879"/>
              <a:gd name="connsiteX37" fmla="*/ 509206 w 600511"/>
              <a:gd name="connsiteY37" fmla="*/ 508159 h 593879"/>
              <a:gd name="connsiteX38" fmla="*/ 516626 w 600511"/>
              <a:gd name="connsiteY38" fmla="*/ 506225 h 593879"/>
              <a:gd name="connsiteX39" fmla="*/ 530500 w 600511"/>
              <a:gd name="connsiteY39" fmla="*/ 512348 h 593879"/>
              <a:gd name="connsiteX40" fmla="*/ 535339 w 600511"/>
              <a:gd name="connsiteY40" fmla="*/ 510737 h 593879"/>
              <a:gd name="connsiteX41" fmla="*/ 549858 w 600511"/>
              <a:gd name="connsiteY41" fmla="*/ 479478 h 593879"/>
              <a:gd name="connsiteX42" fmla="*/ 547922 w 600511"/>
              <a:gd name="connsiteY42" fmla="*/ 474322 h 593879"/>
              <a:gd name="connsiteX43" fmla="*/ 534049 w 600511"/>
              <a:gd name="connsiteY43" fmla="*/ 467876 h 593879"/>
              <a:gd name="connsiteX44" fmla="*/ 531145 w 600511"/>
              <a:gd name="connsiteY44" fmla="*/ 461109 h 593879"/>
              <a:gd name="connsiteX45" fmla="*/ 534694 w 600511"/>
              <a:gd name="connsiteY45" fmla="*/ 457242 h 593879"/>
              <a:gd name="connsiteX46" fmla="*/ 548890 w 600511"/>
              <a:gd name="connsiteY46" fmla="*/ 451764 h 593879"/>
              <a:gd name="connsiteX47" fmla="*/ 551148 w 600511"/>
              <a:gd name="connsiteY47" fmla="*/ 446930 h 593879"/>
              <a:gd name="connsiteX48" fmla="*/ 539211 w 600511"/>
              <a:gd name="connsiteY48" fmla="*/ 414704 h 593879"/>
              <a:gd name="connsiteX49" fmla="*/ 534371 w 600511"/>
              <a:gd name="connsiteY49" fmla="*/ 412448 h 593879"/>
              <a:gd name="connsiteX50" fmla="*/ 520175 w 600511"/>
              <a:gd name="connsiteY50" fmla="*/ 417604 h 593879"/>
              <a:gd name="connsiteX51" fmla="*/ 514691 w 600511"/>
              <a:gd name="connsiteY51" fmla="*/ 416960 h 593879"/>
              <a:gd name="connsiteX52" fmla="*/ 512755 w 600511"/>
              <a:gd name="connsiteY52" fmla="*/ 409548 h 593879"/>
              <a:gd name="connsiteX53" fmla="*/ 518885 w 600511"/>
              <a:gd name="connsiteY53" fmla="*/ 396013 h 593879"/>
              <a:gd name="connsiteX54" fmla="*/ 516949 w 600511"/>
              <a:gd name="connsiteY54" fmla="*/ 390857 h 593879"/>
              <a:gd name="connsiteX55" fmla="*/ 485976 w 600511"/>
              <a:gd name="connsiteY55" fmla="*/ 376355 h 593879"/>
              <a:gd name="connsiteX56" fmla="*/ 480814 w 600511"/>
              <a:gd name="connsiteY56" fmla="*/ 378289 h 593879"/>
              <a:gd name="connsiteX57" fmla="*/ 474361 w 600511"/>
              <a:gd name="connsiteY57" fmla="*/ 392146 h 593879"/>
              <a:gd name="connsiteX58" fmla="*/ 470167 w 600511"/>
              <a:gd name="connsiteY58" fmla="*/ 395368 h 593879"/>
              <a:gd name="connsiteX59" fmla="*/ 463714 w 600511"/>
              <a:gd name="connsiteY59" fmla="*/ 391824 h 593879"/>
              <a:gd name="connsiteX60" fmla="*/ 458230 w 600511"/>
              <a:gd name="connsiteY60" fmla="*/ 377322 h 593879"/>
              <a:gd name="connsiteX61" fmla="*/ 453390 w 600511"/>
              <a:gd name="connsiteY61" fmla="*/ 375066 h 593879"/>
              <a:gd name="connsiteX62" fmla="*/ 0 w 600511"/>
              <a:gd name="connsiteY62" fmla="*/ 372515 h 593879"/>
              <a:gd name="connsiteX63" fmla="*/ 233292 w 600511"/>
              <a:gd name="connsiteY63" fmla="*/ 465626 h 593879"/>
              <a:gd name="connsiteX64" fmla="*/ 305248 w 600511"/>
              <a:gd name="connsiteY64" fmla="*/ 461116 h 593879"/>
              <a:gd name="connsiteX65" fmla="*/ 332998 w 600511"/>
              <a:gd name="connsiteY65" fmla="*/ 549716 h 593879"/>
              <a:gd name="connsiteX66" fmla="*/ 233292 w 600511"/>
              <a:gd name="connsiteY66" fmla="*/ 558737 h 593879"/>
              <a:gd name="connsiteX67" fmla="*/ 0 w 600511"/>
              <a:gd name="connsiteY67" fmla="*/ 465626 h 593879"/>
              <a:gd name="connsiteX68" fmla="*/ 466295 w 600511"/>
              <a:gd name="connsiteY68" fmla="*/ 326083 h 593879"/>
              <a:gd name="connsiteX69" fmla="*/ 600511 w 600511"/>
              <a:gd name="connsiteY69" fmla="*/ 459820 h 593879"/>
              <a:gd name="connsiteX70" fmla="*/ 466295 w 600511"/>
              <a:gd name="connsiteY70" fmla="*/ 593879 h 593879"/>
              <a:gd name="connsiteX71" fmla="*/ 332080 w 600511"/>
              <a:gd name="connsiteY71" fmla="*/ 459820 h 593879"/>
              <a:gd name="connsiteX72" fmla="*/ 466295 w 600511"/>
              <a:gd name="connsiteY72" fmla="*/ 326083 h 593879"/>
              <a:gd name="connsiteX73" fmla="*/ 0 w 600511"/>
              <a:gd name="connsiteY73" fmla="*/ 232654 h 593879"/>
              <a:gd name="connsiteX74" fmla="*/ 233309 w 600511"/>
              <a:gd name="connsiteY74" fmla="*/ 326103 h 593879"/>
              <a:gd name="connsiteX75" fmla="*/ 466296 w 600511"/>
              <a:gd name="connsiteY75" fmla="*/ 232654 h 593879"/>
              <a:gd name="connsiteX76" fmla="*/ 466296 w 600511"/>
              <a:gd name="connsiteY76" fmla="*/ 299035 h 593879"/>
              <a:gd name="connsiteX77" fmla="*/ 312370 w 600511"/>
              <a:gd name="connsiteY77" fmla="*/ 413429 h 593879"/>
              <a:gd name="connsiteX78" fmla="*/ 233309 w 600511"/>
              <a:gd name="connsiteY78" fmla="*/ 419229 h 593879"/>
              <a:gd name="connsiteX79" fmla="*/ 0 w 600511"/>
              <a:gd name="connsiteY79" fmla="*/ 326103 h 593879"/>
              <a:gd name="connsiteX80" fmla="*/ 233309 w 600511"/>
              <a:gd name="connsiteY80" fmla="*/ 23200 h 593879"/>
              <a:gd name="connsiteX81" fmla="*/ 23234 w 600511"/>
              <a:gd name="connsiteY81" fmla="*/ 93123 h 593879"/>
              <a:gd name="connsiteX82" fmla="*/ 233309 w 600511"/>
              <a:gd name="connsiteY82" fmla="*/ 163046 h 593879"/>
              <a:gd name="connsiteX83" fmla="*/ 443062 w 600511"/>
              <a:gd name="connsiteY83" fmla="*/ 93123 h 593879"/>
              <a:gd name="connsiteX84" fmla="*/ 233309 w 600511"/>
              <a:gd name="connsiteY84" fmla="*/ 23200 h 593879"/>
              <a:gd name="connsiteX85" fmla="*/ 233309 w 600511"/>
              <a:gd name="connsiteY85" fmla="*/ 0 h 593879"/>
              <a:gd name="connsiteX86" fmla="*/ 466296 w 600511"/>
              <a:gd name="connsiteY86" fmla="*/ 93123 h 593879"/>
              <a:gd name="connsiteX87" fmla="*/ 466296 w 600511"/>
              <a:gd name="connsiteY87" fmla="*/ 186246 h 593879"/>
              <a:gd name="connsiteX88" fmla="*/ 233309 w 600511"/>
              <a:gd name="connsiteY88" fmla="*/ 279369 h 593879"/>
              <a:gd name="connsiteX89" fmla="*/ 0 w 600511"/>
              <a:gd name="connsiteY89" fmla="*/ 186246 h 593879"/>
              <a:gd name="connsiteX90" fmla="*/ 0 w 600511"/>
              <a:gd name="connsiteY90" fmla="*/ 93123 h 593879"/>
              <a:gd name="connsiteX91" fmla="*/ 233309 w 600511"/>
              <a:gd name="connsiteY91" fmla="*/ 0 h 593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600511" h="593879">
                <a:moveTo>
                  <a:pt x="466437" y="421770"/>
                </a:moveTo>
                <a:cubicBezTo>
                  <a:pt x="487560" y="421770"/>
                  <a:pt x="504684" y="438878"/>
                  <a:pt x="504684" y="459981"/>
                </a:cubicBezTo>
                <a:cubicBezTo>
                  <a:pt x="504684" y="481084"/>
                  <a:pt x="487560" y="498192"/>
                  <a:pt x="466437" y="498192"/>
                </a:cubicBezTo>
                <a:cubicBezTo>
                  <a:pt x="445314" y="498192"/>
                  <a:pt x="428190" y="481084"/>
                  <a:pt x="428190" y="459981"/>
                </a:cubicBezTo>
                <a:cubicBezTo>
                  <a:pt x="428190" y="438878"/>
                  <a:pt x="445314" y="421770"/>
                  <a:pt x="466437" y="421770"/>
                </a:cubicBezTo>
                <a:close/>
                <a:moveTo>
                  <a:pt x="453390" y="375066"/>
                </a:moveTo>
                <a:lnTo>
                  <a:pt x="421127" y="386990"/>
                </a:lnTo>
                <a:cubicBezTo>
                  <a:pt x="419191" y="387957"/>
                  <a:pt x="418223" y="389890"/>
                  <a:pt x="418868" y="392146"/>
                </a:cubicBezTo>
                <a:lnTo>
                  <a:pt x="424031" y="406325"/>
                </a:lnTo>
                <a:cubicBezTo>
                  <a:pt x="424998" y="408259"/>
                  <a:pt x="424676" y="410515"/>
                  <a:pt x="423385" y="411481"/>
                </a:cubicBezTo>
                <a:cubicBezTo>
                  <a:pt x="422417" y="412448"/>
                  <a:pt x="418223" y="414382"/>
                  <a:pt x="416287" y="413737"/>
                </a:cubicBezTo>
                <a:lnTo>
                  <a:pt x="402414" y="407292"/>
                </a:lnTo>
                <a:cubicBezTo>
                  <a:pt x="400478" y="406325"/>
                  <a:pt x="398220" y="407292"/>
                  <a:pt x="397252" y="409226"/>
                </a:cubicBezTo>
                <a:lnTo>
                  <a:pt x="383056" y="440485"/>
                </a:lnTo>
                <a:cubicBezTo>
                  <a:pt x="382088" y="442096"/>
                  <a:pt x="383056" y="444674"/>
                  <a:pt x="384669" y="445318"/>
                </a:cubicBezTo>
                <a:lnTo>
                  <a:pt x="398542" y="451764"/>
                </a:lnTo>
                <a:cubicBezTo>
                  <a:pt x="400478" y="452730"/>
                  <a:pt x="402091" y="454664"/>
                  <a:pt x="401769" y="455953"/>
                </a:cubicBezTo>
                <a:cubicBezTo>
                  <a:pt x="401769" y="457564"/>
                  <a:pt x="400156" y="462076"/>
                  <a:pt x="398220" y="462720"/>
                </a:cubicBezTo>
                <a:lnTo>
                  <a:pt x="384024" y="467876"/>
                </a:lnTo>
                <a:cubicBezTo>
                  <a:pt x="382088" y="468521"/>
                  <a:pt x="381120" y="470777"/>
                  <a:pt x="381766" y="472710"/>
                </a:cubicBezTo>
                <a:lnTo>
                  <a:pt x="393380" y="504936"/>
                </a:lnTo>
                <a:cubicBezTo>
                  <a:pt x="394348" y="506870"/>
                  <a:pt x="396607" y="507836"/>
                  <a:pt x="398542" y="507192"/>
                </a:cubicBezTo>
                <a:lnTo>
                  <a:pt x="412738" y="502036"/>
                </a:lnTo>
                <a:cubicBezTo>
                  <a:pt x="414674" y="501391"/>
                  <a:pt x="417255" y="501713"/>
                  <a:pt x="417900" y="502680"/>
                </a:cubicBezTo>
                <a:cubicBezTo>
                  <a:pt x="418868" y="503969"/>
                  <a:pt x="421127" y="508159"/>
                  <a:pt x="420159" y="510092"/>
                </a:cubicBezTo>
                <a:lnTo>
                  <a:pt x="413706" y="523949"/>
                </a:lnTo>
                <a:cubicBezTo>
                  <a:pt x="412738" y="525561"/>
                  <a:pt x="413706" y="527816"/>
                  <a:pt x="415642" y="528783"/>
                </a:cubicBezTo>
                <a:lnTo>
                  <a:pt x="446937" y="543285"/>
                </a:lnTo>
                <a:cubicBezTo>
                  <a:pt x="448873" y="544251"/>
                  <a:pt x="451132" y="543285"/>
                  <a:pt x="451777" y="541351"/>
                </a:cubicBezTo>
                <a:lnTo>
                  <a:pt x="458230" y="527494"/>
                </a:lnTo>
                <a:cubicBezTo>
                  <a:pt x="459198" y="525561"/>
                  <a:pt x="461133" y="524272"/>
                  <a:pt x="462424" y="524272"/>
                </a:cubicBezTo>
                <a:cubicBezTo>
                  <a:pt x="464037" y="524272"/>
                  <a:pt x="468554" y="525883"/>
                  <a:pt x="469199" y="528139"/>
                </a:cubicBezTo>
                <a:lnTo>
                  <a:pt x="474361" y="542318"/>
                </a:lnTo>
                <a:cubicBezTo>
                  <a:pt x="475007" y="544251"/>
                  <a:pt x="477265" y="545218"/>
                  <a:pt x="479201" y="544574"/>
                </a:cubicBezTo>
                <a:lnTo>
                  <a:pt x="511464" y="532650"/>
                </a:lnTo>
                <a:cubicBezTo>
                  <a:pt x="513400" y="532006"/>
                  <a:pt x="514368" y="529750"/>
                  <a:pt x="513723" y="527816"/>
                </a:cubicBezTo>
                <a:lnTo>
                  <a:pt x="508560" y="513315"/>
                </a:lnTo>
                <a:cubicBezTo>
                  <a:pt x="507915" y="511381"/>
                  <a:pt x="508238" y="509125"/>
                  <a:pt x="509206" y="508159"/>
                </a:cubicBezTo>
                <a:cubicBezTo>
                  <a:pt x="510496" y="507192"/>
                  <a:pt x="514691" y="505258"/>
                  <a:pt x="516626" y="506225"/>
                </a:cubicBezTo>
                <a:lnTo>
                  <a:pt x="530500" y="512348"/>
                </a:lnTo>
                <a:cubicBezTo>
                  <a:pt x="532435" y="513315"/>
                  <a:pt x="534694" y="512348"/>
                  <a:pt x="535339" y="510737"/>
                </a:cubicBezTo>
                <a:lnTo>
                  <a:pt x="549858" y="479478"/>
                </a:lnTo>
                <a:cubicBezTo>
                  <a:pt x="550825" y="477544"/>
                  <a:pt x="549858" y="475288"/>
                  <a:pt x="547922" y="474322"/>
                </a:cubicBezTo>
                <a:lnTo>
                  <a:pt x="534049" y="467876"/>
                </a:lnTo>
                <a:cubicBezTo>
                  <a:pt x="532113" y="467232"/>
                  <a:pt x="531145" y="462398"/>
                  <a:pt x="531145" y="461109"/>
                </a:cubicBezTo>
                <a:cubicBezTo>
                  <a:pt x="531145" y="459498"/>
                  <a:pt x="532435" y="457886"/>
                  <a:pt x="534694" y="457242"/>
                </a:cubicBezTo>
                <a:lnTo>
                  <a:pt x="548890" y="451764"/>
                </a:lnTo>
                <a:cubicBezTo>
                  <a:pt x="550825" y="451119"/>
                  <a:pt x="551793" y="448863"/>
                  <a:pt x="551148" y="446930"/>
                </a:cubicBezTo>
                <a:lnTo>
                  <a:pt x="539211" y="414704"/>
                </a:lnTo>
                <a:cubicBezTo>
                  <a:pt x="538565" y="412770"/>
                  <a:pt x="536307" y="411804"/>
                  <a:pt x="534371" y="412448"/>
                </a:cubicBezTo>
                <a:lnTo>
                  <a:pt x="520175" y="417604"/>
                </a:lnTo>
                <a:cubicBezTo>
                  <a:pt x="517917" y="418571"/>
                  <a:pt x="515658" y="418249"/>
                  <a:pt x="514691" y="416960"/>
                </a:cubicBezTo>
                <a:cubicBezTo>
                  <a:pt x="513723" y="415993"/>
                  <a:pt x="511787" y="411481"/>
                  <a:pt x="512755" y="409548"/>
                </a:cubicBezTo>
                <a:lnTo>
                  <a:pt x="518885" y="396013"/>
                </a:lnTo>
                <a:cubicBezTo>
                  <a:pt x="519853" y="394079"/>
                  <a:pt x="518885" y="391824"/>
                  <a:pt x="516949" y="390857"/>
                </a:cubicBezTo>
                <a:lnTo>
                  <a:pt x="485976" y="376355"/>
                </a:lnTo>
                <a:cubicBezTo>
                  <a:pt x="484040" y="375711"/>
                  <a:pt x="481782" y="376355"/>
                  <a:pt x="480814" y="378289"/>
                </a:cubicBezTo>
                <a:lnTo>
                  <a:pt x="474361" y="392146"/>
                </a:lnTo>
                <a:cubicBezTo>
                  <a:pt x="473716" y="394079"/>
                  <a:pt x="471780" y="395691"/>
                  <a:pt x="470167" y="395368"/>
                </a:cubicBezTo>
                <a:cubicBezTo>
                  <a:pt x="468877" y="395368"/>
                  <a:pt x="464360" y="393757"/>
                  <a:pt x="463714" y="391824"/>
                </a:cubicBezTo>
                <a:lnTo>
                  <a:pt x="458230" y="377322"/>
                </a:lnTo>
                <a:cubicBezTo>
                  <a:pt x="457584" y="375389"/>
                  <a:pt x="455326" y="374422"/>
                  <a:pt x="453390" y="375066"/>
                </a:cubicBezTo>
                <a:close/>
                <a:moveTo>
                  <a:pt x="0" y="372515"/>
                </a:moveTo>
                <a:cubicBezTo>
                  <a:pt x="0" y="424064"/>
                  <a:pt x="104223" y="465626"/>
                  <a:pt x="233292" y="465626"/>
                </a:cubicBezTo>
                <a:cubicBezTo>
                  <a:pt x="258461" y="465626"/>
                  <a:pt x="282661" y="464015"/>
                  <a:pt x="305248" y="461116"/>
                </a:cubicBezTo>
                <a:cubicBezTo>
                  <a:pt x="305571" y="493978"/>
                  <a:pt x="315574" y="524264"/>
                  <a:pt x="332998" y="549716"/>
                </a:cubicBezTo>
                <a:cubicBezTo>
                  <a:pt x="302667" y="555515"/>
                  <a:pt x="268786" y="558737"/>
                  <a:pt x="233292" y="558737"/>
                </a:cubicBezTo>
                <a:cubicBezTo>
                  <a:pt x="104546" y="558737"/>
                  <a:pt x="0" y="517175"/>
                  <a:pt x="0" y="465626"/>
                </a:cubicBezTo>
                <a:close/>
                <a:moveTo>
                  <a:pt x="466295" y="326083"/>
                </a:moveTo>
                <a:cubicBezTo>
                  <a:pt x="540501" y="326083"/>
                  <a:pt x="600511" y="386023"/>
                  <a:pt x="600511" y="459820"/>
                </a:cubicBezTo>
                <a:cubicBezTo>
                  <a:pt x="600511" y="533939"/>
                  <a:pt x="540501" y="593879"/>
                  <a:pt x="466295" y="593879"/>
                </a:cubicBezTo>
                <a:cubicBezTo>
                  <a:pt x="392412" y="593879"/>
                  <a:pt x="332080" y="533939"/>
                  <a:pt x="332080" y="459820"/>
                </a:cubicBezTo>
                <a:cubicBezTo>
                  <a:pt x="332080" y="386023"/>
                  <a:pt x="392412" y="326083"/>
                  <a:pt x="466295" y="326083"/>
                </a:cubicBezTo>
                <a:close/>
                <a:moveTo>
                  <a:pt x="0" y="232654"/>
                </a:moveTo>
                <a:cubicBezTo>
                  <a:pt x="0" y="284212"/>
                  <a:pt x="104554" y="326103"/>
                  <a:pt x="233309" y="326103"/>
                </a:cubicBezTo>
                <a:cubicBezTo>
                  <a:pt x="362065" y="326103"/>
                  <a:pt x="466296" y="284212"/>
                  <a:pt x="466296" y="232654"/>
                </a:cubicBezTo>
                <a:lnTo>
                  <a:pt x="466296" y="299035"/>
                </a:lnTo>
                <a:cubicBezTo>
                  <a:pt x="393689" y="299035"/>
                  <a:pt x="332377" y="347370"/>
                  <a:pt x="312370" y="413429"/>
                </a:cubicBezTo>
                <a:cubicBezTo>
                  <a:pt x="287522" y="416973"/>
                  <a:pt x="261061" y="419229"/>
                  <a:pt x="233309" y="419229"/>
                </a:cubicBezTo>
                <a:cubicBezTo>
                  <a:pt x="104231" y="419229"/>
                  <a:pt x="0" y="377338"/>
                  <a:pt x="0" y="326103"/>
                </a:cubicBezTo>
                <a:close/>
                <a:moveTo>
                  <a:pt x="233309" y="23200"/>
                </a:moveTo>
                <a:cubicBezTo>
                  <a:pt x="105199" y="23200"/>
                  <a:pt x="23234" y="64445"/>
                  <a:pt x="23234" y="93123"/>
                </a:cubicBezTo>
                <a:cubicBezTo>
                  <a:pt x="23234" y="121479"/>
                  <a:pt x="105199" y="163046"/>
                  <a:pt x="233309" y="163046"/>
                </a:cubicBezTo>
                <a:cubicBezTo>
                  <a:pt x="361420" y="163046"/>
                  <a:pt x="443062" y="121479"/>
                  <a:pt x="443062" y="93123"/>
                </a:cubicBezTo>
                <a:cubicBezTo>
                  <a:pt x="443062" y="64445"/>
                  <a:pt x="361420" y="23200"/>
                  <a:pt x="233309" y="23200"/>
                </a:cubicBezTo>
                <a:close/>
                <a:moveTo>
                  <a:pt x="233309" y="0"/>
                </a:moveTo>
                <a:cubicBezTo>
                  <a:pt x="362065" y="0"/>
                  <a:pt x="466296" y="41567"/>
                  <a:pt x="466296" y="93123"/>
                </a:cubicBezTo>
                <a:lnTo>
                  <a:pt x="466296" y="186246"/>
                </a:lnTo>
                <a:cubicBezTo>
                  <a:pt x="466296" y="237802"/>
                  <a:pt x="362065" y="279369"/>
                  <a:pt x="233309" y="279369"/>
                </a:cubicBezTo>
                <a:cubicBezTo>
                  <a:pt x="104231" y="279369"/>
                  <a:pt x="0" y="237802"/>
                  <a:pt x="0" y="186246"/>
                </a:cubicBezTo>
                <a:lnTo>
                  <a:pt x="0" y="93123"/>
                </a:lnTo>
                <a:cubicBezTo>
                  <a:pt x="0" y="41567"/>
                  <a:pt x="104554" y="0"/>
                  <a:pt x="2333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六边形 5"/>
          <p:cNvSpPr/>
          <p:nvPr/>
        </p:nvSpPr>
        <p:spPr>
          <a:xfrm rot="5400000">
            <a:off x="6047375" y="4889708"/>
            <a:ext cx="705053" cy="607803"/>
          </a:xfrm>
          <a:prstGeom prst="hexagon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" name="Oval 18"/>
          <p:cNvSpPr/>
          <p:nvPr/>
        </p:nvSpPr>
        <p:spPr>
          <a:xfrm>
            <a:off x="6250250" y="5044165"/>
            <a:ext cx="299304" cy="298888"/>
          </a:xfrm>
          <a:custGeom>
            <a:avLst/>
            <a:gdLst>
              <a:gd name="T0" fmla="*/ 5110 w 8160"/>
              <a:gd name="T1" fmla="*/ 4617 h 8160"/>
              <a:gd name="T2" fmla="*/ 4329 w 8160"/>
              <a:gd name="T3" fmla="*/ 5605 h 8160"/>
              <a:gd name="T4" fmla="*/ 3830 w 8160"/>
              <a:gd name="T5" fmla="*/ 5605 h 8160"/>
              <a:gd name="T6" fmla="*/ 3159 w 8160"/>
              <a:gd name="T7" fmla="*/ 5116 h 8160"/>
              <a:gd name="T8" fmla="*/ 3319 w 8160"/>
              <a:gd name="T9" fmla="*/ 4632 h 8160"/>
              <a:gd name="T10" fmla="*/ 4156 w 8160"/>
              <a:gd name="T11" fmla="*/ 4921 h 8160"/>
              <a:gd name="T12" fmla="*/ 4536 w 8160"/>
              <a:gd name="T13" fmla="*/ 4666 h 8160"/>
              <a:gd name="T14" fmla="*/ 3136 w 8160"/>
              <a:gd name="T15" fmla="*/ 3528 h 8160"/>
              <a:gd name="T16" fmla="*/ 3829 w 8160"/>
              <a:gd name="T17" fmla="*/ 2750 h 8160"/>
              <a:gd name="T18" fmla="*/ 4080 w 8160"/>
              <a:gd name="T19" fmla="*/ 2305 h 8160"/>
              <a:gd name="T20" fmla="*/ 4329 w 8160"/>
              <a:gd name="T21" fmla="*/ 2752 h 8160"/>
              <a:gd name="T22" fmla="*/ 5016 w 8160"/>
              <a:gd name="T23" fmla="*/ 3190 h 8160"/>
              <a:gd name="T24" fmla="*/ 4600 w 8160"/>
              <a:gd name="T25" fmla="*/ 3415 h 8160"/>
              <a:gd name="T26" fmla="*/ 3710 w 8160"/>
              <a:gd name="T27" fmla="*/ 3468 h 8160"/>
              <a:gd name="T28" fmla="*/ 4277 w 8160"/>
              <a:gd name="T29" fmla="*/ 3821 h 8160"/>
              <a:gd name="T30" fmla="*/ 8160 w 8160"/>
              <a:gd name="T31" fmla="*/ 3610 h 8160"/>
              <a:gd name="T32" fmla="*/ 7638 w 8160"/>
              <a:gd name="T33" fmla="*/ 5072 h 8160"/>
              <a:gd name="T34" fmla="*/ 6853 w 8160"/>
              <a:gd name="T35" fmla="*/ 5450 h 8160"/>
              <a:gd name="T36" fmla="*/ 7297 w 8160"/>
              <a:gd name="T37" fmla="*/ 6633 h 8160"/>
              <a:gd name="T38" fmla="*/ 6264 w 8160"/>
              <a:gd name="T39" fmla="*/ 7450 h 8160"/>
              <a:gd name="T40" fmla="*/ 5451 w 8160"/>
              <a:gd name="T41" fmla="*/ 6853 h 8160"/>
              <a:gd name="T42" fmla="*/ 5072 w 8160"/>
              <a:gd name="T43" fmla="*/ 7638 h 8160"/>
              <a:gd name="T44" fmla="*/ 3610 w 8160"/>
              <a:gd name="T45" fmla="*/ 8160 h 8160"/>
              <a:gd name="T46" fmla="*/ 3088 w 8160"/>
              <a:gd name="T47" fmla="*/ 7011 h 8160"/>
              <a:gd name="T48" fmla="*/ 2265 w 8160"/>
              <a:gd name="T49" fmla="*/ 7297 h 8160"/>
              <a:gd name="T50" fmla="*/ 1527 w 8160"/>
              <a:gd name="T51" fmla="*/ 7297 h 8160"/>
              <a:gd name="T52" fmla="*/ 710 w 8160"/>
              <a:gd name="T53" fmla="*/ 6263 h 8160"/>
              <a:gd name="T54" fmla="*/ 1307 w 8160"/>
              <a:gd name="T55" fmla="*/ 5450 h 8160"/>
              <a:gd name="T56" fmla="*/ 522 w 8160"/>
              <a:gd name="T57" fmla="*/ 5071 h 8160"/>
              <a:gd name="T58" fmla="*/ 0 w 8160"/>
              <a:gd name="T59" fmla="*/ 3610 h 8160"/>
              <a:gd name="T60" fmla="*/ 1149 w 8160"/>
              <a:gd name="T61" fmla="*/ 3088 h 8160"/>
              <a:gd name="T62" fmla="*/ 863 w 8160"/>
              <a:gd name="T63" fmla="*/ 2265 h 8160"/>
              <a:gd name="T64" fmla="*/ 1527 w 8160"/>
              <a:gd name="T65" fmla="*/ 862 h 8160"/>
              <a:gd name="T66" fmla="*/ 2709 w 8160"/>
              <a:gd name="T67" fmla="*/ 1307 h 8160"/>
              <a:gd name="T68" fmla="*/ 3088 w 8160"/>
              <a:gd name="T69" fmla="*/ 522 h 8160"/>
              <a:gd name="T70" fmla="*/ 4550 w 8160"/>
              <a:gd name="T71" fmla="*/ 0 h 8160"/>
              <a:gd name="T72" fmla="*/ 5071 w 8160"/>
              <a:gd name="T73" fmla="*/ 1149 h 8160"/>
              <a:gd name="T74" fmla="*/ 5894 w 8160"/>
              <a:gd name="T75" fmla="*/ 863 h 8160"/>
              <a:gd name="T76" fmla="*/ 7297 w 8160"/>
              <a:gd name="T77" fmla="*/ 1527 h 8160"/>
              <a:gd name="T78" fmla="*/ 7297 w 8160"/>
              <a:gd name="T79" fmla="*/ 2266 h 8160"/>
              <a:gd name="T80" fmla="*/ 7011 w 8160"/>
              <a:gd name="T81" fmla="*/ 3088 h 8160"/>
              <a:gd name="T82" fmla="*/ 8160 w 8160"/>
              <a:gd name="T83" fmla="*/ 3610 h 8160"/>
              <a:gd name="T84" fmla="*/ 4080 w 8160"/>
              <a:gd name="T85" fmla="*/ 2027 h 8160"/>
              <a:gd name="T86" fmla="*/ 4080 w 8160"/>
              <a:gd name="T87" fmla="*/ 6133 h 8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160" h="8160">
                <a:moveTo>
                  <a:pt x="5110" y="4609"/>
                </a:moveTo>
                <a:lnTo>
                  <a:pt x="5110" y="4617"/>
                </a:lnTo>
                <a:cubicBezTo>
                  <a:pt x="5110" y="5079"/>
                  <a:pt x="4796" y="5361"/>
                  <a:pt x="4329" y="5419"/>
                </a:cubicBezTo>
                <a:lnTo>
                  <a:pt x="4329" y="5605"/>
                </a:lnTo>
                <a:cubicBezTo>
                  <a:pt x="4329" y="5743"/>
                  <a:pt x="4218" y="5855"/>
                  <a:pt x="4080" y="5855"/>
                </a:cubicBezTo>
                <a:cubicBezTo>
                  <a:pt x="3942" y="5855"/>
                  <a:pt x="3830" y="5743"/>
                  <a:pt x="3830" y="5605"/>
                </a:cubicBezTo>
                <a:lnTo>
                  <a:pt x="3830" y="5398"/>
                </a:lnTo>
                <a:cubicBezTo>
                  <a:pt x="3593" y="5354"/>
                  <a:pt x="3362" y="5262"/>
                  <a:pt x="3159" y="5116"/>
                </a:cubicBezTo>
                <a:cubicBezTo>
                  <a:pt x="3095" y="5071"/>
                  <a:pt x="3049" y="4988"/>
                  <a:pt x="3049" y="4898"/>
                </a:cubicBezTo>
                <a:cubicBezTo>
                  <a:pt x="3049" y="4748"/>
                  <a:pt x="3170" y="4632"/>
                  <a:pt x="3319" y="4632"/>
                </a:cubicBezTo>
                <a:cubicBezTo>
                  <a:pt x="3394" y="4632"/>
                  <a:pt x="3447" y="4658"/>
                  <a:pt x="3485" y="4684"/>
                </a:cubicBezTo>
                <a:cubicBezTo>
                  <a:pt x="3683" y="4831"/>
                  <a:pt x="3901" y="4921"/>
                  <a:pt x="4156" y="4921"/>
                </a:cubicBezTo>
                <a:cubicBezTo>
                  <a:pt x="4393" y="4921"/>
                  <a:pt x="4536" y="4827"/>
                  <a:pt x="4536" y="4673"/>
                </a:cubicBezTo>
                <a:lnTo>
                  <a:pt x="4536" y="4666"/>
                </a:lnTo>
                <a:cubicBezTo>
                  <a:pt x="4536" y="4519"/>
                  <a:pt x="4445" y="4444"/>
                  <a:pt x="4006" y="4331"/>
                </a:cubicBezTo>
                <a:cubicBezTo>
                  <a:pt x="3478" y="4196"/>
                  <a:pt x="3136" y="4050"/>
                  <a:pt x="3136" y="3528"/>
                </a:cubicBezTo>
                <a:lnTo>
                  <a:pt x="3136" y="3520"/>
                </a:lnTo>
                <a:cubicBezTo>
                  <a:pt x="3136" y="3114"/>
                  <a:pt x="3415" y="2827"/>
                  <a:pt x="3829" y="2750"/>
                </a:cubicBezTo>
                <a:lnTo>
                  <a:pt x="3829" y="2554"/>
                </a:lnTo>
                <a:cubicBezTo>
                  <a:pt x="3829" y="2417"/>
                  <a:pt x="3942" y="2305"/>
                  <a:pt x="4080" y="2305"/>
                </a:cubicBezTo>
                <a:cubicBezTo>
                  <a:pt x="4218" y="2305"/>
                  <a:pt x="4329" y="2417"/>
                  <a:pt x="4329" y="2554"/>
                </a:cubicBezTo>
                <a:lnTo>
                  <a:pt x="4329" y="2752"/>
                </a:lnTo>
                <a:cubicBezTo>
                  <a:pt x="4536" y="2786"/>
                  <a:pt x="4723" y="2856"/>
                  <a:pt x="4889" y="2961"/>
                </a:cubicBezTo>
                <a:cubicBezTo>
                  <a:pt x="4952" y="2998"/>
                  <a:pt x="5016" y="3077"/>
                  <a:pt x="5016" y="3190"/>
                </a:cubicBezTo>
                <a:cubicBezTo>
                  <a:pt x="5016" y="3340"/>
                  <a:pt x="4896" y="3457"/>
                  <a:pt x="4746" y="3457"/>
                </a:cubicBezTo>
                <a:cubicBezTo>
                  <a:pt x="4689" y="3457"/>
                  <a:pt x="4645" y="3442"/>
                  <a:pt x="4600" y="3415"/>
                </a:cubicBezTo>
                <a:cubicBezTo>
                  <a:pt x="4409" y="3303"/>
                  <a:pt x="4228" y="3239"/>
                  <a:pt x="4047" y="3239"/>
                </a:cubicBezTo>
                <a:cubicBezTo>
                  <a:pt x="3826" y="3239"/>
                  <a:pt x="3710" y="3340"/>
                  <a:pt x="3710" y="3468"/>
                </a:cubicBezTo>
                <a:lnTo>
                  <a:pt x="3710" y="3475"/>
                </a:lnTo>
                <a:cubicBezTo>
                  <a:pt x="3710" y="3648"/>
                  <a:pt x="3822" y="3704"/>
                  <a:pt x="4277" y="3821"/>
                </a:cubicBezTo>
                <a:cubicBezTo>
                  <a:pt x="4810" y="3960"/>
                  <a:pt x="5110" y="4151"/>
                  <a:pt x="5110" y="4609"/>
                </a:cubicBezTo>
                <a:close/>
                <a:moveTo>
                  <a:pt x="8160" y="3610"/>
                </a:moveTo>
                <a:lnTo>
                  <a:pt x="8160" y="4550"/>
                </a:lnTo>
                <a:cubicBezTo>
                  <a:pt x="8160" y="4838"/>
                  <a:pt x="7926" y="5072"/>
                  <a:pt x="7638" y="5072"/>
                </a:cubicBezTo>
                <a:lnTo>
                  <a:pt x="7011" y="5072"/>
                </a:lnTo>
                <a:cubicBezTo>
                  <a:pt x="6967" y="5202"/>
                  <a:pt x="6914" y="5328"/>
                  <a:pt x="6853" y="5450"/>
                </a:cubicBezTo>
                <a:lnTo>
                  <a:pt x="7297" y="5895"/>
                </a:lnTo>
                <a:cubicBezTo>
                  <a:pt x="7501" y="6099"/>
                  <a:pt x="7501" y="6429"/>
                  <a:pt x="7297" y="6633"/>
                </a:cubicBezTo>
                <a:lnTo>
                  <a:pt x="6633" y="7297"/>
                </a:lnTo>
                <a:cubicBezTo>
                  <a:pt x="6531" y="7399"/>
                  <a:pt x="6397" y="7450"/>
                  <a:pt x="6264" y="7450"/>
                </a:cubicBezTo>
                <a:cubicBezTo>
                  <a:pt x="6130" y="7450"/>
                  <a:pt x="5997" y="7399"/>
                  <a:pt x="5895" y="7297"/>
                </a:cubicBezTo>
                <a:lnTo>
                  <a:pt x="5451" y="6853"/>
                </a:lnTo>
                <a:cubicBezTo>
                  <a:pt x="5328" y="6914"/>
                  <a:pt x="5202" y="6967"/>
                  <a:pt x="5072" y="7011"/>
                </a:cubicBezTo>
                <a:lnTo>
                  <a:pt x="5072" y="7638"/>
                </a:lnTo>
                <a:cubicBezTo>
                  <a:pt x="5072" y="7926"/>
                  <a:pt x="4838" y="8160"/>
                  <a:pt x="4550" y="8160"/>
                </a:cubicBezTo>
                <a:lnTo>
                  <a:pt x="3610" y="8160"/>
                </a:lnTo>
                <a:cubicBezTo>
                  <a:pt x="3322" y="8160"/>
                  <a:pt x="3088" y="7926"/>
                  <a:pt x="3088" y="7638"/>
                </a:cubicBezTo>
                <a:lnTo>
                  <a:pt x="3088" y="7011"/>
                </a:lnTo>
                <a:cubicBezTo>
                  <a:pt x="2958" y="6967"/>
                  <a:pt x="2832" y="6913"/>
                  <a:pt x="2709" y="6853"/>
                </a:cubicBezTo>
                <a:lnTo>
                  <a:pt x="2265" y="7297"/>
                </a:lnTo>
                <a:cubicBezTo>
                  <a:pt x="2163" y="7399"/>
                  <a:pt x="2030" y="7450"/>
                  <a:pt x="1896" y="7450"/>
                </a:cubicBezTo>
                <a:cubicBezTo>
                  <a:pt x="1763" y="7450"/>
                  <a:pt x="1629" y="7399"/>
                  <a:pt x="1527" y="7297"/>
                </a:cubicBezTo>
                <a:lnTo>
                  <a:pt x="863" y="6633"/>
                </a:lnTo>
                <a:cubicBezTo>
                  <a:pt x="765" y="6535"/>
                  <a:pt x="710" y="6402"/>
                  <a:pt x="710" y="6263"/>
                </a:cubicBezTo>
                <a:cubicBezTo>
                  <a:pt x="710" y="6125"/>
                  <a:pt x="765" y="5992"/>
                  <a:pt x="863" y="5894"/>
                </a:cubicBezTo>
                <a:lnTo>
                  <a:pt x="1307" y="5450"/>
                </a:lnTo>
                <a:cubicBezTo>
                  <a:pt x="1246" y="5328"/>
                  <a:pt x="1193" y="5202"/>
                  <a:pt x="1149" y="5071"/>
                </a:cubicBezTo>
                <a:lnTo>
                  <a:pt x="522" y="5071"/>
                </a:lnTo>
                <a:cubicBezTo>
                  <a:pt x="234" y="5071"/>
                  <a:pt x="0" y="4838"/>
                  <a:pt x="0" y="4549"/>
                </a:cubicBezTo>
                <a:lnTo>
                  <a:pt x="0" y="3610"/>
                </a:lnTo>
                <a:cubicBezTo>
                  <a:pt x="0" y="3321"/>
                  <a:pt x="234" y="3088"/>
                  <a:pt x="522" y="3088"/>
                </a:cubicBezTo>
                <a:lnTo>
                  <a:pt x="1149" y="3088"/>
                </a:lnTo>
                <a:cubicBezTo>
                  <a:pt x="1193" y="2957"/>
                  <a:pt x="1247" y="2831"/>
                  <a:pt x="1307" y="2709"/>
                </a:cubicBezTo>
                <a:lnTo>
                  <a:pt x="863" y="2265"/>
                </a:lnTo>
                <a:cubicBezTo>
                  <a:pt x="659" y="2061"/>
                  <a:pt x="659" y="1731"/>
                  <a:pt x="863" y="1527"/>
                </a:cubicBezTo>
                <a:lnTo>
                  <a:pt x="1527" y="862"/>
                </a:lnTo>
                <a:cubicBezTo>
                  <a:pt x="1731" y="659"/>
                  <a:pt x="2062" y="659"/>
                  <a:pt x="2265" y="862"/>
                </a:cubicBezTo>
                <a:lnTo>
                  <a:pt x="2709" y="1307"/>
                </a:lnTo>
                <a:cubicBezTo>
                  <a:pt x="2831" y="1246"/>
                  <a:pt x="2958" y="1193"/>
                  <a:pt x="3088" y="1148"/>
                </a:cubicBezTo>
                <a:lnTo>
                  <a:pt x="3088" y="522"/>
                </a:lnTo>
                <a:cubicBezTo>
                  <a:pt x="3088" y="234"/>
                  <a:pt x="3322" y="0"/>
                  <a:pt x="3610" y="0"/>
                </a:cubicBezTo>
                <a:lnTo>
                  <a:pt x="4550" y="0"/>
                </a:lnTo>
                <a:cubicBezTo>
                  <a:pt x="4838" y="0"/>
                  <a:pt x="5071" y="234"/>
                  <a:pt x="5071" y="522"/>
                </a:cubicBezTo>
                <a:lnTo>
                  <a:pt x="5071" y="1149"/>
                </a:lnTo>
                <a:cubicBezTo>
                  <a:pt x="5202" y="1193"/>
                  <a:pt x="5328" y="1246"/>
                  <a:pt x="5450" y="1307"/>
                </a:cubicBezTo>
                <a:lnTo>
                  <a:pt x="5894" y="863"/>
                </a:lnTo>
                <a:cubicBezTo>
                  <a:pt x="6098" y="659"/>
                  <a:pt x="6429" y="659"/>
                  <a:pt x="6632" y="863"/>
                </a:cubicBezTo>
                <a:lnTo>
                  <a:pt x="7297" y="1527"/>
                </a:lnTo>
                <a:cubicBezTo>
                  <a:pt x="7395" y="1625"/>
                  <a:pt x="7449" y="1758"/>
                  <a:pt x="7449" y="1897"/>
                </a:cubicBezTo>
                <a:cubicBezTo>
                  <a:pt x="7449" y="2035"/>
                  <a:pt x="7394" y="2168"/>
                  <a:pt x="7297" y="2266"/>
                </a:cubicBezTo>
                <a:lnTo>
                  <a:pt x="6853" y="2710"/>
                </a:lnTo>
                <a:cubicBezTo>
                  <a:pt x="6913" y="2832"/>
                  <a:pt x="6966" y="2958"/>
                  <a:pt x="7011" y="3088"/>
                </a:cubicBezTo>
                <a:lnTo>
                  <a:pt x="7637" y="3088"/>
                </a:lnTo>
                <a:cubicBezTo>
                  <a:pt x="7926" y="3088"/>
                  <a:pt x="8160" y="3322"/>
                  <a:pt x="8160" y="3610"/>
                </a:cubicBezTo>
                <a:close/>
                <a:moveTo>
                  <a:pt x="6133" y="4080"/>
                </a:moveTo>
                <a:cubicBezTo>
                  <a:pt x="6133" y="2948"/>
                  <a:pt x="5212" y="2027"/>
                  <a:pt x="4080" y="2027"/>
                </a:cubicBezTo>
                <a:cubicBezTo>
                  <a:pt x="2948" y="2027"/>
                  <a:pt x="2027" y="2948"/>
                  <a:pt x="2027" y="4080"/>
                </a:cubicBezTo>
                <a:cubicBezTo>
                  <a:pt x="2027" y="5212"/>
                  <a:pt x="2948" y="6133"/>
                  <a:pt x="4080" y="6133"/>
                </a:cubicBezTo>
                <a:cubicBezTo>
                  <a:pt x="5212" y="6133"/>
                  <a:pt x="6133" y="5212"/>
                  <a:pt x="6133" y="40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" name="TextBox 33"/>
          <p:cNvSpPr txBox="1"/>
          <p:nvPr/>
        </p:nvSpPr>
        <p:spPr>
          <a:xfrm>
            <a:off x="6924463" y="3825841"/>
            <a:ext cx="4076056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9"/>
          <p:cNvSpPr txBox="1"/>
          <p:nvPr/>
        </p:nvSpPr>
        <p:spPr>
          <a:xfrm>
            <a:off x="6935912" y="3403089"/>
            <a:ext cx="1981477" cy="3282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>
            <a:noAutofit/>
          </a:bodyPr>
          <a:lstStyle>
            <a:defPPr>
              <a:defRPr lang="zh-CN"/>
            </a:defPPr>
            <a:lvl1pPr defTabSz="1219200">
              <a:spcBef>
                <a:spcPct val="0"/>
              </a:spcBef>
              <a:defRPr cap="all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marL="0" lvl="1" defTabSz="1219200">
              <a:defRPr sz="205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 lvl="1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输入标题文本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Box 33"/>
          <p:cNvSpPr txBox="1"/>
          <p:nvPr/>
        </p:nvSpPr>
        <p:spPr>
          <a:xfrm>
            <a:off x="6935912" y="5237331"/>
            <a:ext cx="4076056" cy="478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 defTabSz="1219200">
              <a:lnSpc>
                <a:spcPts val="1600"/>
              </a:lnSpc>
              <a:defRPr sz="1255">
                <a:solidFill>
                  <a:schemeClr val="tx1">
                    <a:lumMod val="65000"/>
                    <a:lumOff val="3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09600" defTabSz="1219200">
              <a:defRPr sz="2400"/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点击输入您的文字内容或复制粘贴具体文本、用简明扼要的文字说明此项内容。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9"/>
          <p:cNvSpPr txBox="1"/>
          <p:nvPr/>
        </p:nvSpPr>
        <p:spPr>
          <a:xfrm>
            <a:off x="6947361" y="4814579"/>
            <a:ext cx="1981477" cy="3282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>
            <a:noAutofit/>
          </a:bodyPr>
          <a:lstStyle>
            <a:defPPr>
              <a:defRPr lang="zh-CN"/>
            </a:defPPr>
            <a:lvl1pPr defTabSz="1219200">
              <a:spcBef>
                <a:spcPct val="0"/>
              </a:spcBef>
              <a:defRPr cap="all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marL="0" lvl="1" defTabSz="1219200">
              <a:defRPr sz="2055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219200" defTabSz="1219200">
              <a:defRPr sz="2400"/>
            </a:lvl3pPr>
            <a:lvl4pPr marL="1828800" defTabSz="1219200">
              <a:defRPr sz="2400"/>
            </a:lvl4pPr>
            <a:lvl5pPr marL="2438400" defTabSz="1219200">
              <a:defRPr sz="2400"/>
            </a:lvl5pPr>
            <a:lvl6pPr marL="3048000" defTabSz="1219200">
              <a:defRPr sz="2400"/>
            </a:lvl6pPr>
            <a:lvl7pPr marL="3657600" defTabSz="1219200">
              <a:defRPr sz="2400"/>
            </a:lvl7pPr>
            <a:lvl8pPr marL="4267200" defTabSz="1219200">
              <a:defRPr sz="2400"/>
            </a:lvl8pPr>
            <a:lvl9pPr marL="4876800" defTabSz="1219200">
              <a:defRPr sz="2400"/>
            </a:lvl9pPr>
          </a:lstStyle>
          <a:p>
            <a:pPr lvl="1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输入标题文本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TextBox 33"/>
          <p:cNvSpPr txBox="1"/>
          <p:nvPr/>
        </p:nvSpPr>
        <p:spPr>
          <a:xfrm>
            <a:off x="6190877" y="1958065"/>
            <a:ext cx="4821091" cy="969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just">
              <a:lnSpc>
                <a:spcPts val="1600"/>
              </a:lnSpc>
              <a:defRPr sz="1100">
                <a:solidFill>
                  <a:schemeClr val="tx2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514156" y="1589063"/>
            <a:ext cx="2793453" cy="3796203"/>
            <a:chOff x="7452149" y="2468879"/>
            <a:chExt cx="2793453" cy="3796203"/>
          </a:xfrm>
        </p:grpSpPr>
        <p:sp>
          <p:nvSpPr>
            <p:cNvPr id="14" name="矩形: 圆角 27"/>
            <p:cNvSpPr/>
            <p:nvPr/>
          </p:nvSpPr>
          <p:spPr>
            <a:xfrm rot="16200000">
              <a:off x="5609947" y="4311082"/>
              <a:ext cx="3796203" cy="11179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10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5" name="矩形: 圆角 28"/>
            <p:cNvSpPr/>
            <p:nvPr/>
          </p:nvSpPr>
          <p:spPr>
            <a:xfrm rot="16200000">
              <a:off x="6127109" y="4828244"/>
              <a:ext cx="2761877" cy="111797"/>
            </a:xfrm>
            <a:prstGeom prst="roundRect">
              <a:avLst>
                <a:gd name="adj" fmla="val 50000"/>
              </a:avLst>
            </a:prstGeom>
            <a:solidFill>
              <a:srgbClr val="4D6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6" name="矩形: 圆角 30"/>
            <p:cNvSpPr/>
            <p:nvPr/>
          </p:nvSpPr>
          <p:spPr>
            <a:xfrm rot="16200000">
              <a:off x="6503831" y="4311082"/>
              <a:ext cx="3796203" cy="11179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10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7" name="矩形: 圆角 31"/>
            <p:cNvSpPr/>
            <p:nvPr/>
          </p:nvSpPr>
          <p:spPr>
            <a:xfrm rot="16200000">
              <a:off x="7124316" y="4931568"/>
              <a:ext cx="2555231" cy="111795"/>
            </a:xfrm>
            <a:prstGeom prst="roundRect">
              <a:avLst>
                <a:gd name="adj" fmla="val 50000"/>
              </a:avLst>
            </a:prstGeom>
            <a:solidFill>
              <a:srgbClr val="4D6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8" name="矩形: 圆角 33"/>
            <p:cNvSpPr/>
            <p:nvPr/>
          </p:nvSpPr>
          <p:spPr>
            <a:xfrm rot="16200000">
              <a:off x="7397716" y="4311082"/>
              <a:ext cx="3796203" cy="11179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10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9" name="矩形: 圆角 34"/>
            <p:cNvSpPr/>
            <p:nvPr/>
          </p:nvSpPr>
          <p:spPr>
            <a:xfrm rot="16200000">
              <a:off x="8645220" y="5558585"/>
              <a:ext cx="1301196" cy="111798"/>
            </a:xfrm>
            <a:prstGeom prst="roundRect">
              <a:avLst>
                <a:gd name="adj" fmla="val 50000"/>
              </a:avLst>
            </a:prstGeom>
            <a:solidFill>
              <a:srgbClr val="4D6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20" name="矩形: 圆角 36"/>
            <p:cNvSpPr/>
            <p:nvPr/>
          </p:nvSpPr>
          <p:spPr>
            <a:xfrm rot="16200000">
              <a:off x="8291602" y="4311082"/>
              <a:ext cx="3796203" cy="11179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10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21" name="矩形: 圆角 37"/>
            <p:cNvSpPr/>
            <p:nvPr/>
          </p:nvSpPr>
          <p:spPr>
            <a:xfrm rot="16200000">
              <a:off x="9059844" y="5079324"/>
              <a:ext cx="2259718" cy="111797"/>
            </a:xfrm>
            <a:prstGeom prst="roundRect">
              <a:avLst>
                <a:gd name="adj" fmla="val 50000"/>
              </a:avLst>
            </a:prstGeom>
            <a:solidFill>
              <a:srgbClr val="4D6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 sz="240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341344" y="5476703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70%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23" name="直线连接符 22"/>
          <p:cNvCxnSpPr/>
          <p:nvPr/>
        </p:nvCxnSpPr>
        <p:spPr>
          <a:xfrm>
            <a:off x="1473126" y="5424453"/>
            <a:ext cx="2834483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2274417" y="5476702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60%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112404" y="5476702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16%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006290" y="5476701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65%</a:t>
            </a:r>
            <a:endParaRPr kumimoji="1"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638463" y="6121875"/>
            <a:ext cx="143691" cy="143691"/>
          </a:xfrm>
          <a:prstGeom prst="rect">
            <a:avLst/>
          </a:prstGeom>
          <a:solidFill>
            <a:srgbClr val="DCD0C2"/>
          </a:solidFill>
          <a:ln>
            <a:solidFill>
              <a:srgbClr val="4D61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832184" y="6055220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销售额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918683" y="6121875"/>
            <a:ext cx="143691" cy="1436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3112404" y="6055220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成本</a:t>
            </a:r>
            <a:endParaRPr kumimoji="1" lang="zh-CN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TextBox 33"/>
          <p:cNvSpPr>
            <a:spLocks noChangeArrowheads="1"/>
          </p:cNvSpPr>
          <p:nvPr/>
        </p:nvSpPr>
        <p:spPr bwMode="auto">
          <a:xfrm>
            <a:off x="1013414" y="2279560"/>
            <a:ext cx="998865" cy="998865"/>
          </a:xfrm>
          <a:prstGeom prst="roundRect">
            <a:avLst>
              <a:gd name="adj" fmla="val 0"/>
            </a:avLst>
          </a:prstGeom>
          <a:solidFill>
            <a:srgbClr val="4D6156"/>
          </a:solidFill>
          <a:ln w="9525">
            <a:noFill/>
            <a:miter lim="800000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n-ea"/>
              </a:rPr>
              <a:t>标题</a:t>
            </a:r>
            <a:endParaRPr lang="zh-CN" altLang="en-US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" name="TextBox 33"/>
          <p:cNvSpPr>
            <a:spLocks noChangeArrowheads="1"/>
          </p:cNvSpPr>
          <p:nvPr/>
        </p:nvSpPr>
        <p:spPr bwMode="auto">
          <a:xfrm>
            <a:off x="2518193" y="2279560"/>
            <a:ext cx="998865" cy="998865"/>
          </a:xfrm>
          <a:prstGeom prst="roundRect">
            <a:avLst>
              <a:gd name="adj" fmla="val 0"/>
            </a:avLst>
          </a:prstGeom>
          <a:solidFill>
            <a:srgbClr val="4D6156"/>
          </a:solidFill>
          <a:ln w="9525">
            <a:noFill/>
            <a:miter lim="800000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n-ea"/>
              </a:rPr>
              <a:t>标题</a:t>
            </a:r>
            <a:endParaRPr lang="zh-CN" altLang="en-US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TextBox 33"/>
          <p:cNvSpPr>
            <a:spLocks noChangeArrowheads="1"/>
          </p:cNvSpPr>
          <p:nvPr/>
        </p:nvSpPr>
        <p:spPr bwMode="auto">
          <a:xfrm>
            <a:off x="4022972" y="2279560"/>
            <a:ext cx="998865" cy="998865"/>
          </a:xfrm>
          <a:prstGeom prst="roundRect">
            <a:avLst>
              <a:gd name="adj" fmla="val 0"/>
            </a:avLst>
          </a:prstGeom>
          <a:solidFill>
            <a:srgbClr val="4D6156"/>
          </a:solidFill>
          <a:ln w="9525">
            <a:noFill/>
            <a:miter lim="800000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n-ea"/>
              </a:rPr>
              <a:t>标题</a:t>
            </a:r>
            <a:endParaRPr lang="zh-CN" altLang="en-US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TextBox 33"/>
          <p:cNvSpPr>
            <a:spLocks noChangeArrowheads="1"/>
          </p:cNvSpPr>
          <p:nvPr/>
        </p:nvSpPr>
        <p:spPr bwMode="auto">
          <a:xfrm>
            <a:off x="5527750" y="2279560"/>
            <a:ext cx="998865" cy="998865"/>
          </a:xfrm>
          <a:prstGeom prst="roundRect">
            <a:avLst>
              <a:gd name="adj" fmla="val 0"/>
            </a:avLst>
          </a:prstGeom>
          <a:solidFill>
            <a:srgbClr val="4D6156"/>
          </a:solidFill>
          <a:ln w="9525">
            <a:noFill/>
            <a:miter lim="800000"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+mn-ea"/>
              </a:rPr>
              <a:t>标题</a:t>
            </a:r>
            <a:endParaRPr lang="zh-CN" altLang="en-US" sz="2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23117" y="3681650"/>
            <a:ext cx="606590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请在此输入您需要的文字内容。请在此输入您需要的文字内容。请在此输入您需要的文字内容。请在此输入您需要的文字内容。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924933" y="1973342"/>
            <a:ext cx="3143250" cy="4171950"/>
          </a:xfrm>
          <a:prstGeom prst="rect">
            <a:avLst/>
          </a:prstGeom>
          <a:blipFill>
            <a:blip r:embed="rId1" cstate="screen"/>
            <a:stretch>
              <a:fillRect/>
            </a:stretch>
          </a:blip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4" name="菱形 3"/>
          <p:cNvSpPr/>
          <p:nvPr/>
        </p:nvSpPr>
        <p:spPr>
          <a:xfrm>
            <a:off x="4414119" y="3054074"/>
            <a:ext cx="1415351" cy="1415351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4909961" y="3538534"/>
            <a:ext cx="398636" cy="399861"/>
          </a:xfrm>
          <a:prstGeom prst="rect">
            <a:avLst/>
          </a:prstGeom>
        </p:spPr>
      </p:pic>
      <p:sp>
        <p:nvSpPr>
          <p:cNvPr id="6" name="菱形 5"/>
          <p:cNvSpPr/>
          <p:nvPr/>
        </p:nvSpPr>
        <p:spPr>
          <a:xfrm>
            <a:off x="5273877" y="2103113"/>
            <a:ext cx="1415351" cy="1415351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60416" y="2609432"/>
            <a:ext cx="401476" cy="402711"/>
          </a:xfrm>
          <a:prstGeom prst="rect">
            <a:avLst/>
          </a:prstGeom>
        </p:spPr>
      </p:pic>
      <p:sp>
        <p:nvSpPr>
          <p:cNvPr id="8" name="菱形 7"/>
          <p:cNvSpPr/>
          <p:nvPr/>
        </p:nvSpPr>
        <p:spPr>
          <a:xfrm>
            <a:off x="5273877" y="3907847"/>
            <a:ext cx="1415351" cy="1415351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22470" y="4364283"/>
            <a:ext cx="517208" cy="474455"/>
          </a:xfrm>
          <a:prstGeom prst="rect">
            <a:avLst/>
          </a:prstGeom>
        </p:spPr>
      </p:pic>
      <p:sp>
        <p:nvSpPr>
          <p:cNvPr id="10" name="菱形 9"/>
          <p:cNvSpPr/>
          <p:nvPr/>
        </p:nvSpPr>
        <p:spPr>
          <a:xfrm>
            <a:off x="6125120" y="3054074"/>
            <a:ext cx="1415351" cy="1415351"/>
          </a:xfrm>
          <a:prstGeom prst="diamond">
            <a:avLst/>
          </a:prstGeom>
          <a:solidFill>
            <a:srgbClr val="4D6156"/>
          </a:solidFill>
          <a:ln>
            <a:noFill/>
          </a:ln>
          <a:effectLst>
            <a:outerShdw blurRad="1016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662716" y="3540731"/>
            <a:ext cx="390428" cy="4420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782598" y="2259460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添加标题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851803" y="4239972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添加标题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376039" y="2264466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添加标题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445244" y="4224658"/>
            <a:ext cx="16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添加标题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00513" y="2682024"/>
            <a:ext cx="2580640" cy="110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单击此处添加内容，内容要与标题相符，可以直接复制粘贴，要选择有用的关键词录入。单击此处添加内容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10163" y="4635201"/>
            <a:ext cx="2580640" cy="110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单击此处添加内容，内容要与标题相符，可以直接复制粘贴，要选择有用的关键词录入。单击此处添加内容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373717" y="2674507"/>
            <a:ext cx="2580640" cy="110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单击此处添加内容，内容要与标题相符，可以直接复制粘贴，要选择有用的关键词录入。单击此处添加内容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373717" y="4593990"/>
            <a:ext cx="2580640" cy="110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单击此处添加内容，内容要与标题相符，可以直接复制粘贴，要选择有用的关键词录入。单击此处添加内容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2086377"/>
            <a:ext cx="3889420" cy="1725769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73494" y="2321416"/>
            <a:ext cx="1989787" cy="2034863"/>
          </a:xfrm>
          <a:prstGeom prst="rect">
            <a:avLst/>
          </a:prstGeom>
          <a:solidFill>
            <a:srgbClr val="4D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63093" y="2810812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02</a:t>
            </a:r>
            <a:endParaRPr kumimoji="1" lang="zh-CN" altLang="en-US" sz="60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93935" y="3700911"/>
            <a:ext cx="1589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PART</a:t>
            </a:r>
            <a:r>
              <a:rPr kumimoji="1" lang="zh-CN" altLang="en-US" sz="1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kumimoji="1" lang="en-US" altLang="zh-CN" sz="1200" dirty="0">
                <a:solidFill>
                  <a:schemeClr val="bg1">
                    <a:lumMod val="95000"/>
                  </a:schemeClr>
                </a:solidFill>
              </a:rPr>
              <a:t>TWO</a:t>
            </a:r>
            <a:endParaRPr kumimoji="1" lang="zh-CN" alt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83722" y="2785054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5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731876" y="6394360"/>
            <a:ext cx="3460124" cy="171717"/>
          </a:xfrm>
          <a:prstGeom prst="rect">
            <a:avLst/>
          </a:prstGeom>
          <a:solidFill>
            <a:srgbClr val="DCD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709479" y="3688032"/>
            <a:ext cx="6301957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altLang="zh-CN" sz="1000" dirty="0">
                <a:solidFill>
                  <a:schemeClr val="bg1">
                    <a:lumMod val="65000"/>
                  </a:schemeClr>
                </a:solidFill>
              </a:rPr>
              <a:t>click here to enter text descriptions such as content introduction, data statistics, event analysis, summary and overview related to this subtitle or graph.</a:t>
            </a:r>
            <a:endParaRPr lang="en-GB" altLang="zh-CN" sz="1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8545" y="26152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36433C"/>
                </a:solidFill>
                <a:latin typeface="+mj-ea"/>
                <a:ea typeface="+mj-ea"/>
              </a:rPr>
              <a:t>请输入标题文字内容</a:t>
            </a:r>
            <a:endParaRPr kumimoji="1" lang="zh-CN" altLang="en-US" sz="2400" dirty="0">
              <a:solidFill>
                <a:srgbClr val="36433C"/>
              </a:solidFill>
              <a:latin typeface="+mj-ea"/>
              <a:ea typeface="+mj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434877" y="1803873"/>
            <a:ext cx="5495981" cy="3780888"/>
            <a:chOff x="1159754" y="1934528"/>
            <a:chExt cx="5495981" cy="3780888"/>
          </a:xfrm>
        </p:grpSpPr>
        <p:grpSp>
          <p:nvGrpSpPr>
            <p:cNvPr id="5" name="组合 4"/>
            <p:cNvGrpSpPr/>
            <p:nvPr/>
          </p:nvGrpSpPr>
          <p:grpSpPr>
            <a:xfrm>
              <a:off x="1369333" y="2364445"/>
              <a:ext cx="5076824" cy="2613956"/>
              <a:chOff x="1280433" y="2287660"/>
              <a:chExt cx="5076824" cy="2903538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1280433" y="3633860"/>
                <a:ext cx="624539" cy="1557338"/>
              </a:xfrm>
              <a:prstGeom prst="rect">
                <a:avLst/>
              </a:prstGeom>
              <a:solidFill>
                <a:srgbClr val="36433C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2393505" y="2287660"/>
                <a:ext cx="624539" cy="2903538"/>
              </a:xfrm>
              <a:prstGeom prst="rect">
                <a:avLst/>
              </a:prstGeom>
              <a:solidFill>
                <a:srgbClr val="36433C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3506576" y="2859160"/>
                <a:ext cx="624539" cy="2332038"/>
              </a:xfrm>
              <a:prstGeom prst="rect">
                <a:avLst/>
              </a:prstGeom>
              <a:solidFill>
                <a:srgbClr val="36433C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4619648" y="4014860"/>
                <a:ext cx="624539" cy="1176338"/>
              </a:xfrm>
              <a:prstGeom prst="rect">
                <a:avLst/>
              </a:prstGeom>
              <a:solidFill>
                <a:srgbClr val="36433C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5732718" y="3189360"/>
                <a:ext cx="624539" cy="2001838"/>
              </a:xfrm>
              <a:prstGeom prst="rect">
                <a:avLst/>
              </a:prstGeom>
              <a:solidFill>
                <a:srgbClr val="36433C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文本框 5"/>
            <p:cNvSpPr txBox="1"/>
            <p:nvPr/>
          </p:nvSpPr>
          <p:spPr bwMode="auto">
            <a:xfrm>
              <a:off x="1159754" y="5376862"/>
              <a:ext cx="104369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添加标题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 bwMode="auto">
            <a:xfrm>
              <a:off x="2272825" y="5376862"/>
              <a:ext cx="104369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添加标题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 bwMode="auto">
            <a:xfrm>
              <a:off x="5612039" y="5376862"/>
              <a:ext cx="104369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添加标题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 bwMode="auto">
            <a:xfrm>
              <a:off x="4498967" y="5376862"/>
              <a:ext cx="104369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添加标题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 bwMode="auto">
            <a:xfrm>
              <a:off x="3385896" y="5376862"/>
              <a:ext cx="104369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添加标题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 bwMode="auto">
            <a:xfrm>
              <a:off x="1440089" y="5085347"/>
              <a:ext cx="48302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01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 bwMode="auto">
            <a:xfrm>
              <a:off x="2553160" y="5085347"/>
              <a:ext cx="48302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02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 bwMode="auto">
            <a:xfrm>
              <a:off x="5892374" y="5085347"/>
              <a:ext cx="48302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05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 bwMode="auto">
            <a:xfrm>
              <a:off x="4779302" y="5085347"/>
              <a:ext cx="48302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04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 bwMode="auto">
            <a:xfrm>
              <a:off x="3666231" y="5085347"/>
              <a:ext cx="483026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03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 bwMode="auto">
            <a:xfrm>
              <a:off x="1369335" y="3148110"/>
              <a:ext cx="624534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47%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 bwMode="auto">
            <a:xfrm>
              <a:off x="2482406" y="1934528"/>
              <a:ext cx="624534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75%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 bwMode="auto">
            <a:xfrm>
              <a:off x="5821620" y="2753872"/>
              <a:ext cx="624534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50%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 bwMode="auto">
            <a:xfrm>
              <a:off x="4708548" y="3495186"/>
              <a:ext cx="624534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42%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 bwMode="auto">
            <a:xfrm>
              <a:off x="3595477" y="2458059"/>
              <a:ext cx="624534" cy="3385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60%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6" name="TextBox 59"/>
          <p:cNvSpPr txBox="1">
            <a:spLocks noChangeArrowheads="1"/>
          </p:cNvSpPr>
          <p:nvPr/>
        </p:nvSpPr>
        <p:spPr bwMode="auto">
          <a:xfrm flipH="1">
            <a:off x="7975932" y="2169348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>
                <a:solidFill>
                  <a:srgbClr val="36433C"/>
                </a:solidFill>
                <a:latin typeface="宋体" panose="02010600030101010101" pitchFamily="2" charset="-122"/>
              </a:rPr>
              <a:t>点击输入内容</a:t>
            </a:r>
            <a:endParaRPr lang="en-US" altLang="ko-KR" sz="2000" b="1" kern="0" dirty="0">
              <a:solidFill>
                <a:srgbClr val="36433C"/>
              </a:solidFill>
              <a:latin typeface="宋体" panose="02010600030101010101" pitchFamily="2" charset="-122"/>
            </a:endParaRP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7975933" y="2563025"/>
            <a:ext cx="3339209" cy="5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在此录入上述图表的综合描述说明，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TextBox 59"/>
          <p:cNvSpPr txBox="1">
            <a:spLocks noChangeArrowheads="1"/>
          </p:cNvSpPr>
          <p:nvPr/>
        </p:nvSpPr>
        <p:spPr bwMode="auto">
          <a:xfrm flipH="1">
            <a:off x="7975929" y="3287059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>
                <a:solidFill>
                  <a:srgbClr val="36433C"/>
                </a:solidFill>
                <a:latin typeface="宋体" panose="02010600030101010101" pitchFamily="2" charset="-122"/>
              </a:rPr>
              <a:t>点击输入内容</a:t>
            </a:r>
            <a:endParaRPr lang="en-US" altLang="ko-KR" sz="2000" b="1" kern="0" dirty="0">
              <a:solidFill>
                <a:srgbClr val="36433C"/>
              </a:solidFill>
              <a:latin typeface="宋体" panose="02010600030101010101" pitchFamily="2" charset="-122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7975930" y="3680736"/>
            <a:ext cx="3339209" cy="5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在此录入上述图表的综合描述说明，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TextBox 59"/>
          <p:cNvSpPr txBox="1">
            <a:spLocks noChangeArrowheads="1"/>
          </p:cNvSpPr>
          <p:nvPr/>
        </p:nvSpPr>
        <p:spPr bwMode="auto">
          <a:xfrm flipH="1">
            <a:off x="7975928" y="4454069"/>
            <a:ext cx="2625072" cy="40010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>
                <a:solidFill>
                  <a:srgbClr val="36433C"/>
                </a:solidFill>
                <a:latin typeface="宋体" panose="02010600030101010101" pitchFamily="2" charset="-122"/>
              </a:rPr>
              <a:t>点击输入内容</a:t>
            </a:r>
            <a:endParaRPr lang="en-US" altLang="ko-KR" sz="2000" b="1" kern="0" dirty="0">
              <a:solidFill>
                <a:srgbClr val="36433C"/>
              </a:solidFill>
              <a:latin typeface="宋体" panose="02010600030101010101" pitchFamily="2" charset="-122"/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7975929" y="4847746"/>
            <a:ext cx="3339209" cy="5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在此录入上述图表的综合描述说明，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14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在此录入上述图表的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tags/tag1.xml><?xml version="1.0" encoding="utf-8"?>
<p:tagLst xmlns:p="http://schemas.openxmlformats.org/presentationml/2006/main">
  <p:tag name="ISPRING_PRESENTATION_TITLE" val="PowerPoint 演示文稿"/>
  <p:tag name="ISPRING_FIRST_PUBLISH" val="1"/>
  <p:tag name="KSO_WPP_MARK_KEY" val="52d4efce-ae8a-46be-b3e7-8f7fb1e76be2"/>
  <p:tag name="COMMONDATA" val="eyJoZGlkIjoiYzMxM2JjZWFjZTBhMzA0MTI3Y2JmZjI2MDM0MmEzYTUifQ=="/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宋体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宋体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宋体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2807</Words>
  <Application>WPS 演示</Application>
  <PresentationFormat>宽屏</PresentationFormat>
  <Paragraphs>329</Paragraphs>
  <Slides>20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宋体</vt:lpstr>
      <vt:lpstr>Wingdings</vt:lpstr>
      <vt:lpstr>Arial</vt:lpstr>
      <vt:lpstr>微软雅黑 Light</vt:lpstr>
      <vt:lpstr>微软雅黑</vt:lpstr>
      <vt:lpstr>EngraversGothic BT</vt:lpstr>
      <vt:lpstr>Yu Gothic UI</vt:lpstr>
      <vt:lpstr>Arial Unicode MS</vt:lpstr>
      <vt:lpstr>Source Sans Pro ExtraLight</vt:lpstr>
      <vt:lpstr>Calibri</vt:lpstr>
      <vt:lpstr>Calibri Light</vt:lpstr>
      <vt:lpstr>Symbol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</cp:lastModifiedBy>
  <cp:revision>646</cp:revision>
  <dcterms:created xsi:type="dcterms:W3CDTF">2018-06-17T04:53:00Z</dcterms:created>
  <dcterms:modified xsi:type="dcterms:W3CDTF">2024-08-22T09:26:02Z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2052-12.1.0.17857</vt:lpwstr>
  </property>
  <property fmtid="{D5CDD505-2E9C-101B-9397-08002B2CF9AE}" pid="3" name="ICV">
    <vt:lpwstr>7803388E134D44BDB76A60D1A03C24EB_13</vt:lpwstr>
  </property>
</Properties>
</file>