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27"/>
  </p:handoutMasterIdLst>
  <p:sldIdLst>
    <p:sldId id="256" r:id="rId3"/>
    <p:sldId id="296" r:id="rId5"/>
    <p:sldId id="297" r:id="rId6"/>
    <p:sldId id="298" r:id="rId7"/>
    <p:sldId id="305" r:id="rId8"/>
    <p:sldId id="281" r:id="rId9"/>
    <p:sldId id="307" r:id="rId10"/>
    <p:sldId id="312" r:id="rId11"/>
    <p:sldId id="306" r:id="rId12"/>
    <p:sldId id="272" r:id="rId13"/>
    <p:sldId id="274" r:id="rId14"/>
    <p:sldId id="273" r:id="rId15"/>
    <p:sldId id="313" r:id="rId16"/>
    <p:sldId id="267" r:id="rId17"/>
    <p:sldId id="301" r:id="rId18"/>
    <p:sldId id="270" r:id="rId19"/>
    <p:sldId id="277" r:id="rId20"/>
    <p:sldId id="314" r:id="rId21"/>
    <p:sldId id="278" r:id="rId22"/>
    <p:sldId id="303" r:id="rId23"/>
    <p:sldId id="311" r:id="rId24"/>
    <p:sldId id="276" r:id="rId25"/>
    <p:sldId id="315" r:id="rId26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2D9"/>
    <a:srgbClr val="F2F2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tags" Target="tags/tag28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字魂58号-创中黑" panose="00000500000000000000" pitchFamily="2" charset="-122"/>
              </a:defRPr>
            </a:pPr>
            <a:r>
              <a:rPr lang="zh-CN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输入标题</a:t>
            </a:r>
            <a:endParaRPr lang="zh-CN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538618920"/>
        <c:axId val="538619312"/>
      </c:barChart>
      <c:catAx>
        <c:axId val="538618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字魂58号-创中黑" panose="00000500000000000000" pitchFamily="2" charset="-122"/>
              </a:defRPr>
            </a:pPr>
          </a:p>
        </c:txPr>
        <c:crossAx val="538619312"/>
        <c:crosses val="autoZero"/>
        <c:auto val="1"/>
        <c:lblAlgn val="ctr"/>
        <c:lblOffset val="100"/>
        <c:noMultiLvlLbl val="0"/>
      </c:catAx>
      <c:valAx>
        <c:axId val="538619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lg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字魂58号-创中黑" panose="00000500000000000000" pitchFamily="2" charset="-122"/>
              </a:defRPr>
            </a:pPr>
          </a:p>
        </c:txPr>
        <c:crossAx val="538618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字魂58号-创中黑" panose="00000500000000000000" pitchFamily="2" charset="-122"/>
          <a:ea typeface="字魂58号-创中黑" panose="00000500000000000000" pitchFamily="2" charset="-122"/>
          <a:sym typeface="字魂58号-创中黑" panose="00000500000000000000" pitchFamily="2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字魂58号-创中黑" panose="00000500000000000000" pitchFamily="2" charset="-122"/>
              </a:defRPr>
            </a:pPr>
            <a:r>
              <a:rPr lang="zh-CN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输入标题</a:t>
            </a:r>
            <a:endParaRPr lang="zh-CN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9"/>
        <c:overlap val="-27"/>
        <c:axId val="538620096"/>
        <c:axId val="538620488"/>
      </c:barChart>
      <c:catAx>
        <c:axId val="538620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字魂58号-创中黑" panose="00000500000000000000" pitchFamily="2" charset="-122"/>
              </a:defRPr>
            </a:pPr>
          </a:p>
        </c:txPr>
        <c:crossAx val="538620488"/>
        <c:crosses val="autoZero"/>
        <c:auto val="1"/>
        <c:lblAlgn val="ctr"/>
        <c:lblOffset val="100"/>
        <c:noMultiLvlLbl val="0"/>
      </c:catAx>
      <c:valAx>
        <c:axId val="538620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lg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字魂58号-创中黑" panose="00000500000000000000" pitchFamily="2" charset="-122"/>
              </a:defRPr>
            </a:pPr>
          </a:p>
        </c:txPr>
        <c:crossAx val="538620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字魂58号-创中黑" panose="00000500000000000000" pitchFamily="2" charset="-122"/>
          <a:ea typeface="字魂58号-创中黑" panose="00000500000000000000" pitchFamily="2" charset="-122"/>
          <a:sym typeface="字魂58号-创中黑" panose="00000500000000000000" pitchFamily="2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宋体" panose="02010600030101010101" pitchFamily="2" charset="-122"/>
              </a:rPr>
            </a:fld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宋体" panose="02010600030101010101" pitchFamily="2" charset="-122"/>
              </a:rPr>
            </a:fld>
            <a:endParaRPr lang="zh-CN" altLang="en-US">
              <a:latin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fld id="{9A41CB8D-DDB1-4D63-AF74-1002D16DA02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fld id="{87F3195D-F615-493A-9976-87B5E50E700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3195D-F615-493A-9976-87B5E50E700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84F36-D1C7-4132-A7DA-CD6D0EC034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84F36-D1C7-4132-A7DA-CD6D0EC034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84F36-D1C7-4132-A7DA-CD6D0EC034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84F36-D1C7-4132-A7DA-CD6D0EC034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84F36-D1C7-4132-A7DA-CD6D0EC034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84F36-D1C7-4132-A7DA-CD6D0EC034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498531-3BAD-4882-8238-5FBD4F32B5F0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3195D-F615-493A-9976-87B5E50E700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84F36-D1C7-4132-A7DA-CD6D0EC034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C0A4D-5EDD-4CFC-A2C1-41ADF746E66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9" Type="http://schemas.openxmlformats.org/officeDocument/2006/relationships/notesSlide" Target="../notesSlides/notesSlide14.xml"/><Relationship Id="rId18" Type="http://schemas.openxmlformats.org/officeDocument/2006/relationships/slideLayout" Target="../slideLayouts/slideLayout1.xml"/><Relationship Id="rId17" Type="http://schemas.openxmlformats.org/officeDocument/2006/relationships/themeOverride" Target="../theme/themeOverride14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4" Type="http://schemas.openxmlformats.org/officeDocument/2006/relationships/notesSlide" Target="../notesSlides/notesSlide16.xml"/><Relationship Id="rId13" Type="http://schemas.openxmlformats.org/officeDocument/2006/relationships/slideLayout" Target="../slideLayouts/slideLayout1.xml"/><Relationship Id="rId12" Type="http://schemas.openxmlformats.org/officeDocument/2006/relationships/themeOverride" Target="../theme/themeOverride16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Relationship Id="rId3" Type="http://schemas.openxmlformats.org/officeDocument/2006/relationships/themeOverride" Target="../theme/themeOverride17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3.xml"/><Relationship Id="rId4" Type="http://schemas.openxmlformats.org/officeDocument/2006/relationships/themeOverride" Target="../theme/themeOverride4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4687960" y="2020960"/>
            <a:ext cx="2816081" cy="2816081"/>
          </a:xfrm>
          <a:prstGeom prst="ellipse">
            <a:avLst/>
          </a:prstGeom>
          <a:solidFill>
            <a:srgbClr val="E9E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726395" y="987947"/>
            <a:ext cx="2739211" cy="488210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6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极 简</a:t>
            </a:r>
            <a:endParaRPr lang="zh-CN" altLang="en-US" sz="16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3288967" y="3198168"/>
            <a:ext cx="56140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>
              <a:defRPr/>
            </a:pPr>
            <a:r>
              <a:rPr lang="en-US" altLang="zh-CN" sz="2400" dirty="0">
                <a:latin typeface="宋体" panose="02010600030101010101" pitchFamily="2" charset="-122"/>
                <a:sym typeface="Arial" panose="020B0604020202020204" pitchFamily="34" charset="0"/>
              </a:rPr>
              <a:t>POWERPOINT</a:t>
            </a:r>
            <a:endParaRPr lang="zh-CN" altLang="en-US" sz="2000" dirty="0"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315303" y="5792406"/>
            <a:ext cx="2329474" cy="9220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汇报人：某某某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/>
        </p:nvSpPr>
        <p:spPr>
          <a:xfrm>
            <a:off x="2483221" y="1856917"/>
            <a:ext cx="1854046" cy="68866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2005770" y="1576161"/>
            <a:ext cx="3559946" cy="4341181"/>
          </a:xfrm>
          <a:prstGeom prst="roundRect">
            <a:avLst>
              <a:gd name="adj" fmla="val 1796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7" name="KSO_Shape"/>
          <p:cNvSpPr/>
          <p:nvPr/>
        </p:nvSpPr>
        <p:spPr bwMode="auto">
          <a:xfrm flipH="1">
            <a:off x="4512601" y="1856917"/>
            <a:ext cx="751274" cy="688668"/>
          </a:xfrm>
          <a:custGeom>
            <a:avLst/>
            <a:gdLst>
              <a:gd name="T0" fmla="*/ 2147483646 w 269"/>
              <a:gd name="T1" fmla="*/ 0 h 247"/>
              <a:gd name="T2" fmla="*/ 2147483646 w 269"/>
              <a:gd name="T3" fmla="*/ 0 h 247"/>
              <a:gd name="T4" fmla="*/ 2147483646 w 269"/>
              <a:gd name="T5" fmla="*/ 2147483646 h 247"/>
              <a:gd name="T6" fmla="*/ 2147483646 w 269"/>
              <a:gd name="T7" fmla="*/ 2147483646 h 247"/>
              <a:gd name="T8" fmla="*/ 2147483646 w 269"/>
              <a:gd name="T9" fmla="*/ 2147483646 h 247"/>
              <a:gd name="T10" fmla="*/ 2147483646 w 269"/>
              <a:gd name="T11" fmla="*/ 2147483646 h 247"/>
              <a:gd name="T12" fmla="*/ 2147483646 w 269"/>
              <a:gd name="T13" fmla="*/ 2147483646 h 247"/>
              <a:gd name="T14" fmla="*/ 2147483646 w 269"/>
              <a:gd name="T15" fmla="*/ 2147483646 h 247"/>
              <a:gd name="T16" fmla="*/ 2147483646 w 269"/>
              <a:gd name="T17" fmla="*/ 2147483646 h 247"/>
              <a:gd name="T18" fmla="*/ 2147483646 w 269"/>
              <a:gd name="T19" fmla="*/ 2147483646 h 247"/>
              <a:gd name="T20" fmla="*/ 2147483646 w 269"/>
              <a:gd name="T21" fmla="*/ 2147483646 h 247"/>
              <a:gd name="T22" fmla="*/ 2147483646 w 269"/>
              <a:gd name="T23" fmla="*/ 2147483646 h 247"/>
              <a:gd name="T24" fmla="*/ 2147483646 w 269"/>
              <a:gd name="T25" fmla="*/ 2147483646 h 247"/>
              <a:gd name="T26" fmla="*/ 2147483646 w 269"/>
              <a:gd name="T27" fmla="*/ 2147483646 h 247"/>
              <a:gd name="T28" fmla="*/ 2147483646 w 269"/>
              <a:gd name="T29" fmla="*/ 2147483646 h 247"/>
              <a:gd name="T30" fmla="*/ 2147483646 w 269"/>
              <a:gd name="T31" fmla="*/ 2147483646 h 247"/>
              <a:gd name="T32" fmla="*/ 2147483646 w 269"/>
              <a:gd name="T33" fmla="*/ 2147483646 h 247"/>
              <a:gd name="T34" fmla="*/ 2147483646 w 269"/>
              <a:gd name="T35" fmla="*/ 2147483646 h 247"/>
              <a:gd name="T36" fmla="*/ 2147483646 w 269"/>
              <a:gd name="T37" fmla="*/ 2147483646 h 247"/>
              <a:gd name="T38" fmla="*/ 2147483646 w 269"/>
              <a:gd name="T39" fmla="*/ 2147483646 h 247"/>
              <a:gd name="T40" fmla="*/ 2147483646 w 269"/>
              <a:gd name="T41" fmla="*/ 2147483646 h 247"/>
              <a:gd name="T42" fmla="*/ 2147483646 w 269"/>
              <a:gd name="T43" fmla="*/ 2147483646 h 247"/>
              <a:gd name="T44" fmla="*/ 2147483646 w 269"/>
              <a:gd name="T45" fmla="*/ 2147483646 h 247"/>
              <a:gd name="T46" fmla="*/ 2147483646 w 269"/>
              <a:gd name="T47" fmla="*/ 2147483646 h 247"/>
              <a:gd name="T48" fmla="*/ 2147483646 w 269"/>
              <a:gd name="T49" fmla="*/ 2147483646 h 247"/>
              <a:gd name="T50" fmla="*/ 2147483646 w 269"/>
              <a:gd name="T51" fmla="*/ 2147483646 h 247"/>
              <a:gd name="T52" fmla="*/ 2147483646 w 269"/>
              <a:gd name="T53" fmla="*/ 2147483646 h 247"/>
              <a:gd name="T54" fmla="*/ 2147483646 w 269"/>
              <a:gd name="T55" fmla="*/ 2147483646 h 247"/>
              <a:gd name="T56" fmla="*/ 2147483646 w 269"/>
              <a:gd name="T57" fmla="*/ 2147483646 h 247"/>
              <a:gd name="T58" fmla="*/ 2147483646 w 269"/>
              <a:gd name="T59" fmla="*/ 2147483646 h 247"/>
              <a:gd name="T60" fmla="*/ 2147483646 w 269"/>
              <a:gd name="T61" fmla="*/ 2147483646 h 247"/>
              <a:gd name="T62" fmla="*/ 2147483646 w 269"/>
              <a:gd name="T63" fmla="*/ 2147483646 h 247"/>
              <a:gd name="T64" fmla="*/ 2147483646 w 269"/>
              <a:gd name="T65" fmla="*/ 2147483646 h 247"/>
              <a:gd name="T66" fmla="*/ 2147483646 w 269"/>
              <a:gd name="T67" fmla="*/ 2147483646 h 247"/>
              <a:gd name="T68" fmla="*/ 2147483646 w 269"/>
              <a:gd name="T69" fmla="*/ 2147483646 h 247"/>
              <a:gd name="T70" fmla="*/ 2147483646 w 269"/>
              <a:gd name="T71" fmla="*/ 2147483646 h 247"/>
              <a:gd name="T72" fmla="*/ 2147483646 w 269"/>
              <a:gd name="T73" fmla="*/ 0 h 24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69" h="247">
                <a:moveTo>
                  <a:pt x="195" y="0"/>
                </a:moveTo>
                <a:cubicBezTo>
                  <a:pt x="194" y="0"/>
                  <a:pt x="193" y="0"/>
                  <a:pt x="192" y="0"/>
                </a:cubicBezTo>
                <a:cubicBezTo>
                  <a:pt x="164" y="1"/>
                  <a:pt x="145" y="24"/>
                  <a:pt x="144" y="24"/>
                </a:cubicBezTo>
                <a:cubicBezTo>
                  <a:pt x="21" y="150"/>
                  <a:pt x="21" y="150"/>
                  <a:pt x="21" y="150"/>
                </a:cubicBezTo>
                <a:cubicBezTo>
                  <a:pt x="0" y="172"/>
                  <a:pt x="0" y="208"/>
                  <a:pt x="21" y="230"/>
                </a:cubicBezTo>
                <a:cubicBezTo>
                  <a:pt x="32" y="241"/>
                  <a:pt x="46" y="247"/>
                  <a:pt x="60" y="247"/>
                </a:cubicBezTo>
                <a:cubicBezTo>
                  <a:pt x="75" y="247"/>
                  <a:pt x="89" y="241"/>
                  <a:pt x="99" y="230"/>
                </a:cubicBezTo>
                <a:cubicBezTo>
                  <a:pt x="217" y="111"/>
                  <a:pt x="217" y="111"/>
                  <a:pt x="217" y="111"/>
                </a:cubicBezTo>
                <a:cubicBezTo>
                  <a:pt x="235" y="91"/>
                  <a:pt x="238" y="63"/>
                  <a:pt x="223" y="47"/>
                </a:cubicBezTo>
                <a:cubicBezTo>
                  <a:pt x="216" y="40"/>
                  <a:pt x="207" y="37"/>
                  <a:pt x="197" y="37"/>
                </a:cubicBezTo>
                <a:cubicBezTo>
                  <a:pt x="185" y="37"/>
                  <a:pt x="171" y="42"/>
                  <a:pt x="161" y="53"/>
                </a:cubicBezTo>
                <a:cubicBezTo>
                  <a:pt x="46" y="170"/>
                  <a:pt x="46" y="170"/>
                  <a:pt x="46" y="170"/>
                </a:cubicBezTo>
                <a:cubicBezTo>
                  <a:pt x="43" y="174"/>
                  <a:pt x="43" y="179"/>
                  <a:pt x="46" y="182"/>
                </a:cubicBezTo>
                <a:cubicBezTo>
                  <a:pt x="48" y="183"/>
                  <a:pt x="50" y="184"/>
                  <a:pt x="52" y="184"/>
                </a:cubicBezTo>
                <a:cubicBezTo>
                  <a:pt x="54" y="184"/>
                  <a:pt x="56" y="183"/>
                  <a:pt x="57" y="182"/>
                </a:cubicBezTo>
                <a:cubicBezTo>
                  <a:pt x="172" y="65"/>
                  <a:pt x="172" y="65"/>
                  <a:pt x="172" y="65"/>
                </a:cubicBezTo>
                <a:cubicBezTo>
                  <a:pt x="179" y="57"/>
                  <a:pt x="189" y="53"/>
                  <a:pt x="197" y="53"/>
                </a:cubicBezTo>
                <a:cubicBezTo>
                  <a:pt x="203" y="53"/>
                  <a:pt x="208" y="55"/>
                  <a:pt x="211" y="59"/>
                </a:cubicBezTo>
                <a:cubicBezTo>
                  <a:pt x="221" y="68"/>
                  <a:pt x="218" y="86"/>
                  <a:pt x="205" y="99"/>
                </a:cubicBezTo>
                <a:cubicBezTo>
                  <a:pt x="88" y="219"/>
                  <a:pt x="88" y="219"/>
                  <a:pt x="88" y="219"/>
                </a:cubicBezTo>
                <a:cubicBezTo>
                  <a:pt x="81" y="227"/>
                  <a:pt x="70" y="231"/>
                  <a:pt x="60" y="231"/>
                </a:cubicBezTo>
                <a:cubicBezTo>
                  <a:pt x="50" y="231"/>
                  <a:pt x="40" y="227"/>
                  <a:pt x="32" y="219"/>
                </a:cubicBezTo>
                <a:cubicBezTo>
                  <a:pt x="17" y="203"/>
                  <a:pt x="17" y="177"/>
                  <a:pt x="32" y="162"/>
                </a:cubicBezTo>
                <a:cubicBezTo>
                  <a:pt x="156" y="35"/>
                  <a:pt x="156" y="35"/>
                  <a:pt x="156" y="35"/>
                </a:cubicBezTo>
                <a:cubicBezTo>
                  <a:pt x="156" y="35"/>
                  <a:pt x="171" y="17"/>
                  <a:pt x="193" y="16"/>
                </a:cubicBezTo>
                <a:cubicBezTo>
                  <a:pt x="194" y="16"/>
                  <a:pt x="194" y="16"/>
                  <a:pt x="195" y="16"/>
                </a:cubicBezTo>
                <a:cubicBezTo>
                  <a:pt x="208" y="16"/>
                  <a:pt x="221" y="23"/>
                  <a:pt x="234" y="36"/>
                </a:cubicBezTo>
                <a:cubicBezTo>
                  <a:pt x="247" y="49"/>
                  <a:pt x="253" y="63"/>
                  <a:pt x="253" y="77"/>
                </a:cubicBezTo>
                <a:cubicBezTo>
                  <a:pt x="252" y="99"/>
                  <a:pt x="234" y="115"/>
                  <a:pt x="234" y="116"/>
                </a:cubicBezTo>
                <a:cubicBezTo>
                  <a:pt x="165" y="186"/>
                  <a:pt x="165" y="186"/>
                  <a:pt x="165" y="186"/>
                </a:cubicBezTo>
                <a:cubicBezTo>
                  <a:pt x="162" y="189"/>
                  <a:pt x="162" y="194"/>
                  <a:pt x="165" y="198"/>
                </a:cubicBezTo>
                <a:cubicBezTo>
                  <a:pt x="167" y="199"/>
                  <a:pt x="169" y="200"/>
                  <a:pt x="171" y="200"/>
                </a:cubicBezTo>
                <a:cubicBezTo>
                  <a:pt x="173" y="200"/>
                  <a:pt x="175" y="199"/>
                  <a:pt x="176" y="198"/>
                </a:cubicBezTo>
                <a:cubicBezTo>
                  <a:pt x="244" y="128"/>
                  <a:pt x="244" y="128"/>
                  <a:pt x="244" y="128"/>
                </a:cubicBezTo>
                <a:cubicBezTo>
                  <a:pt x="245" y="127"/>
                  <a:pt x="267" y="107"/>
                  <a:pt x="269" y="78"/>
                </a:cubicBezTo>
                <a:cubicBezTo>
                  <a:pt x="269" y="59"/>
                  <a:pt x="261" y="41"/>
                  <a:pt x="245" y="24"/>
                </a:cubicBezTo>
                <a:cubicBezTo>
                  <a:pt x="229" y="8"/>
                  <a:pt x="212" y="0"/>
                  <a:pt x="195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</a:ln>
        </p:spPr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83220" y="1970418"/>
            <a:ext cx="1828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输入标题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483220" y="2878072"/>
            <a:ext cx="278065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请点击此处编辑您的文字内容。请点击此处编辑您的文字内容。请点击此处编辑您的文字内容。请点击此处编辑您的文字内容。请点击此处编辑您的文字内容。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" name="矩形: 圆角 40"/>
          <p:cNvSpPr/>
          <p:nvPr/>
        </p:nvSpPr>
        <p:spPr>
          <a:xfrm>
            <a:off x="7018369" y="1877558"/>
            <a:ext cx="1854046" cy="68866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6554096" y="1576161"/>
            <a:ext cx="3559946" cy="4341181"/>
          </a:xfrm>
          <a:prstGeom prst="roundRect">
            <a:avLst>
              <a:gd name="adj" fmla="val 145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1" name="KSO_Shape"/>
          <p:cNvSpPr/>
          <p:nvPr/>
        </p:nvSpPr>
        <p:spPr bwMode="auto">
          <a:xfrm flipH="1">
            <a:off x="9060927" y="1856917"/>
            <a:ext cx="751274" cy="688668"/>
          </a:xfrm>
          <a:custGeom>
            <a:avLst/>
            <a:gdLst>
              <a:gd name="T0" fmla="*/ 2147483646 w 269"/>
              <a:gd name="T1" fmla="*/ 0 h 247"/>
              <a:gd name="T2" fmla="*/ 2147483646 w 269"/>
              <a:gd name="T3" fmla="*/ 0 h 247"/>
              <a:gd name="T4" fmla="*/ 2147483646 w 269"/>
              <a:gd name="T5" fmla="*/ 2147483646 h 247"/>
              <a:gd name="T6" fmla="*/ 2147483646 w 269"/>
              <a:gd name="T7" fmla="*/ 2147483646 h 247"/>
              <a:gd name="T8" fmla="*/ 2147483646 w 269"/>
              <a:gd name="T9" fmla="*/ 2147483646 h 247"/>
              <a:gd name="T10" fmla="*/ 2147483646 w 269"/>
              <a:gd name="T11" fmla="*/ 2147483646 h 247"/>
              <a:gd name="T12" fmla="*/ 2147483646 w 269"/>
              <a:gd name="T13" fmla="*/ 2147483646 h 247"/>
              <a:gd name="T14" fmla="*/ 2147483646 w 269"/>
              <a:gd name="T15" fmla="*/ 2147483646 h 247"/>
              <a:gd name="T16" fmla="*/ 2147483646 w 269"/>
              <a:gd name="T17" fmla="*/ 2147483646 h 247"/>
              <a:gd name="T18" fmla="*/ 2147483646 w 269"/>
              <a:gd name="T19" fmla="*/ 2147483646 h 247"/>
              <a:gd name="T20" fmla="*/ 2147483646 w 269"/>
              <a:gd name="T21" fmla="*/ 2147483646 h 247"/>
              <a:gd name="T22" fmla="*/ 2147483646 w 269"/>
              <a:gd name="T23" fmla="*/ 2147483646 h 247"/>
              <a:gd name="T24" fmla="*/ 2147483646 w 269"/>
              <a:gd name="T25" fmla="*/ 2147483646 h 247"/>
              <a:gd name="T26" fmla="*/ 2147483646 w 269"/>
              <a:gd name="T27" fmla="*/ 2147483646 h 247"/>
              <a:gd name="T28" fmla="*/ 2147483646 w 269"/>
              <a:gd name="T29" fmla="*/ 2147483646 h 247"/>
              <a:gd name="T30" fmla="*/ 2147483646 w 269"/>
              <a:gd name="T31" fmla="*/ 2147483646 h 247"/>
              <a:gd name="T32" fmla="*/ 2147483646 w 269"/>
              <a:gd name="T33" fmla="*/ 2147483646 h 247"/>
              <a:gd name="T34" fmla="*/ 2147483646 w 269"/>
              <a:gd name="T35" fmla="*/ 2147483646 h 247"/>
              <a:gd name="T36" fmla="*/ 2147483646 w 269"/>
              <a:gd name="T37" fmla="*/ 2147483646 h 247"/>
              <a:gd name="T38" fmla="*/ 2147483646 w 269"/>
              <a:gd name="T39" fmla="*/ 2147483646 h 247"/>
              <a:gd name="T40" fmla="*/ 2147483646 w 269"/>
              <a:gd name="T41" fmla="*/ 2147483646 h 247"/>
              <a:gd name="T42" fmla="*/ 2147483646 w 269"/>
              <a:gd name="T43" fmla="*/ 2147483646 h 247"/>
              <a:gd name="T44" fmla="*/ 2147483646 w 269"/>
              <a:gd name="T45" fmla="*/ 2147483646 h 247"/>
              <a:gd name="T46" fmla="*/ 2147483646 w 269"/>
              <a:gd name="T47" fmla="*/ 2147483646 h 247"/>
              <a:gd name="T48" fmla="*/ 2147483646 w 269"/>
              <a:gd name="T49" fmla="*/ 2147483646 h 247"/>
              <a:gd name="T50" fmla="*/ 2147483646 w 269"/>
              <a:gd name="T51" fmla="*/ 2147483646 h 247"/>
              <a:gd name="T52" fmla="*/ 2147483646 w 269"/>
              <a:gd name="T53" fmla="*/ 2147483646 h 247"/>
              <a:gd name="T54" fmla="*/ 2147483646 w 269"/>
              <a:gd name="T55" fmla="*/ 2147483646 h 247"/>
              <a:gd name="T56" fmla="*/ 2147483646 w 269"/>
              <a:gd name="T57" fmla="*/ 2147483646 h 247"/>
              <a:gd name="T58" fmla="*/ 2147483646 w 269"/>
              <a:gd name="T59" fmla="*/ 2147483646 h 247"/>
              <a:gd name="T60" fmla="*/ 2147483646 w 269"/>
              <a:gd name="T61" fmla="*/ 2147483646 h 247"/>
              <a:gd name="T62" fmla="*/ 2147483646 w 269"/>
              <a:gd name="T63" fmla="*/ 2147483646 h 247"/>
              <a:gd name="T64" fmla="*/ 2147483646 w 269"/>
              <a:gd name="T65" fmla="*/ 2147483646 h 247"/>
              <a:gd name="T66" fmla="*/ 2147483646 w 269"/>
              <a:gd name="T67" fmla="*/ 2147483646 h 247"/>
              <a:gd name="T68" fmla="*/ 2147483646 w 269"/>
              <a:gd name="T69" fmla="*/ 2147483646 h 247"/>
              <a:gd name="T70" fmla="*/ 2147483646 w 269"/>
              <a:gd name="T71" fmla="*/ 2147483646 h 247"/>
              <a:gd name="T72" fmla="*/ 2147483646 w 269"/>
              <a:gd name="T73" fmla="*/ 0 h 24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69" h="247">
                <a:moveTo>
                  <a:pt x="195" y="0"/>
                </a:moveTo>
                <a:cubicBezTo>
                  <a:pt x="194" y="0"/>
                  <a:pt x="193" y="0"/>
                  <a:pt x="192" y="0"/>
                </a:cubicBezTo>
                <a:cubicBezTo>
                  <a:pt x="164" y="1"/>
                  <a:pt x="145" y="24"/>
                  <a:pt x="144" y="24"/>
                </a:cubicBezTo>
                <a:cubicBezTo>
                  <a:pt x="21" y="150"/>
                  <a:pt x="21" y="150"/>
                  <a:pt x="21" y="150"/>
                </a:cubicBezTo>
                <a:cubicBezTo>
                  <a:pt x="0" y="172"/>
                  <a:pt x="0" y="208"/>
                  <a:pt x="21" y="230"/>
                </a:cubicBezTo>
                <a:cubicBezTo>
                  <a:pt x="32" y="241"/>
                  <a:pt x="46" y="247"/>
                  <a:pt x="60" y="247"/>
                </a:cubicBezTo>
                <a:cubicBezTo>
                  <a:pt x="75" y="247"/>
                  <a:pt x="89" y="241"/>
                  <a:pt x="99" y="230"/>
                </a:cubicBezTo>
                <a:cubicBezTo>
                  <a:pt x="217" y="111"/>
                  <a:pt x="217" y="111"/>
                  <a:pt x="217" y="111"/>
                </a:cubicBezTo>
                <a:cubicBezTo>
                  <a:pt x="235" y="91"/>
                  <a:pt x="238" y="63"/>
                  <a:pt x="223" y="47"/>
                </a:cubicBezTo>
                <a:cubicBezTo>
                  <a:pt x="216" y="40"/>
                  <a:pt x="207" y="37"/>
                  <a:pt x="197" y="37"/>
                </a:cubicBezTo>
                <a:cubicBezTo>
                  <a:pt x="185" y="37"/>
                  <a:pt x="171" y="42"/>
                  <a:pt x="161" y="53"/>
                </a:cubicBezTo>
                <a:cubicBezTo>
                  <a:pt x="46" y="170"/>
                  <a:pt x="46" y="170"/>
                  <a:pt x="46" y="170"/>
                </a:cubicBezTo>
                <a:cubicBezTo>
                  <a:pt x="43" y="174"/>
                  <a:pt x="43" y="179"/>
                  <a:pt x="46" y="182"/>
                </a:cubicBezTo>
                <a:cubicBezTo>
                  <a:pt x="48" y="183"/>
                  <a:pt x="50" y="184"/>
                  <a:pt x="52" y="184"/>
                </a:cubicBezTo>
                <a:cubicBezTo>
                  <a:pt x="54" y="184"/>
                  <a:pt x="56" y="183"/>
                  <a:pt x="57" y="182"/>
                </a:cubicBezTo>
                <a:cubicBezTo>
                  <a:pt x="172" y="65"/>
                  <a:pt x="172" y="65"/>
                  <a:pt x="172" y="65"/>
                </a:cubicBezTo>
                <a:cubicBezTo>
                  <a:pt x="179" y="57"/>
                  <a:pt x="189" y="53"/>
                  <a:pt x="197" y="53"/>
                </a:cubicBezTo>
                <a:cubicBezTo>
                  <a:pt x="203" y="53"/>
                  <a:pt x="208" y="55"/>
                  <a:pt x="211" y="59"/>
                </a:cubicBezTo>
                <a:cubicBezTo>
                  <a:pt x="221" y="68"/>
                  <a:pt x="218" y="86"/>
                  <a:pt x="205" y="99"/>
                </a:cubicBezTo>
                <a:cubicBezTo>
                  <a:pt x="88" y="219"/>
                  <a:pt x="88" y="219"/>
                  <a:pt x="88" y="219"/>
                </a:cubicBezTo>
                <a:cubicBezTo>
                  <a:pt x="81" y="227"/>
                  <a:pt x="70" y="231"/>
                  <a:pt x="60" y="231"/>
                </a:cubicBezTo>
                <a:cubicBezTo>
                  <a:pt x="50" y="231"/>
                  <a:pt x="40" y="227"/>
                  <a:pt x="32" y="219"/>
                </a:cubicBezTo>
                <a:cubicBezTo>
                  <a:pt x="17" y="203"/>
                  <a:pt x="17" y="177"/>
                  <a:pt x="32" y="162"/>
                </a:cubicBezTo>
                <a:cubicBezTo>
                  <a:pt x="156" y="35"/>
                  <a:pt x="156" y="35"/>
                  <a:pt x="156" y="35"/>
                </a:cubicBezTo>
                <a:cubicBezTo>
                  <a:pt x="156" y="35"/>
                  <a:pt x="171" y="17"/>
                  <a:pt x="193" y="16"/>
                </a:cubicBezTo>
                <a:cubicBezTo>
                  <a:pt x="194" y="16"/>
                  <a:pt x="194" y="16"/>
                  <a:pt x="195" y="16"/>
                </a:cubicBezTo>
                <a:cubicBezTo>
                  <a:pt x="208" y="16"/>
                  <a:pt x="221" y="23"/>
                  <a:pt x="234" y="36"/>
                </a:cubicBezTo>
                <a:cubicBezTo>
                  <a:pt x="247" y="49"/>
                  <a:pt x="253" y="63"/>
                  <a:pt x="253" y="77"/>
                </a:cubicBezTo>
                <a:cubicBezTo>
                  <a:pt x="252" y="99"/>
                  <a:pt x="234" y="115"/>
                  <a:pt x="234" y="116"/>
                </a:cubicBezTo>
                <a:cubicBezTo>
                  <a:pt x="165" y="186"/>
                  <a:pt x="165" y="186"/>
                  <a:pt x="165" y="186"/>
                </a:cubicBezTo>
                <a:cubicBezTo>
                  <a:pt x="162" y="189"/>
                  <a:pt x="162" y="194"/>
                  <a:pt x="165" y="198"/>
                </a:cubicBezTo>
                <a:cubicBezTo>
                  <a:pt x="167" y="199"/>
                  <a:pt x="169" y="200"/>
                  <a:pt x="171" y="200"/>
                </a:cubicBezTo>
                <a:cubicBezTo>
                  <a:pt x="173" y="200"/>
                  <a:pt x="175" y="199"/>
                  <a:pt x="176" y="198"/>
                </a:cubicBezTo>
                <a:cubicBezTo>
                  <a:pt x="244" y="128"/>
                  <a:pt x="244" y="128"/>
                  <a:pt x="244" y="128"/>
                </a:cubicBezTo>
                <a:cubicBezTo>
                  <a:pt x="245" y="127"/>
                  <a:pt x="267" y="107"/>
                  <a:pt x="269" y="78"/>
                </a:cubicBezTo>
                <a:cubicBezTo>
                  <a:pt x="269" y="59"/>
                  <a:pt x="261" y="41"/>
                  <a:pt x="245" y="24"/>
                </a:cubicBezTo>
                <a:cubicBezTo>
                  <a:pt x="229" y="8"/>
                  <a:pt x="212" y="0"/>
                  <a:pt x="195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</a:ln>
        </p:spPr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056792" y="1996284"/>
            <a:ext cx="1828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输入标题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031546" y="2878072"/>
            <a:ext cx="278065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24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25" name="椭圆 24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6" name="直接连接符 25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本框 39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02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>
            <a:off x="496389" y="4589419"/>
            <a:ext cx="5465943" cy="2268582"/>
          </a:xfrm>
          <a:custGeom>
            <a:avLst/>
            <a:gdLst>
              <a:gd name="connsiteX0" fmla="*/ 4829453 w 4829453"/>
              <a:gd name="connsiteY0" fmla="*/ 184768 h 2501839"/>
              <a:gd name="connsiteX1" fmla="*/ 3915053 w 4829453"/>
              <a:gd name="connsiteY1" fmla="*/ 69358 h 2501839"/>
              <a:gd name="connsiteX2" fmla="*/ 2849732 w 4829453"/>
              <a:gd name="connsiteY2" fmla="*/ 1116923 h 2501839"/>
              <a:gd name="connsiteX3" fmla="*/ 1269507 w 4829453"/>
              <a:gd name="connsiteY3" fmla="*/ 1418764 h 2501839"/>
              <a:gd name="connsiteX4" fmla="*/ 0 w 4829453"/>
              <a:gd name="connsiteY4" fmla="*/ 2501839 h 250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9453" h="2501839">
                <a:moveTo>
                  <a:pt x="4829453" y="184768"/>
                </a:moveTo>
                <a:cubicBezTo>
                  <a:pt x="4537229" y="49383"/>
                  <a:pt x="4245006" y="-86001"/>
                  <a:pt x="3915053" y="69358"/>
                </a:cubicBezTo>
                <a:cubicBezTo>
                  <a:pt x="3585099" y="224717"/>
                  <a:pt x="3290656" y="892022"/>
                  <a:pt x="2849732" y="1116923"/>
                </a:cubicBezTo>
                <a:cubicBezTo>
                  <a:pt x="2408808" y="1341824"/>
                  <a:pt x="1744462" y="1187945"/>
                  <a:pt x="1269507" y="1418764"/>
                </a:cubicBezTo>
                <a:cubicBezTo>
                  <a:pt x="794552" y="1649583"/>
                  <a:pt x="397276" y="2075711"/>
                  <a:pt x="0" y="2501839"/>
                </a:cubicBez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214297" y="1933000"/>
            <a:ext cx="3446480" cy="1941459"/>
            <a:chOff x="1258686" y="2001817"/>
            <a:chExt cx="3446480" cy="1941459"/>
          </a:xfrm>
        </p:grpSpPr>
        <p:sp>
          <p:nvSpPr>
            <p:cNvPr id="29" name="文本框 28"/>
            <p:cNvSpPr txBox="1"/>
            <p:nvPr/>
          </p:nvSpPr>
          <p:spPr>
            <a:xfrm>
              <a:off x="1258686" y="2559611"/>
              <a:ext cx="3446480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请点击此处编辑您的文字内容。请点击此处编辑您的文字内容。请点击此处编辑您的文字内容。请点击此处编辑您的文字内容。请点击此处编辑您的文字内容。</a:t>
              </a:r>
              <a:endParaRPr lang="en-US" altLang="zh-CN" sz="14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30" name="Rectangle 3"/>
            <p:cNvSpPr txBox="1">
              <a:spLocks noChangeArrowheads="1"/>
            </p:cNvSpPr>
            <p:nvPr/>
          </p:nvSpPr>
          <p:spPr bwMode="auto">
            <a:xfrm>
              <a:off x="1897245" y="2001817"/>
              <a:ext cx="1960243" cy="369332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lvl1pPr marL="342900" indent="-342900" eaLnBrk="0" hangingPunct="0">
                <a:spcBef>
                  <a:spcPct val="20000"/>
                </a:spcBef>
                <a:buFont typeface="Arial" panose="020B0604020202020204" pitchFamily="34" charset="0"/>
                <a:buNone/>
                <a:defRPr lang="en-US" altLang="ko-KR" sz="2000" dirty="0" smtClean="0">
                  <a:latin typeface="Microsoft Sans Serif" panose="020B0604020202020204" pitchFamily="34" charset="0"/>
                  <a:ea typeface="+mj-ea"/>
                  <a:cs typeface="Microsoft Sans Serif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+mn-lt"/>
                  <a:ea typeface="+mn-ea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latin typeface="+mn-lt"/>
                  <a:ea typeface="+mn-ea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latin typeface="+mn-lt"/>
                  <a:ea typeface="+mn-ea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latin typeface="+mn-lt"/>
                  <a:ea typeface="+mn-ea"/>
                </a:defRPr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defRPr/>
              </a:pPr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宋体" panose="02010600030101010101" pitchFamily="2" charset="-122"/>
                </a:rPr>
                <a:t>输入文字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7199711" y="1940831"/>
            <a:ext cx="3446480" cy="1941459"/>
            <a:chOff x="2679113" y="2058012"/>
            <a:chExt cx="3446480" cy="1941459"/>
          </a:xfrm>
        </p:grpSpPr>
        <p:sp>
          <p:nvSpPr>
            <p:cNvPr id="32" name="文本框 31"/>
            <p:cNvSpPr txBox="1"/>
            <p:nvPr/>
          </p:nvSpPr>
          <p:spPr>
            <a:xfrm>
              <a:off x="2679113" y="2615806"/>
              <a:ext cx="3446480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请点击此处编辑您的文字内容。请点击此处编辑您的文字内容。请点击此处编辑您的文字内容。请点击此处编辑您的文字内容。请点击此处编辑您的文字内容。</a:t>
              </a:r>
              <a:endParaRPr lang="en-US" altLang="zh-CN" sz="14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33" name="Rectangle 3"/>
            <p:cNvSpPr txBox="1">
              <a:spLocks noChangeArrowheads="1"/>
            </p:cNvSpPr>
            <p:nvPr/>
          </p:nvSpPr>
          <p:spPr bwMode="auto">
            <a:xfrm>
              <a:off x="3317672" y="2058012"/>
              <a:ext cx="1960243" cy="369332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lvl1pPr marL="342900" indent="-342900" eaLnBrk="0" hangingPunct="0">
                <a:spcBef>
                  <a:spcPct val="20000"/>
                </a:spcBef>
                <a:buFont typeface="Arial" panose="020B0604020202020204" pitchFamily="34" charset="0"/>
                <a:buNone/>
                <a:defRPr lang="en-US" altLang="ko-KR" sz="2000" dirty="0" smtClean="0">
                  <a:latin typeface="Microsoft Sans Serif" panose="020B0604020202020204" pitchFamily="34" charset="0"/>
                  <a:ea typeface="+mj-ea"/>
                  <a:cs typeface="Microsoft Sans Serif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+mn-lt"/>
                  <a:ea typeface="+mn-ea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latin typeface="+mn-lt"/>
                  <a:ea typeface="+mn-ea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latin typeface="+mn-lt"/>
                  <a:ea typeface="+mn-ea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latin typeface="+mn-lt"/>
                  <a:ea typeface="+mn-ea"/>
                </a:defRPr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defRPr/>
              </a:pPr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宋体" panose="02010600030101010101" pitchFamily="2" charset="-122"/>
                </a:rPr>
                <a:t>输入文字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8436960" y="4140315"/>
            <a:ext cx="1593512" cy="1291097"/>
            <a:chOff x="10248343" y="1940831"/>
            <a:chExt cx="1593512" cy="1291097"/>
          </a:xfrm>
        </p:grpSpPr>
        <p:cxnSp>
          <p:nvCxnSpPr>
            <p:cNvPr id="12" name="直接连接符 11"/>
            <p:cNvCxnSpPr/>
            <p:nvPr/>
          </p:nvCxnSpPr>
          <p:spPr>
            <a:xfrm flipV="1">
              <a:off x="10248343" y="2213589"/>
              <a:ext cx="734992" cy="750139"/>
            </a:xfrm>
            <a:prstGeom prst="line">
              <a:avLst/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V="1">
              <a:off x="10576826" y="1940831"/>
              <a:ext cx="1265029" cy="1291097"/>
            </a:xfrm>
            <a:prstGeom prst="line">
              <a:avLst/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KSO_Shape"/>
          <p:cNvSpPr/>
          <p:nvPr/>
        </p:nvSpPr>
        <p:spPr>
          <a:xfrm>
            <a:off x="5547949" y="1677991"/>
            <a:ext cx="828766" cy="3107873"/>
          </a:xfrm>
          <a:custGeom>
            <a:avLst/>
            <a:gdLst>
              <a:gd name="connsiteX0" fmla="*/ 68824 w 586846"/>
              <a:gd name="connsiteY0" fmla="*/ 1723528 h 2207149"/>
              <a:gd name="connsiteX1" fmla="*/ 229234 w 586846"/>
              <a:gd name="connsiteY1" fmla="*/ 1999898 h 2207149"/>
              <a:gd name="connsiteX2" fmla="*/ 395081 w 586846"/>
              <a:gd name="connsiteY2" fmla="*/ 1968031 h 2207149"/>
              <a:gd name="connsiteX3" fmla="*/ 530795 w 586846"/>
              <a:gd name="connsiteY3" fmla="*/ 1725944 h 2207149"/>
              <a:gd name="connsiteX4" fmla="*/ 306023 w 586846"/>
              <a:gd name="connsiteY4" fmla="*/ 76465 h 2207149"/>
              <a:gd name="connsiteX5" fmla="*/ 306023 w 586846"/>
              <a:gd name="connsiteY5" fmla="*/ 1514740 h 2207149"/>
              <a:gd name="connsiteX6" fmla="*/ 529167 w 586846"/>
              <a:gd name="connsiteY6" fmla="*/ 1514740 h 2207149"/>
              <a:gd name="connsiteX7" fmla="*/ 529167 w 586846"/>
              <a:gd name="connsiteY7" fmla="*/ 155048 h 2207149"/>
              <a:gd name="connsiteX8" fmla="*/ 450584 w 586846"/>
              <a:gd name="connsiteY8" fmla="*/ 76465 h 2207149"/>
              <a:gd name="connsiteX9" fmla="*/ 136262 w 586846"/>
              <a:gd name="connsiteY9" fmla="*/ 76465 h 2207149"/>
              <a:gd name="connsiteX10" fmla="*/ 57679 w 586846"/>
              <a:gd name="connsiteY10" fmla="*/ 155048 h 2207149"/>
              <a:gd name="connsiteX11" fmla="*/ 57679 w 586846"/>
              <a:gd name="connsiteY11" fmla="*/ 1514740 h 2207149"/>
              <a:gd name="connsiteX12" fmla="*/ 280823 w 586846"/>
              <a:gd name="connsiteY12" fmla="*/ 1514740 h 2207149"/>
              <a:gd name="connsiteX13" fmla="*/ 280823 w 586846"/>
              <a:gd name="connsiteY13" fmla="*/ 76465 h 2207149"/>
              <a:gd name="connsiteX14" fmla="*/ 97810 w 586846"/>
              <a:gd name="connsiteY14" fmla="*/ 0 h 2207149"/>
              <a:gd name="connsiteX15" fmla="*/ 489036 w 586846"/>
              <a:gd name="connsiteY15" fmla="*/ 0 h 2207149"/>
              <a:gd name="connsiteX16" fmla="*/ 586846 w 586846"/>
              <a:gd name="connsiteY16" fmla="*/ 97810 h 2207149"/>
              <a:gd name="connsiteX17" fmla="*/ 586846 w 586846"/>
              <a:gd name="connsiteY17" fmla="*/ 1690953 h 2207149"/>
              <a:gd name="connsiteX18" fmla="*/ 586517 w 586846"/>
              <a:gd name="connsiteY18" fmla="*/ 1690953 h 2207149"/>
              <a:gd name="connsiteX19" fmla="*/ 586514 w 586846"/>
              <a:gd name="connsiteY19" fmla="*/ 1691828 h 2207149"/>
              <a:gd name="connsiteX20" fmla="*/ 586823 w 586846"/>
              <a:gd name="connsiteY20" fmla="*/ 1691829 h 2207149"/>
              <a:gd name="connsiteX21" fmla="*/ 586812 w 586846"/>
              <a:gd name="connsiteY21" fmla="*/ 1694880 h 2207149"/>
              <a:gd name="connsiteX22" fmla="*/ 299633 w 586846"/>
              <a:gd name="connsiteY22" fmla="*/ 2207149 h 2207149"/>
              <a:gd name="connsiteX23" fmla="*/ 23 w 586846"/>
              <a:gd name="connsiteY23" fmla="*/ 1690953 h 2207149"/>
              <a:gd name="connsiteX24" fmla="*/ 0 w 586846"/>
              <a:gd name="connsiteY24" fmla="*/ 1690953 h 2207149"/>
              <a:gd name="connsiteX25" fmla="*/ 0 w 586846"/>
              <a:gd name="connsiteY25" fmla="*/ 97810 h 2207149"/>
              <a:gd name="connsiteX26" fmla="*/ 97810 w 586846"/>
              <a:gd name="connsiteY26" fmla="*/ 0 h 2207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6846" h="2207149">
                <a:moveTo>
                  <a:pt x="68824" y="1723528"/>
                </a:moveTo>
                <a:lnTo>
                  <a:pt x="229234" y="1999898"/>
                </a:lnTo>
                <a:lnTo>
                  <a:pt x="395081" y="1968031"/>
                </a:lnTo>
                <a:lnTo>
                  <a:pt x="530795" y="1725944"/>
                </a:lnTo>
                <a:close/>
                <a:moveTo>
                  <a:pt x="306023" y="76465"/>
                </a:moveTo>
                <a:lnTo>
                  <a:pt x="306023" y="1514740"/>
                </a:lnTo>
                <a:lnTo>
                  <a:pt x="529167" y="1514740"/>
                </a:lnTo>
                <a:lnTo>
                  <a:pt x="529167" y="155048"/>
                </a:lnTo>
                <a:cubicBezTo>
                  <a:pt x="529167" y="111648"/>
                  <a:pt x="493984" y="76465"/>
                  <a:pt x="450584" y="76465"/>
                </a:cubicBezTo>
                <a:close/>
                <a:moveTo>
                  <a:pt x="136262" y="76465"/>
                </a:moveTo>
                <a:cubicBezTo>
                  <a:pt x="92862" y="76465"/>
                  <a:pt x="57679" y="111648"/>
                  <a:pt x="57679" y="155048"/>
                </a:cubicBezTo>
                <a:lnTo>
                  <a:pt x="57679" y="1514740"/>
                </a:lnTo>
                <a:lnTo>
                  <a:pt x="280823" y="1514740"/>
                </a:lnTo>
                <a:lnTo>
                  <a:pt x="280823" y="76465"/>
                </a:lnTo>
                <a:close/>
                <a:moveTo>
                  <a:pt x="97810" y="0"/>
                </a:moveTo>
                <a:lnTo>
                  <a:pt x="489036" y="0"/>
                </a:lnTo>
                <a:cubicBezTo>
                  <a:pt x="543055" y="0"/>
                  <a:pt x="586846" y="43791"/>
                  <a:pt x="586846" y="97810"/>
                </a:cubicBezTo>
                <a:lnTo>
                  <a:pt x="586846" y="1690953"/>
                </a:lnTo>
                <a:lnTo>
                  <a:pt x="586517" y="1690953"/>
                </a:lnTo>
                <a:lnTo>
                  <a:pt x="586514" y="1691828"/>
                </a:lnTo>
                <a:lnTo>
                  <a:pt x="586823" y="1691829"/>
                </a:lnTo>
                <a:lnTo>
                  <a:pt x="586812" y="1694880"/>
                </a:lnTo>
                <a:lnTo>
                  <a:pt x="299633" y="2207149"/>
                </a:lnTo>
                <a:lnTo>
                  <a:pt x="23" y="1690953"/>
                </a:lnTo>
                <a:lnTo>
                  <a:pt x="0" y="1690953"/>
                </a:lnTo>
                <a:lnTo>
                  <a:pt x="0" y="97810"/>
                </a:lnTo>
                <a:cubicBezTo>
                  <a:pt x="0" y="43791"/>
                  <a:pt x="43791" y="0"/>
                  <a:pt x="9781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5974080" y="4558093"/>
            <a:ext cx="5495108" cy="2258258"/>
          </a:xfrm>
          <a:custGeom>
            <a:avLst/>
            <a:gdLst>
              <a:gd name="connsiteX0" fmla="*/ 0 w 5460274"/>
              <a:gd name="connsiteY0" fmla="*/ 205496 h 2234593"/>
              <a:gd name="connsiteX1" fmla="*/ 740228 w 5460274"/>
              <a:gd name="connsiteY1" fmla="*/ 83576 h 2234593"/>
              <a:gd name="connsiteX2" fmla="*/ 1881051 w 5460274"/>
              <a:gd name="connsiteY2" fmla="*/ 1302776 h 2234593"/>
              <a:gd name="connsiteX3" fmla="*/ 4032068 w 5460274"/>
              <a:gd name="connsiteY3" fmla="*/ 1555324 h 2234593"/>
              <a:gd name="connsiteX4" fmla="*/ 5460274 w 5460274"/>
              <a:gd name="connsiteY4" fmla="*/ 2234593 h 223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0274" h="2234593">
                <a:moveTo>
                  <a:pt x="0" y="205496"/>
                </a:moveTo>
                <a:cubicBezTo>
                  <a:pt x="213360" y="53096"/>
                  <a:pt x="426720" y="-99304"/>
                  <a:pt x="740228" y="83576"/>
                </a:cubicBezTo>
                <a:cubicBezTo>
                  <a:pt x="1053737" y="266456"/>
                  <a:pt x="1332411" y="1057485"/>
                  <a:pt x="1881051" y="1302776"/>
                </a:cubicBezTo>
                <a:cubicBezTo>
                  <a:pt x="2429691" y="1548067"/>
                  <a:pt x="3435531" y="1400021"/>
                  <a:pt x="4032068" y="1555324"/>
                </a:cubicBezTo>
                <a:cubicBezTo>
                  <a:pt x="4628605" y="1710627"/>
                  <a:pt x="5044439" y="1972610"/>
                  <a:pt x="5460274" y="2234593"/>
                </a:cubicBez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06832" y="5570275"/>
            <a:ext cx="2708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点击输入标题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7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18" name="椭圆 17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9" name="直接连接符 18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02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2167090" y="1562099"/>
            <a:ext cx="7857820" cy="4916042"/>
            <a:chOff x="2167090" y="1713019"/>
            <a:chExt cx="7857820" cy="4916042"/>
          </a:xfrm>
        </p:grpSpPr>
        <p:grpSp>
          <p:nvGrpSpPr>
            <p:cNvPr id="24" name="组合 23"/>
            <p:cNvGrpSpPr/>
            <p:nvPr/>
          </p:nvGrpSpPr>
          <p:grpSpPr>
            <a:xfrm>
              <a:off x="2167090" y="1713019"/>
              <a:ext cx="7857820" cy="4916042"/>
              <a:chOff x="2167090" y="1713019"/>
              <a:chExt cx="7857820" cy="4916042"/>
            </a:xfrm>
          </p:grpSpPr>
          <p:grpSp>
            <p:nvGrpSpPr>
              <p:cNvPr id="26" name="组合 25"/>
              <p:cNvGrpSpPr/>
              <p:nvPr/>
            </p:nvGrpSpPr>
            <p:grpSpPr>
              <a:xfrm>
                <a:off x="2167090" y="1713019"/>
                <a:ext cx="7857820" cy="4916042"/>
                <a:chOff x="2167090" y="2041493"/>
                <a:chExt cx="7857820" cy="4916042"/>
              </a:xfrm>
            </p:grpSpPr>
            <p:grpSp>
              <p:nvGrpSpPr>
                <p:cNvPr id="44" name="组合 43"/>
                <p:cNvGrpSpPr/>
                <p:nvPr/>
              </p:nvGrpSpPr>
              <p:grpSpPr>
                <a:xfrm>
                  <a:off x="4518733" y="2041493"/>
                  <a:ext cx="3026279" cy="3138280"/>
                  <a:chOff x="4545366" y="1926084"/>
                  <a:chExt cx="3026279" cy="3138280"/>
                </a:xfrm>
              </p:grpSpPr>
              <p:sp>
                <p:nvSpPr>
                  <p:cNvPr id="54" name="KSO_Shape"/>
                  <p:cNvSpPr/>
                  <p:nvPr/>
                </p:nvSpPr>
                <p:spPr>
                  <a:xfrm>
                    <a:off x="4615602" y="1926084"/>
                    <a:ext cx="2797253" cy="28113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2856" h="606146">
                        <a:moveTo>
                          <a:pt x="490069" y="504978"/>
                        </a:moveTo>
                        <a:lnTo>
                          <a:pt x="516792" y="522417"/>
                        </a:lnTo>
                        <a:cubicBezTo>
                          <a:pt x="423264" y="616195"/>
                          <a:pt x="273785" y="634904"/>
                          <a:pt x="158470" y="559652"/>
                        </a:cubicBezTo>
                        <a:lnTo>
                          <a:pt x="136596" y="543748"/>
                        </a:lnTo>
                        <a:lnTo>
                          <a:pt x="150773" y="522022"/>
                        </a:lnTo>
                        <a:cubicBezTo>
                          <a:pt x="194080" y="557664"/>
                          <a:pt x="249663" y="578409"/>
                          <a:pt x="310092" y="578409"/>
                        </a:cubicBezTo>
                        <a:cubicBezTo>
                          <a:pt x="380176" y="578409"/>
                          <a:pt x="443742" y="550506"/>
                          <a:pt x="490069" y="504978"/>
                        </a:cubicBezTo>
                        <a:close/>
                        <a:moveTo>
                          <a:pt x="557309" y="395086"/>
                        </a:moveTo>
                        <a:lnTo>
                          <a:pt x="549482" y="543750"/>
                        </a:lnTo>
                        <a:lnTo>
                          <a:pt x="516792" y="522417"/>
                        </a:lnTo>
                        <a:lnTo>
                          <a:pt x="516792" y="522417"/>
                        </a:lnTo>
                        <a:lnTo>
                          <a:pt x="490069" y="504978"/>
                        </a:lnTo>
                        <a:cubicBezTo>
                          <a:pt x="521171" y="475143"/>
                          <a:pt x="544562" y="437423"/>
                          <a:pt x="557309" y="395086"/>
                        </a:cubicBezTo>
                        <a:close/>
                        <a:moveTo>
                          <a:pt x="60050" y="384097"/>
                        </a:moveTo>
                        <a:cubicBezTo>
                          <a:pt x="69689" y="423117"/>
                          <a:pt x="88482" y="458518"/>
                          <a:pt x="114720" y="487372"/>
                        </a:cubicBezTo>
                        <a:lnTo>
                          <a:pt x="0" y="416048"/>
                        </a:lnTo>
                        <a:close/>
                        <a:moveTo>
                          <a:pt x="199268" y="54429"/>
                        </a:moveTo>
                        <a:lnTo>
                          <a:pt x="213201" y="80615"/>
                        </a:lnTo>
                        <a:cubicBezTo>
                          <a:pt x="118484" y="118809"/>
                          <a:pt x="51717" y="211624"/>
                          <a:pt x="51717" y="320033"/>
                        </a:cubicBezTo>
                        <a:lnTo>
                          <a:pt x="60050" y="384097"/>
                        </a:lnTo>
                        <a:lnTo>
                          <a:pt x="34461" y="397712"/>
                        </a:lnTo>
                        <a:cubicBezTo>
                          <a:pt x="-2534" y="270539"/>
                          <a:pt x="53221" y="130591"/>
                          <a:pt x="174782" y="65912"/>
                        </a:cubicBezTo>
                        <a:close/>
                        <a:moveTo>
                          <a:pt x="391328" y="38974"/>
                        </a:moveTo>
                        <a:cubicBezTo>
                          <a:pt x="519267" y="73228"/>
                          <a:pt x="610073" y="193429"/>
                          <a:pt x="602405" y="330912"/>
                        </a:cubicBezTo>
                        <a:lnTo>
                          <a:pt x="599538" y="357805"/>
                        </a:lnTo>
                        <a:lnTo>
                          <a:pt x="565689" y="355917"/>
                        </a:lnTo>
                        <a:cubicBezTo>
                          <a:pt x="567623" y="344218"/>
                          <a:pt x="568468" y="332224"/>
                          <a:pt x="568468" y="320033"/>
                        </a:cubicBezTo>
                        <a:cubicBezTo>
                          <a:pt x="568468" y="205004"/>
                          <a:pt x="493298" y="107531"/>
                          <a:pt x="389365" y="74167"/>
                        </a:cubicBezTo>
                        <a:close/>
                        <a:moveTo>
                          <a:pt x="393502" y="0"/>
                        </a:moveTo>
                        <a:lnTo>
                          <a:pt x="391328" y="38974"/>
                        </a:lnTo>
                        <a:lnTo>
                          <a:pt x="391328" y="38974"/>
                        </a:lnTo>
                        <a:lnTo>
                          <a:pt x="389365" y="74167"/>
                        </a:lnTo>
                        <a:cubicBezTo>
                          <a:pt x="364411" y="66007"/>
                          <a:pt x="337759" y="61658"/>
                          <a:pt x="310092" y="61658"/>
                        </a:cubicBezTo>
                        <a:cubicBezTo>
                          <a:pt x="294115" y="61658"/>
                          <a:pt x="278477" y="63108"/>
                          <a:pt x="263340" y="66096"/>
                        </a:cubicBezTo>
                        <a:close/>
                      </a:path>
                    </a:pathLst>
                  </a:custGeom>
                  <a:noFill/>
                  <a:ln w="38100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>
                    <a:scene3d>
                      <a:camera prst="orthographicFront"/>
                      <a:lightRig rig="threePt" dir="t"/>
                    </a:scene3d>
                    <a:sp3d>
                      <a:contourClr>
                        <a:srgbClr val="FFFFFF"/>
                      </a:contourClr>
                    </a:sp3d>
                  </a:bodyPr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CN" altLang="en-US">
                      <a:solidFill>
                        <a:srgbClr val="FFFFFF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  <p:sp>
                <p:nvSpPr>
                  <p:cNvPr id="55" name="椭圆 54"/>
                  <p:cNvSpPr/>
                  <p:nvPr/>
                </p:nvSpPr>
                <p:spPr>
                  <a:xfrm>
                    <a:off x="4545366" y="2468385"/>
                    <a:ext cx="853200" cy="854476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宋体" panose="02010600030101010101" pitchFamily="2" charset="-122"/>
                      <a:ea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  <p:sp>
                <p:nvSpPr>
                  <p:cNvPr id="56" name="椭圆 55"/>
                  <p:cNvSpPr/>
                  <p:nvPr/>
                </p:nvSpPr>
                <p:spPr>
                  <a:xfrm>
                    <a:off x="5669400" y="4209888"/>
                    <a:ext cx="853200" cy="854476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宋体" panose="02010600030101010101" pitchFamily="2" charset="-122"/>
                      <a:ea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  <p:sp>
                <p:nvSpPr>
                  <p:cNvPr id="57" name="椭圆 56"/>
                  <p:cNvSpPr/>
                  <p:nvPr/>
                </p:nvSpPr>
                <p:spPr>
                  <a:xfrm>
                    <a:off x="6718445" y="2468385"/>
                    <a:ext cx="853200" cy="854476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宋体" panose="02010600030101010101" pitchFamily="2" charset="-122"/>
                      <a:ea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45" name="组合 44"/>
                <p:cNvGrpSpPr/>
                <p:nvPr/>
              </p:nvGrpSpPr>
              <p:grpSpPr>
                <a:xfrm>
                  <a:off x="2167090" y="2488442"/>
                  <a:ext cx="2059466" cy="1562431"/>
                  <a:chOff x="1089584" y="2680482"/>
                  <a:chExt cx="2059466" cy="1562431"/>
                </a:xfrm>
              </p:grpSpPr>
              <p:sp>
                <p:nvSpPr>
                  <p:cNvPr id="52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88807" y="2680482"/>
                    <a:ext cx="1960243" cy="276999"/>
                  </a:xfrm>
                  <a:prstGeom prst="rect">
                    <a:avLst/>
                  </a:prstGeom>
                </p:spPr>
                <p:txBody>
                  <a:bodyPr wrap="square" lIns="0" tIns="0" rIns="0" bIns="0" anchor="ctr">
                    <a:spAutoFit/>
                    <a:scene3d>
                      <a:camera prst="orthographicFront"/>
                      <a:lightRig rig="threePt" dir="t"/>
                    </a:scene3d>
                    <a:sp3d>
                      <a:bevelT w="0" h="0"/>
                    </a:sp3d>
                  </a:bodyPr>
                  <a:lstStyle>
                    <a:lvl1pPr marL="342900" indent="-3429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None/>
                      <a:defRPr lang="en-US" altLang="ko-KR" sz="2000" dirty="0" smtClean="0">
                        <a:latin typeface="Microsoft Sans Serif" panose="020B0604020202020204" pitchFamily="34" charset="0"/>
                        <a:ea typeface="+mj-ea"/>
                        <a:cs typeface="Microsoft Sans Serif" panose="020B0604020202020204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latin typeface="+mn-lt"/>
                        <a:ea typeface="+mn-ea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latin typeface="+mn-lt"/>
                        <a:ea typeface="+mn-ea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latin typeface="+mn-lt"/>
                        <a:ea typeface="+mn-ea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latin typeface="+mn-lt"/>
                        <a:ea typeface="+mn-ea"/>
                      </a:defRPr>
                    </a:lvl5pPr>
                    <a:lvl6pPr marL="25146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6pPr>
                    <a:lvl7pPr marL="29718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7pPr>
                    <a:lvl8pPr marL="3429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8pPr>
                    <a:lvl9pPr marL="3886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9pPr>
                  </a:lstStyle>
                  <a:p>
                    <a:pPr marL="0" indent="0" algn="ctr" fontAlgn="auto">
                      <a:spcAft>
                        <a:spcPts val="0"/>
                      </a:spcAft>
                      <a:defRPr/>
                    </a:pPr>
                    <a:r>
                      <a:rPr lang="zh-CN" altLang="en-US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宋体" panose="02010600030101010101" pitchFamily="2" charset="-122"/>
                      </a:rPr>
                      <a:t>输入文字</a:t>
                    </a:r>
                    <a:endParaRPr lang="en-US" sz="18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  <a:cs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  <p:sp>
                <p:nvSpPr>
                  <p:cNvPr id="53" name="文本框 52"/>
                  <p:cNvSpPr txBox="1"/>
                  <p:nvPr/>
                </p:nvSpPr>
                <p:spPr>
                  <a:xfrm>
                    <a:off x="1089584" y="3044033"/>
                    <a:ext cx="2059466" cy="11988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50000"/>
                      </a:lnSpc>
                    </a:pPr>
                    <a:r>
                      <a:rPr lang="zh-CN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rPr>
                      <a:t>请点击此处编辑您的文字内容。请点击此处编辑您的文字内容。请点击此处编辑您的文字内容。</a:t>
                    </a:r>
                    <a:endParaRPr lang="zh-CN" altLang="en-US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46" name="组合 45"/>
                <p:cNvGrpSpPr/>
                <p:nvPr/>
              </p:nvGrpSpPr>
              <p:grpSpPr>
                <a:xfrm>
                  <a:off x="7965444" y="2461025"/>
                  <a:ext cx="2059466" cy="1562431"/>
                  <a:chOff x="1089584" y="2680482"/>
                  <a:chExt cx="2059466" cy="1562431"/>
                </a:xfrm>
              </p:grpSpPr>
              <p:sp>
                <p:nvSpPr>
                  <p:cNvPr id="50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88807" y="2680482"/>
                    <a:ext cx="1960243" cy="276999"/>
                  </a:xfrm>
                  <a:prstGeom prst="rect">
                    <a:avLst/>
                  </a:prstGeom>
                </p:spPr>
                <p:txBody>
                  <a:bodyPr wrap="square" lIns="0" tIns="0" rIns="0" bIns="0" anchor="ctr">
                    <a:spAutoFit/>
                    <a:scene3d>
                      <a:camera prst="orthographicFront"/>
                      <a:lightRig rig="threePt" dir="t"/>
                    </a:scene3d>
                    <a:sp3d>
                      <a:bevelT w="0" h="0"/>
                    </a:sp3d>
                  </a:bodyPr>
                  <a:lstStyle>
                    <a:lvl1pPr marL="342900" indent="-3429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None/>
                      <a:defRPr lang="en-US" altLang="ko-KR" sz="2000" dirty="0" smtClean="0">
                        <a:latin typeface="Microsoft Sans Serif" panose="020B0604020202020204" pitchFamily="34" charset="0"/>
                        <a:ea typeface="+mj-ea"/>
                        <a:cs typeface="Microsoft Sans Serif" panose="020B0604020202020204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latin typeface="+mn-lt"/>
                        <a:ea typeface="+mn-ea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latin typeface="+mn-lt"/>
                        <a:ea typeface="+mn-ea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latin typeface="+mn-lt"/>
                        <a:ea typeface="+mn-ea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latin typeface="+mn-lt"/>
                        <a:ea typeface="+mn-ea"/>
                      </a:defRPr>
                    </a:lvl5pPr>
                    <a:lvl6pPr marL="25146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6pPr>
                    <a:lvl7pPr marL="29718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7pPr>
                    <a:lvl8pPr marL="3429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8pPr>
                    <a:lvl9pPr marL="3886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9pPr>
                  </a:lstStyle>
                  <a:p>
                    <a:pPr marL="0" indent="0" algn="ctr" fontAlgn="auto">
                      <a:spcAft>
                        <a:spcPts val="0"/>
                      </a:spcAft>
                      <a:defRPr/>
                    </a:pPr>
                    <a:r>
                      <a:rPr lang="zh-CN" altLang="en-US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宋体" panose="02010600030101010101" pitchFamily="2" charset="-122"/>
                      </a:rPr>
                      <a:t>输入文字</a:t>
                    </a:r>
                    <a:endParaRPr lang="en-US" sz="18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  <a:cs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  <p:sp>
                <p:nvSpPr>
                  <p:cNvPr id="51" name="文本框 50"/>
                  <p:cNvSpPr txBox="1"/>
                  <p:nvPr/>
                </p:nvSpPr>
                <p:spPr>
                  <a:xfrm>
                    <a:off x="1089584" y="3044033"/>
                    <a:ext cx="2059466" cy="11988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50000"/>
                      </a:lnSpc>
                    </a:pPr>
                    <a:r>
                      <a:rPr lang="zh-CN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rPr>
                      <a:t>请点击此处编辑您的文字内容。请点击此处编辑您的文字内容。请点击此处编辑您的文字内容。</a:t>
                    </a:r>
                    <a:endParaRPr lang="zh-CN" altLang="en-US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47" name="组合 46"/>
                <p:cNvGrpSpPr/>
                <p:nvPr/>
              </p:nvGrpSpPr>
              <p:grpSpPr>
                <a:xfrm>
                  <a:off x="5066267" y="5395104"/>
                  <a:ext cx="2059466" cy="1562431"/>
                  <a:chOff x="1089584" y="2680482"/>
                  <a:chExt cx="2059466" cy="1562431"/>
                </a:xfrm>
              </p:grpSpPr>
              <p:sp>
                <p:nvSpPr>
                  <p:cNvPr id="48" name="Rectangle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88807" y="2680482"/>
                    <a:ext cx="1960243" cy="276999"/>
                  </a:xfrm>
                  <a:prstGeom prst="rect">
                    <a:avLst/>
                  </a:prstGeom>
                </p:spPr>
                <p:txBody>
                  <a:bodyPr wrap="square" lIns="0" tIns="0" rIns="0" bIns="0" anchor="ctr">
                    <a:spAutoFit/>
                    <a:scene3d>
                      <a:camera prst="orthographicFront"/>
                      <a:lightRig rig="threePt" dir="t"/>
                    </a:scene3d>
                    <a:sp3d>
                      <a:bevelT w="0" h="0"/>
                    </a:sp3d>
                  </a:bodyPr>
                  <a:lstStyle>
                    <a:lvl1pPr marL="342900" indent="-3429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None/>
                      <a:defRPr lang="en-US" altLang="ko-KR" sz="2000" dirty="0" smtClean="0">
                        <a:latin typeface="Microsoft Sans Serif" panose="020B0604020202020204" pitchFamily="34" charset="0"/>
                        <a:ea typeface="+mj-ea"/>
                        <a:cs typeface="Microsoft Sans Serif" panose="020B0604020202020204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latin typeface="+mn-lt"/>
                        <a:ea typeface="+mn-ea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latin typeface="+mn-lt"/>
                        <a:ea typeface="+mn-ea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latin typeface="+mn-lt"/>
                        <a:ea typeface="+mn-ea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latin typeface="+mn-lt"/>
                        <a:ea typeface="+mn-ea"/>
                      </a:defRPr>
                    </a:lvl5pPr>
                    <a:lvl6pPr marL="25146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6pPr>
                    <a:lvl7pPr marL="29718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7pPr>
                    <a:lvl8pPr marL="3429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8pPr>
                    <a:lvl9pPr marL="3886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>
                        <a:latin typeface="+mn-lt"/>
                        <a:ea typeface="+mn-ea"/>
                      </a:defRPr>
                    </a:lvl9pPr>
                  </a:lstStyle>
                  <a:p>
                    <a:pPr marL="0" indent="0" algn="ctr" fontAlgn="auto">
                      <a:spcAft>
                        <a:spcPts val="0"/>
                      </a:spcAft>
                      <a:defRPr/>
                    </a:pPr>
                    <a:r>
                      <a:rPr lang="zh-CN" altLang="en-US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宋体" panose="02010600030101010101" pitchFamily="2" charset="-122"/>
                      </a:rPr>
                      <a:t>输入文字</a:t>
                    </a:r>
                    <a:endParaRPr lang="en-US" sz="18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  <a:cs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  <p:sp>
                <p:nvSpPr>
                  <p:cNvPr id="49" name="文本框 48"/>
                  <p:cNvSpPr txBox="1"/>
                  <p:nvPr/>
                </p:nvSpPr>
                <p:spPr>
                  <a:xfrm>
                    <a:off x="1089584" y="3044033"/>
                    <a:ext cx="2059466" cy="11988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50000"/>
                      </a:lnSpc>
                    </a:pPr>
                    <a:r>
                      <a:rPr lang="zh-CN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rPr>
                      <a:t>请点击此处编辑您的文字内容。请点击此处编辑您的文字内容。请点击此处编辑您的文字内容。</a:t>
                    </a:r>
                    <a:endParaRPr lang="zh-CN" altLang="en-US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40" name="文本框 39"/>
              <p:cNvSpPr txBox="1"/>
              <p:nvPr/>
            </p:nvSpPr>
            <p:spPr>
              <a:xfrm>
                <a:off x="4646988" y="2420948"/>
                <a:ext cx="7032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宋体" panose="02010600030101010101" pitchFamily="2" charset="-122"/>
                  </a:rPr>
                  <a:t>01</a:t>
                </a:r>
                <a:endPara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5780358" y="4162451"/>
                <a:ext cx="7032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宋体" panose="02010600030101010101" pitchFamily="2" charset="-122"/>
                  </a:rPr>
                  <a:t>02</a:t>
                </a:r>
                <a:endPara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6841161" y="2420948"/>
                <a:ext cx="7032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宋体" panose="02010600030101010101" pitchFamily="2" charset="-122"/>
                  </a:rPr>
                  <a:t>03</a:t>
                </a:r>
                <a:endParaRPr lang="zh-CN" altLang="en-US" sz="28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25" name="文本框 24"/>
            <p:cNvSpPr txBox="1"/>
            <p:nvPr/>
          </p:nvSpPr>
          <p:spPr>
            <a:xfrm>
              <a:off x="5399951" y="2580065"/>
              <a:ext cx="132439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输入标题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27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28" name="椭圆 27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9" name="直接连接符 28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02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4"/>
          <p:cNvSpPr txBox="1"/>
          <p:nvPr/>
        </p:nvSpPr>
        <p:spPr>
          <a:xfrm>
            <a:off x="1931336" y="93141"/>
            <a:ext cx="923330" cy="4305134"/>
          </a:xfrm>
          <a:prstGeom prst="rect">
            <a:avLst/>
          </a:prstGeom>
          <a:noFill/>
        </p:spPr>
        <p:txBody>
          <a:bodyPr vert="eaVert" wrap="square" lIns="91440" tIns="45720" rIns="91440" bIns="45720" rtlCol="0">
            <a:spAutoFit/>
          </a:bodyPr>
          <a:lstStyle/>
          <a:p>
            <a:r>
              <a:rPr lang="en-US" altLang="zh-CN" sz="48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PART THREE  </a:t>
            </a:r>
            <a:endParaRPr lang="en-US" altLang="zh-CN" sz="48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2789487" y="0"/>
            <a:ext cx="0" cy="685800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1096059" y="2932357"/>
            <a:ext cx="3517214" cy="3517214"/>
          </a:xfrm>
          <a:prstGeom prst="ellipse">
            <a:avLst/>
          </a:prstGeom>
          <a:solidFill>
            <a:srgbClr val="E9E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 bwMode="auto">
          <a:xfrm flipH="1">
            <a:off x="2182978" y="5677659"/>
            <a:ext cx="7518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4"/>
          <p:cNvSpPr txBox="1"/>
          <p:nvPr/>
        </p:nvSpPr>
        <p:spPr>
          <a:xfrm>
            <a:off x="2046619" y="3626657"/>
            <a:ext cx="2458214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输入你的标题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" name="文本框 14"/>
          <p:cNvSpPr txBox="1"/>
          <p:nvPr/>
        </p:nvSpPr>
        <p:spPr>
          <a:xfrm>
            <a:off x="2046844" y="4312925"/>
            <a:ext cx="5231765" cy="12014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fontAlgn="auto">
              <a:lnSpc>
                <a:spcPct val="170000"/>
              </a:lnSpc>
            </a:pPr>
            <a:r>
              <a:rPr lang="zh-CN" altLang="en-US" sz="1065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</a:t>
            </a:r>
            <a:r>
              <a:rPr lang="zh-CN" altLang="en-US" sz="1060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US" sz="1065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MH_Other_1"/>
          <p:cNvCxnSpPr/>
          <p:nvPr>
            <p:custDataLst>
              <p:tags r:id="rId1"/>
            </p:custDataLst>
          </p:nvPr>
        </p:nvCxnSpPr>
        <p:spPr>
          <a:xfrm>
            <a:off x="1162550" y="2880270"/>
            <a:ext cx="9434323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H_Other_2"/>
          <p:cNvSpPr/>
          <p:nvPr>
            <p:custDataLst>
              <p:tags r:id="rId2"/>
            </p:custDataLst>
          </p:nvPr>
        </p:nvSpPr>
        <p:spPr>
          <a:xfrm rot="2871886">
            <a:off x="1850112" y="2031131"/>
            <a:ext cx="684265" cy="126854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01</a:t>
            </a:r>
            <a:endParaRPr lang="zh-CN" altLang="en-US" sz="2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MH_Other_3"/>
          <p:cNvSpPr/>
          <p:nvPr>
            <p:custDataLst>
              <p:tags r:id="rId3"/>
            </p:custDataLst>
          </p:nvPr>
        </p:nvSpPr>
        <p:spPr>
          <a:xfrm>
            <a:off x="1492360" y="2955616"/>
            <a:ext cx="44072" cy="2379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MH_Other_4"/>
          <p:cNvSpPr/>
          <p:nvPr>
            <p:custDataLst>
              <p:tags r:id="rId4"/>
            </p:custDataLst>
          </p:nvPr>
        </p:nvSpPr>
        <p:spPr>
          <a:xfrm rot="2871886">
            <a:off x="3747203" y="2031131"/>
            <a:ext cx="684265" cy="126854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02</a:t>
            </a:r>
            <a:endParaRPr lang="zh-CN" altLang="en-US" sz="2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" name="MH_Other_5"/>
          <p:cNvSpPr/>
          <p:nvPr>
            <p:custDataLst>
              <p:tags r:id="rId5"/>
            </p:custDataLst>
          </p:nvPr>
        </p:nvSpPr>
        <p:spPr>
          <a:xfrm>
            <a:off x="3389451" y="2955616"/>
            <a:ext cx="44072" cy="2379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MH_Other_6"/>
          <p:cNvSpPr/>
          <p:nvPr>
            <p:custDataLst>
              <p:tags r:id="rId6"/>
            </p:custDataLst>
          </p:nvPr>
        </p:nvSpPr>
        <p:spPr>
          <a:xfrm rot="2871886">
            <a:off x="5644294" y="2031131"/>
            <a:ext cx="684265" cy="126854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03</a:t>
            </a:r>
            <a:endParaRPr lang="zh-CN" altLang="en-US" sz="2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MH_Other_7"/>
          <p:cNvSpPr/>
          <p:nvPr>
            <p:custDataLst>
              <p:tags r:id="rId7"/>
            </p:custDataLst>
          </p:nvPr>
        </p:nvSpPr>
        <p:spPr>
          <a:xfrm>
            <a:off x="5286542" y="2955616"/>
            <a:ext cx="44072" cy="2379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6" name="MH_Other_8"/>
          <p:cNvSpPr/>
          <p:nvPr>
            <p:custDataLst>
              <p:tags r:id="rId8"/>
            </p:custDataLst>
          </p:nvPr>
        </p:nvSpPr>
        <p:spPr>
          <a:xfrm rot="2871886">
            <a:off x="7541385" y="2031131"/>
            <a:ext cx="684265" cy="126854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04</a:t>
            </a:r>
            <a:endParaRPr lang="zh-CN" altLang="en-US" sz="2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7" name="MH_Other_9"/>
          <p:cNvSpPr/>
          <p:nvPr>
            <p:custDataLst>
              <p:tags r:id="rId9"/>
            </p:custDataLst>
          </p:nvPr>
        </p:nvSpPr>
        <p:spPr>
          <a:xfrm>
            <a:off x="7183633" y="2955616"/>
            <a:ext cx="44072" cy="2379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" name="MH_Other_10"/>
          <p:cNvSpPr/>
          <p:nvPr>
            <p:custDataLst>
              <p:tags r:id="rId10"/>
            </p:custDataLst>
          </p:nvPr>
        </p:nvSpPr>
        <p:spPr>
          <a:xfrm rot="2871886">
            <a:off x="9438476" y="2031131"/>
            <a:ext cx="684265" cy="126854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05</a:t>
            </a:r>
            <a:endParaRPr lang="zh-CN" altLang="en-US" sz="2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0" name="MH_Other_11"/>
          <p:cNvSpPr/>
          <p:nvPr>
            <p:custDataLst>
              <p:tags r:id="rId11"/>
            </p:custDataLst>
          </p:nvPr>
        </p:nvSpPr>
        <p:spPr>
          <a:xfrm>
            <a:off x="9080724" y="2955616"/>
            <a:ext cx="44072" cy="2379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MH_SubTitle_1"/>
          <p:cNvSpPr txBox="1"/>
          <p:nvPr>
            <p:custDataLst>
              <p:tags r:id="rId12"/>
            </p:custDataLst>
          </p:nvPr>
        </p:nvSpPr>
        <p:spPr>
          <a:xfrm>
            <a:off x="1561576" y="2955616"/>
            <a:ext cx="1547861" cy="2379864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</a:t>
            </a:r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MH_SubTitle_2"/>
          <p:cNvSpPr txBox="1"/>
          <p:nvPr>
            <p:custDataLst>
              <p:tags r:id="rId13"/>
            </p:custDataLst>
          </p:nvPr>
        </p:nvSpPr>
        <p:spPr>
          <a:xfrm>
            <a:off x="3458667" y="2955616"/>
            <a:ext cx="1547861" cy="2379864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5" name="MH_SubTitle_3"/>
          <p:cNvSpPr txBox="1"/>
          <p:nvPr>
            <p:custDataLst>
              <p:tags r:id="rId14"/>
            </p:custDataLst>
          </p:nvPr>
        </p:nvSpPr>
        <p:spPr>
          <a:xfrm>
            <a:off x="5355758" y="2955616"/>
            <a:ext cx="1547861" cy="2379864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" name="MH_SubTitle_4"/>
          <p:cNvSpPr txBox="1"/>
          <p:nvPr>
            <p:custDataLst>
              <p:tags r:id="rId15"/>
            </p:custDataLst>
          </p:nvPr>
        </p:nvSpPr>
        <p:spPr>
          <a:xfrm>
            <a:off x="7252849" y="2955616"/>
            <a:ext cx="1547861" cy="2379864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1" name="MH_SubTitle_5"/>
          <p:cNvSpPr txBox="1"/>
          <p:nvPr>
            <p:custDataLst>
              <p:tags r:id="rId16"/>
            </p:custDataLst>
          </p:nvPr>
        </p:nvSpPr>
        <p:spPr>
          <a:xfrm>
            <a:off x="9149940" y="2955616"/>
            <a:ext cx="1547861" cy="2379864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</a:t>
            </a:r>
            <a:endParaRPr lang="zh-CN" altLang="en-US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22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23" name="椭圆 22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4" name="直接连接符 23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03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直接连接符 30"/>
          <p:cNvCxnSpPr/>
          <p:nvPr/>
        </p:nvCxnSpPr>
        <p:spPr>
          <a:xfrm>
            <a:off x="6108377" y="2302810"/>
            <a:ext cx="0" cy="3076576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îsḷîḋé"/>
          <p:cNvSpPr/>
          <p:nvPr/>
        </p:nvSpPr>
        <p:spPr bwMode="auto">
          <a:xfrm>
            <a:off x="3138292" y="3947032"/>
            <a:ext cx="3302182" cy="654908"/>
          </a:xfrm>
          <a:custGeom>
            <a:avLst/>
            <a:gdLst>
              <a:gd name="T0" fmla="*/ 381 w 425"/>
              <a:gd name="T1" fmla="*/ 0 h 89"/>
              <a:gd name="T2" fmla="*/ 337 w 425"/>
              <a:gd name="T3" fmla="*/ 39 h 89"/>
              <a:gd name="T4" fmla="*/ 337 w 425"/>
              <a:gd name="T5" fmla="*/ 39 h 89"/>
              <a:gd name="T6" fmla="*/ 23 w 425"/>
              <a:gd name="T7" fmla="*/ 40 h 89"/>
              <a:gd name="T8" fmla="*/ 12 w 425"/>
              <a:gd name="T9" fmla="*/ 32 h 89"/>
              <a:gd name="T10" fmla="*/ 0 w 425"/>
              <a:gd name="T11" fmla="*/ 45 h 89"/>
              <a:gd name="T12" fmla="*/ 12 w 425"/>
              <a:gd name="T13" fmla="*/ 57 h 89"/>
              <a:gd name="T14" fmla="*/ 23 w 425"/>
              <a:gd name="T15" fmla="*/ 49 h 89"/>
              <a:gd name="T16" fmla="*/ 337 w 425"/>
              <a:gd name="T17" fmla="*/ 50 h 89"/>
              <a:gd name="T18" fmla="*/ 337 w 425"/>
              <a:gd name="T19" fmla="*/ 50 h 89"/>
              <a:gd name="T20" fmla="*/ 381 w 425"/>
              <a:gd name="T21" fmla="*/ 89 h 89"/>
              <a:gd name="T22" fmla="*/ 425 w 425"/>
              <a:gd name="T23" fmla="*/ 45 h 89"/>
              <a:gd name="T24" fmla="*/ 381 w 425"/>
              <a:gd name="T25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25" h="89">
                <a:moveTo>
                  <a:pt x="381" y="0"/>
                </a:moveTo>
                <a:cubicBezTo>
                  <a:pt x="358" y="0"/>
                  <a:pt x="340" y="17"/>
                  <a:pt x="337" y="39"/>
                </a:cubicBezTo>
                <a:cubicBezTo>
                  <a:pt x="337" y="39"/>
                  <a:pt x="337" y="39"/>
                  <a:pt x="337" y="39"/>
                </a:cubicBezTo>
                <a:cubicBezTo>
                  <a:pt x="276" y="44"/>
                  <a:pt x="95" y="45"/>
                  <a:pt x="23" y="40"/>
                </a:cubicBezTo>
                <a:cubicBezTo>
                  <a:pt x="21" y="35"/>
                  <a:pt x="17" y="32"/>
                  <a:pt x="12" y="32"/>
                </a:cubicBezTo>
                <a:cubicBezTo>
                  <a:pt x="5" y="32"/>
                  <a:pt x="0" y="38"/>
                  <a:pt x="0" y="45"/>
                </a:cubicBezTo>
                <a:cubicBezTo>
                  <a:pt x="0" y="51"/>
                  <a:pt x="5" y="57"/>
                  <a:pt x="12" y="57"/>
                </a:cubicBezTo>
                <a:cubicBezTo>
                  <a:pt x="17" y="57"/>
                  <a:pt x="21" y="54"/>
                  <a:pt x="23" y="49"/>
                </a:cubicBezTo>
                <a:cubicBezTo>
                  <a:pt x="104" y="45"/>
                  <a:pt x="267" y="45"/>
                  <a:pt x="337" y="50"/>
                </a:cubicBezTo>
                <a:cubicBezTo>
                  <a:pt x="337" y="50"/>
                  <a:pt x="337" y="50"/>
                  <a:pt x="337" y="50"/>
                </a:cubicBezTo>
                <a:cubicBezTo>
                  <a:pt x="340" y="72"/>
                  <a:pt x="358" y="89"/>
                  <a:pt x="381" y="89"/>
                </a:cubicBezTo>
                <a:cubicBezTo>
                  <a:pt x="406" y="89"/>
                  <a:pt x="425" y="69"/>
                  <a:pt x="425" y="45"/>
                </a:cubicBezTo>
                <a:cubicBezTo>
                  <a:pt x="425" y="20"/>
                  <a:pt x="406" y="0"/>
                  <a:pt x="38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3" name="iṡḻiḋe"/>
          <p:cNvSpPr/>
          <p:nvPr/>
        </p:nvSpPr>
        <p:spPr bwMode="auto">
          <a:xfrm>
            <a:off x="3138292" y="1997910"/>
            <a:ext cx="3302182" cy="654908"/>
          </a:xfrm>
          <a:custGeom>
            <a:avLst/>
            <a:gdLst>
              <a:gd name="T0" fmla="*/ 381 w 425"/>
              <a:gd name="T1" fmla="*/ 0 h 89"/>
              <a:gd name="T2" fmla="*/ 337 w 425"/>
              <a:gd name="T3" fmla="*/ 39 h 89"/>
              <a:gd name="T4" fmla="*/ 337 w 425"/>
              <a:gd name="T5" fmla="*/ 39 h 89"/>
              <a:gd name="T6" fmla="*/ 23 w 425"/>
              <a:gd name="T7" fmla="*/ 40 h 89"/>
              <a:gd name="T8" fmla="*/ 12 w 425"/>
              <a:gd name="T9" fmla="*/ 32 h 89"/>
              <a:gd name="T10" fmla="*/ 0 w 425"/>
              <a:gd name="T11" fmla="*/ 45 h 89"/>
              <a:gd name="T12" fmla="*/ 12 w 425"/>
              <a:gd name="T13" fmla="*/ 57 h 89"/>
              <a:gd name="T14" fmla="*/ 23 w 425"/>
              <a:gd name="T15" fmla="*/ 49 h 89"/>
              <a:gd name="T16" fmla="*/ 337 w 425"/>
              <a:gd name="T17" fmla="*/ 50 h 89"/>
              <a:gd name="T18" fmla="*/ 337 w 425"/>
              <a:gd name="T19" fmla="*/ 50 h 89"/>
              <a:gd name="T20" fmla="*/ 381 w 425"/>
              <a:gd name="T21" fmla="*/ 89 h 89"/>
              <a:gd name="T22" fmla="*/ 425 w 425"/>
              <a:gd name="T23" fmla="*/ 45 h 89"/>
              <a:gd name="T24" fmla="*/ 381 w 425"/>
              <a:gd name="T25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25" h="89">
                <a:moveTo>
                  <a:pt x="381" y="0"/>
                </a:moveTo>
                <a:cubicBezTo>
                  <a:pt x="358" y="0"/>
                  <a:pt x="340" y="17"/>
                  <a:pt x="337" y="39"/>
                </a:cubicBezTo>
                <a:cubicBezTo>
                  <a:pt x="337" y="39"/>
                  <a:pt x="337" y="39"/>
                  <a:pt x="337" y="39"/>
                </a:cubicBezTo>
                <a:cubicBezTo>
                  <a:pt x="276" y="44"/>
                  <a:pt x="95" y="45"/>
                  <a:pt x="23" y="40"/>
                </a:cubicBezTo>
                <a:cubicBezTo>
                  <a:pt x="21" y="35"/>
                  <a:pt x="17" y="32"/>
                  <a:pt x="12" y="32"/>
                </a:cubicBezTo>
                <a:cubicBezTo>
                  <a:pt x="5" y="32"/>
                  <a:pt x="0" y="38"/>
                  <a:pt x="0" y="45"/>
                </a:cubicBezTo>
                <a:cubicBezTo>
                  <a:pt x="0" y="51"/>
                  <a:pt x="5" y="57"/>
                  <a:pt x="12" y="57"/>
                </a:cubicBezTo>
                <a:cubicBezTo>
                  <a:pt x="17" y="57"/>
                  <a:pt x="21" y="54"/>
                  <a:pt x="23" y="49"/>
                </a:cubicBezTo>
                <a:cubicBezTo>
                  <a:pt x="104" y="45"/>
                  <a:pt x="267" y="45"/>
                  <a:pt x="337" y="50"/>
                </a:cubicBezTo>
                <a:cubicBezTo>
                  <a:pt x="337" y="50"/>
                  <a:pt x="337" y="50"/>
                  <a:pt x="337" y="50"/>
                </a:cubicBezTo>
                <a:cubicBezTo>
                  <a:pt x="340" y="72"/>
                  <a:pt x="358" y="89"/>
                  <a:pt x="381" y="89"/>
                </a:cubicBezTo>
                <a:cubicBezTo>
                  <a:pt x="406" y="89"/>
                  <a:pt x="425" y="69"/>
                  <a:pt x="425" y="45"/>
                </a:cubicBezTo>
                <a:cubicBezTo>
                  <a:pt x="425" y="20"/>
                  <a:pt x="406" y="0"/>
                  <a:pt x="38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5" name="íŝļîďé"/>
          <p:cNvSpPr/>
          <p:nvPr/>
        </p:nvSpPr>
        <p:spPr bwMode="auto">
          <a:xfrm rot="10800000">
            <a:off x="5751526" y="4921592"/>
            <a:ext cx="3302182" cy="654908"/>
          </a:xfrm>
          <a:custGeom>
            <a:avLst/>
            <a:gdLst>
              <a:gd name="T0" fmla="*/ 381 w 425"/>
              <a:gd name="T1" fmla="*/ 0 h 89"/>
              <a:gd name="T2" fmla="*/ 337 w 425"/>
              <a:gd name="T3" fmla="*/ 39 h 89"/>
              <a:gd name="T4" fmla="*/ 337 w 425"/>
              <a:gd name="T5" fmla="*/ 39 h 89"/>
              <a:gd name="T6" fmla="*/ 23 w 425"/>
              <a:gd name="T7" fmla="*/ 40 h 89"/>
              <a:gd name="T8" fmla="*/ 12 w 425"/>
              <a:gd name="T9" fmla="*/ 32 h 89"/>
              <a:gd name="T10" fmla="*/ 0 w 425"/>
              <a:gd name="T11" fmla="*/ 45 h 89"/>
              <a:gd name="T12" fmla="*/ 12 w 425"/>
              <a:gd name="T13" fmla="*/ 57 h 89"/>
              <a:gd name="T14" fmla="*/ 23 w 425"/>
              <a:gd name="T15" fmla="*/ 49 h 89"/>
              <a:gd name="T16" fmla="*/ 337 w 425"/>
              <a:gd name="T17" fmla="*/ 50 h 89"/>
              <a:gd name="T18" fmla="*/ 337 w 425"/>
              <a:gd name="T19" fmla="*/ 50 h 89"/>
              <a:gd name="T20" fmla="*/ 381 w 425"/>
              <a:gd name="T21" fmla="*/ 89 h 89"/>
              <a:gd name="T22" fmla="*/ 425 w 425"/>
              <a:gd name="T23" fmla="*/ 45 h 89"/>
              <a:gd name="T24" fmla="*/ 381 w 425"/>
              <a:gd name="T25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25" h="89">
                <a:moveTo>
                  <a:pt x="381" y="0"/>
                </a:moveTo>
                <a:cubicBezTo>
                  <a:pt x="358" y="0"/>
                  <a:pt x="340" y="17"/>
                  <a:pt x="337" y="39"/>
                </a:cubicBezTo>
                <a:cubicBezTo>
                  <a:pt x="337" y="39"/>
                  <a:pt x="337" y="39"/>
                  <a:pt x="337" y="39"/>
                </a:cubicBezTo>
                <a:cubicBezTo>
                  <a:pt x="276" y="44"/>
                  <a:pt x="95" y="45"/>
                  <a:pt x="23" y="40"/>
                </a:cubicBezTo>
                <a:cubicBezTo>
                  <a:pt x="21" y="35"/>
                  <a:pt x="17" y="32"/>
                  <a:pt x="12" y="32"/>
                </a:cubicBezTo>
                <a:cubicBezTo>
                  <a:pt x="5" y="32"/>
                  <a:pt x="0" y="38"/>
                  <a:pt x="0" y="45"/>
                </a:cubicBezTo>
                <a:cubicBezTo>
                  <a:pt x="0" y="51"/>
                  <a:pt x="5" y="57"/>
                  <a:pt x="12" y="57"/>
                </a:cubicBezTo>
                <a:cubicBezTo>
                  <a:pt x="17" y="57"/>
                  <a:pt x="21" y="54"/>
                  <a:pt x="23" y="49"/>
                </a:cubicBezTo>
                <a:cubicBezTo>
                  <a:pt x="104" y="45"/>
                  <a:pt x="267" y="45"/>
                  <a:pt x="337" y="50"/>
                </a:cubicBezTo>
                <a:cubicBezTo>
                  <a:pt x="337" y="50"/>
                  <a:pt x="337" y="50"/>
                  <a:pt x="337" y="50"/>
                </a:cubicBezTo>
                <a:cubicBezTo>
                  <a:pt x="340" y="72"/>
                  <a:pt x="358" y="89"/>
                  <a:pt x="381" y="89"/>
                </a:cubicBezTo>
                <a:cubicBezTo>
                  <a:pt x="406" y="89"/>
                  <a:pt x="425" y="69"/>
                  <a:pt x="425" y="45"/>
                </a:cubicBezTo>
                <a:cubicBezTo>
                  <a:pt x="425" y="20"/>
                  <a:pt x="406" y="0"/>
                  <a:pt x="38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6" name="íšļïḓè"/>
          <p:cNvSpPr/>
          <p:nvPr/>
        </p:nvSpPr>
        <p:spPr bwMode="auto">
          <a:xfrm rot="10800000">
            <a:off x="5751526" y="2972470"/>
            <a:ext cx="3302182" cy="654908"/>
          </a:xfrm>
          <a:custGeom>
            <a:avLst/>
            <a:gdLst>
              <a:gd name="T0" fmla="*/ 381 w 425"/>
              <a:gd name="T1" fmla="*/ 0 h 89"/>
              <a:gd name="T2" fmla="*/ 337 w 425"/>
              <a:gd name="T3" fmla="*/ 39 h 89"/>
              <a:gd name="T4" fmla="*/ 337 w 425"/>
              <a:gd name="T5" fmla="*/ 39 h 89"/>
              <a:gd name="T6" fmla="*/ 23 w 425"/>
              <a:gd name="T7" fmla="*/ 40 h 89"/>
              <a:gd name="T8" fmla="*/ 12 w 425"/>
              <a:gd name="T9" fmla="*/ 32 h 89"/>
              <a:gd name="T10" fmla="*/ 0 w 425"/>
              <a:gd name="T11" fmla="*/ 45 h 89"/>
              <a:gd name="T12" fmla="*/ 12 w 425"/>
              <a:gd name="T13" fmla="*/ 57 h 89"/>
              <a:gd name="T14" fmla="*/ 23 w 425"/>
              <a:gd name="T15" fmla="*/ 49 h 89"/>
              <a:gd name="T16" fmla="*/ 337 w 425"/>
              <a:gd name="T17" fmla="*/ 50 h 89"/>
              <a:gd name="T18" fmla="*/ 337 w 425"/>
              <a:gd name="T19" fmla="*/ 50 h 89"/>
              <a:gd name="T20" fmla="*/ 381 w 425"/>
              <a:gd name="T21" fmla="*/ 89 h 89"/>
              <a:gd name="T22" fmla="*/ 425 w 425"/>
              <a:gd name="T23" fmla="*/ 45 h 89"/>
              <a:gd name="T24" fmla="*/ 381 w 425"/>
              <a:gd name="T25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25" h="89">
                <a:moveTo>
                  <a:pt x="381" y="0"/>
                </a:moveTo>
                <a:cubicBezTo>
                  <a:pt x="358" y="0"/>
                  <a:pt x="340" y="17"/>
                  <a:pt x="337" y="39"/>
                </a:cubicBezTo>
                <a:cubicBezTo>
                  <a:pt x="337" y="39"/>
                  <a:pt x="337" y="39"/>
                  <a:pt x="337" y="39"/>
                </a:cubicBezTo>
                <a:cubicBezTo>
                  <a:pt x="276" y="44"/>
                  <a:pt x="95" y="45"/>
                  <a:pt x="23" y="40"/>
                </a:cubicBezTo>
                <a:cubicBezTo>
                  <a:pt x="21" y="35"/>
                  <a:pt x="17" y="32"/>
                  <a:pt x="12" y="32"/>
                </a:cubicBezTo>
                <a:cubicBezTo>
                  <a:pt x="5" y="32"/>
                  <a:pt x="0" y="38"/>
                  <a:pt x="0" y="45"/>
                </a:cubicBezTo>
                <a:cubicBezTo>
                  <a:pt x="0" y="51"/>
                  <a:pt x="5" y="57"/>
                  <a:pt x="12" y="57"/>
                </a:cubicBezTo>
                <a:cubicBezTo>
                  <a:pt x="17" y="57"/>
                  <a:pt x="21" y="54"/>
                  <a:pt x="23" y="49"/>
                </a:cubicBezTo>
                <a:cubicBezTo>
                  <a:pt x="104" y="45"/>
                  <a:pt x="267" y="45"/>
                  <a:pt x="337" y="50"/>
                </a:cubicBezTo>
                <a:cubicBezTo>
                  <a:pt x="337" y="50"/>
                  <a:pt x="337" y="50"/>
                  <a:pt x="337" y="50"/>
                </a:cubicBezTo>
                <a:cubicBezTo>
                  <a:pt x="340" y="72"/>
                  <a:pt x="358" y="89"/>
                  <a:pt x="381" y="89"/>
                </a:cubicBezTo>
                <a:cubicBezTo>
                  <a:pt x="406" y="89"/>
                  <a:pt x="425" y="69"/>
                  <a:pt x="425" y="45"/>
                </a:cubicBezTo>
                <a:cubicBezTo>
                  <a:pt x="425" y="20"/>
                  <a:pt x="406" y="0"/>
                  <a:pt x="38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5764772" y="1975938"/>
            <a:ext cx="675701" cy="6757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5764772" y="2968708"/>
            <a:ext cx="675701" cy="6757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5764772" y="3928822"/>
            <a:ext cx="675701" cy="6757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5764772" y="4908372"/>
            <a:ext cx="675701" cy="6757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4" name="ïŝlídè"/>
          <p:cNvSpPr/>
          <p:nvPr/>
        </p:nvSpPr>
        <p:spPr bwMode="auto">
          <a:xfrm>
            <a:off x="5968623" y="4100511"/>
            <a:ext cx="285322" cy="327018"/>
          </a:xfrm>
          <a:custGeom>
            <a:avLst/>
            <a:gdLst>
              <a:gd name="T0" fmla="*/ 381 w 400"/>
              <a:gd name="T1" fmla="*/ 124 h 498"/>
              <a:gd name="T2" fmla="*/ 381 w 400"/>
              <a:gd name="T3" fmla="*/ 124 h 498"/>
              <a:gd name="T4" fmla="*/ 231 w 400"/>
              <a:gd name="T5" fmla="*/ 9 h 498"/>
              <a:gd name="T6" fmla="*/ 115 w 400"/>
              <a:gd name="T7" fmla="*/ 151 h 498"/>
              <a:gd name="T8" fmla="*/ 133 w 400"/>
              <a:gd name="T9" fmla="*/ 213 h 498"/>
              <a:gd name="T10" fmla="*/ 9 w 400"/>
              <a:gd name="T11" fmla="*/ 407 h 498"/>
              <a:gd name="T12" fmla="*/ 0 w 400"/>
              <a:gd name="T13" fmla="*/ 434 h 498"/>
              <a:gd name="T14" fmla="*/ 9 w 400"/>
              <a:gd name="T15" fmla="*/ 478 h 498"/>
              <a:gd name="T16" fmla="*/ 27 w 400"/>
              <a:gd name="T17" fmla="*/ 497 h 498"/>
              <a:gd name="T18" fmla="*/ 62 w 400"/>
              <a:gd name="T19" fmla="*/ 487 h 498"/>
              <a:gd name="T20" fmla="*/ 89 w 400"/>
              <a:gd name="T21" fmla="*/ 470 h 498"/>
              <a:gd name="T22" fmla="*/ 142 w 400"/>
              <a:gd name="T23" fmla="*/ 390 h 498"/>
              <a:gd name="T24" fmla="*/ 142 w 400"/>
              <a:gd name="T25" fmla="*/ 390 h 498"/>
              <a:gd name="T26" fmla="*/ 177 w 400"/>
              <a:gd name="T27" fmla="*/ 381 h 498"/>
              <a:gd name="T28" fmla="*/ 231 w 400"/>
              <a:gd name="T29" fmla="*/ 284 h 498"/>
              <a:gd name="T30" fmla="*/ 293 w 400"/>
              <a:gd name="T31" fmla="*/ 284 h 498"/>
              <a:gd name="T32" fmla="*/ 381 w 400"/>
              <a:gd name="T33" fmla="*/ 124 h 498"/>
              <a:gd name="T34" fmla="*/ 319 w 400"/>
              <a:gd name="T35" fmla="*/ 159 h 498"/>
              <a:gd name="T36" fmla="*/ 319 w 400"/>
              <a:gd name="T37" fmla="*/ 159 h 498"/>
              <a:gd name="T38" fmla="*/ 256 w 400"/>
              <a:gd name="T39" fmla="*/ 142 h 498"/>
              <a:gd name="T40" fmla="*/ 221 w 400"/>
              <a:gd name="T41" fmla="*/ 80 h 498"/>
              <a:gd name="T42" fmla="*/ 310 w 400"/>
              <a:gd name="T43" fmla="*/ 71 h 498"/>
              <a:gd name="T44" fmla="*/ 319 w 400"/>
              <a:gd name="T45" fmla="*/ 159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00" h="498">
                <a:moveTo>
                  <a:pt x="381" y="124"/>
                </a:moveTo>
                <a:lnTo>
                  <a:pt x="381" y="124"/>
                </a:lnTo>
                <a:cubicBezTo>
                  <a:pt x="372" y="44"/>
                  <a:pt x="301" y="0"/>
                  <a:pt x="231" y="9"/>
                </a:cubicBezTo>
                <a:cubicBezTo>
                  <a:pt x="159" y="27"/>
                  <a:pt x="106" y="80"/>
                  <a:pt x="115" y="151"/>
                </a:cubicBezTo>
                <a:cubicBezTo>
                  <a:pt x="115" y="168"/>
                  <a:pt x="124" y="195"/>
                  <a:pt x="133" y="213"/>
                </a:cubicBezTo>
                <a:cubicBezTo>
                  <a:pt x="9" y="407"/>
                  <a:pt x="9" y="407"/>
                  <a:pt x="9" y="407"/>
                </a:cubicBezTo>
                <a:cubicBezTo>
                  <a:pt x="0" y="407"/>
                  <a:pt x="0" y="425"/>
                  <a:pt x="0" y="434"/>
                </a:cubicBezTo>
                <a:cubicBezTo>
                  <a:pt x="9" y="478"/>
                  <a:pt x="9" y="478"/>
                  <a:pt x="9" y="478"/>
                </a:cubicBezTo>
                <a:cubicBezTo>
                  <a:pt x="9" y="487"/>
                  <a:pt x="18" y="497"/>
                  <a:pt x="27" y="497"/>
                </a:cubicBezTo>
                <a:cubicBezTo>
                  <a:pt x="62" y="487"/>
                  <a:pt x="62" y="487"/>
                  <a:pt x="62" y="487"/>
                </a:cubicBezTo>
                <a:cubicBezTo>
                  <a:pt x="71" y="487"/>
                  <a:pt x="80" y="478"/>
                  <a:pt x="89" y="470"/>
                </a:cubicBezTo>
                <a:cubicBezTo>
                  <a:pt x="142" y="390"/>
                  <a:pt x="142" y="390"/>
                  <a:pt x="142" y="390"/>
                </a:cubicBezTo>
                <a:lnTo>
                  <a:pt x="142" y="390"/>
                </a:lnTo>
                <a:cubicBezTo>
                  <a:pt x="177" y="381"/>
                  <a:pt x="177" y="381"/>
                  <a:pt x="177" y="381"/>
                </a:cubicBezTo>
                <a:cubicBezTo>
                  <a:pt x="231" y="284"/>
                  <a:pt x="231" y="284"/>
                  <a:pt x="231" y="284"/>
                </a:cubicBezTo>
                <a:cubicBezTo>
                  <a:pt x="248" y="293"/>
                  <a:pt x="284" y="284"/>
                  <a:pt x="293" y="284"/>
                </a:cubicBezTo>
                <a:cubicBezTo>
                  <a:pt x="363" y="275"/>
                  <a:pt x="399" y="195"/>
                  <a:pt x="381" y="124"/>
                </a:cubicBezTo>
                <a:close/>
                <a:moveTo>
                  <a:pt x="319" y="159"/>
                </a:moveTo>
                <a:lnTo>
                  <a:pt x="319" y="159"/>
                </a:lnTo>
                <a:cubicBezTo>
                  <a:pt x="301" y="187"/>
                  <a:pt x="284" y="168"/>
                  <a:pt x="256" y="142"/>
                </a:cubicBezTo>
                <a:cubicBezTo>
                  <a:pt x="231" y="124"/>
                  <a:pt x="203" y="115"/>
                  <a:pt x="221" y="80"/>
                </a:cubicBezTo>
                <a:cubicBezTo>
                  <a:pt x="240" y="53"/>
                  <a:pt x="284" y="44"/>
                  <a:pt x="310" y="71"/>
                </a:cubicBezTo>
                <a:cubicBezTo>
                  <a:pt x="337" y="89"/>
                  <a:pt x="346" y="133"/>
                  <a:pt x="319" y="159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5" name="îṧ1ide"/>
          <p:cNvSpPr/>
          <p:nvPr/>
        </p:nvSpPr>
        <p:spPr bwMode="auto">
          <a:xfrm>
            <a:off x="5926418" y="2167098"/>
            <a:ext cx="320914" cy="254261"/>
          </a:xfrm>
          <a:custGeom>
            <a:avLst/>
            <a:gdLst>
              <a:gd name="T0" fmla="*/ 230 w 497"/>
              <a:gd name="T1" fmla="*/ 231 h 426"/>
              <a:gd name="T2" fmla="*/ 230 w 497"/>
              <a:gd name="T3" fmla="*/ 231 h 426"/>
              <a:gd name="T4" fmla="*/ 274 w 497"/>
              <a:gd name="T5" fmla="*/ 231 h 426"/>
              <a:gd name="T6" fmla="*/ 274 w 497"/>
              <a:gd name="T7" fmla="*/ 275 h 426"/>
              <a:gd name="T8" fmla="*/ 496 w 497"/>
              <a:gd name="T9" fmla="*/ 275 h 426"/>
              <a:gd name="T10" fmla="*/ 487 w 497"/>
              <a:gd name="T11" fmla="*/ 133 h 426"/>
              <a:gd name="T12" fmla="*/ 443 w 497"/>
              <a:gd name="T13" fmla="*/ 80 h 426"/>
              <a:gd name="T14" fmla="*/ 363 w 497"/>
              <a:gd name="T15" fmla="*/ 80 h 426"/>
              <a:gd name="T16" fmla="*/ 337 w 497"/>
              <a:gd name="T17" fmla="*/ 27 h 426"/>
              <a:gd name="T18" fmla="*/ 300 w 497"/>
              <a:gd name="T19" fmla="*/ 0 h 426"/>
              <a:gd name="T20" fmla="*/ 194 w 497"/>
              <a:gd name="T21" fmla="*/ 0 h 426"/>
              <a:gd name="T22" fmla="*/ 168 w 497"/>
              <a:gd name="T23" fmla="*/ 27 h 426"/>
              <a:gd name="T24" fmla="*/ 133 w 497"/>
              <a:gd name="T25" fmla="*/ 80 h 426"/>
              <a:gd name="T26" fmla="*/ 53 w 497"/>
              <a:gd name="T27" fmla="*/ 80 h 426"/>
              <a:gd name="T28" fmla="*/ 9 w 497"/>
              <a:gd name="T29" fmla="*/ 133 h 426"/>
              <a:gd name="T30" fmla="*/ 0 w 497"/>
              <a:gd name="T31" fmla="*/ 275 h 426"/>
              <a:gd name="T32" fmla="*/ 230 w 497"/>
              <a:gd name="T33" fmla="*/ 275 h 426"/>
              <a:gd name="T34" fmla="*/ 230 w 497"/>
              <a:gd name="T35" fmla="*/ 231 h 426"/>
              <a:gd name="T36" fmla="*/ 186 w 497"/>
              <a:gd name="T37" fmla="*/ 53 h 426"/>
              <a:gd name="T38" fmla="*/ 186 w 497"/>
              <a:gd name="T39" fmla="*/ 53 h 426"/>
              <a:gd name="T40" fmla="*/ 212 w 497"/>
              <a:gd name="T41" fmla="*/ 36 h 426"/>
              <a:gd name="T42" fmla="*/ 284 w 497"/>
              <a:gd name="T43" fmla="*/ 36 h 426"/>
              <a:gd name="T44" fmla="*/ 309 w 497"/>
              <a:gd name="T45" fmla="*/ 53 h 426"/>
              <a:gd name="T46" fmla="*/ 319 w 497"/>
              <a:gd name="T47" fmla="*/ 80 h 426"/>
              <a:gd name="T48" fmla="*/ 177 w 497"/>
              <a:gd name="T49" fmla="*/ 80 h 426"/>
              <a:gd name="T50" fmla="*/ 186 w 497"/>
              <a:gd name="T51" fmla="*/ 53 h 426"/>
              <a:gd name="T52" fmla="*/ 274 w 497"/>
              <a:gd name="T53" fmla="*/ 355 h 426"/>
              <a:gd name="T54" fmla="*/ 274 w 497"/>
              <a:gd name="T55" fmla="*/ 355 h 426"/>
              <a:gd name="T56" fmla="*/ 230 w 497"/>
              <a:gd name="T57" fmla="*/ 355 h 426"/>
              <a:gd name="T58" fmla="*/ 230 w 497"/>
              <a:gd name="T59" fmla="*/ 302 h 426"/>
              <a:gd name="T60" fmla="*/ 9 w 497"/>
              <a:gd name="T61" fmla="*/ 302 h 426"/>
              <a:gd name="T62" fmla="*/ 17 w 497"/>
              <a:gd name="T63" fmla="*/ 381 h 426"/>
              <a:gd name="T64" fmla="*/ 62 w 497"/>
              <a:gd name="T65" fmla="*/ 425 h 426"/>
              <a:gd name="T66" fmla="*/ 434 w 497"/>
              <a:gd name="T67" fmla="*/ 425 h 426"/>
              <a:gd name="T68" fmla="*/ 478 w 497"/>
              <a:gd name="T69" fmla="*/ 381 h 426"/>
              <a:gd name="T70" fmla="*/ 487 w 497"/>
              <a:gd name="T71" fmla="*/ 302 h 426"/>
              <a:gd name="T72" fmla="*/ 274 w 497"/>
              <a:gd name="T73" fmla="*/ 302 h 426"/>
              <a:gd name="T74" fmla="*/ 274 w 497"/>
              <a:gd name="T75" fmla="*/ 355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7" h="426">
                <a:moveTo>
                  <a:pt x="230" y="231"/>
                </a:moveTo>
                <a:lnTo>
                  <a:pt x="230" y="231"/>
                </a:lnTo>
                <a:cubicBezTo>
                  <a:pt x="274" y="231"/>
                  <a:pt x="274" y="231"/>
                  <a:pt x="274" y="231"/>
                </a:cubicBezTo>
                <a:cubicBezTo>
                  <a:pt x="274" y="275"/>
                  <a:pt x="274" y="275"/>
                  <a:pt x="274" y="275"/>
                </a:cubicBezTo>
                <a:cubicBezTo>
                  <a:pt x="496" y="275"/>
                  <a:pt x="496" y="275"/>
                  <a:pt x="496" y="275"/>
                </a:cubicBezTo>
                <a:cubicBezTo>
                  <a:pt x="496" y="275"/>
                  <a:pt x="496" y="168"/>
                  <a:pt x="487" y="133"/>
                </a:cubicBezTo>
                <a:cubicBezTo>
                  <a:pt x="487" y="97"/>
                  <a:pt x="478" y="80"/>
                  <a:pt x="443" y="80"/>
                </a:cubicBezTo>
                <a:cubicBezTo>
                  <a:pt x="363" y="80"/>
                  <a:pt x="363" y="80"/>
                  <a:pt x="363" y="80"/>
                </a:cubicBezTo>
                <a:cubicBezTo>
                  <a:pt x="345" y="53"/>
                  <a:pt x="337" y="27"/>
                  <a:pt x="337" y="27"/>
                </a:cubicBezTo>
                <a:cubicBezTo>
                  <a:pt x="328" y="9"/>
                  <a:pt x="319" y="0"/>
                  <a:pt x="300" y="0"/>
                </a:cubicBezTo>
                <a:cubicBezTo>
                  <a:pt x="194" y="0"/>
                  <a:pt x="194" y="0"/>
                  <a:pt x="194" y="0"/>
                </a:cubicBezTo>
                <a:cubicBezTo>
                  <a:pt x="177" y="0"/>
                  <a:pt x="168" y="9"/>
                  <a:pt x="168" y="27"/>
                </a:cubicBezTo>
                <a:cubicBezTo>
                  <a:pt x="159" y="27"/>
                  <a:pt x="150" y="53"/>
                  <a:pt x="133" y="80"/>
                </a:cubicBezTo>
                <a:cubicBezTo>
                  <a:pt x="53" y="80"/>
                  <a:pt x="53" y="80"/>
                  <a:pt x="53" y="80"/>
                </a:cubicBezTo>
                <a:cubicBezTo>
                  <a:pt x="17" y="80"/>
                  <a:pt x="9" y="97"/>
                  <a:pt x="9" y="133"/>
                </a:cubicBezTo>
                <a:cubicBezTo>
                  <a:pt x="0" y="168"/>
                  <a:pt x="0" y="275"/>
                  <a:pt x="0" y="275"/>
                </a:cubicBezTo>
                <a:cubicBezTo>
                  <a:pt x="230" y="275"/>
                  <a:pt x="230" y="275"/>
                  <a:pt x="230" y="275"/>
                </a:cubicBezTo>
                <a:lnTo>
                  <a:pt x="230" y="231"/>
                </a:lnTo>
                <a:close/>
                <a:moveTo>
                  <a:pt x="186" y="53"/>
                </a:moveTo>
                <a:lnTo>
                  <a:pt x="186" y="53"/>
                </a:lnTo>
                <a:cubicBezTo>
                  <a:pt x="194" y="44"/>
                  <a:pt x="194" y="36"/>
                  <a:pt x="212" y="36"/>
                </a:cubicBezTo>
                <a:cubicBezTo>
                  <a:pt x="284" y="36"/>
                  <a:pt x="284" y="36"/>
                  <a:pt x="284" y="36"/>
                </a:cubicBezTo>
                <a:cubicBezTo>
                  <a:pt x="300" y="36"/>
                  <a:pt x="300" y="44"/>
                  <a:pt x="309" y="53"/>
                </a:cubicBezTo>
                <a:cubicBezTo>
                  <a:pt x="309" y="53"/>
                  <a:pt x="319" y="71"/>
                  <a:pt x="319" y="80"/>
                </a:cubicBezTo>
                <a:cubicBezTo>
                  <a:pt x="177" y="80"/>
                  <a:pt x="177" y="80"/>
                  <a:pt x="177" y="80"/>
                </a:cubicBezTo>
                <a:cubicBezTo>
                  <a:pt x="186" y="71"/>
                  <a:pt x="186" y="53"/>
                  <a:pt x="186" y="53"/>
                </a:cubicBezTo>
                <a:close/>
                <a:moveTo>
                  <a:pt x="274" y="355"/>
                </a:moveTo>
                <a:lnTo>
                  <a:pt x="274" y="355"/>
                </a:lnTo>
                <a:cubicBezTo>
                  <a:pt x="230" y="355"/>
                  <a:pt x="230" y="355"/>
                  <a:pt x="230" y="355"/>
                </a:cubicBezTo>
                <a:cubicBezTo>
                  <a:pt x="230" y="302"/>
                  <a:pt x="230" y="302"/>
                  <a:pt x="230" y="302"/>
                </a:cubicBezTo>
                <a:cubicBezTo>
                  <a:pt x="9" y="302"/>
                  <a:pt x="9" y="302"/>
                  <a:pt x="9" y="302"/>
                </a:cubicBezTo>
                <a:cubicBezTo>
                  <a:pt x="9" y="302"/>
                  <a:pt x="17" y="346"/>
                  <a:pt x="17" y="381"/>
                </a:cubicBezTo>
                <a:cubicBezTo>
                  <a:pt x="17" y="399"/>
                  <a:pt x="26" y="425"/>
                  <a:pt x="62" y="425"/>
                </a:cubicBezTo>
                <a:cubicBezTo>
                  <a:pt x="434" y="425"/>
                  <a:pt x="434" y="425"/>
                  <a:pt x="434" y="425"/>
                </a:cubicBezTo>
                <a:cubicBezTo>
                  <a:pt x="469" y="425"/>
                  <a:pt x="478" y="399"/>
                  <a:pt x="478" y="381"/>
                </a:cubicBezTo>
                <a:cubicBezTo>
                  <a:pt x="478" y="346"/>
                  <a:pt x="487" y="302"/>
                  <a:pt x="487" y="302"/>
                </a:cubicBezTo>
                <a:cubicBezTo>
                  <a:pt x="274" y="302"/>
                  <a:pt x="274" y="302"/>
                  <a:pt x="274" y="302"/>
                </a:cubicBezTo>
                <a:lnTo>
                  <a:pt x="274" y="355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9" name="iṩļîḑè"/>
          <p:cNvSpPr/>
          <p:nvPr/>
        </p:nvSpPr>
        <p:spPr bwMode="auto">
          <a:xfrm>
            <a:off x="5931270" y="5102938"/>
            <a:ext cx="354216" cy="292218"/>
          </a:xfrm>
          <a:custGeom>
            <a:avLst/>
            <a:gdLst>
              <a:gd name="T0" fmla="*/ 80 w 498"/>
              <a:gd name="T1" fmla="*/ 151 h 445"/>
              <a:gd name="T2" fmla="*/ 80 w 498"/>
              <a:gd name="T3" fmla="*/ 151 h 445"/>
              <a:gd name="T4" fmla="*/ 142 w 498"/>
              <a:gd name="T5" fmla="*/ 169 h 445"/>
              <a:gd name="T6" fmla="*/ 151 w 498"/>
              <a:gd name="T7" fmla="*/ 169 h 445"/>
              <a:gd name="T8" fmla="*/ 195 w 498"/>
              <a:gd name="T9" fmla="*/ 134 h 445"/>
              <a:gd name="T10" fmla="*/ 195 w 498"/>
              <a:gd name="T11" fmla="*/ 125 h 445"/>
              <a:gd name="T12" fmla="*/ 178 w 498"/>
              <a:gd name="T13" fmla="*/ 107 h 445"/>
              <a:gd name="T14" fmla="*/ 275 w 498"/>
              <a:gd name="T15" fmla="*/ 10 h 445"/>
              <a:gd name="T16" fmla="*/ 195 w 498"/>
              <a:gd name="T17" fmla="*/ 0 h 445"/>
              <a:gd name="T18" fmla="*/ 107 w 498"/>
              <a:gd name="T19" fmla="*/ 54 h 445"/>
              <a:gd name="T20" fmla="*/ 72 w 498"/>
              <a:gd name="T21" fmla="*/ 81 h 445"/>
              <a:gd name="T22" fmla="*/ 53 w 498"/>
              <a:gd name="T23" fmla="*/ 116 h 445"/>
              <a:gd name="T24" fmla="*/ 18 w 498"/>
              <a:gd name="T25" fmla="*/ 125 h 445"/>
              <a:gd name="T26" fmla="*/ 0 w 498"/>
              <a:gd name="T27" fmla="*/ 143 h 445"/>
              <a:gd name="T28" fmla="*/ 0 w 498"/>
              <a:gd name="T29" fmla="*/ 151 h 445"/>
              <a:gd name="T30" fmla="*/ 36 w 498"/>
              <a:gd name="T31" fmla="*/ 187 h 445"/>
              <a:gd name="T32" fmla="*/ 53 w 498"/>
              <a:gd name="T33" fmla="*/ 196 h 445"/>
              <a:gd name="T34" fmla="*/ 72 w 498"/>
              <a:gd name="T35" fmla="*/ 178 h 445"/>
              <a:gd name="T36" fmla="*/ 80 w 498"/>
              <a:gd name="T37" fmla="*/ 151 h 445"/>
              <a:gd name="T38" fmla="*/ 222 w 498"/>
              <a:gd name="T39" fmla="*/ 160 h 445"/>
              <a:gd name="T40" fmla="*/ 222 w 498"/>
              <a:gd name="T41" fmla="*/ 160 h 445"/>
              <a:gd name="T42" fmla="*/ 213 w 498"/>
              <a:gd name="T43" fmla="*/ 160 h 445"/>
              <a:gd name="T44" fmla="*/ 178 w 498"/>
              <a:gd name="T45" fmla="*/ 187 h 445"/>
              <a:gd name="T46" fmla="*/ 169 w 498"/>
              <a:gd name="T47" fmla="*/ 204 h 445"/>
              <a:gd name="T48" fmla="*/ 381 w 498"/>
              <a:gd name="T49" fmla="*/ 435 h 445"/>
              <a:gd name="T50" fmla="*/ 399 w 498"/>
              <a:gd name="T51" fmla="*/ 435 h 445"/>
              <a:gd name="T52" fmla="*/ 426 w 498"/>
              <a:gd name="T53" fmla="*/ 417 h 445"/>
              <a:gd name="T54" fmla="*/ 426 w 498"/>
              <a:gd name="T55" fmla="*/ 400 h 445"/>
              <a:gd name="T56" fmla="*/ 222 w 498"/>
              <a:gd name="T57" fmla="*/ 160 h 445"/>
              <a:gd name="T58" fmla="*/ 497 w 498"/>
              <a:gd name="T59" fmla="*/ 63 h 445"/>
              <a:gd name="T60" fmla="*/ 497 w 498"/>
              <a:gd name="T61" fmla="*/ 63 h 445"/>
              <a:gd name="T62" fmla="*/ 479 w 498"/>
              <a:gd name="T63" fmla="*/ 54 h 445"/>
              <a:gd name="T64" fmla="*/ 461 w 498"/>
              <a:gd name="T65" fmla="*/ 89 h 445"/>
              <a:gd name="T66" fmla="*/ 408 w 498"/>
              <a:gd name="T67" fmla="*/ 107 h 445"/>
              <a:gd name="T68" fmla="*/ 399 w 498"/>
              <a:gd name="T69" fmla="*/ 63 h 445"/>
              <a:gd name="T70" fmla="*/ 417 w 498"/>
              <a:gd name="T71" fmla="*/ 19 h 445"/>
              <a:gd name="T72" fmla="*/ 408 w 498"/>
              <a:gd name="T73" fmla="*/ 10 h 445"/>
              <a:gd name="T74" fmla="*/ 337 w 498"/>
              <a:gd name="T75" fmla="*/ 72 h 445"/>
              <a:gd name="T76" fmla="*/ 319 w 498"/>
              <a:gd name="T77" fmla="*/ 151 h 445"/>
              <a:gd name="T78" fmla="*/ 284 w 498"/>
              <a:gd name="T79" fmla="*/ 187 h 445"/>
              <a:gd name="T80" fmla="*/ 319 w 498"/>
              <a:gd name="T81" fmla="*/ 231 h 445"/>
              <a:gd name="T82" fmla="*/ 364 w 498"/>
              <a:gd name="T83" fmla="*/ 187 h 445"/>
              <a:gd name="T84" fmla="*/ 408 w 498"/>
              <a:gd name="T85" fmla="*/ 178 h 445"/>
              <a:gd name="T86" fmla="*/ 488 w 498"/>
              <a:gd name="T87" fmla="*/ 143 h 445"/>
              <a:gd name="T88" fmla="*/ 497 w 498"/>
              <a:gd name="T89" fmla="*/ 63 h 445"/>
              <a:gd name="T90" fmla="*/ 72 w 498"/>
              <a:gd name="T91" fmla="*/ 400 h 445"/>
              <a:gd name="T92" fmla="*/ 72 w 498"/>
              <a:gd name="T93" fmla="*/ 400 h 445"/>
              <a:gd name="T94" fmla="*/ 72 w 498"/>
              <a:gd name="T95" fmla="*/ 417 h 445"/>
              <a:gd name="T96" fmla="*/ 89 w 498"/>
              <a:gd name="T97" fmla="*/ 444 h 445"/>
              <a:gd name="T98" fmla="*/ 107 w 498"/>
              <a:gd name="T99" fmla="*/ 435 h 445"/>
              <a:gd name="T100" fmla="*/ 231 w 498"/>
              <a:gd name="T101" fmla="*/ 320 h 445"/>
              <a:gd name="T102" fmla="*/ 195 w 498"/>
              <a:gd name="T103" fmla="*/ 275 h 445"/>
              <a:gd name="T104" fmla="*/ 72 w 498"/>
              <a:gd name="T105" fmla="*/ 40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98" h="445">
                <a:moveTo>
                  <a:pt x="80" y="151"/>
                </a:moveTo>
                <a:lnTo>
                  <a:pt x="80" y="151"/>
                </a:lnTo>
                <a:cubicBezTo>
                  <a:pt x="97" y="134"/>
                  <a:pt x="116" y="143"/>
                  <a:pt x="142" y="169"/>
                </a:cubicBezTo>
                <a:cubicBezTo>
                  <a:pt x="151" y="178"/>
                  <a:pt x="151" y="169"/>
                  <a:pt x="151" y="169"/>
                </a:cubicBezTo>
                <a:cubicBezTo>
                  <a:pt x="160" y="169"/>
                  <a:pt x="186" y="134"/>
                  <a:pt x="195" y="134"/>
                </a:cubicBezTo>
                <a:cubicBezTo>
                  <a:pt x="195" y="134"/>
                  <a:pt x="195" y="134"/>
                  <a:pt x="195" y="125"/>
                </a:cubicBezTo>
                <a:cubicBezTo>
                  <a:pt x="186" y="125"/>
                  <a:pt x="178" y="116"/>
                  <a:pt x="178" y="107"/>
                </a:cubicBezTo>
                <a:cubicBezTo>
                  <a:pt x="133" y="45"/>
                  <a:pt x="301" y="10"/>
                  <a:pt x="275" y="10"/>
                </a:cubicBezTo>
                <a:cubicBezTo>
                  <a:pt x="257" y="0"/>
                  <a:pt x="204" y="0"/>
                  <a:pt x="195" y="0"/>
                </a:cubicBezTo>
                <a:cubicBezTo>
                  <a:pt x="169" y="10"/>
                  <a:pt x="125" y="36"/>
                  <a:pt x="107" y="54"/>
                </a:cubicBezTo>
                <a:cubicBezTo>
                  <a:pt x="80" y="72"/>
                  <a:pt x="72" y="81"/>
                  <a:pt x="72" y="81"/>
                </a:cubicBezTo>
                <a:cubicBezTo>
                  <a:pt x="62" y="89"/>
                  <a:pt x="72" y="107"/>
                  <a:pt x="53" y="116"/>
                </a:cubicBezTo>
                <a:cubicBezTo>
                  <a:pt x="36" y="125"/>
                  <a:pt x="27" y="116"/>
                  <a:pt x="18" y="125"/>
                </a:cubicBezTo>
                <a:cubicBezTo>
                  <a:pt x="18" y="134"/>
                  <a:pt x="9" y="134"/>
                  <a:pt x="0" y="143"/>
                </a:cubicBezTo>
                <a:lnTo>
                  <a:pt x="0" y="151"/>
                </a:lnTo>
                <a:lnTo>
                  <a:pt x="36" y="187"/>
                </a:lnTo>
                <a:cubicBezTo>
                  <a:pt x="36" y="196"/>
                  <a:pt x="44" y="196"/>
                  <a:pt x="53" y="196"/>
                </a:cubicBezTo>
                <a:cubicBezTo>
                  <a:pt x="53" y="187"/>
                  <a:pt x="62" y="178"/>
                  <a:pt x="72" y="178"/>
                </a:cubicBezTo>
                <a:cubicBezTo>
                  <a:pt x="72" y="178"/>
                  <a:pt x="72" y="151"/>
                  <a:pt x="80" y="151"/>
                </a:cubicBezTo>
                <a:close/>
                <a:moveTo>
                  <a:pt x="222" y="160"/>
                </a:moveTo>
                <a:lnTo>
                  <a:pt x="222" y="160"/>
                </a:lnTo>
                <a:cubicBezTo>
                  <a:pt x="213" y="160"/>
                  <a:pt x="213" y="160"/>
                  <a:pt x="213" y="160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169" y="196"/>
                  <a:pt x="169" y="196"/>
                  <a:pt x="169" y="204"/>
                </a:cubicBezTo>
                <a:cubicBezTo>
                  <a:pt x="381" y="435"/>
                  <a:pt x="381" y="435"/>
                  <a:pt x="381" y="435"/>
                </a:cubicBezTo>
                <a:cubicBezTo>
                  <a:pt x="381" y="444"/>
                  <a:pt x="391" y="444"/>
                  <a:pt x="399" y="435"/>
                </a:cubicBezTo>
                <a:cubicBezTo>
                  <a:pt x="426" y="417"/>
                  <a:pt x="426" y="417"/>
                  <a:pt x="426" y="417"/>
                </a:cubicBezTo>
                <a:cubicBezTo>
                  <a:pt x="426" y="408"/>
                  <a:pt x="426" y="400"/>
                  <a:pt x="426" y="400"/>
                </a:cubicBezTo>
                <a:lnTo>
                  <a:pt x="222" y="160"/>
                </a:lnTo>
                <a:close/>
                <a:moveTo>
                  <a:pt x="497" y="63"/>
                </a:moveTo>
                <a:lnTo>
                  <a:pt x="497" y="63"/>
                </a:lnTo>
                <a:cubicBezTo>
                  <a:pt x="488" y="45"/>
                  <a:pt x="488" y="54"/>
                  <a:pt x="479" y="54"/>
                </a:cubicBezTo>
                <a:cubicBezTo>
                  <a:pt x="479" y="63"/>
                  <a:pt x="461" y="81"/>
                  <a:pt x="461" y="89"/>
                </a:cubicBezTo>
                <a:cubicBezTo>
                  <a:pt x="452" y="107"/>
                  <a:pt x="435" y="125"/>
                  <a:pt x="408" y="107"/>
                </a:cubicBezTo>
                <a:cubicBezTo>
                  <a:pt x="381" y="81"/>
                  <a:pt x="391" y="72"/>
                  <a:pt x="399" y="63"/>
                </a:cubicBezTo>
                <a:cubicBezTo>
                  <a:pt x="399" y="54"/>
                  <a:pt x="417" y="28"/>
                  <a:pt x="417" y="19"/>
                </a:cubicBezTo>
                <a:cubicBezTo>
                  <a:pt x="426" y="19"/>
                  <a:pt x="417" y="10"/>
                  <a:pt x="408" y="10"/>
                </a:cubicBezTo>
                <a:cubicBezTo>
                  <a:pt x="399" y="19"/>
                  <a:pt x="346" y="36"/>
                  <a:pt x="337" y="72"/>
                </a:cubicBezTo>
                <a:cubicBezTo>
                  <a:pt x="328" y="98"/>
                  <a:pt x="346" y="125"/>
                  <a:pt x="319" y="151"/>
                </a:cubicBezTo>
                <a:cubicBezTo>
                  <a:pt x="284" y="187"/>
                  <a:pt x="284" y="187"/>
                  <a:pt x="284" y="187"/>
                </a:cubicBezTo>
                <a:cubicBezTo>
                  <a:pt x="319" y="231"/>
                  <a:pt x="319" y="231"/>
                  <a:pt x="319" y="231"/>
                </a:cubicBezTo>
                <a:cubicBezTo>
                  <a:pt x="364" y="187"/>
                  <a:pt x="364" y="187"/>
                  <a:pt x="364" y="187"/>
                </a:cubicBezTo>
                <a:cubicBezTo>
                  <a:pt x="372" y="178"/>
                  <a:pt x="391" y="169"/>
                  <a:pt x="408" y="178"/>
                </a:cubicBezTo>
                <a:cubicBezTo>
                  <a:pt x="452" y="187"/>
                  <a:pt x="470" y="169"/>
                  <a:pt x="488" y="143"/>
                </a:cubicBezTo>
                <a:cubicBezTo>
                  <a:pt x="497" y="116"/>
                  <a:pt x="497" y="72"/>
                  <a:pt x="497" y="63"/>
                </a:cubicBezTo>
                <a:close/>
                <a:moveTo>
                  <a:pt x="72" y="400"/>
                </a:moveTo>
                <a:lnTo>
                  <a:pt x="72" y="400"/>
                </a:lnTo>
                <a:cubicBezTo>
                  <a:pt x="62" y="408"/>
                  <a:pt x="62" y="417"/>
                  <a:pt x="72" y="417"/>
                </a:cubicBezTo>
                <a:cubicBezTo>
                  <a:pt x="89" y="444"/>
                  <a:pt x="89" y="444"/>
                  <a:pt x="89" y="444"/>
                </a:cubicBezTo>
                <a:cubicBezTo>
                  <a:pt x="97" y="444"/>
                  <a:pt x="107" y="444"/>
                  <a:pt x="107" y="435"/>
                </a:cubicBezTo>
                <a:cubicBezTo>
                  <a:pt x="231" y="320"/>
                  <a:pt x="231" y="320"/>
                  <a:pt x="231" y="320"/>
                </a:cubicBezTo>
                <a:cubicBezTo>
                  <a:pt x="195" y="275"/>
                  <a:pt x="195" y="275"/>
                  <a:pt x="195" y="275"/>
                </a:cubicBezTo>
                <a:lnTo>
                  <a:pt x="72" y="40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0" name="íṣḻide"/>
          <p:cNvSpPr/>
          <p:nvPr/>
        </p:nvSpPr>
        <p:spPr bwMode="auto">
          <a:xfrm>
            <a:off x="5908415" y="3164463"/>
            <a:ext cx="399924" cy="284193"/>
          </a:xfrm>
          <a:custGeom>
            <a:avLst/>
            <a:gdLst>
              <a:gd name="T0" fmla="*/ 80 w 497"/>
              <a:gd name="T1" fmla="*/ 248 h 382"/>
              <a:gd name="T2" fmla="*/ 80 w 497"/>
              <a:gd name="T3" fmla="*/ 248 h 382"/>
              <a:gd name="T4" fmla="*/ 159 w 497"/>
              <a:gd name="T5" fmla="*/ 328 h 382"/>
              <a:gd name="T6" fmla="*/ 248 w 497"/>
              <a:gd name="T7" fmla="*/ 381 h 382"/>
              <a:gd name="T8" fmla="*/ 337 w 497"/>
              <a:gd name="T9" fmla="*/ 337 h 382"/>
              <a:gd name="T10" fmla="*/ 390 w 497"/>
              <a:gd name="T11" fmla="*/ 258 h 382"/>
              <a:gd name="T12" fmla="*/ 248 w 497"/>
              <a:gd name="T13" fmla="*/ 328 h 382"/>
              <a:gd name="T14" fmla="*/ 80 w 497"/>
              <a:gd name="T15" fmla="*/ 248 h 382"/>
              <a:gd name="T16" fmla="*/ 487 w 497"/>
              <a:gd name="T17" fmla="*/ 124 h 382"/>
              <a:gd name="T18" fmla="*/ 487 w 497"/>
              <a:gd name="T19" fmla="*/ 124 h 382"/>
              <a:gd name="T20" fmla="*/ 274 w 497"/>
              <a:gd name="T21" fmla="*/ 9 h 382"/>
              <a:gd name="T22" fmla="*/ 221 w 497"/>
              <a:gd name="T23" fmla="*/ 9 h 382"/>
              <a:gd name="T24" fmla="*/ 9 w 497"/>
              <a:gd name="T25" fmla="*/ 124 h 382"/>
              <a:gd name="T26" fmla="*/ 9 w 497"/>
              <a:gd name="T27" fmla="*/ 160 h 382"/>
              <a:gd name="T28" fmla="*/ 221 w 497"/>
              <a:gd name="T29" fmla="*/ 275 h 382"/>
              <a:gd name="T30" fmla="*/ 274 w 497"/>
              <a:gd name="T31" fmla="*/ 275 h 382"/>
              <a:gd name="T32" fmla="*/ 408 w 497"/>
              <a:gd name="T33" fmla="*/ 195 h 382"/>
              <a:gd name="T34" fmla="*/ 266 w 497"/>
              <a:gd name="T35" fmla="*/ 160 h 382"/>
              <a:gd name="T36" fmla="*/ 248 w 497"/>
              <a:gd name="T37" fmla="*/ 168 h 382"/>
              <a:gd name="T38" fmla="*/ 203 w 497"/>
              <a:gd name="T39" fmla="*/ 133 h 382"/>
              <a:gd name="T40" fmla="*/ 248 w 497"/>
              <a:gd name="T41" fmla="*/ 107 h 382"/>
              <a:gd name="T42" fmla="*/ 293 w 497"/>
              <a:gd name="T43" fmla="*/ 124 h 382"/>
              <a:gd name="T44" fmla="*/ 443 w 497"/>
              <a:gd name="T45" fmla="*/ 177 h 382"/>
              <a:gd name="T46" fmla="*/ 487 w 497"/>
              <a:gd name="T47" fmla="*/ 160 h 382"/>
              <a:gd name="T48" fmla="*/ 487 w 497"/>
              <a:gd name="T49" fmla="*/ 124 h 382"/>
              <a:gd name="T50" fmla="*/ 425 w 497"/>
              <a:gd name="T51" fmla="*/ 346 h 382"/>
              <a:gd name="T52" fmla="*/ 425 w 497"/>
              <a:gd name="T53" fmla="*/ 346 h 382"/>
              <a:gd name="T54" fmla="*/ 461 w 497"/>
              <a:gd name="T55" fmla="*/ 337 h 382"/>
              <a:gd name="T56" fmla="*/ 443 w 497"/>
              <a:gd name="T57" fmla="*/ 177 h 382"/>
              <a:gd name="T58" fmla="*/ 408 w 497"/>
              <a:gd name="T59" fmla="*/ 195 h 382"/>
              <a:gd name="T60" fmla="*/ 425 w 497"/>
              <a:gd name="T61" fmla="*/ 346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97" h="382">
                <a:moveTo>
                  <a:pt x="80" y="248"/>
                </a:moveTo>
                <a:lnTo>
                  <a:pt x="80" y="248"/>
                </a:lnTo>
                <a:cubicBezTo>
                  <a:pt x="97" y="293"/>
                  <a:pt x="106" y="311"/>
                  <a:pt x="159" y="328"/>
                </a:cubicBezTo>
                <a:cubicBezTo>
                  <a:pt x="203" y="355"/>
                  <a:pt x="230" y="381"/>
                  <a:pt x="248" y="381"/>
                </a:cubicBezTo>
                <a:cubicBezTo>
                  <a:pt x="266" y="381"/>
                  <a:pt x="293" y="355"/>
                  <a:pt x="337" y="337"/>
                </a:cubicBezTo>
                <a:cubicBezTo>
                  <a:pt x="390" y="311"/>
                  <a:pt x="372" y="311"/>
                  <a:pt x="390" y="258"/>
                </a:cubicBezTo>
                <a:cubicBezTo>
                  <a:pt x="248" y="328"/>
                  <a:pt x="248" y="328"/>
                  <a:pt x="248" y="328"/>
                </a:cubicBezTo>
                <a:lnTo>
                  <a:pt x="80" y="248"/>
                </a:lnTo>
                <a:close/>
                <a:moveTo>
                  <a:pt x="487" y="124"/>
                </a:moveTo>
                <a:lnTo>
                  <a:pt x="487" y="124"/>
                </a:lnTo>
                <a:cubicBezTo>
                  <a:pt x="274" y="9"/>
                  <a:pt x="274" y="9"/>
                  <a:pt x="274" y="9"/>
                </a:cubicBezTo>
                <a:cubicBezTo>
                  <a:pt x="266" y="0"/>
                  <a:pt x="239" y="0"/>
                  <a:pt x="221" y="9"/>
                </a:cubicBezTo>
                <a:cubicBezTo>
                  <a:pt x="9" y="124"/>
                  <a:pt x="9" y="124"/>
                  <a:pt x="9" y="124"/>
                </a:cubicBezTo>
                <a:cubicBezTo>
                  <a:pt x="0" y="133"/>
                  <a:pt x="0" y="142"/>
                  <a:pt x="9" y="160"/>
                </a:cubicBezTo>
                <a:cubicBezTo>
                  <a:pt x="221" y="275"/>
                  <a:pt x="221" y="275"/>
                  <a:pt x="221" y="275"/>
                </a:cubicBezTo>
                <a:cubicBezTo>
                  <a:pt x="239" y="284"/>
                  <a:pt x="266" y="284"/>
                  <a:pt x="274" y="275"/>
                </a:cubicBezTo>
                <a:cubicBezTo>
                  <a:pt x="408" y="195"/>
                  <a:pt x="408" y="195"/>
                  <a:pt x="408" y="195"/>
                </a:cubicBezTo>
                <a:cubicBezTo>
                  <a:pt x="266" y="160"/>
                  <a:pt x="266" y="160"/>
                  <a:pt x="266" y="160"/>
                </a:cubicBezTo>
                <a:cubicBezTo>
                  <a:pt x="257" y="160"/>
                  <a:pt x="257" y="168"/>
                  <a:pt x="248" y="168"/>
                </a:cubicBezTo>
                <a:cubicBezTo>
                  <a:pt x="221" y="168"/>
                  <a:pt x="203" y="151"/>
                  <a:pt x="203" y="133"/>
                </a:cubicBezTo>
                <a:cubicBezTo>
                  <a:pt x="203" y="124"/>
                  <a:pt x="221" y="107"/>
                  <a:pt x="248" y="107"/>
                </a:cubicBezTo>
                <a:cubicBezTo>
                  <a:pt x="266" y="107"/>
                  <a:pt x="284" y="115"/>
                  <a:pt x="293" y="124"/>
                </a:cubicBezTo>
                <a:cubicBezTo>
                  <a:pt x="443" y="177"/>
                  <a:pt x="443" y="177"/>
                  <a:pt x="443" y="177"/>
                </a:cubicBezTo>
                <a:cubicBezTo>
                  <a:pt x="487" y="160"/>
                  <a:pt x="487" y="160"/>
                  <a:pt x="487" y="160"/>
                </a:cubicBezTo>
                <a:cubicBezTo>
                  <a:pt x="496" y="142"/>
                  <a:pt x="496" y="133"/>
                  <a:pt x="487" y="124"/>
                </a:cubicBezTo>
                <a:close/>
                <a:moveTo>
                  <a:pt x="425" y="346"/>
                </a:moveTo>
                <a:lnTo>
                  <a:pt x="425" y="346"/>
                </a:lnTo>
                <a:cubicBezTo>
                  <a:pt x="416" y="355"/>
                  <a:pt x="452" y="364"/>
                  <a:pt x="461" y="337"/>
                </a:cubicBezTo>
                <a:cubicBezTo>
                  <a:pt x="469" y="213"/>
                  <a:pt x="443" y="177"/>
                  <a:pt x="443" y="177"/>
                </a:cubicBezTo>
                <a:cubicBezTo>
                  <a:pt x="408" y="195"/>
                  <a:pt x="408" y="195"/>
                  <a:pt x="408" y="195"/>
                </a:cubicBezTo>
                <a:cubicBezTo>
                  <a:pt x="408" y="195"/>
                  <a:pt x="443" y="222"/>
                  <a:pt x="425" y="34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7190707" y="2819368"/>
            <a:ext cx="3350295" cy="1409464"/>
            <a:chOff x="1541720" y="2251036"/>
            <a:chExt cx="3350294" cy="1409463"/>
          </a:xfrm>
        </p:grpSpPr>
        <p:sp>
          <p:nvSpPr>
            <p:cNvPr id="72" name="文本框 38"/>
            <p:cNvSpPr txBox="1"/>
            <p:nvPr/>
          </p:nvSpPr>
          <p:spPr>
            <a:xfrm>
              <a:off x="1541720" y="2251036"/>
              <a:ext cx="2133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3" name="文本框 39"/>
            <p:cNvSpPr txBox="1"/>
            <p:nvPr/>
          </p:nvSpPr>
          <p:spPr>
            <a:xfrm>
              <a:off x="1541720" y="2801980"/>
              <a:ext cx="3350294" cy="85851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</a:t>
              </a:r>
              <a:endParaRPr lang="en-US" altLang="zh-CN" sz="1465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7190707" y="4769146"/>
            <a:ext cx="3350295" cy="1409464"/>
            <a:chOff x="1541720" y="2251036"/>
            <a:chExt cx="3350294" cy="1409463"/>
          </a:xfrm>
        </p:grpSpPr>
        <p:sp>
          <p:nvSpPr>
            <p:cNvPr id="75" name="文本框 41"/>
            <p:cNvSpPr txBox="1"/>
            <p:nvPr/>
          </p:nvSpPr>
          <p:spPr>
            <a:xfrm>
              <a:off x="1541720" y="2251036"/>
              <a:ext cx="2133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6" name="文本框 42"/>
            <p:cNvSpPr txBox="1"/>
            <p:nvPr/>
          </p:nvSpPr>
          <p:spPr>
            <a:xfrm>
              <a:off x="1541720" y="2801980"/>
              <a:ext cx="3350294" cy="85851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</a:t>
              </a:r>
              <a:endParaRPr lang="en-US" altLang="zh-CN" sz="1465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1537206" y="3766489"/>
            <a:ext cx="3350295" cy="1409464"/>
            <a:chOff x="1541720" y="2251036"/>
            <a:chExt cx="3350294" cy="1409463"/>
          </a:xfrm>
        </p:grpSpPr>
        <p:sp>
          <p:nvSpPr>
            <p:cNvPr id="78" name="文本框 44"/>
            <p:cNvSpPr txBox="1"/>
            <p:nvPr/>
          </p:nvSpPr>
          <p:spPr>
            <a:xfrm>
              <a:off x="2758233" y="2251036"/>
              <a:ext cx="2133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9" name="文本框 45"/>
            <p:cNvSpPr txBox="1"/>
            <p:nvPr/>
          </p:nvSpPr>
          <p:spPr>
            <a:xfrm>
              <a:off x="1541720" y="2801980"/>
              <a:ext cx="3350294" cy="85851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14000"/>
                </a:lnSpc>
              </a:pP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</a:t>
              </a:r>
              <a:endParaRPr lang="en-US" altLang="zh-CN" sz="1465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1537206" y="1833742"/>
            <a:ext cx="3350295" cy="1409464"/>
            <a:chOff x="1541720" y="2251036"/>
            <a:chExt cx="3350294" cy="1409463"/>
          </a:xfrm>
        </p:grpSpPr>
        <p:sp>
          <p:nvSpPr>
            <p:cNvPr id="81" name="文本框 47"/>
            <p:cNvSpPr txBox="1"/>
            <p:nvPr/>
          </p:nvSpPr>
          <p:spPr>
            <a:xfrm>
              <a:off x="2758233" y="2251036"/>
              <a:ext cx="2133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2" name="文本框 48"/>
            <p:cNvSpPr txBox="1"/>
            <p:nvPr/>
          </p:nvSpPr>
          <p:spPr>
            <a:xfrm>
              <a:off x="1541720" y="2801980"/>
              <a:ext cx="3350294" cy="85851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14000"/>
                </a:lnSpc>
              </a:pP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</a:t>
              </a:r>
              <a:endParaRPr lang="en-US" altLang="zh-CN" sz="1465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28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29" name="椭圆 28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4" name="直接连接符 33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03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MH_Other_1"/>
          <p:cNvCxnSpPr/>
          <p:nvPr>
            <p:custDataLst>
              <p:tags r:id="rId1"/>
            </p:custDataLst>
          </p:nvPr>
        </p:nvCxnSpPr>
        <p:spPr>
          <a:xfrm>
            <a:off x="1179967" y="3106693"/>
            <a:ext cx="994341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H_Other_3"/>
          <p:cNvSpPr/>
          <p:nvPr>
            <p:custDataLst>
              <p:tags r:id="rId2"/>
            </p:custDataLst>
          </p:nvPr>
        </p:nvSpPr>
        <p:spPr>
          <a:xfrm>
            <a:off x="1509777" y="3182039"/>
            <a:ext cx="44072" cy="23798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MH_SubTitle_1"/>
          <p:cNvSpPr txBox="1"/>
          <p:nvPr>
            <p:custDataLst>
              <p:tags r:id="rId3"/>
            </p:custDataLst>
          </p:nvPr>
        </p:nvSpPr>
        <p:spPr>
          <a:xfrm>
            <a:off x="1578993" y="3182039"/>
            <a:ext cx="1547861" cy="2379864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" name="MH_Other_5"/>
          <p:cNvSpPr/>
          <p:nvPr>
            <p:custDataLst>
              <p:tags r:id="rId4"/>
            </p:custDataLst>
          </p:nvPr>
        </p:nvSpPr>
        <p:spPr>
          <a:xfrm>
            <a:off x="3406868" y="3182039"/>
            <a:ext cx="44072" cy="23798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MH_SubTitle_2"/>
          <p:cNvSpPr txBox="1"/>
          <p:nvPr>
            <p:custDataLst>
              <p:tags r:id="rId5"/>
            </p:custDataLst>
          </p:nvPr>
        </p:nvSpPr>
        <p:spPr>
          <a:xfrm>
            <a:off x="3476084" y="3182039"/>
            <a:ext cx="1547861" cy="2379864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MH_Other_7"/>
          <p:cNvSpPr/>
          <p:nvPr>
            <p:custDataLst>
              <p:tags r:id="rId6"/>
            </p:custDataLst>
          </p:nvPr>
        </p:nvSpPr>
        <p:spPr>
          <a:xfrm>
            <a:off x="5303959" y="3182039"/>
            <a:ext cx="44072" cy="23798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5" name="MH_SubTitle_3"/>
          <p:cNvSpPr txBox="1"/>
          <p:nvPr>
            <p:custDataLst>
              <p:tags r:id="rId7"/>
            </p:custDataLst>
          </p:nvPr>
        </p:nvSpPr>
        <p:spPr>
          <a:xfrm>
            <a:off x="5373175" y="3182039"/>
            <a:ext cx="1547861" cy="2379864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7" name="MH_Other_9"/>
          <p:cNvSpPr/>
          <p:nvPr>
            <p:custDataLst>
              <p:tags r:id="rId8"/>
            </p:custDataLst>
          </p:nvPr>
        </p:nvSpPr>
        <p:spPr>
          <a:xfrm>
            <a:off x="7201050" y="3182039"/>
            <a:ext cx="44072" cy="23798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" name="MH_SubTitle_4"/>
          <p:cNvSpPr txBox="1"/>
          <p:nvPr>
            <p:custDataLst>
              <p:tags r:id="rId9"/>
            </p:custDataLst>
          </p:nvPr>
        </p:nvSpPr>
        <p:spPr>
          <a:xfrm>
            <a:off x="7270266" y="3182039"/>
            <a:ext cx="1547861" cy="2379864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0" name="MH_Other_11"/>
          <p:cNvSpPr/>
          <p:nvPr>
            <p:custDataLst>
              <p:tags r:id="rId10"/>
            </p:custDataLst>
          </p:nvPr>
        </p:nvSpPr>
        <p:spPr>
          <a:xfrm>
            <a:off x="9098141" y="3182039"/>
            <a:ext cx="44072" cy="23798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1" name="MH_SubTitle_5"/>
          <p:cNvSpPr txBox="1"/>
          <p:nvPr>
            <p:custDataLst>
              <p:tags r:id="rId11"/>
            </p:custDataLst>
          </p:nvPr>
        </p:nvSpPr>
        <p:spPr>
          <a:xfrm>
            <a:off x="9167357" y="3182039"/>
            <a:ext cx="1547861" cy="2379864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2" name="KSO_Shape"/>
          <p:cNvSpPr/>
          <p:nvPr/>
        </p:nvSpPr>
        <p:spPr>
          <a:xfrm>
            <a:off x="1656776" y="1958684"/>
            <a:ext cx="1617077" cy="1072661"/>
          </a:xfrm>
          <a:custGeom>
            <a:avLst/>
            <a:gdLst/>
            <a:ahLst/>
            <a:cxnLst/>
            <a:rect l="l" t="t" r="r" b="b"/>
            <a:pathLst>
              <a:path w="621184" h="412091">
                <a:moveTo>
                  <a:pt x="309039" y="0"/>
                </a:moveTo>
                <a:cubicBezTo>
                  <a:pt x="309558" y="0"/>
                  <a:pt x="310077" y="6"/>
                  <a:pt x="310593" y="149"/>
                </a:cubicBezTo>
                <a:cubicBezTo>
                  <a:pt x="330872" y="-390"/>
                  <a:pt x="351283" y="7145"/>
                  <a:pt x="366760" y="22622"/>
                </a:cubicBezTo>
                <a:lnTo>
                  <a:pt x="621184" y="277046"/>
                </a:lnTo>
                <a:cubicBezTo>
                  <a:pt x="651347" y="307208"/>
                  <a:pt x="651347" y="356112"/>
                  <a:pt x="621184" y="386274"/>
                </a:cubicBezTo>
                <a:lnTo>
                  <a:pt x="620186" y="387272"/>
                </a:lnTo>
                <a:cubicBezTo>
                  <a:pt x="602361" y="402896"/>
                  <a:pt x="578955" y="412091"/>
                  <a:pt x="553401" y="412091"/>
                </a:cubicBezTo>
                <a:lnTo>
                  <a:pt x="67784" y="412091"/>
                </a:lnTo>
                <a:cubicBezTo>
                  <a:pt x="42230" y="412091"/>
                  <a:pt x="18824" y="402896"/>
                  <a:pt x="998" y="387273"/>
                </a:cubicBezTo>
                <a:lnTo>
                  <a:pt x="0" y="386275"/>
                </a:lnTo>
                <a:cubicBezTo>
                  <a:pt x="-30162" y="356112"/>
                  <a:pt x="-30162" y="307209"/>
                  <a:pt x="0" y="277047"/>
                </a:cubicBezTo>
                <a:lnTo>
                  <a:pt x="254425" y="22622"/>
                </a:lnTo>
                <a:cubicBezTo>
                  <a:pt x="269506" y="7541"/>
                  <a:pt x="289273" y="0"/>
                  <a:pt x="30903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01</a:t>
            </a:r>
            <a:endParaRPr lang="en-US" sz="2400" dirty="0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3" name="KSO_Shape"/>
          <p:cNvSpPr/>
          <p:nvPr/>
        </p:nvSpPr>
        <p:spPr>
          <a:xfrm>
            <a:off x="3558077" y="1958684"/>
            <a:ext cx="1617077" cy="1072661"/>
          </a:xfrm>
          <a:custGeom>
            <a:avLst/>
            <a:gdLst/>
            <a:ahLst/>
            <a:cxnLst/>
            <a:rect l="l" t="t" r="r" b="b"/>
            <a:pathLst>
              <a:path w="621184" h="412091">
                <a:moveTo>
                  <a:pt x="309039" y="0"/>
                </a:moveTo>
                <a:cubicBezTo>
                  <a:pt x="309558" y="0"/>
                  <a:pt x="310077" y="6"/>
                  <a:pt x="310593" y="149"/>
                </a:cubicBezTo>
                <a:cubicBezTo>
                  <a:pt x="330872" y="-390"/>
                  <a:pt x="351283" y="7145"/>
                  <a:pt x="366760" y="22622"/>
                </a:cubicBezTo>
                <a:lnTo>
                  <a:pt x="621184" y="277046"/>
                </a:lnTo>
                <a:cubicBezTo>
                  <a:pt x="651347" y="307208"/>
                  <a:pt x="651347" y="356112"/>
                  <a:pt x="621184" y="386274"/>
                </a:cubicBezTo>
                <a:lnTo>
                  <a:pt x="620186" y="387272"/>
                </a:lnTo>
                <a:cubicBezTo>
                  <a:pt x="602361" y="402896"/>
                  <a:pt x="578955" y="412091"/>
                  <a:pt x="553401" y="412091"/>
                </a:cubicBezTo>
                <a:lnTo>
                  <a:pt x="67784" y="412091"/>
                </a:lnTo>
                <a:cubicBezTo>
                  <a:pt x="42230" y="412091"/>
                  <a:pt x="18824" y="402896"/>
                  <a:pt x="998" y="387273"/>
                </a:cubicBezTo>
                <a:lnTo>
                  <a:pt x="0" y="386275"/>
                </a:lnTo>
                <a:cubicBezTo>
                  <a:pt x="-30162" y="356112"/>
                  <a:pt x="-30162" y="307209"/>
                  <a:pt x="0" y="277047"/>
                </a:cubicBezTo>
                <a:lnTo>
                  <a:pt x="254425" y="22622"/>
                </a:lnTo>
                <a:cubicBezTo>
                  <a:pt x="269506" y="7541"/>
                  <a:pt x="289273" y="0"/>
                  <a:pt x="30903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02</a:t>
            </a:r>
            <a:endParaRPr lang="en-US" altLang="zh-CN" sz="2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4" name="KSO_Shape"/>
          <p:cNvSpPr/>
          <p:nvPr/>
        </p:nvSpPr>
        <p:spPr>
          <a:xfrm>
            <a:off x="5459378" y="1974511"/>
            <a:ext cx="1617077" cy="1072661"/>
          </a:xfrm>
          <a:custGeom>
            <a:avLst/>
            <a:gdLst/>
            <a:ahLst/>
            <a:cxnLst/>
            <a:rect l="l" t="t" r="r" b="b"/>
            <a:pathLst>
              <a:path w="621184" h="412091">
                <a:moveTo>
                  <a:pt x="309039" y="0"/>
                </a:moveTo>
                <a:cubicBezTo>
                  <a:pt x="309558" y="0"/>
                  <a:pt x="310077" y="6"/>
                  <a:pt x="310593" y="149"/>
                </a:cubicBezTo>
                <a:cubicBezTo>
                  <a:pt x="330872" y="-390"/>
                  <a:pt x="351283" y="7145"/>
                  <a:pt x="366760" y="22622"/>
                </a:cubicBezTo>
                <a:lnTo>
                  <a:pt x="621184" y="277046"/>
                </a:lnTo>
                <a:cubicBezTo>
                  <a:pt x="651347" y="307208"/>
                  <a:pt x="651347" y="356112"/>
                  <a:pt x="621184" y="386274"/>
                </a:cubicBezTo>
                <a:lnTo>
                  <a:pt x="620186" y="387272"/>
                </a:lnTo>
                <a:cubicBezTo>
                  <a:pt x="602361" y="402896"/>
                  <a:pt x="578955" y="412091"/>
                  <a:pt x="553401" y="412091"/>
                </a:cubicBezTo>
                <a:lnTo>
                  <a:pt x="67784" y="412091"/>
                </a:lnTo>
                <a:cubicBezTo>
                  <a:pt x="42230" y="412091"/>
                  <a:pt x="18824" y="402896"/>
                  <a:pt x="998" y="387273"/>
                </a:cubicBezTo>
                <a:lnTo>
                  <a:pt x="0" y="386275"/>
                </a:lnTo>
                <a:cubicBezTo>
                  <a:pt x="-30162" y="356112"/>
                  <a:pt x="-30162" y="307209"/>
                  <a:pt x="0" y="277047"/>
                </a:cubicBezTo>
                <a:lnTo>
                  <a:pt x="254425" y="22622"/>
                </a:lnTo>
                <a:cubicBezTo>
                  <a:pt x="269506" y="7541"/>
                  <a:pt x="289273" y="0"/>
                  <a:pt x="30903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03</a:t>
            </a:r>
            <a:endParaRPr lang="en-US" sz="2400" dirty="0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5" name="KSO_Shape"/>
          <p:cNvSpPr/>
          <p:nvPr/>
        </p:nvSpPr>
        <p:spPr>
          <a:xfrm>
            <a:off x="7360679" y="1954592"/>
            <a:ext cx="1617077" cy="1072661"/>
          </a:xfrm>
          <a:custGeom>
            <a:avLst/>
            <a:gdLst/>
            <a:ahLst/>
            <a:cxnLst/>
            <a:rect l="l" t="t" r="r" b="b"/>
            <a:pathLst>
              <a:path w="621184" h="412091">
                <a:moveTo>
                  <a:pt x="309039" y="0"/>
                </a:moveTo>
                <a:cubicBezTo>
                  <a:pt x="309558" y="0"/>
                  <a:pt x="310077" y="6"/>
                  <a:pt x="310593" y="149"/>
                </a:cubicBezTo>
                <a:cubicBezTo>
                  <a:pt x="330872" y="-390"/>
                  <a:pt x="351283" y="7145"/>
                  <a:pt x="366760" y="22622"/>
                </a:cubicBezTo>
                <a:lnTo>
                  <a:pt x="621184" y="277046"/>
                </a:lnTo>
                <a:cubicBezTo>
                  <a:pt x="651347" y="307208"/>
                  <a:pt x="651347" y="356112"/>
                  <a:pt x="621184" y="386274"/>
                </a:cubicBezTo>
                <a:lnTo>
                  <a:pt x="620186" y="387272"/>
                </a:lnTo>
                <a:cubicBezTo>
                  <a:pt x="602361" y="402896"/>
                  <a:pt x="578955" y="412091"/>
                  <a:pt x="553401" y="412091"/>
                </a:cubicBezTo>
                <a:lnTo>
                  <a:pt x="67784" y="412091"/>
                </a:lnTo>
                <a:cubicBezTo>
                  <a:pt x="42230" y="412091"/>
                  <a:pt x="18824" y="402896"/>
                  <a:pt x="998" y="387273"/>
                </a:cubicBezTo>
                <a:lnTo>
                  <a:pt x="0" y="386275"/>
                </a:lnTo>
                <a:cubicBezTo>
                  <a:pt x="-30162" y="356112"/>
                  <a:pt x="-30162" y="307209"/>
                  <a:pt x="0" y="277047"/>
                </a:cubicBezTo>
                <a:lnTo>
                  <a:pt x="254425" y="22622"/>
                </a:lnTo>
                <a:cubicBezTo>
                  <a:pt x="269506" y="7541"/>
                  <a:pt x="289273" y="0"/>
                  <a:pt x="30903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04</a:t>
            </a:r>
            <a:endParaRPr lang="en-US" sz="2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6" name="KSO_Shape"/>
          <p:cNvSpPr/>
          <p:nvPr/>
        </p:nvSpPr>
        <p:spPr>
          <a:xfrm>
            <a:off x="9261980" y="1950618"/>
            <a:ext cx="1617077" cy="1072661"/>
          </a:xfrm>
          <a:custGeom>
            <a:avLst/>
            <a:gdLst/>
            <a:ahLst/>
            <a:cxnLst/>
            <a:rect l="l" t="t" r="r" b="b"/>
            <a:pathLst>
              <a:path w="621184" h="412091">
                <a:moveTo>
                  <a:pt x="309039" y="0"/>
                </a:moveTo>
                <a:cubicBezTo>
                  <a:pt x="309558" y="0"/>
                  <a:pt x="310077" y="6"/>
                  <a:pt x="310593" y="149"/>
                </a:cubicBezTo>
                <a:cubicBezTo>
                  <a:pt x="330872" y="-390"/>
                  <a:pt x="351283" y="7145"/>
                  <a:pt x="366760" y="22622"/>
                </a:cubicBezTo>
                <a:lnTo>
                  <a:pt x="621184" y="277046"/>
                </a:lnTo>
                <a:cubicBezTo>
                  <a:pt x="651347" y="307208"/>
                  <a:pt x="651347" y="356112"/>
                  <a:pt x="621184" y="386274"/>
                </a:cubicBezTo>
                <a:lnTo>
                  <a:pt x="620186" y="387272"/>
                </a:lnTo>
                <a:cubicBezTo>
                  <a:pt x="602361" y="402896"/>
                  <a:pt x="578955" y="412091"/>
                  <a:pt x="553401" y="412091"/>
                </a:cubicBezTo>
                <a:lnTo>
                  <a:pt x="67784" y="412091"/>
                </a:lnTo>
                <a:cubicBezTo>
                  <a:pt x="42230" y="412091"/>
                  <a:pt x="18824" y="402896"/>
                  <a:pt x="998" y="387273"/>
                </a:cubicBezTo>
                <a:lnTo>
                  <a:pt x="0" y="386275"/>
                </a:lnTo>
                <a:cubicBezTo>
                  <a:pt x="-30162" y="356112"/>
                  <a:pt x="-30162" y="307209"/>
                  <a:pt x="0" y="277047"/>
                </a:cubicBezTo>
                <a:lnTo>
                  <a:pt x="254425" y="22622"/>
                </a:lnTo>
                <a:cubicBezTo>
                  <a:pt x="269506" y="7541"/>
                  <a:pt x="289273" y="0"/>
                  <a:pt x="30903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05</a:t>
            </a:r>
            <a:endParaRPr lang="en-US" sz="2400" dirty="0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27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28" name="椭圆 27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9" name="直接连接符 28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03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6198273" y="958788"/>
            <a:ext cx="4918229" cy="56106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41033" y="958788"/>
            <a:ext cx="4918229" cy="56106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aphicFrame>
        <p:nvGraphicFramePr>
          <p:cNvPr id="5" name="图表 4"/>
          <p:cNvGraphicFramePr/>
          <p:nvPr/>
        </p:nvGraphicFramePr>
        <p:xfrm>
          <a:off x="1189787" y="1132127"/>
          <a:ext cx="4481120" cy="2921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10" name="组合 9"/>
          <p:cNvGrpSpPr/>
          <p:nvPr/>
        </p:nvGrpSpPr>
        <p:grpSpPr>
          <a:xfrm>
            <a:off x="1371386" y="4583294"/>
            <a:ext cx="3744884" cy="1509092"/>
            <a:chOff x="1371386" y="4583294"/>
            <a:chExt cx="3744884" cy="1509092"/>
          </a:xfrm>
        </p:grpSpPr>
        <p:sp>
          <p:nvSpPr>
            <p:cNvPr id="8" name="Rectangle 3"/>
            <p:cNvSpPr txBox="1">
              <a:spLocks noChangeArrowheads="1"/>
            </p:cNvSpPr>
            <p:nvPr/>
          </p:nvSpPr>
          <p:spPr bwMode="auto">
            <a:xfrm>
              <a:off x="2361360" y="4583294"/>
              <a:ext cx="1960243" cy="307777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lvl1pPr marL="342900" indent="-342900" eaLnBrk="0" hangingPunct="0">
                <a:spcBef>
                  <a:spcPct val="20000"/>
                </a:spcBef>
                <a:buFont typeface="Arial" panose="020B0604020202020204" pitchFamily="34" charset="0"/>
                <a:buNone/>
                <a:defRPr lang="en-US" altLang="ko-KR" sz="2000" dirty="0" smtClean="0">
                  <a:latin typeface="Microsoft Sans Serif" panose="020B0604020202020204" pitchFamily="34" charset="0"/>
                  <a:ea typeface="+mj-ea"/>
                  <a:cs typeface="Microsoft Sans Serif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+mn-lt"/>
                  <a:ea typeface="+mn-ea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latin typeface="+mn-lt"/>
                  <a:ea typeface="+mn-ea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latin typeface="+mn-lt"/>
                  <a:ea typeface="+mn-ea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latin typeface="+mn-lt"/>
                  <a:ea typeface="+mn-ea"/>
                </a:defRPr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defRPr/>
              </a:pPr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宋体" panose="02010600030101010101" pitchFamily="2" charset="-122"/>
                </a:rPr>
                <a:t>输入文字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371386" y="5031936"/>
              <a:ext cx="3744884" cy="1060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请点击此处编辑您的文字内容。请点击此处编辑您的文字内容。请点击此处编辑您的文字内容。请点击此处编辑您的文字内容。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707612" y="1323275"/>
            <a:ext cx="3744884" cy="1509092"/>
            <a:chOff x="1371386" y="4583294"/>
            <a:chExt cx="3744884" cy="1509092"/>
          </a:xfrm>
        </p:grpSpPr>
        <p:sp>
          <p:nvSpPr>
            <p:cNvPr id="12" name="Rectangle 3"/>
            <p:cNvSpPr txBox="1">
              <a:spLocks noChangeArrowheads="1"/>
            </p:cNvSpPr>
            <p:nvPr/>
          </p:nvSpPr>
          <p:spPr bwMode="auto">
            <a:xfrm>
              <a:off x="2361360" y="4583294"/>
              <a:ext cx="1960243" cy="307777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lvl1pPr marL="342900" indent="-342900" eaLnBrk="0" hangingPunct="0">
                <a:spcBef>
                  <a:spcPct val="20000"/>
                </a:spcBef>
                <a:buFont typeface="Arial" panose="020B0604020202020204" pitchFamily="34" charset="0"/>
                <a:buNone/>
                <a:defRPr lang="en-US" altLang="ko-KR" sz="2000" dirty="0" smtClean="0">
                  <a:latin typeface="Microsoft Sans Serif" panose="020B0604020202020204" pitchFamily="34" charset="0"/>
                  <a:ea typeface="+mj-ea"/>
                  <a:cs typeface="Microsoft Sans Serif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+mn-lt"/>
                  <a:ea typeface="+mn-ea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latin typeface="+mn-lt"/>
                  <a:ea typeface="+mn-ea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latin typeface="+mn-lt"/>
                  <a:ea typeface="+mn-ea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latin typeface="+mn-lt"/>
                  <a:ea typeface="+mn-ea"/>
                </a:defRPr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latin typeface="+mn-lt"/>
                  <a:ea typeface="+mn-ea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defRPr/>
              </a:pPr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宋体" panose="02010600030101010101" pitchFamily="2" charset="-122"/>
                </a:rPr>
                <a:t>输入文字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371386" y="5031936"/>
              <a:ext cx="3744884" cy="1060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请点击此处编辑您的文字内容。请点击此处编辑您的文字内容。请点击此处编辑您的文字内容。请点击此处编辑您的文字内容。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aphicFrame>
        <p:nvGraphicFramePr>
          <p:cNvPr id="18" name="图表 17"/>
          <p:cNvGraphicFramePr/>
          <p:nvPr/>
        </p:nvGraphicFramePr>
        <p:xfrm>
          <a:off x="6536597" y="3430556"/>
          <a:ext cx="4481120" cy="2921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20" name="椭圆 19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" name="直接连接符 20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03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4"/>
          <p:cNvSpPr txBox="1"/>
          <p:nvPr/>
        </p:nvSpPr>
        <p:spPr>
          <a:xfrm>
            <a:off x="1931336" y="93141"/>
            <a:ext cx="923330" cy="4305134"/>
          </a:xfrm>
          <a:prstGeom prst="rect">
            <a:avLst/>
          </a:prstGeom>
          <a:noFill/>
        </p:spPr>
        <p:txBody>
          <a:bodyPr vert="eaVert" wrap="square" lIns="91440" tIns="45720" rIns="91440" bIns="45720" rtlCol="0">
            <a:spAutoFit/>
          </a:bodyPr>
          <a:lstStyle/>
          <a:p>
            <a:r>
              <a:rPr lang="en-US" altLang="zh-CN" sz="48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PART FOUR</a:t>
            </a:r>
            <a:endParaRPr lang="en-US" altLang="zh-CN" sz="48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2789487" y="0"/>
            <a:ext cx="0" cy="685800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1030880" y="2732809"/>
            <a:ext cx="3517214" cy="3517214"/>
          </a:xfrm>
          <a:prstGeom prst="ellipse">
            <a:avLst/>
          </a:prstGeom>
          <a:solidFill>
            <a:srgbClr val="E9E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 bwMode="auto">
          <a:xfrm flipH="1">
            <a:off x="2117799" y="5478111"/>
            <a:ext cx="7518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4"/>
          <p:cNvSpPr txBox="1"/>
          <p:nvPr/>
        </p:nvSpPr>
        <p:spPr>
          <a:xfrm>
            <a:off x="1981440" y="3427109"/>
            <a:ext cx="2458214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输入你的标题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" name="文本框 14"/>
          <p:cNvSpPr txBox="1"/>
          <p:nvPr/>
        </p:nvSpPr>
        <p:spPr>
          <a:xfrm>
            <a:off x="1981439" y="4113535"/>
            <a:ext cx="5231765" cy="12014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fontAlgn="auto">
              <a:lnSpc>
                <a:spcPct val="170000"/>
              </a:lnSpc>
            </a:pPr>
            <a:r>
              <a:rPr lang="zh-CN" altLang="en-US" sz="1065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</a:t>
            </a:r>
            <a:r>
              <a:rPr lang="zh-CN" altLang="en-US" sz="1060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US" sz="1065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îSľíḍé"/>
          <p:cNvGrpSpPr/>
          <p:nvPr/>
        </p:nvGrpSpPr>
        <p:grpSpPr>
          <a:xfrm>
            <a:off x="2729662" y="2804425"/>
            <a:ext cx="6743189" cy="1774736"/>
            <a:chOff x="1835153" y="2146300"/>
            <a:chExt cx="8521693" cy="2242820"/>
          </a:xfrm>
        </p:grpSpPr>
        <p:sp>
          <p:nvSpPr>
            <p:cNvPr id="21" name="iş1íḑè"/>
            <p:cNvSpPr/>
            <p:nvPr/>
          </p:nvSpPr>
          <p:spPr>
            <a:xfrm rot="2280706" flipV="1">
              <a:off x="9788808" y="3249867"/>
              <a:ext cx="568038" cy="10787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2" name="ïšḷîḑé"/>
            <p:cNvSpPr/>
            <p:nvPr/>
          </p:nvSpPr>
          <p:spPr>
            <a:xfrm rot="19319294">
              <a:off x="1835153" y="3249867"/>
              <a:ext cx="568038" cy="107875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3" name="ïṩḷíḋè"/>
            <p:cNvSpPr/>
            <p:nvPr/>
          </p:nvSpPr>
          <p:spPr>
            <a:xfrm flipV="1">
              <a:off x="3982305" y="2146300"/>
              <a:ext cx="2468607" cy="2242820"/>
            </a:xfrm>
            <a:prstGeom prst="parallelogram">
              <a:avLst>
                <a:gd name="adj" fmla="val 78020"/>
              </a:avLst>
            </a:prstGeom>
            <a:solidFill>
              <a:schemeClr val="tx1">
                <a:lumMod val="65000"/>
                <a:lumOff val="3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4" name="ï$ḷíde"/>
            <p:cNvSpPr/>
            <p:nvPr/>
          </p:nvSpPr>
          <p:spPr>
            <a:xfrm>
              <a:off x="2229838" y="2146300"/>
              <a:ext cx="2468607" cy="2242820"/>
            </a:xfrm>
            <a:prstGeom prst="parallelogram">
              <a:avLst>
                <a:gd name="adj" fmla="val 78020"/>
              </a:avLst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5" name="íşļíḍé"/>
            <p:cNvSpPr/>
            <p:nvPr/>
          </p:nvSpPr>
          <p:spPr>
            <a:xfrm flipV="1">
              <a:off x="7487239" y="2146300"/>
              <a:ext cx="2468607" cy="2242820"/>
            </a:xfrm>
            <a:prstGeom prst="parallelogram">
              <a:avLst>
                <a:gd name="adj" fmla="val 78020"/>
              </a:avLst>
            </a:prstGeom>
            <a:solidFill>
              <a:schemeClr val="tx1">
                <a:lumMod val="65000"/>
                <a:lumOff val="3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6" name="iśḻîḋê"/>
            <p:cNvSpPr/>
            <p:nvPr/>
          </p:nvSpPr>
          <p:spPr>
            <a:xfrm>
              <a:off x="5734772" y="2146300"/>
              <a:ext cx="2468607" cy="2242820"/>
            </a:xfrm>
            <a:prstGeom prst="parallelogram">
              <a:avLst>
                <a:gd name="adj" fmla="val 78020"/>
              </a:avLst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678439" y="4797136"/>
            <a:ext cx="2834640" cy="899160"/>
            <a:chOff x="1279746" y="2349127"/>
            <a:chExt cx="3252567" cy="899160"/>
          </a:xfrm>
        </p:grpSpPr>
        <p:sp>
          <p:nvSpPr>
            <p:cNvPr id="28" name="文本框 26"/>
            <p:cNvSpPr txBox="1"/>
            <p:nvPr/>
          </p:nvSpPr>
          <p:spPr>
            <a:xfrm>
              <a:off x="1707897" y="2349127"/>
              <a:ext cx="2452644" cy="4205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135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9" name="文本框 27"/>
            <p:cNvSpPr txBox="1"/>
            <p:nvPr/>
          </p:nvSpPr>
          <p:spPr>
            <a:xfrm>
              <a:off x="1279746" y="2687582"/>
              <a:ext cx="3252567" cy="56070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CN" altLang="en-US" sz="1335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</a:t>
              </a:r>
              <a:endParaRPr lang="en-US" altLang="zh-CN" sz="1335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668936" y="4797136"/>
            <a:ext cx="2835910" cy="899160"/>
            <a:chOff x="1209799" y="2349127"/>
            <a:chExt cx="3254024" cy="899160"/>
          </a:xfrm>
        </p:grpSpPr>
        <p:sp>
          <p:nvSpPr>
            <p:cNvPr id="31" name="文本框 29"/>
            <p:cNvSpPr txBox="1"/>
            <p:nvPr/>
          </p:nvSpPr>
          <p:spPr>
            <a:xfrm>
              <a:off x="1733576" y="2349127"/>
              <a:ext cx="2401286" cy="4205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135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32" name="文本框 30"/>
            <p:cNvSpPr txBox="1"/>
            <p:nvPr/>
          </p:nvSpPr>
          <p:spPr>
            <a:xfrm>
              <a:off x="1209799" y="2687582"/>
              <a:ext cx="3254024" cy="56070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CN" altLang="en-US" sz="1335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</a:t>
              </a:r>
              <a:endParaRPr lang="en-US" altLang="zh-CN" sz="1335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42223" y="4797136"/>
            <a:ext cx="2806065" cy="899160"/>
            <a:chOff x="1297233" y="2349127"/>
            <a:chExt cx="3219779" cy="899160"/>
          </a:xfrm>
        </p:grpSpPr>
        <p:sp>
          <p:nvSpPr>
            <p:cNvPr id="34" name="文本框 32"/>
            <p:cNvSpPr txBox="1"/>
            <p:nvPr/>
          </p:nvSpPr>
          <p:spPr>
            <a:xfrm>
              <a:off x="1746536" y="2349127"/>
              <a:ext cx="2375366" cy="4205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135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35" name="文本框 33"/>
            <p:cNvSpPr txBox="1"/>
            <p:nvPr/>
          </p:nvSpPr>
          <p:spPr>
            <a:xfrm>
              <a:off x="1297233" y="2687582"/>
              <a:ext cx="3219779" cy="56070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CN" altLang="en-US" sz="1335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</a:t>
              </a:r>
              <a:endParaRPr lang="en-US" altLang="zh-CN" sz="1335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3230479" y="1653192"/>
            <a:ext cx="2759710" cy="899160"/>
            <a:chOff x="1242587" y="2349127"/>
            <a:chExt cx="3166589" cy="899160"/>
          </a:xfrm>
        </p:grpSpPr>
        <p:sp>
          <p:nvSpPr>
            <p:cNvPr id="37" name="文本框 35"/>
            <p:cNvSpPr txBox="1"/>
            <p:nvPr/>
          </p:nvSpPr>
          <p:spPr>
            <a:xfrm>
              <a:off x="1659447" y="2349127"/>
              <a:ext cx="2549543" cy="4205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135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38" name="文本框 36"/>
            <p:cNvSpPr txBox="1"/>
            <p:nvPr/>
          </p:nvSpPr>
          <p:spPr>
            <a:xfrm>
              <a:off x="1242587" y="2687582"/>
              <a:ext cx="3166589" cy="56070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CN" altLang="en-US" sz="1335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</a:t>
              </a:r>
              <a:endParaRPr lang="en-US" altLang="zh-CN" sz="1335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6179691" y="1653192"/>
            <a:ext cx="2793365" cy="899160"/>
            <a:chOff x="1420371" y="2349127"/>
            <a:chExt cx="3205206" cy="899160"/>
          </a:xfrm>
        </p:grpSpPr>
        <p:sp>
          <p:nvSpPr>
            <p:cNvPr id="40" name="文本框 38"/>
            <p:cNvSpPr txBox="1"/>
            <p:nvPr/>
          </p:nvSpPr>
          <p:spPr>
            <a:xfrm>
              <a:off x="1681870" y="2349127"/>
              <a:ext cx="2504699" cy="42056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135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1" name="文本框 39"/>
            <p:cNvSpPr txBox="1"/>
            <p:nvPr/>
          </p:nvSpPr>
          <p:spPr>
            <a:xfrm>
              <a:off x="1420371" y="2687582"/>
              <a:ext cx="3205206" cy="56070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CN" altLang="en-US" sz="1335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</a:t>
              </a:r>
              <a:endParaRPr lang="en-US" altLang="zh-CN" sz="1335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42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43" name="椭圆 42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4" name="直接连接符 43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框 44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04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椭圆 16"/>
          <p:cNvSpPr/>
          <p:nvPr/>
        </p:nvSpPr>
        <p:spPr>
          <a:xfrm>
            <a:off x="7319861" y="936516"/>
            <a:ext cx="3517214" cy="3517214"/>
          </a:xfrm>
          <a:prstGeom prst="ellipse">
            <a:avLst/>
          </a:prstGeom>
          <a:solidFill>
            <a:srgbClr val="E9E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354925" y="1585779"/>
            <a:ext cx="554991" cy="76944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altLang="zh-CN" sz="4400" u="sng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1</a:t>
            </a:r>
            <a:endParaRPr lang="en-US" altLang="zh-CN" sz="4400" u="sng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2074380" y="1662615"/>
            <a:ext cx="0" cy="555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2289645" y="1346135"/>
            <a:ext cx="3806355" cy="129159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PART ONE</a:t>
            </a:r>
            <a:endParaRPr lang="en-US" altLang="zh-CN" sz="32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请输入标题文字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348266" y="2695123"/>
            <a:ext cx="554991" cy="76944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altLang="zh-CN" sz="4400" u="sng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2</a:t>
            </a:r>
            <a:endParaRPr lang="en-US" altLang="zh-CN" sz="4400" u="sng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2067721" y="2771960"/>
            <a:ext cx="0" cy="555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2282987" y="2455481"/>
            <a:ext cx="3806355" cy="129159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PART TWO</a:t>
            </a:r>
            <a:endParaRPr lang="en-US" altLang="zh-CN" sz="32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请输入标题文字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348265" y="3791134"/>
            <a:ext cx="554991" cy="76944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altLang="zh-CN" sz="4400" u="sng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3</a:t>
            </a:r>
            <a:endParaRPr lang="en-US" altLang="zh-CN" sz="4400" u="sng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2067720" y="3867971"/>
            <a:ext cx="0" cy="555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2282985" y="3551491"/>
            <a:ext cx="3806355" cy="129159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PART THREE</a:t>
            </a:r>
            <a:endParaRPr lang="en-US" altLang="zh-CN" sz="32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请输入标题文字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354923" y="4900479"/>
            <a:ext cx="554991" cy="76944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altLang="zh-CN" sz="4400" u="sng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4</a:t>
            </a:r>
            <a:endParaRPr lang="en-US" altLang="zh-CN" sz="4400" u="sng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2074379" y="4977315"/>
            <a:ext cx="0" cy="555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2289644" y="4660835"/>
            <a:ext cx="3806355" cy="129159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PART FOUR</a:t>
            </a:r>
            <a:endParaRPr lang="en-US" altLang="zh-CN" sz="32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请输入标题文字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9440477" y="2919832"/>
            <a:ext cx="2198704" cy="21987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8334654" y="1157760"/>
            <a:ext cx="2018747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zh-CN" altLang="en-US" sz="138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目 录</a:t>
            </a:r>
            <a:endParaRPr lang="zh-CN" altLang="en-US" sz="138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6546" y="267657"/>
            <a:ext cx="30823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CONTENT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S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8493870" y="3977207"/>
            <a:ext cx="3806444" cy="1109345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V="1">
            <a:off x="10304443" y="3958626"/>
            <a:ext cx="454266" cy="929939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V="1">
            <a:off x="6981692" y="970215"/>
            <a:ext cx="4917569" cy="491757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7" grpId="0"/>
      <p:bldP spid="28" grpId="0"/>
      <p:bldP spid="30" grpId="0"/>
      <p:bldP spid="31" grpId="0"/>
      <p:bldP spid="33" grpId="0"/>
      <p:bldP spid="12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6b5db905-360f-425a-8754-dc21219d53c5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/>
        </p:nvGrpSpPr>
        <p:grpSpPr>
          <a:xfrm>
            <a:off x="1788029" y="1896119"/>
            <a:ext cx="9002467" cy="3574405"/>
            <a:chOff x="2329623" y="2060354"/>
            <a:chExt cx="7944679" cy="3154413"/>
          </a:xfrm>
        </p:grpSpPr>
        <p:grpSp>
          <p:nvGrpSpPr>
            <p:cNvPr id="62" name="îṡḷïdè"/>
            <p:cNvGrpSpPr/>
            <p:nvPr/>
          </p:nvGrpSpPr>
          <p:grpSpPr>
            <a:xfrm>
              <a:off x="2329623" y="2400302"/>
              <a:ext cx="7944679" cy="2600753"/>
              <a:chOff x="805621" y="1905000"/>
              <a:chExt cx="7944679" cy="2600753"/>
            </a:xfrm>
          </p:grpSpPr>
          <p:cxnSp>
            <p:nvCxnSpPr>
              <p:cNvPr id="89" name="Straight Connector 41"/>
              <p:cNvCxnSpPr/>
              <p:nvPr/>
            </p:nvCxnSpPr>
            <p:spPr>
              <a:xfrm>
                <a:off x="805621" y="4494038"/>
                <a:ext cx="7944679" cy="0"/>
              </a:xfrm>
              <a:prstGeom prst="line">
                <a:avLst/>
              </a:prstGeom>
              <a:ln w="28575">
                <a:solidFill>
                  <a:schemeClr val="bg2">
                    <a:lumMod val="90000"/>
                  </a:schemeClr>
                </a:solidFill>
                <a:headEnd type="none" w="med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43"/>
              <p:cNvCxnSpPr/>
              <p:nvPr/>
            </p:nvCxnSpPr>
            <p:spPr>
              <a:xfrm flipV="1">
                <a:off x="811479" y="1905000"/>
                <a:ext cx="0" cy="2600753"/>
              </a:xfrm>
              <a:prstGeom prst="line">
                <a:avLst/>
              </a:prstGeom>
              <a:ln w="28575">
                <a:solidFill>
                  <a:schemeClr val="bg2">
                    <a:lumMod val="90000"/>
                  </a:schemeClr>
                </a:solidFill>
                <a:headEnd type="none" w="med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" name="îSlíḓe"/>
            <p:cNvSpPr/>
            <p:nvPr/>
          </p:nvSpPr>
          <p:spPr bwMode="auto">
            <a:xfrm>
              <a:off x="2748436" y="3192535"/>
              <a:ext cx="7047805" cy="1805004"/>
            </a:xfrm>
            <a:custGeom>
              <a:avLst/>
              <a:gdLst>
                <a:gd name="connsiteX0" fmla="*/ 0 w 7742537"/>
                <a:gd name="connsiteY0" fmla="*/ 2055245 h 2087422"/>
                <a:gd name="connsiteX1" fmla="*/ 1739900 w 7742537"/>
                <a:gd name="connsiteY1" fmla="*/ 48645 h 2087422"/>
                <a:gd name="connsiteX2" fmla="*/ 3429000 w 7742537"/>
                <a:gd name="connsiteY2" fmla="*/ 670945 h 2087422"/>
                <a:gd name="connsiteX3" fmla="*/ 5194300 w 7742537"/>
                <a:gd name="connsiteY3" fmla="*/ 1242445 h 2087422"/>
                <a:gd name="connsiteX4" fmla="*/ 6883400 w 7742537"/>
                <a:gd name="connsiteY4" fmla="*/ 1674245 h 2087422"/>
                <a:gd name="connsiteX5" fmla="*/ 7670800 w 7742537"/>
                <a:gd name="connsiteY5" fmla="*/ 2042545 h 2087422"/>
                <a:gd name="connsiteX6" fmla="*/ 7658100 w 7742537"/>
                <a:gd name="connsiteY6" fmla="*/ 2067945 h 2087422"/>
                <a:gd name="connsiteX0-1" fmla="*/ 0 w 7742537"/>
                <a:gd name="connsiteY0-2" fmla="*/ 1935380 h 1967557"/>
                <a:gd name="connsiteX1-3" fmla="*/ 1651000 w 7742537"/>
                <a:gd name="connsiteY1-4" fmla="*/ 55780 h 1967557"/>
                <a:gd name="connsiteX2-5" fmla="*/ 3429000 w 7742537"/>
                <a:gd name="connsiteY2-6" fmla="*/ 551080 h 1967557"/>
                <a:gd name="connsiteX3-7" fmla="*/ 5194300 w 7742537"/>
                <a:gd name="connsiteY3-8" fmla="*/ 1122580 h 1967557"/>
                <a:gd name="connsiteX4-9" fmla="*/ 6883400 w 7742537"/>
                <a:gd name="connsiteY4-10" fmla="*/ 1554380 h 1967557"/>
                <a:gd name="connsiteX5-11" fmla="*/ 7670800 w 7742537"/>
                <a:gd name="connsiteY5-12" fmla="*/ 1922680 h 1967557"/>
                <a:gd name="connsiteX6-13" fmla="*/ 7658100 w 7742537"/>
                <a:gd name="connsiteY6-14" fmla="*/ 1948080 h 1967557"/>
                <a:gd name="connsiteX0-15" fmla="*/ 0 w 7742537"/>
                <a:gd name="connsiteY0-16" fmla="*/ 1946613 h 1978790"/>
                <a:gd name="connsiteX1-17" fmla="*/ 1651000 w 7742537"/>
                <a:gd name="connsiteY1-18" fmla="*/ 67013 h 1978790"/>
                <a:gd name="connsiteX2-19" fmla="*/ 3492500 w 7742537"/>
                <a:gd name="connsiteY2-20" fmla="*/ 486113 h 1978790"/>
                <a:gd name="connsiteX3-21" fmla="*/ 5194300 w 7742537"/>
                <a:gd name="connsiteY3-22" fmla="*/ 1133813 h 1978790"/>
                <a:gd name="connsiteX4-23" fmla="*/ 6883400 w 7742537"/>
                <a:gd name="connsiteY4-24" fmla="*/ 1565613 h 1978790"/>
                <a:gd name="connsiteX5-25" fmla="*/ 7670800 w 7742537"/>
                <a:gd name="connsiteY5-26" fmla="*/ 1933913 h 1978790"/>
                <a:gd name="connsiteX6-27" fmla="*/ 7658100 w 7742537"/>
                <a:gd name="connsiteY6-28" fmla="*/ 1959313 h 1978790"/>
                <a:gd name="connsiteX0-29" fmla="*/ 0 w 7742537"/>
                <a:gd name="connsiteY0-30" fmla="*/ 1954212 h 1986389"/>
                <a:gd name="connsiteX1-31" fmla="*/ 1651000 w 7742537"/>
                <a:gd name="connsiteY1-32" fmla="*/ 74612 h 1986389"/>
                <a:gd name="connsiteX2-33" fmla="*/ 3492500 w 7742537"/>
                <a:gd name="connsiteY2-34" fmla="*/ 493712 h 1986389"/>
                <a:gd name="connsiteX3-35" fmla="*/ 5194300 w 7742537"/>
                <a:gd name="connsiteY3-36" fmla="*/ 1141412 h 1986389"/>
                <a:gd name="connsiteX4-37" fmla="*/ 6883400 w 7742537"/>
                <a:gd name="connsiteY4-38" fmla="*/ 1573212 h 1986389"/>
                <a:gd name="connsiteX5-39" fmla="*/ 7670800 w 7742537"/>
                <a:gd name="connsiteY5-40" fmla="*/ 1941512 h 1986389"/>
                <a:gd name="connsiteX6-41" fmla="*/ 7658100 w 7742537"/>
                <a:gd name="connsiteY6-42" fmla="*/ 1966912 h 1986389"/>
                <a:gd name="connsiteX0-43" fmla="*/ 0 w 7742537"/>
                <a:gd name="connsiteY0-44" fmla="*/ 1954212 h 1986389"/>
                <a:gd name="connsiteX1-45" fmla="*/ 1651000 w 7742537"/>
                <a:gd name="connsiteY1-46" fmla="*/ 74612 h 1986389"/>
                <a:gd name="connsiteX2-47" fmla="*/ 3492500 w 7742537"/>
                <a:gd name="connsiteY2-48" fmla="*/ 493712 h 1986389"/>
                <a:gd name="connsiteX3-49" fmla="*/ 5194300 w 7742537"/>
                <a:gd name="connsiteY3-50" fmla="*/ 1141412 h 1986389"/>
                <a:gd name="connsiteX4-51" fmla="*/ 6883400 w 7742537"/>
                <a:gd name="connsiteY4-52" fmla="*/ 1573212 h 1986389"/>
                <a:gd name="connsiteX5-53" fmla="*/ 7670800 w 7742537"/>
                <a:gd name="connsiteY5-54" fmla="*/ 1941512 h 1986389"/>
                <a:gd name="connsiteX6-55" fmla="*/ 7658100 w 7742537"/>
                <a:gd name="connsiteY6-56" fmla="*/ 1966912 h 1986389"/>
                <a:gd name="connsiteX0-57" fmla="*/ 0 w 7670800"/>
                <a:gd name="connsiteY0-58" fmla="*/ 1954212 h 1954212"/>
                <a:gd name="connsiteX1-59" fmla="*/ 1651000 w 7670800"/>
                <a:gd name="connsiteY1-60" fmla="*/ 74612 h 1954212"/>
                <a:gd name="connsiteX2-61" fmla="*/ 3492500 w 7670800"/>
                <a:gd name="connsiteY2-62" fmla="*/ 493712 h 1954212"/>
                <a:gd name="connsiteX3-63" fmla="*/ 5194300 w 7670800"/>
                <a:gd name="connsiteY3-64" fmla="*/ 1141412 h 1954212"/>
                <a:gd name="connsiteX4-65" fmla="*/ 6883400 w 7670800"/>
                <a:gd name="connsiteY4-66" fmla="*/ 1573212 h 1954212"/>
                <a:gd name="connsiteX5-67" fmla="*/ 7670800 w 7670800"/>
                <a:gd name="connsiteY5-68" fmla="*/ 1941512 h 1954212"/>
                <a:gd name="connsiteX0-69" fmla="*/ 0 w 7640320"/>
                <a:gd name="connsiteY0-70" fmla="*/ 1954212 h 1956752"/>
                <a:gd name="connsiteX1-71" fmla="*/ 1651000 w 7640320"/>
                <a:gd name="connsiteY1-72" fmla="*/ 74612 h 1956752"/>
                <a:gd name="connsiteX2-73" fmla="*/ 3492500 w 7640320"/>
                <a:gd name="connsiteY2-74" fmla="*/ 493712 h 1956752"/>
                <a:gd name="connsiteX3-75" fmla="*/ 5194300 w 7640320"/>
                <a:gd name="connsiteY3-76" fmla="*/ 1141412 h 1956752"/>
                <a:gd name="connsiteX4-77" fmla="*/ 6883400 w 7640320"/>
                <a:gd name="connsiteY4-78" fmla="*/ 1573212 h 1956752"/>
                <a:gd name="connsiteX5-79" fmla="*/ 7640320 w 7640320"/>
                <a:gd name="connsiteY5-80" fmla="*/ 1956752 h 1956752"/>
                <a:gd name="connsiteX0-81" fmla="*/ 0 w 7640320"/>
                <a:gd name="connsiteY0-82" fmla="*/ 1954212 h 1956752"/>
                <a:gd name="connsiteX1-83" fmla="*/ 1651000 w 7640320"/>
                <a:gd name="connsiteY1-84" fmla="*/ 74612 h 1956752"/>
                <a:gd name="connsiteX2-85" fmla="*/ 3492500 w 7640320"/>
                <a:gd name="connsiteY2-86" fmla="*/ 493712 h 1956752"/>
                <a:gd name="connsiteX3-87" fmla="*/ 5194300 w 7640320"/>
                <a:gd name="connsiteY3-88" fmla="*/ 1141412 h 1956752"/>
                <a:gd name="connsiteX4-89" fmla="*/ 6875780 w 7640320"/>
                <a:gd name="connsiteY4-90" fmla="*/ 1672272 h 1956752"/>
                <a:gd name="connsiteX5-91" fmla="*/ 7640320 w 7640320"/>
                <a:gd name="connsiteY5-92" fmla="*/ 1956752 h 19567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7640320" h="1956752">
                  <a:moveTo>
                    <a:pt x="0" y="1954212"/>
                  </a:moveTo>
                  <a:cubicBezTo>
                    <a:pt x="584200" y="1066270"/>
                    <a:pt x="1068917" y="318029"/>
                    <a:pt x="1651000" y="74612"/>
                  </a:cubicBezTo>
                  <a:cubicBezTo>
                    <a:pt x="2233083" y="-168805"/>
                    <a:pt x="2901950" y="239712"/>
                    <a:pt x="3492500" y="493712"/>
                  </a:cubicBezTo>
                  <a:cubicBezTo>
                    <a:pt x="4083050" y="747712"/>
                    <a:pt x="4630420" y="944985"/>
                    <a:pt x="5194300" y="1141412"/>
                  </a:cubicBezTo>
                  <a:cubicBezTo>
                    <a:pt x="5758180" y="1337839"/>
                    <a:pt x="6468110" y="1536382"/>
                    <a:pt x="6875780" y="1672272"/>
                  </a:cubicBezTo>
                  <a:cubicBezTo>
                    <a:pt x="7283450" y="1808162"/>
                    <a:pt x="7511203" y="1891135"/>
                    <a:pt x="7640320" y="1956752"/>
                  </a:cubicBezTo>
                </a:path>
              </a:pathLst>
            </a:custGeom>
            <a:noFill/>
            <a:ln w="28575">
              <a:solidFill>
                <a:schemeClr val="bg2">
                  <a:lumMod val="90000"/>
                </a:schemeClr>
              </a:solidFill>
              <a:prstDash val="sysDash"/>
              <a:round/>
            </a:ln>
          </p:spPr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sz="240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cxnSp>
          <p:nvCxnSpPr>
            <p:cNvPr id="64" name="Straight Connector 45"/>
            <p:cNvCxnSpPr/>
            <p:nvPr/>
          </p:nvCxnSpPr>
          <p:spPr>
            <a:xfrm flipV="1">
              <a:off x="4338761" y="2619378"/>
              <a:ext cx="0" cy="2381679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46"/>
            <p:cNvCxnSpPr/>
            <p:nvPr/>
          </p:nvCxnSpPr>
          <p:spPr>
            <a:xfrm flipV="1">
              <a:off x="5920299" y="3015345"/>
              <a:ext cx="0" cy="1985711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47"/>
            <p:cNvCxnSpPr/>
            <p:nvPr/>
          </p:nvCxnSpPr>
          <p:spPr>
            <a:xfrm flipV="1">
              <a:off x="7501839" y="3636246"/>
              <a:ext cx="0" cy="1364809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48"/>
            <p:cNvCxnSpPr/>
            <p:nvPr/>
          </p:nvCxnSpPr>
          <p:spPr>
            <a:xfrm flipV="1">
              <a:off x="9083377" y="4151710"/>
              <a:ext cx="0" cy="849345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49"/>
            <p:cNvCxnSpPr/>
            <p:nvPr/>
          </p:nvCxnSpPr>
          <p:spPr>
            <a:xfrm flipV="1">
              <a:off x="2757223" y="3538979"/>
              <a:ext cx="0" cy="1462076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ïSlïḍe"/>
            <p:cNvSpPr/>
            <p:nvPr/>
          </p:nvSpPr>
          <p:spPr bwMode="auto">
            <a:xfrm>
              <a:off x="2626377" y="3015344"/>
              <a:ext cx="1079771" cy="388701"/>
            </a:xfrm>
            <a:prstGeom prst="wedgeRectCallout">
              <a:avLst>
                <a:gd name="adj1" fmla="val -37950"/>
                <a:gd name="adj2" fmla="val 85024"/>
              </a:avLst>
            </a:prstGeom>
            <a:noFill/>
            <a:ln w="12700">
              <a:solidFill>
                <a:schemeClr val="bg2">
                  <a:lumMod val="75000"/>
                </a:schemeClr>
              </a:solidFill>
              <a:prstDash val="dash"/>
              <a:round/>
            </a:ln>
          </p:spPr>
          <p:txBody>
            <a:bodyPr vert="horz" wrap="none" lIns="121920" tIns="60960" rIns="121920" bIns="60960" anchor="ctr" anchorCtr="1" compatLnSpc="1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2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0" name="iŝḷiḍê"/>
            <p:cNvSpPr/>
            <p:nvPr/>
          </p:nvSpPr>
          <p:spPr bwMode="auto">
            <a:xfrm>
              <a:off x="4229100" y="2060354"/>
              <a:ext cx="1079771" cy="388701"/>
            </a:xfrm>
            <a:prstGeom prst="wedgeRectCallout">
              <a:avLst>
                <a:gd name="adj1" fmla="val -37950"/>
                <a:gd name="adj2" fmla="val 85024"/>
              </a:avLst>
            </a:prstGeom>
            <a:noFill/>
            <a:ln w="12700">
              <a:solidFill>
                <a:schemeClr val="bg2">
                  <a:lumMod val="75000"/>
                </a:schemeClr>
              </a:solidFill>
              <a:prstDash val="dash"/>
              <a:round/>
            </a:ln>
          </p:spPr>
          <p:txBody>
            <a:bodyPr vert="horz" wrap="none" lIns="121920" tIns="60960" rIns="121920" bIns="60960" anchor="ctr" anchorCtr="1" compatLnSpc="1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2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1" name="iṥľïḍe"/>
            <p:cNvSpPr/>
            <p:nvPr/>
          </p:nvSpPr>
          <p:spPr bwMode="auto">
            <a:xfrm>
              <a:off x="5802157" y="2520888"/>
              <a:ext cx="1079771" cy="388701"/>
            </a:xfrm>
            <a:prstGeom prst="wedgeRectCallout">
              <a:avLst>
                <a:gd name="adj1" fmla="val -37950"/>
                <a:gd name="adj2" fmla="val 85024"/>
              </a:avLst>
            </a:prstGeom>
            <a:noFill/>
            <a:ln w="12700">
              <a:solidFill>
                <a:schemeClr val="bg2">
                  <a:lumMod val="75000"/>
                </a:schemeClr>
              </a:solidFill>
              <a:prstDash val="dash"/>
              <a:round/>
            </a:ln>
          </p:spPr>
          <p:txBody>
            <a:bodyPr vert="horz" wrap="none" lIns="121920" tIns="60960" rIns="121920" bIns="60960" anchor="ctr" anchorCtr="1" compatLnSpc="1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2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2" name="iS1iḋé"/>
            <p:cNvSpPr/>
            <p:nvPr/>
          </p:nvSpPr>
          <p:spPr bwMode="auto">
            <a:xfrm>
              <a:off x="7383237" y="3122536"/>
              <a:ext cx="1079771" cy="388701"/>
            </a:xfrm>
            <a:prstGeom prst="wedgeRectCallout">
              <a:avLst>
                <a:gd name="adj1" fmla="val -37950"/>
                <a:gd name="adj2" fmla="val 85024"/>
              </a:avLst>
            </a:prstGeom>
            <a:noFill/>
            <a:ln w="12700">
              <a:solidFill>
                <a:schemeClr val="bg2">
                  <a:lumMod val="75000"/>
                </a:schemeClr>
              </a:solidFill>
              <a:prstDash val="dash"/>
              <a:round/>
            </a:ln>
          </p:spPr>
          <p:txBody>
            <a:bodyPr vert="horz" wrap="none" lIns="121920" tIns="60960" rIns="121920" bIns="60960" anchor="ctr" anchorCtr="1" compatLnSpc="1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2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3" name="íṧlíḋê"/>
            <p:cNvSpPr/>
            <p:nvPr/>
          </p:nvSpPr>
          <p:spPr bwMode="auto">
            <a:xfrm>
              <a:off x="8967353" y="3636904"/>
              <a:ext cx="1079771" cy="388701"/>
            </a:xfrm>
            <a:prstGeom prst="wedgeRectCallout">
              <a:avLst>
                <a:gd name="adj1" fmla="val -37950"/>
                <a:gd name="adj2" fmla="val 85024"/>
              </a:avLst>
            </a:prstGeom>
            <a:noFill/>
            <a:ln w="12700">
              <a:solidFill>
                <a:schemeClr val="bg2">
                  <a:lumMod val="75000"/>
                </a:schemeClr>
              </a:solidFill>
              <a:prstDash val="dash"/>
              <a:round/>
            </a:ln>
          </p:spPr>
          <p:txBody>
            <a:bodyPr vert="horz" wrap="none" lIns="121920" tIns="60960" rIns="121920" bIns="60960" anchor="ctr" anchorCtr="1" compatLnSpc="1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2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grpSp>
          <p:nvGrpSpPr>
            <p:cNvPr id="74" name="í$líḋé"/>
            <p:cNvGrpSpPr/>
            <p:nvPr/>
          </p:nvGrpSpPr>
          <p:grpSpPr>
            <a:xfrm>
              <a:off x="2531797" y="4763913"/>
              <a:ext cx="450852" cy="450854"/>
              <a:chOff x="1096697" y="4179712"/>
              <a:chExt cx="450852" cy="450854"/>
            </a:xfrm>
          </p:grpSpPr>
          <p:sp>
            <p:nvSpPr>
              <p:cNvPr id="87" name="îśḷíde"/>
              <p:cNvSpPr/>
              <p:nvPr/>
            </p:nvSpPr>
            <p:spPr bwMode="auto">
              <a:xfrm>
                <a:off x="1096697" y="4179712"/>
                <a:ext cx="450852" cy="450854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noFill/>
                <a:round/>
              </a:ln>
            </p:spPr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8" name="îṣ1íďe"/>
              <p:cNvSpPr/>
              <p:nvPr/>
            </p:nvSpPr>
            <p:spPr bwMode="auto">
              <a:xfrm>
                <a:off x="1175075" y="4276405"/>
                <a:ext cx="294094" cy="257463"/>
              </a:xfrm>
              <a:custGeom>
                <a:avLst/>
                <a:gdLst>
                  <a:gd name="T0" fmla="*/ 793 w 853"/>
                  <a:gd name="T1" fmla="*/ 481 h 748"/>
                  <a:gd name="T2" fmla="*/ 840 w 853"/>
                  <a:gd name="T3" fmla="*/ 71 h 748"/>
                  <a:gd name="T4" fmla="*/ 840 w 853"/>
                  <a:gd name="T5" fmla="*/ 45 h 748"/>
                  <a:gd name="T6" fmla="*/ 463 w 853"/>
                  <a:gd name="T7" fmla="*/ 45 h 748"/>
                  <a:gd name="T8" fmla="*/ 449 w 853"/>
                  <a:gd name="T9" fmla="*/ 0 h 748"/>
                  <a:gd name="T10" fmla="*/ 376 w 853"/>
                  <a:gd name="T11" fmla="*/ 13 h 748"/>
                  <a:gd name="T12" fmla="*/ 73 w 853"/>
                  <a:gd name="T13" fmla="*/ 45 h 748"/>
                  <a:gd name="T14" fmla="*/ 0 w 853"/>
                  <a:gd name="T15" fmla="*/ 58 h 748"/>
                  <a:gd name="T16" fmla="*/ 60 w 853"/>
                  <a:gd name="T17" fmla="*/ 71 h 748"/>
                  <a:gd name="T18" fmla="*/ 13 w 853"/>
                  <a:gd name="T19" fmla="*/ 481 h 748"/>
                  <a:gd name="T20" fmla="*/ 13 w 853"/>
                  <a:gd name="T21" fmla="*/ 507 h 748"/>
                  <a:gd name="T22" fmla="*/ 414 w 853"/>
                  <a:gd name="T23" fmla="*/ 507 h 748"/>
                  <a:gd name="T24" fmla="*/ 413 w 853"/>
                  <a:gd name="T25" fmla="*/ 565 h 748"/>
                  <a:gd name="T26" fmla="*/ 216 w 853"/>
                  <a:gd name="T27" fmla="*/ 721 h 748"/>
                  <a:gd name="T28" fmla="*/ 216 w 853"/>
                  <a:gd name="T29" fmla="*/ 747 h 748"/>
                  <a:gd name="T30" fmla="*/ 314 w 853"/>
                  <a:gd name="T31" fmla="*/ 748 h 748"/>
                  <a:gd name="T32" fmla="*/ 425 w 853"/>
                  <a:gd name="T33" fmla="*/ 747 h 748"/>
                  <a:gd name="T34" fmla="*/ 428 w 853"/>
                  <a:gd name="T35" fmla="*/ 747 h 748"/>
                  <a:gd name="T36" fmla="*/ 539 w 853"/>
                  <a:gd name="T37" fmla="*/ 748 h 748"/>
                  <a:gd name="T38" fmla="*/ 643 w 853"/>
                  <a:gd name="T39" fmla="*/ 747 h 748"/>
                  <a:gd name="T40" fmla="*/ 643 w 853"/>
                  <a:gd name="T41" fmla="*/ 721 h 748"/>
                  <a:gd name="T42" fmla="*/ 440 w 853"/>
                  <a:gd name="T43" fmla="*/ 565 h 748"/>
                  <a:gd name="T44" fmla="*/ 440 w 853"/>
                  <a:gd name="T45" fmla="*/ 507 h 748"/>
                  <a:gd name="T46" fmla="*/ 840 w 853"/>
                  <a:gd name="T47" fmla="*/ 507 h 748"/>
                  <a:gd name="T48" fmla="*/ 840 w 853"/>
                  <a:gd name="T49" fmla="*/ 481 h 748"/>
                  <a:gd name="T50" fmla="*/ 413 w 853"/>
                  <a:gd name="T51" fmla="*/ 721 h 748"/>
                  <a:gd name="T52" fmla="*/ 413 w 853"/>
                  <a:gd name="T53" fmla="*/ 612 h 748"/>
                  <a:gd name="T54" fmla="*/ 440 w 853"/>
                  <a:gd name="T55" fmla="*/ 721 h 748"/>
                  <a:gd name="T56" fmla="*/ 514 w 853"/>
                  <a:gd name="T57" fmla="*/ 721 h 748"/>
                  <a:gd name="T58" fmla="*/ 436 w 853"/>
                  <a:gd name="T59" fmla="*/ 26 h 748"/>
                  <a:gd name="T60" fmla="*/ 402 w 853"/>
                  <a:gd name="T61" fmla="*/ 45 h 748"/>
                  <a:gd name="T62" fmla="*/ 87 w 853"/>
                  <a:gd name="T63" fmla="*/ 481 h 748"/>
                  <a:gd name="T64" fmla="*/ 389 w 853"/>
                  <a:gd name="T65" fmla="*/ 71 h 748"/>
                  <a:gd name="T66" fmla="*/ 767 w 853"/>
                  <a:gd name="T67" fmla="*/ 71 h 748"/>
                  <a:gd name="T68" fmla="*/ 87 w 853"/>
                  <a:gd name="T69" fmla="*/ 481 h 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53" h="748">
                    <a:moveTo>
                      <a:pt x="840" y="481"/>
                    </a:moveTo>
                    <a:lnTo>
                      <a:pt x="793" y="481"/>
                    </a:lnTo>
                    <a:lnTo>
                      <a:pt x="793" y="71"/>
                    </a:lnTo>
                    <a:lnTo>
                      <a:pt x="840" y="71"/>
                    </a:lnTo>
                    <a:cubicBezTo>
                      <a:pt x="847" y="71"/>
                      <a:pt x="853" y="65"/>
                      <a:pt x="853" y="58"/>
                    </a:cubicBezTo>
                    <a:cubicBezTo>
                      <a:pt x="853" y="51"/>
                      <a:pt x="847" y="45"/>
                      <a:pt x="840" y="45"/>
                    </a:cubicBezTo>
                    <a:lnTo>
                      <a:pt x="780" y="45"/>
                    </a:lnTo>
                    <a:lnTo>
                      <a:pt x="463" y="45"/>
                    </a:lnTo>
                    <a:lnTo>
                      <a:pt x="463" y="13"/>
                    </a:lnTo>
                    <a:cubicBezTo>
                      <a:pt x="463" y="6"/>
                      <a:pt x="457" y="0"/>
                      <a:pt x="449" y="0"/>
                    </a:cubicBezTo>
                    <a:lnTo>
                      <a:pt x="389" y="0"/>
                    </a:lnTo>
                    <a:cubicBezTo>
                      <a:pt x="382" y="0"/>
                      <a:pt x="376" y="6"/>
                      <a:pt x="376" y="13"/>
                    </a:cubicBezTo>
                    <a:lnTo>
                      <a:pt x="376" y="45"/>
                    </a:lnTo>
                    <a:lnTo>
                      <a:pt x="73" y="45"/>
                    </a:lnTo>
                    <a:lnTo>
                      <a:pt x="13" y="45"/>
                    </a:lnTo>
                    <a:cubicBezTo>
                      <a:pt x="6" y="45"/>
                      <a:pt x="0" y="51"/>
                      <a:pt x="0" y="58"/>
                    </a:cubicBezTo>
                    <a:cubicBezTo>
                      <a:pt x="0" y="65"/>
                      <a:pt x="6" y="71"/>
                      <a:pt x="13" y="71"/>
                    </a:cubicBezTo>
                    <a:lnTo>
                      <a:pt x="60" y="71"/>
                    </a:lnTo>
                    <a:lnTo>
                      <a:pt x="60" y="481"/>
                    </a:lnTo>
                    <a:lnTo>
                      <a:pt x="13" y="481"/>
                    </a:lnTo>
                    <a:cubicBezTo>
                      <a:pt x="6" y="481"/>
                      <a:pt x="0" y="487"/>
                      <a:pt x="0" y="494"/>
                    </a:cubicBezTo>
                    <a:cubicBezTo>
                      <a:pt x="0" y="501"/>
                      <a:pt x="6" y="507"/>
                      <a:pt x="13" y="507"/>
                    </a:cubicBezTo>
                    <a:lnTo>
                      <a:pt x="73" y="507"/>
                    </a:lnTo>
                    <a:lnTo>
                      <a:pt x="414" y="507"/>
                    </a:lnTo>
                    <a:cubicBezTo>
                      <a:pt x="414" y="508"/>
                      <a:pt x="413" y="508"/>
                      <a:pt x="413" y="509"/>
                    </a:cubicBezTo>
                    <a:lnTo>
                      <a:pt x="413" y="565"/>
                    </a:lnTo>
                    <a:lnTo>
                      <a:pt x="307" y="721"/>
                    </a:lnTo>
                    <a:lnTo>
                      <a:pt x="216" y="721"/>
                    </a:lnTo>
                    <a:cubicBezTo>
                      <a:pt x="209" y="721"/>
                      <a:pt x="203" y="727"/>
                      <a:pt x="203" y="734"/>
                    </a:cubicBezTo>
                    <a:cubicBezTo>
                      <a:pt x="203" y="741"/>
                      <a:pt x="209" y="747"/>
                      <a:pt x="216" y="747"/>
                    </a:cubicBezTo>
                    <a:lnTo>
                      <a:pt x="312" y="747"/>
                    </a:lnTo>
                    <a:cubicBezTo>
                      <a:pt x="312" y="748"/>
                      <a:pt x="313" y="748"/>
                      <a:pt x="314" y="748"/>
                    </a:cubicBezTo>
                    <a:cubicBezTo>
                      <a:pt x="315" y="748"/>
                      <a:pt x="316" y="748"/>
                      <a:pt x="317" y="747"/>
                    </a:cubicBezTo>
                    <a:lnTo>
                      <a:pt x="425" y="747"/>
                    </a:lnTo>
                    <a:cubicBezTo>
                      <a:pt x="426" y="747"/>
                      <a:pt x="426" y="748"/>
                      <a:pt x="427" y="748"/>
                    </a:cubicBezTo>
                    <a:cubicBezTo>
                      <a:pt x="427" y="748"/>
                      <a:pt x="428" y="747"/>
                      <a:pt x="428" y="747"/>
                    </a:cubicBezTo>
                    <a:lnTo>
                      <a:pt x="537" y="747"/>
                    </a:lnTo>
                    <a:cubicBezTo>
                      <a:pt x="537" y="748"/>
                      <a:pt x="538" y="748"/>
                      <a:pt x="539" y="748"/>
                    </a:cubicBezTo>
                    <a:cubicBezTo>
                      <a:pt x="540" y="748"/>
                      <a:pt x="541" y="748"/>
                      <a:pt x="542" y="747"/>
                    </a:cubicBezTo>
                    <a:lnTo>
                      <a:pt x="643" y="747"/>
                    </a:lnTo>
                    <a:cubicBezTo>
                      <a:pt x="650" y="747"/>
                      <a:pt x="656" y="741"/>
                      <a:pt x="656" y="734"/>
                    </a:cubicBezTo>
                    <a:cubicBezTo>
                      <a:pt x="656" y="727"/>
                      <a:pt x="650" y="721"/>
                      <a:pt x="643" y="721"/>
                    </a:cubicBezTo>
                    <a:lnTo>
                      <a:pt x="546" y="721"/>
                    </a:lnTo>
                    <a:lnTo>
                      <a:pt x="440" y="565"/>
                    </a:lnTo>
                    <a:lnTo>
                      <a:pt x="440" y="509"/>
                    </a:lnTo>
                    <a:cubicBezTo>
                      <a:pt x="440" y="508"/>
                      <a:pt x="440" y="508"/>
                      <a:pt x="440" y="507"/>
                    </a:cubicBezTo>
                    <a:lnTo>
                      <a:pt x="780" y="507"/>
                    </a:lnTo>
                    <a:lnTo>
                      <a:pt x="840" y="507"/>
                    </a:lnTo>
                    <a:cubicBezTo>
                      <a:pt x="847" y="507"/>
                      <a:pt x="853" y="501"/>
                      <a:pt x="853" y="494"/>
                    </a:cubicBezTo>
                    <a:cubicBezTo>
                      <a:pt x="853" y="487"/>
                      <a:pt x="847" y="481"/>
                      <a:pt x="840" y="481"/>
                    </a:cubicBezTo>
                    <a:close/>
                    <a:moveTo>
                      <a:pt x="413" y="612"/>
                    </a:moveTo>
                    <a:lnTo>
                      <a:pt x="413" y="721"/>
                    </a:lnTo>
                    <a:lnTo>
                      <a:pt x="339" y="721"/>
                    </a:lnTo>
                    <a:lnTo>
                      <a:pt x="413" y="612"/>
                    </a:lnTo>
                    <a:close/>
                    <a:moveTo>
                      <a:pt x="514" y="721"/>
                    </a:moveTo>
                    <a:lnTo>
                      <a:pt x="440" y="721"/>
                    </a:lnTo>
                    <a:lnTo>
                      <a:pt x="440" y="612"/>
                    </a:lnTo>
                    <a:lnTo>
                      <a:pt x="514" y="721"/>
                    </a:lnTo>
                    <a:close/>
                    <a:moveTo>
                      <a:pt x="402" y="26"/>
                    </a:moveTo>
                    <a:lnTo>
                      <a:pt x="436" y="26"/>
                    </a:lnTo>
                    <a:lnTo>
                      <a:pt x="436" y="45"/>
                    </a:lnTo>
                    <a:lnTo>
                      <a:pt x="402" y="45"/>
                    </a:lnTo>
                    <a:lnTo>
                      <a:pt x="402" y="26"/>
                    </a:lnTo>
                    <a:close/>
                    <a:moveTo>
                      <a:pt x="87" y="481"/>
                    </a:moveTo>
                    <a:lnTo>
                      <a:pt x="87" y="71"/>
                    </a:lnTo>
                    <a:lnTo>
                      <a:pt x="389" y="71"/>
                    </a:lnTo>
                    <a:lnTo>
                      <a:pt x="449" y="71"/>
                    </a:lnTo>
                    <a:lnTo>
                      <a:pt x="767" y="71"/>
                    </a:lnTo>
                    <a:lnTo>
                      <a:pt x="767" y="481"/>
                    </a:lnTo>
                    <a:lnTo>
                      <a:pt x="87" y="48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grpSp>
          <p:nvGrpSpPr>
            <p:cNvPr id="75" name="îŝḷiďê"/>
            <p:cNvGrpSpPr/>
            <p:nvPr/>
          </p:nvGrpSpPr>
          <p:grpSpPr>
            <a:xfrm>
              <a:off x="4113336" y="3004649"/>
              <a:ext cx="450852" cy="450853"/>
              <a:chOff x="2678235" y="2420448"/>
              <a:chExt cx="450852" cy="450853"/>
            </a:xfrm>
          </p:grpSpPr>
          <p:sp>
            <p:nvSpPr>
              <p:cNvPr id="85" name="îṣľîḓe"/>
              <p:cNvSpPr/>
              <p:nvPr/>
            </p:nvSpPr>
            <p:spPr bwMode="auto">
              <a:xfrm>
                <a:off x="2678235" y="2420448"/>
                <a:ext cx="450852" cy="450853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noFill/>
                <a:round/>
              </a:ln>
            </p:spPr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6" name="îšḷiḋé"/>
              <p:cNvSpPr/>
              <p:nvPr/>
            </p:nvSpPr>
            <p:spPr bwMode="auto">
              <a:xfrm>
                <a:off x="2769298" y="2511713"/>
                <a:ext cx="268725" cy="268319"/>
              </a:xfrm>
              <a:custGeom>
                <a:avLst/>
                <a:gdLst>
                  <a:gd name="connsiteX0" fmla="*/ 264400 w 607639"/>
                  <a:gd name="connsiteY0" fmla="*/ 371924 h 606722"/>
                  <a:gd name="connsiteX1" fmla="*/ 209306 w 607639"/>
                  <a:gd name="connsiteY1" fmla="*/ 398407 h 606722"/>
                  <a:gd name="connsiteX2" fmla="*/ 171212 w 607639"/>
                  <a:gd name="connsiteY2" fmla="*/ 423290 h 606722"/>
                  <a:gd name="connsiteX3" fmla="*/ 196756 w 607639"/>
                  <a:gd name="connsiteY3" fmla="*/ 433510 h 606722"/>
                  <a:gd name="connsiteX4" fmla="*/ 410813 w 607639"/>
                  <a:gd name="connsiteY4" fmla="*/ 433510 h 606722"/>
                  <a:gd name="connsiteX5" fmla="*/ 436358 w 607639"/>
                  <a:gd name="connsiteY5" fmla="*/ 423290 h 606722"/>
                  <a:gd name="connsiteX6" fmla="*/ 398352 w 607639"/>
                  <a:gd name="connsiteY6" fmla="*/ 398407 h 606722"/>
                  <a:gd name="connsiteX7" fmla="*/ 342368 w 607639"/>
                  <a:gd name="connsiteY7" fmla="*/ 372457 h 606722"/>
                  <a:gd name="connsiteX8" fmla="*/ 303740 w 607639"/>
                  <a:gd name="connsiteY8" fmla="*/ 382499 h 606722"/>
                  <a:gd name="connsiteX9" fmla="*/ 264400 w 607639"/>
                  <a:gd name="connsiteY9" fmla="*/ 371924 h 606722"/>
                  <a:gd name="connsiteX10" fmla="*/ 303740 w 607639"/>
                  <a:gd name="connsiteY10" fmla="*/ 173124 h 606722"/>
                  <a:gd name="connsiteX11" fmla="*/ 236720 w 607639"/>
                  <a:gd name="connsiteY11" fmla="*/ 262970 h 606722"/>
                  <a:gd name="connsiteX12" fmla="*/ 303740 w 607639"/>
                  <a:gd name="connsiteY12" fmla="*/ 352906 h 606722"/>
                  <a:gd name="connsiteX13" fmla="*/ 370850 w 607639"/>
                  <a:gd name="connsiteY13" fmla="*/ 262970 h 606722"/>
                  <a:gd name="connsiteX14" fmla="*/ 303740 w 607639"/>
                  <a:gd name="connsiteY14" fmla="*/ 173124 h 606722"/>
                  <a:gd name="connsiteX15" fmla="*/ 303740 w 607639"/>
                  <a:gd name="connsiteY15" fmla="*/ 143530 h 606722"/>
                  <a:gd name="connsiteX16" fmla="*/ 400489 w 607639"/>
                  <a:gd name="connsiteY16" fmla="*/ 262970 h 606722"/>
                  <a:gd name="connsiteX17" fmla="*/ 368981 w 607639"/>
                  <a:gd name="connsiteY17" fmla="*/ 350684 h 606722"/>
                  <a:gd name="connsiteX18" fmla="*/ 410902 w 607639"/>
                  <a:gd name="connsiteY18" fmla="*/ 371568 h 606722"/>
                  <a:gd name="connsiteX19" fmla="*/ 466085 w 607639"/>
                  <a:gd name="connsiteY19" fmla="*/ 423290 h 606722"/>
                  <a:gd name="connsiteX20" fmla="*/ 410813 w 607639"/>
                  <a:gd name="connsiteY20" fmla="*/ 463192 h 606722"/>
                  <a:gd name="connsiteX21" fmla="*/ 196756 w 607639"/>
                  <a:gd name="connsiteY21" fmla="*/ 463192 h 606722"/>
                  <a:gd name="connsiteX22" fmla="*/ 141484 w 607639"/>
                  <a:gd name="connsiteY22" fmla="*/ 423290 h 606722"/>
                  <a:gd name="connsiteX23" fmla="*/ 196578 w 607639"/>
                  <a:gd name="connsiteY23" fmla="*/ 371657 h 606722"/>
                  <a:gd name="connsiteX24" fmla="*/ 238589 w 607639"/>
                  <a:gd name="connsiteY24" fmla="*/ 350773 h 606722"/>
                  <a:gd name="connsiteX25" fmla="*/ 206992 w 607639"/>
                  <a:gd name="connsiteY25" fmla="*/ 262970 h 606722"/>
                  <a:gd name="connsiteX26" fmla="*/ 303740 w 607639"/>
                  <a:gd name="connsiteY26" fmla="*/ 143530 h 606722"/>
                  <a:gd name="connsiteX27" fmla="*/ 288644 w 607639"/>
                  <a:gd name="connsiteY27" fmla="*/ 31105 h 606722"/>
                  <a:gd name="connsiteX28" fmla="*/ 31152 w 607639"/>
                  <a:gd name="connsiteY28" fmla="*/ 288209 h 606722"/>
                  <a:gd name="connsiteX29" fmla="*/ 91141 w 607639"/>
                  <a:gd name="connsiteY29" fmla="*/ 288209 h 606722"/>
                  <a:gd name="connsiteX30" fmla="*/ 91141 w 607639"/>
                  <a:gd name="connsiteY30" fmla="*/ 318514 h 606722"/>
                  <a:gd name="connsiteX31" fmla="*/ 31152 w 607639"/>
                  <a:gd name="connsiteY31" fmla="*/ 318514 h 606722"/>
                  <a:gd name="connsiteX32" fmla="*/ 288644 w 607639"/>
                  <a:gd name="connsiteY32" fmla="*/ 575617 h 606722"/>
                  <a:gd name="connsiteX33" fmla="*/ 288644 w 607639"/>
                  <a:gd name="connsiteY33" fmla="*/ 515718 h 606722"/>
                  <a:gd name="connsiteX34" fmla="*/ 318995 w 607639"/>
                  <a:gd name="connsiteY34" fmla="*/ 515718 h 606722"/>
                  <a:gd name="connsiteX35" fmla="*/ 318995 w 607639"/>
                  <a:gd name="connsiteY35" fmla="*/ 575617 h 606722"/>
                  <a:gd name="connsiteX36" fmla="*/ 576487 w 607639"/>
                  <a:gd name="connsiteY36" fmla="*/ 318514 h 606722"/>
                  <a:gd name="connsiteX37" fmla="*/ 516498 w 607639"/>
                  <a:gd name="connsiteY37" fmla="*/ 318514 h 606722"/>
                  <a:gd name="connsiteX38" fmla="*/ 516498 w 607639"/>
                  <a:gd name="connsiteY38" fmla="*/ 288209 h 606722"/>
                  <a:gd name="connsiteX39" fmla="*/ 576487 w 607639"/>
                  <a:gd name="connsiteY39" fmla="*/ 288209 h 606722"/>
                  <a:gd name="connsiteX40" fmla="*/ 318995 w 607639"/>
                  <a:gd name="connsiteY40" fmla="*/ 31105 h 606722"/>
                  <a:gd name="connsiteX41" fmla="*/ 318995 w 607639"/>
                  <a:gd name="connsiteY41" fmla="*/ 91004 h 606722"/>
                  <a:gd name="connsiteX42" fmla="*/ 288644 w 607639"/>
                  <a:gd name="connsiteY42" fmla="*/ 91004 h 606722"/>
                  <a:gd name="connsiteX43" fmla="*/ 303775 w 607639"/>
                  <a:gd name="connsiteY43" fmla="*/ 0 h 606722"/>
                  <a:gd name="connsiteX44" fmla="*/ 607639 w 607639"/>
                  <a:gd name="connsiteY44" fmla="*/ 303317 h 606722"/>
                  <a:gd name="connsiteX45" fmla="*/ 303775 w 607639"/>
                  <a:gd name="connsiteY45" fmla="*/ 606722 h 606722"/>
                  <a:gd name="connsiteX46" fmla="*/ 0 w 607639"/>
                  <a:gd name="connsiteY46" fmla="*/ 303317 h 606722"/>
                  <a:gd name="connsiteX47" fmla="*/ 303775 w 607639"/>
                  <a:gd name="connsiteY4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07639" h="606722">
                    <a:moveTo>
                      <a:pt x="264400" y="371924"/>
                    </a:moveTo>
                    <a:cubicBezTo>
                      <a:pt x="249625" y="379033"/>
                      <a:pt x="214557" y="395918"/>
                      <a:pt x="209306" y="398407"/>
                    </a:cubicBezTo>
                    <a:cubicBezTo>
                      <a:pt x="175929" y="413870"/>
                      <a:pt x="171212" y="416536"/>
                      <a:pt x="171212" y="423290"/>
                    </a:cubicBezTo>
                    <a:cubicBezTo>
                      <a:pt x="171212" y="432088"/>
                      <a:pt x="177531" y="433510"/>
                      <a:pt x="196756" y="433510"/>
                    </a:cubicBezTo>
                    <a:lnTo>
                      <a:pt x="410813" y="433510"/>
                    </a:lnTo>
                    <a:cubicBezTo>
                      <a:pt x="429949" y="433510"/>
                      <a:pt x="436358" y="432088"/>
                      <a:pt x="436358" y="423290"/>
                    </a:cubicBezTo>
                    <a:cubicBezTo>
                      <a:pt x="436358" y="416536"/>
                      <a:pt x="431551" y="413870"/>
                      <a:pt x="398352" y="398407"/>
                    </a:cubicBezTo>
                    <a:cubicBezTo>
                      <a:pt x="393813" y="396363"/>
                      <a:pt x="362216" y="381699"/>
                      <a:pt x="342368" y="372457"/>
                    </a:cubicBezTo>
                    <a:cubicBezTo>
                      <a:pt x="330531" y="378856"/>
                      <a:pt x="317536" y="382499"/>
                      <a:pt x="303740" y="382499"/>
                    </a:cubicBezTo>
                    <a:cubicBezTo>
                      <a:pt x="289766" y="382499"/>
                      <a:pt x="276416" y="378589"/>
                      <a:pt x="264400" y="371924"/>
                    </a:cubicBezTo>
                    <a:close/>
                    <a:moveTo>
                      <a:pt x="303740" y="173124"/>
                    </a:moveTo>
                    <a:cubicBezTo>
                      <a:pt x="266803" y="173124"/>
                      <a:pt x="236720" y="213470"/>
                      <a:pt x="236720" y="262970"/>
                    </a:cubicBezTo>
                    <a:cubicBezTo>
                      <a:pt x="236720" y="312559"/>
                      <a:pt x="266803" y="352906"/>
                      <a:pt x="303740" y="352906"/>
                    </a:cubicBezTo>
                    <a:cubicBezTo>
                      <a:pt x="340766" y="352906"/>
                      <a:pt x="370850" y="312559"/>
                      <a:pt x="370850" y="262970"/>
                    </a:cubicBezTo>
                    <a:cubicBezTo>
                      <a:pt x="370850" y="213470"/>
                      <a:pt x="340766" y="173124"/>
                      <a:pt x="303740" y="173124"/>
                    </a:cubicBezTo>
                    <a:close/>
                    <a:moveTo>
                      <a:pt x="303740" y="143530"/>
                    </a:moveTo>
                    <a:cubicBezTo>
                      <a:pt x="357143" y="143530"/>
                      <a:pt x="400489" y="197118"/>
                      <a:pt x="400489" y="262970"/>
                    </a:cubicBezTo>
                    <a:cubicBezTo>
                      <a:pt x="400489" y="297807"/>
                      <a:pt x="388206" y="328822"/>
                      <a:pt x="368981" y="350684"/>
                    </a:cubicBezTo>
                    <a:cubicBezTo>
                      <a:pt x="386070" y="359304"/>
                      <a:pt x="408232" y="370324"/>
                      <a:pt x="410902" y="371568"/>
                    </a:cubicBezTo>
                    <a:cubicBezTo>
                      <a:pt x="448818" y="389164"/>
                      <a:pt x="466085" y="397163"/>
                      <a:pt x="466085" y="423290"/>
                    </a:cubicBezTo>
                    <a:cubicBezTo>
                      <a:pt x="466085" y="463192"/>
                      <a:pt x="424431" y="463192"/>
                      <a:pt x="410813" y="463192"/>
                    </a:cubicBezTo>
                    <a:lnTo>
                      <a:pt x="196756" y="463192"/>
                    </a:lnTo>
                    <a:cubicBezTo>
                      <a:pt x="183050" y="463192"/>
                      <a:pt x="141484" y="463192"/>
                      <a:pt x="141484" y="423290"/>
                    </a:cubicBezTo>
                    <a:cubicBezTo>
                      <a:pt x="141484" y="397163"/>
                      <a:pt x="158751" y="389164"/>
                      <a:pt x="196578" y="371657"/>
                    </a:cubicBezTo>
                    <a:cubicBezTo>
                      <a:pt x="199693" y="370146"/>
                      <a:pt x="224526" y="357794"/>
                      <a:pt x="238589" y="350773"/>
                    </a:cubicBezTo>
                    <a:cubicBezTo>
                      <a:pt x="219275" y="328911"/>
                      <a:pt x="206992" y="297807"/>
                      <a:pt x="206992" y="262970"/>
                    </a:cubicBezTo>
                    <a:cubicBezTo>
                      <a:pt x="206992" y="197118"/>
                      <a:pt x="250426" y="143530"/>
                      <a:pt x="303740" y="143530"/>
                    </a:cubicBezTo>
                    <a:close/>
                    <a:moveTo>
                      <a:pt x="288644" y="31105"/>
                    </a:moveTo>
                    <a:cubicBezTo>
                      <a:pt x="149974" y="38747"/>
                      <a:pt x="38806" y="149748"/>
                      <a:pt x="31152" y="288209"/>
                    </a:cubicBezTo>
                    <a:lnTo>
                      <a:pt x="91141" y="288209"/>
                    </a:lnTo>
                    <a:lnTo>
                      <a:pt x="91141" y="318514"/>
                    </a:lnTo>
                    <a:lnTo>
                      <a:pt x="31152" y="318514"/>
                    </a:lnTo>
                    <a:cubicBezTo>
                      <a:pt x="38806" y="456975"/>
                      <a:pt x="149974" y="567886"/>
                      <a:pt x="288644" y="575617"/>
                    </a:cubicBezTo>
                    <a:lnTo>
                      <a:pt x="288644" y="515718"/>
                    </a:lnTo>
                    <a:lnTo>
                      <a:pt x="318995" y="515718"/>
                    </a:lnTo>
                    <a:lnTo>
                      <a:pt x="318995" y="575617"/>
                    </a:lnTo>
                    <a:cubicBezTo>
                      <a:pt x="457665" y="567886"/>
                      <a:pt x="568833" y="456975"/>
                      <a:pt x="576487" y="318514"/>
                    </a:cubicBezTo>
                    <a:lnTo>
                      <a:pt x="516498" y="318514"/>
                    </a:lnTo>
                    <a:lnTo>
                      <a:pt x="516498" y="288209"/>
                    </a:lnTo>
                    <a:lnTo>
                      <a:pt x="576487" y="288209"/>
                    </a:lnTo>
                    <a:cubicBezTo>
                      <a:pt x="568833" y="149748"/>
                      <a:pt x="457665" y="38747"/>
                      <a:pt x="318995" y="31105"/>
                    </a:cubicBezTo>
                    <a:lnTo>
                      <a:pt x="318995" y="91004"/>
                    </a:lnTo>
                    <a:lnTo>
                      <a:pt x="288644" y="91004"/>
                    </a:lnTo>
                    <a:close/>
                    <a:moveTo>
                      <a:pt x="303775" y="0"/>
                    </a:moveTo>
                    <a:cubicBezTo>
                      <a:pt x="471550" y="0"/>
                      <a:pt x="607639" y="135795"/>
                      <a:pt x="607639" y="303317"/>
                    </a:cubicBezTo>
                    <a:cubicBezTo>
                      <a:pt x="607639" y="470839"/>
                      <a:pt x="471550" y="606722"/>
                      <a:pt x="303775" y="606722"/>
                    </a:cubicBezTo>
                    <a:cubicBezTo>
                      <a:pt x="136000" y="606722"/>
                      <a:pt x="0" y="470839"/>
                      <a:pt x="0" y="303317"/>
                    </a:cubicBezTo>
                    <a:cubicBezTo>
                      <a:pt x="0" y="135795"/>
                      <a:pt x="136000" y="0"/>
                      <a:pt x="3037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grpSp>
          <p:nvGrpSpPr>
            <p:cNvPr id="76" name="ïšļide"/>
            <p:cNvGrpSpPr/>
            <p:nvPr/>
          </p:nvGrpSpPr>
          <p:grpSpPr>
            <a:xfrm>
              <a:off x="5659729" y="3422470"/>
              <a:ext cx="450852" cy="450853"/>
              <a:chOff x="4224628" y="2838269"/>
              <a:chExt cx="450852" cy="450853"/>
            </a:xfrm>
          </p:grpSpPr>
          <p:sp>
            <p:nvSpPr>
              <p:cNvPr id="83" name="iṧḻîḍé"/>
              <p:cNvSpPr/>
              <p:nvPr/>
            </p:nvSpPr>
            <p:spPr bwMode="auto">
              <a:xfrm>
                <a:off x="4224628" y="2838269"/>
                <a:ext cx="450852" cy="450853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noFill/>
                <a:round/>
              </a:ln>
            </p:spPr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4" name="ïṥľiḍe"/>
              <p:cNvSpPr/>
              <p:nvPr/>
            </p:nvSpPr>
            <p:spPr bwMode="auto">
              <a:xfrm>
                <a:off x="4331030" y="2979999"/>
                <a:ext cx="238047" cy="167390"/>
              </a:xfrm>
              <a:custGeom>
                <a:avLst/>
                <a:gdLst>
                  <a:gd name="connsiteX0" fmla="*/ 449927 w 558430"/>
                  <a:gd name="connsiteY0" fmla="*/ 167891 h 392678"/>
                  <a:gd name="connsiteX1" fmla="*/ 444760 w 558430"/>
                  <a:gd name="connsiteY1" fmla="*/ 178218 h 392678"/>
                  <a:gd name="connsiteX2" fmla="*/ 431843 w 558430"/>
                  <a:gd name="connsiteY2" fmla="*/ 204034 h 392678"/>
                  <a:gd name="connsiteX3" fmla="*/ 452510 w 558430"/>
                  <a:gd name="connsiteY3" fmla="*/ 204034 h 392678"/>
                  <a:gd name="connsiteX4" fmla="*/ 449927 w 558430"/>
                  <a:gd name="connsiteY4" fmla="*/ 178218 h 392678"/>
                  <a:gd name="connsiteX5" fmla="*/ 449927 w 558430"/>
                  <a:gd name="connsiteY5" fmla="*/ 167891 h 392678"/>
                  <a:gd name="connsiteX6" fmla="*/ 434427 w 558430"/>
                  <a:gd name="connsiteY6" fmla="*/ 124004 h 392678"/>
                  <a:gd name="connsiteX7" fmla="*/ 478344 w 558430"/>
                  <a:gd name="connsiteY7" fmla="*/ 124004 h 392678"/>
                  <a:gd name="connsiteX8" fmla="*/ 496428 w 558430"/>
                  <a:gd name="connsiteY8" fmla="*/ 271155 h 392678"/>
                  <a:gd name="connsiteX9" fmla="*/ 457677 w 558430"/>
                  <a:gd name="connsiteY9" fmla="*/ 271155 h 392678"/>
                  <a:gd name="connsiteX10" fmla="*/ 452510 w 558430"/>
                  <a:gd name="connsiteY10" fmla="*/ 235013 h 392678"/>
                  <a:gd name="connsiteX11" fmla="*/ 421510 w 558430"/>
                  <a:gd name="connsiteY11" fmla="*/ 235013 h 392678"/>
                  <a:gd name="connsiteX12" fmla="*/ 403426 w 558430"/>
                  <a:gd name="connsiteY12" fmla="*/ 271155 h 392678"/>
                  <a:gd name="connsiteX13" fmla="*/ 362091 w 558430"/>
                  <a:gd name="connsiteY13" fmla="*/ 271155 h 392678"/>
                  <a:gd name="connsiteX14" fmla="*/ 232747 w 558430"/>
                  <a:gd name="connsiteY14" fmla="*/ 124004 h 392678"/>
                  <a:gd name="connsiteX15" fmla="*/ 269088 w 558430"/>
                  <a:gd name="connsiteY15" fmla="*/ 124004 h 392678"/>
                  <a:gd name="connsiteX16" fmla="*/ 243130 w 558430"/>
                  <a:gd name="connsiteY16" fmla="*/ 271155 h 392678"/>
                  <a:gd name="connsiteX17" fmla="*/ 204193 w 558430"/>
                  <a:gd name="connsiteY17" fmla="*/ 271155 h 392678"/>
                  <a:gd name="connsiteX18" fmla="*/ 51668 w 558430"/>
                  <a:gd name="connsiteY18" fmla="*/ 124004 h 392678"/>
                  <a:gd name="connsiteX19" fmla="*/ 116336 w 558430"/>
                  <a:gd name="connsiteY19" fmla="*/ 124004 h 392678"/>
                  <a:gd name="connsiteX20" fmla="*/ 124097 w 558430"/>
                  <a:gd name="connsiteY20" fmla="*/ 193707 h 392678"/>
                  <a:gd name="connsiteX21" fmla="*/ 126683 w 558430"/>
                  <a:gd name="connsiteY21" fmla="*/ 216941 h 392678"/>
                  <a:gd name="connsiteX22" fmla="*/ 137030 w 558430"/>
                  <a:gd name="connsiteY22" fmla="*/ 191126 h 392678"/>
                  <a:gd name="connsiteX23" fmla="*/ 170658 w 558430"/>
                  <a:gd name="connsiteY23" fmla="*/ 124004 h 392678"/>
                  <a:gd name="connsiteX24" fmla="*/ 212046 w 558430"/>
                  <a:gd name="connsiteY24" fmla="*/ 124004 h 392678"/>
                  <a:gd name="connsiteX25" fmla="*/ 137030 w 558430"/>
                  <a:gd name="connsiteY25" fmla="*/ 271155 h 392678"/>
                  <a:gd name="connsiteX26" fmla="*/ 95642 w 558430"/>
                  <a:gd name="connsiteY26" fmla="*/ 271155 h 392678"/>
                  <a:gd name="connsiteX27" fmla="*/ 80122 w 558430"/>
                  <a:gd name="connsiteY27" fmla="*/ 152402 h 392678"/>
                  <a:gd name="connsiteX28" fmla="*/ 118923 w 558430"/>
                  <a:gd name="connsiteY28" fmla="*/ 175636 h 392678"/>
                  <a:gd name="connsiteX29" fmla="*/ 338667 w 558430"/>
                  <a:gd name="connsiteY29" fmla="*/ 121524 h 392678"/>
                  <a:gd name="connsiteX30" fmla="*/ 372222 w 558430"/>
                  <a:gd name="connsiteY30" fmla="*/ 129264 h 392678"/>
                  <a:gd name="connsiteX31" fmla="*/ 377384 w 558430"/>
                  <a:gd name="connsiteY31" fmla="*/ 129264 h 392678"/>
                  <a:gd name="connsiteX32" fmla="*/ 364479 w 558430"/>
                  <a:gd name="connsiteY32" fmla="*/ 162802 h 392678"/>
                  <a:gd name="connsiteX33" fmla="*/ 359316 w 558430"/>
                  <a:gd name="connsiteY33" fmla="*/ 160222 h 392678"/>
                  <a:gd name="connsiteX34" fmla="*/ 336086 w 558430"/>
                  <a:gd name="connsiteY34" fmla="*/ 155062 h 392678"/>
                  <a:gd name="connsiteX35" fmla="*/ 320599 w 558430"/>
                  <a:gd name="connsiteY35" fmla="*/ 165381 h 392678"/>
                  <a:gd name="connsiteX36" fmla="*/ 336086 w 558430"/>
                  <a:gd name="connsiteY36" fmla="*/ 180860 h 392678"/>
                  <a:gd name="connsiteX37" fmla="*/ 367060 w 558430"/>
                  <a:gd name="connsiteY37" fmla="*/ 222138 h 392678"/>
                  <a:gd name="connsiteX38" fmla="*/ 307694 w 558430"/>
                  <a:gd name="connsiteY38" fmla="*/ 271155 h 392678"/>
                  <a:gd name="connsiteX39" fmla="*/ 263815 w 558430"/>
                  <a:gd name="connsiteY39" fmla="*/ 260836 h 392678"/>
                  <a:gd name="connsiteX40" fmla="*/ 261234 w 558430"/>
                  <a:gd name="connsiteY40" fmla="*/ 258256 h 392678"/>
                  <a:gd name="connsiteX41" fmla="*/ 274139 w 558430"/>
                  <a:gd name="connsiteY41" fmla="*/ 227298 h 392678"/>
                  <a:gd name="connsiteX42" fmla="*/ 279302 w 558430"/>
                  <a:gd name="connsiteY42" fmla="*/ 229878 h 392678"/>
                  <a:gd name="connsiteX43" fmla="*/ 310275 w 558430"/>
                  <a:gd name="connsiteY43" fmla="*/ 237617 h 392678"/>
                  <a:gd name="connsiteX44" fmla="*/ 325762 w 558430"/>
                  <a:gd name="connsiteY44" fmla="*/ 227298 h 392678"/>
                  <a:gd name="connsiteX45" fmla="*/ 310275 w 558430"/>
                  <a:gd name="connsiteY45" fmla="*/ 211819 h 392678"/>
                  <a:gd name="connsiteX46" fmla="*/ 279302 w 558430"/>
                  <a:gd name="connsiteY46" fmla="*/ 170541 h 392678"/>
                  <a:gd name="connsiteX47" fmla="*/ 338667 w 558430"/>
                  <a:gd name="connsiteY47" fmla="*/ 121524 h 392678"/>
                  <a:gd name="connsiteX48" fmla="*/ 31024 w 558430"/>
                  <a:gd name="connsiteY48" fmla="*/ 33584 h 392678"/>
                  <a:gd name="connsiteX49" fmla="*/ 33609 w 558430"/>
                  <a:gd name="connsiteY49" fmla="*/ 359094 h 392678"/>
                  <a:gd name="connsiteX50" fmla="*/ 524821 w 558430"/>
                  <a:gd name="connsiteY50" fmla="*/ 359094 h 392678"/>
                  <a:gd name="connsiteX51" fmla="*/ 524821 w 558430"/>
                  <a:gd name="connsiteY51" fmla="*/ 33584 h 392678"/>
                  <a:gd name="connsiteX52" fmla="*/ 31024 w 558430"/>
                  <a:gd name="connsiteY52" fmla="*/ 0 h 392678"/>
                  <a:gd name="connsiteX53" fmla="*/ 527406 w 558430"/>
                  <a:gd name="connsiteY53" fmla="*/ 0 h 392678"/>
                  <a:gd name="connsiteX54" fmla="*/ 558430 w 558430"/>
                  <a:gd name="connsiteY54" fmla="*/ 33584 h 392678"/>
                  <a:gd name="connsiteX55" fmla="*/ 558430 w 558430"/>
                  <a:gd name="connsiteY55" fmla="*/ 359094 h 392678"/>
                  <a:gd name="connsiteX56" fmla="*/ 527406 w 558430"/>
                  <a:gd name="connsiteY56" fmla="*/ 392678 h 392678"/>
                  <a:gd name="connsiteX57" fmla="*/ 31024 w 558430"/>
                  <a:gd name="connsiteY57" fmla="*/ 392678 h 392678"/>
                  <a:gd name="connsiteX58" fmla="*/ 0 w 558430"/>
                  <a:gd name="connsiteY58" fmla="*/ 359094 h 392678"/>
                  <a:gd name="connsiteX59" fmla="*/ 0 w 558430"/>
                  <a:gd name="connsiteY59" fmla="*/ 33584 h 392678"/>
                  <a:gd name="connsiteX60" fmla="*/ 31024 w 558430"/>
                  <a:gd name="connsiteY60" fmla="*/ 0 h 39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558430" h="392678">
                    <a:moveTo>
                      <a:pt x="449927" y="167891"/>
                    </a:moveTo>
                    <a:cubicBezTo>
                      <a:pt x="447344" y="173054"/>
                      <a:pt x="444760" y="175636"/>
                      <a:pt x="444760" y="178218"/>
                    </a:cubicBezTo>
                    <a:lnTo>
                      <a:pt x="431843" y="204034"/>
                    </a:lnTo>
                    <a:lnTo>
                      <a:pt x="452510" y="204034"/>
                    </a:lnTo>
                    <a:lnTo>
                      <a:pt x="449927" y="178218"/>
                    </a:lnTo>
                    <a:cubicBezTo>
                      <a:pt x="449927" y="175636"/>
                      <a:pt x="449927" y="170473"/>
                      <a:pt x="449927" y="167891"/>
                    </a:cubicBezTo>
                    <a:close/>
                    <a:moveTo>
                      <a:pt x="434427" y="124004"/>
                    </a:moveTo>
                    <a:lnTo>
                      <a:pt x="478344" y="124004"/>
                    </a:lnTo>
                    <a:lnTo>
                      <a:pt x="496428" y="271155"/>
                    </a:lnTo>
                    <a:lnTo>
                      <a:pt x="457677" y="271155"/>
                    </a:lnTo>
                    <a:lnTo>
                      <a:pt x="452510" y="235013"/>
                    </a:lnTo>
                    <a:lnTo>
                      <a:pt x="421510" y="235013"/>
                    </a:lnTo>
                    <a:lnTo>
                      <a:pt x="403426" y="271155"/>
                    </a:lnTo>
                    <a:lnTo>
                      <a:pt x="362091" y="271155"/>
                    </a:lnTo>
                    <a:close/>
                    <a:moveTo>
                      <a:pt x="232747" y="124004"/>
                    </a:moveTo>
                    <a:lnTo>
                      <a:pt x="269088" y="124004"/>
                    </a:lnTo>
                    <a:lnTo>
                      <a:pt x="243130" y="271155"/>
                    </a:lnTo>
                    <a:lnTo>
                      <a:pt x="204193" y="271155"/>
                    </a:lnTo>
                    <a:close/>
                    <a:moveTo>
                      <a:pt x="51668" y="124004"/>
                    </a:moveTo>
                    <a:lnTo>
                      <a:pt x="116336" y="124004"/>
                    </a:lnTo>
                    <a:lnTo>
                      <a:pt x="124097" y="193707"/>
                    </a:lnTo>
                    <a:cubicBezTo>
                      <a:pt x="124097" y="201452"/>
                      <a:pt x="124097" y="209197"/>
                      <a:pt x="126683" y="216941"/>
                    </a:cubicBezTo>
                    <a:cubicBezTo>
                      <a:pt x="129270" y="209197"/>
                      <a:pt x="131857" y="201452"/>
                      <a:pt x="137030" y="191126"/>
                    </a:cubicBezTo>
                    <a:lnTo>
                      <a:pt x="170658" y="124004"/>
                    </a:lnTo>
                    <a:lnTo>
                      <a:pt x="212046" y="124004"/>
                    </a:lnTo>
                    <a:lnTo>
                      <a:pt x="137030" y="271155"/>
                    </a:lnTo>
                    <a:lnTo>
                      <a:pt x="95642" y="271155"/>
                    </a:lnTo>
                    <a:lnTo>
                      <a:pt x="80122" y="152402"/>
                    </a:lnTo>
                    <a:lnTo>
                      <a:pt x="118923" y="175636"/>
                    </a:lnTo>
                    <a:close/>
                    <a:moveTo>
                      <a:pt x="338667" y="121524"/>
                    </a:moveTo>
                    <a:cubicBezTo>
                      <a:pt x="351573" y="121524"/>
                      <a:pt x="364479" y="124104"/>
                      <a:pt x="372222" y="129264"/>
                    </a:cubicBezTo>
                    <a:lnTo>
                      <a:pt x="377384" y="129264"/>
                    </a:lnTo>
                    <a:lnTo>
                      <a:pt x="364479" y="162802"/>
                    </a:lnTo>
                    <a:lnTo>
                      <a:pt x="359316" y="160222"/>
                    </a:lnTo>
                    <a:cubicBezTo>
                      <a:pt x="359316" y="160222"/>
                      <a:pt x="348992" y="155062"/>
                      <a:pt x="336086" y="155062"/>
                    </a:cubicBezTo>
                    <a:cubicBezTo>
                      <a:pt x="325762" y="155062"/>
                      <a:pt x="320599" y="160222"/>
                      <a:pt x="320599" y="165381"/>
                    </a:cubicBezTo>
                    <a:cubicBezTo>
                      <a:pt x="320599" y="170541"/>
                      <a:pt x="325762" y="175701"/>
                      <a:pt x="336086" y="180860"/>
                    </a:cubicBezTo>
                    <a:cubicBezTo>
                      <a:pt x="356735" y="191180"/>
                      <a:pt x="367060" y="204079"/>
                      <a:pt x="367060" y="222138"/>
                    </a:cubicBezTo>
                    <a:cubicBezTo>
                      <a:pt x="367060" y="250516"/>
                      <a:pt x="343829" y="271155"/>
                      <a:pt x="307694" y="271155"/>
                    </a:cubicBezTo>
                    <a:cubicBezTo>
                      <a:pt x="289626" y="271155"/>
                      <a:pt x="274139" y="268575"/>
                      <a:pt x="263815" y="260836"/>
                    </a:cubicBezTo>
                    <a:lnTo>
                      <a:pt x="261234" y="258256"/>
                    </a:lnTo>
                    <a:lnTo>
                      <a:pt x="274139" y="227298"/>
                    </a:lnTo>
                    <a:lnTo>
                      <a:pt x="279302" y="229878"/>
                    </a:lnTo>
                    <a:cubicBezTo>
                      <a:pt x="287045" y="235037"/>
                      <a:pt x="299950" y="237617"/>
                      <a:pt x="310275" y="237617"/>
                    </a:cubicBezTo>
                    <a:cubicBezTo>
                      <a:pt x="318018" y="237617"/>
                      <a:pt x="325762" y="235037"/>
                      <a:pt x="325762" y="227298"/>
                    </a:cubicBezTo>
                    <a:cubicBezTo>
                      <a:pt x="325762" y="222138"/>
                      <a:pt x="323180" y="216978"/>
                      <a:pt x="310275" y="211819"/>
                    </a:cubicBezTo>
                    <a:cubicBezTo>
                      <a:pt x="297369" y="201499"/>
                      <a:pt x="279302" y="191180"/>
                      <a:pt x="279302" y="170541"/>
                    </a:cubicBezTo>
                    <a:cubicBezTo>
                      <a:pt x="279302" y="142163"/>
                      <a:pt x="305113" y="121524"/>
                      <a:pt x="338667" y="121524"/>
                    </a:cubicBezTo>
                    <a:close/>
                    <a:moveTo>
                      <a:pt x="31024" y="33584"/>
                    </a:moveTo>
                    <a:lnTo>
                      <a:pt x="33609" y="359094"/>
                    </a:lnTo>
                    <a:lnTo>
                      <a:pt x="524821" y="359094"/>
                    </a:lnTo>
                    <a:lnTo>
                      <a:pt x="524821" y="33584"/>
                    </a:lnTo>
                    <a:close/>
                    <a:moveTo>
                      <a:pt x="31024" y="0"/>
                    </a:moveTo>
                    <a:lnTo>
                      <a:pt x="527406" y="0"/>
                    </a:lnTo>
                    <a:cubicBezTo>
                      <a:pt x="545504" y="0"/>
                      <a:pt x="558430" y="15500"/>
                      <a:pt x="558430" y="33584"/>
                    </a:cubicBezTo>
                    <a:lnTo>
                      <a:pt x="558430" y="359094"/>
                    </a:lnTo>
                    <a:cubicBezTo>
                      <a:pt x="558430" y="377178"/>
                      <a:pt x="545504" y="392678"/>
                      <a:pt x="527406" y="392678"/>
                    </a:cubicBezTo>
                    <a:lnTo>
                      <a:pt x="31024" y="392678"/>
                    </a:lnTo>
                    <a:cubicBezTo>
                      <a:pt x="15512" y="392678"/>
                      <a:pt x="0" y="377178"/>
                      <a:pt x="0" y="359094"/>
                    </a:cubicBezTo>
                    <a:lnTo>
                      <a:pt x="0" y="33584"/>
                    </a:lnTo>
                    <a:cubicBezTo>
                      <a:pt x="0" y="15500"/>
                      <a:pt x="15512" y="0"/>
                      <a:pt x="3102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grpSp>
          <p:nvGrpSpPr>
            <p:cNvPr id="77" name="îŝľïḍe"/>
            <p:cNvGrpSpPr/>
            <p:nvPr/>
          </p:nvGrpSpPr>
          <p:grpSpPr>
            <a:xfrm>
              <a:off x="7276415" y="4003775"/>
              <a:ext cx="450852" cy="450853"/>
              <a:chOff x="5841314" y="3419574"/>
              <a:chExt cx="450852" cy="450853"/>
            </a:xfrm>
          </p:grpSpPr>
          <p:sp>
            <p:nvSpPr>
              <p:cNvPr id="81" name="ïṧľíḋê"/>
              <p:cNvSpPr/>
              <p:nvPr/>
            </p:nvSpPr>
            <p:spPr bwMode="auto">
              <a:xfrm>
                <a:off x="5841314" y="3419574"/>
                <a:ext cx="450852" cy="450853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noFill/>
                <a:round/>
              </a:ln>
            </p:spPr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2" name="iṧlïḑé"/>
              <p:cNvSpPr/>
              <p:nvPr/>
            </p:nvSpPr>
            <p:spPr bwMode="auto">
              <a:xfrm>
                <a:off x="5953930" y="3514790"/>
                <a:ext cx="225616" cy="260417"/>
              </a:xfrm>
              <a:custGeom>
                <a:avLst/>
                <a:gdLst>
                  <a:gd name="connsiteX0" fmla="*/ 364492 w 525642"/>
                  <a:gd name="connsiteY0" fmla="*/ 201148 h 606722"/>
                  <a:gd name="connsiteX1" fmla="*/ 378547 w 525642"/>
                  <a:gd name="connsiteY1" fmla="*/ 215723 h 606722"/>
                  <a:gd name="connsiteX2" fmla="*/ 374010 w 525642"/>
                  <a:gd name="connsiteY2" fmla="*/ 448744 h 606722"/>
                  <a:gd name="connsiteX3" fmla="*/ 359777 w 525642"/>
                  <a:gd name="connsiteY3" fmla="*/ 462697 h 606722"/>
                  <a:gd name="connsiteX4" fmla="*/ 359510 w 525642"/>
                  <a:gd name="connsiteY4" fmla="*/ 462697 h 606722"/>
                  <a:gd name="connsiteX5" fmla="*/ 345455 w 525642"/>
                  <a:gd name="connsiteY5" fmla="*/ 448211 h 606722"/>
                  <a:gd name="connsiteX6" fmla="*/ 349992 w 525642"/>
                  <a:gd name="connsiteY6" fmla="*/ 215190 h 606722"/>
                  <a:gd name="connsiteX7" fmla="*/ 364492 w 525642"/>
                  <a:gd name="connsiteY7" fmla="*/ 201148 h 606722"/>
                  <a:gd name="connsiteX8" fmla="*/ 262847 w 525642"/>
                  <a:gd name="connsiteY8" fmla="*/ 201112 h 606722"/>
                  <a:gd name="connsiteX9" fmla="*/ 277181 w 525642"/>
                  <a:gd name="connsiteY9" fmla="*/ 215422 h 606722"/>
                  <a:gd name="connsiteX10" fmla="*/ 277181 w 525642"/>
                  <a:gd name="connsiteY10" fmla="*/ 448477 h 606722"/>
                  <a:gd name="connsiteX11" fmla="*/ 262847 w 525642"/>
                  <a:gd name="connsiteY11" fmla="*/ 462698 h 606722"/>
                  <a:gd name="connsiteX12" fmla="*/ 248602 w 525642"/>
                  <a:gd name="connsiteY12" fmla="*/ 448477 h 606722"/>
                  <a:gd name="connsiteX13" fmla="*/ 248602 w 525642"/>
                  <a:gd name="connsiteY13" fmla="*/ 215422 h 606722"/>
                  <a:gd name="connsiteX14" fmla="*/ 262847 w 525642"/>
                  <a:gd name="connsiteY14" fmla="*/ 201112 h 606722"/>
                  <a:gd name="connsiteX15" fmla="*/ 161210 w 525642"/>
                  <a:gd name="connsiteY15" fmla="*/ 201112 h 606722"/>
                  <a:gd name="connsiteX16" fmla="*/ 161566 w 525642"/>
                  <a:gd name="connsiteY16" fmla="*/ 201112 h 606722"/>
                  <a:gd name="connsiteX17" fmla="*/ 175807 w 525642"/>
                  <a:gd name="connsiteY17" fmla="*/ 215156 h 606722"/>
                  <a:gd name="connsiteX18" fmla="*/ 180257 w 525642"/>
                  <a:gd name="connsiteY18" fmla="*/ 448210 h 606722"/>
                  <a:gd name="connsiteX19" fmla="*/ 166283 w 525642"/>
                  <a:gd name="connsiteY19" fmla="*/ 462698 h 606722"/>
                  <a:gd name="connsiteX20" fmla="*/ 166016 w 525642"/>
                  <a:gd name="connsiteY20" fmla="*/ 462698 h 606722"/>
                  <a:gd name="connsiteX21" fmla="*/ 151686 w 525642"/>
                  <a:gd name="connsiteY21" fmla="*/ 448743 h 606722"/>
                  <a:gd name="connsiteX22" fmla="*/ 147236 w 525642"/>
                  <a:gd name="connsiteY22" fmla="*/ 215689 h 606722"/>
                  <a:gd name="connsiteX23" fmla="*/ 161210 w 525642"/>
                  <a:gd name="connsiteY23" fmla="*/ 201112 h 606722"/>
                  <a:gd name="connsiteX24" fmla="*/ 69421 w 525642"/>
                  <a:gd name="connsiteY24" fmla="*/ 85760 h 606722"/>
                  <a:gd name="connsiteX25" fmla="*/ 87488 w 525642"/>
                  <a:gd name="connsiteY25" fmla="*/ 554288 h 606722"/>
                  <a:gd name="connsiteX26" fmla="*/ 112231 w 525642"/>
                  <a:gd name="connsiteY26" fmla="*/ 578106 h 606722"/>
                  <a:gd name="connsiteX27" fmla="*/ 413411 w 525642"/>
                  <a:gd name="connsiteY27" fmla="*/ 578106 h 606722"/>
                  <a:gd name="connsiteX28" fmla="*/ 438243 w 525642"/>
                  <a:gd name="connsiteY28" fmla="*/ 554288 h 606722"/>
                  <a:gd name="connsiteX29" fmla="*/ 456221 w 525642"/>
                  <a:gd name="connsiteY29" fmla="*/ 85760 h 606722"/>
                  <a:gd name="connsiteX30" fmla="*/ 206216 w 525642"/>
                  <a:gd name="connsiteY30" fmla="*/ 28527 h 606722"/>
                  <a:gd name="connsiteX31" fmla="*/ 206216 w 525642"/>
                  <a:gd name="connsiteY31" fmla="*/ 57144 h 606722"/>
                  <a:gd name="connsiteX32" fmla="*/ 319515 w 525642"/>
                  <a:gd name="connsiteY32" fmla="*/ 57144 h 606722"/>
                  <a:gd name="connsiteX33" fmla="*/ 319515 w 525642"/>
                  <a:gd name="connsiteY33" fmla="*/ 28527 h 606722"/>
                  <a:gd name="connsiteX34" fmla="*/ 206038 w 525642"/>
                  <a:gd name="connsiteY34" fmla="*/ 0 h 606722"/>
                  <a:gd name="connsiteX35" fmla="*/ 319693 w 525642"/>
                  <a:gd name="connsiteY35" fmla="*/ 0 h 606722"/>
                  <a:gd name="connsiteX36" fmla="*/ 348084 w 525642"/>
                  <a:gd name="connsiteY36" fmla="*/ 28350 h 606722"/>
                  <a:gd name="connsiteX37" fmla="*/ 348084 w 525642"/>
                  <a:gd name="connsiteY37" fmla="*/ 57144 h 606722"/>
                  <a:gd name="connsiteX38" fmla="*/ 511402 w 525642"/>
                  <a:gd name="connsiteY38" fmla="*/ 57144 h 606722"/>
                  <a:gd name="connsiteX39" fmla="*/ 525642 w 525642"/>
                  <a:gd name="connsiteY39" fmla="*/ 71452 h 606722"/>
                  <a:gd name="connsiteX40" fmla="*/ 511402 w 525642"/>
                  <a:gd name="connsiteY40" fmla="*/ 85671 h 606722"/>
                  <a:gd name="connsiteX41" fmla="*/ 484879 w 525642"/>
                  <a:gd name="connsiteY41" fmla="*/ 85671 h 606722"/>
                  <a:gd name="connsiteX42" fmla="*/ 466812 w 525642"/>
                  <a:gd name="connsiteY42" fmla="*/ 555444 h 606722"/>
                  <a:gd name="connsiteX43" fmla="*/ 413411 w 525642"/>
                  <a:gd name="connsiteY43" fmla="*/ 606722 h 606722"/>
                  <a:gd name="connsiteX44" fmla="*/ 112231 w 525642"/>
                  <a:gd name="connsiteY44" fmla="*/ 606722 h 606722"/>
                  <a:gd name="connsiteX45" fmla="*/ 58919 w 525642"/>
                  <a:gd name="connsiteY45" fmla="*/ 555444 h 606722"/>
                  <a:gd name="connsiteX46" fmla="*/ 40852 w 525642"/>
                  <a:gd name="connsiteY46" fmla="*/ 85760 h 606722"/>
                  <a:gd name="connsiteX47" fmla="*/ 14329 w 525642"/>
                  <a:gd name="connsiteY47" fmla="*/ 85760 h 606722"/>
                  <a:gd name="connsiteX48" fmla="*/ 0 w 525642"/>
                  <a:gd name="connsiteY48" fmla="*/ 71452 h 606722"/>
                  <a:gd name="connsiteX49" fmla="*/ 14329 w 525642"/>
                  <a:gd name="connsiteY49" fmla="*/ 57144 h 606722"/>
                  <a:gd name="connsiteX50" fmla="*/ 177647 w 525642"/>
                  <a:gd name="connsiteY50" fmla="*/ 57144 h 606722"/>
                  <a:gd name="connsiteX51" fmla="*/ 177647 w 525642"/>
                  <a:gd name="connsiteY51" fmla="*/ 28350 h 606722"/>
                  <a:gd name="connsiteX52" fmla="*/ 206038 w 525642"/>
                  <a:gd name="connsiteY52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525642" h="606722">
                    <a:moveTo>
                      <a:pt x="364492" y="201148"/>
                    </a:moveTo>
                    <a:cubicBezTo>
                      <a:pt x="372409" y="201326"/>
                      <a:pt x="378725" y="207813"/>
                      <a:pt x="378547" y="215723"/>
                    </a:cubicBezTo>
                    <a:lnTo>
                      <a:pt x="374010" y="448744"/>
                    </a:lnTo>
                    <a:cubicBezTo>
                      <a:pt x="373921" y="456565"/>
                      <a:pt x="367516" y="462697"/>
                      <a:pt x="359777" y="462697"/>
                    </a:cubicBezTo>
                    <a:cubicBezTo>
                      <a:pt x="359688" y="462697"/>
                      <a:pt x="359599" y="462697"/>
                      <a:pt x="359510" y="462697"/>
                    </a:cubicBezTo>
                    <a:cubicBezTo>
                      <a:pt x="351593" y="462608"/>
                      <a:pt x="345277" y="456032"/>
                      <a:pt x="345455" y="448211"/>
                    </a:cubicBezTo>
                    <a:lnTo>
                      <a:pt x="349992" y="215190"/>
                    </a:lnTo>
                    <a:cubicBezTo>
                      <a:pt x="350081" y="207280"/>
                      <a:pt x="356664" y="200970"/>
                      <a:pt x="364492" y="201148"/>
                    </a:cubicBezTo>
                    <a:close/>
                    <a:moveTo>
                      <a:pt x="262847" y="201112"/>
                    </a:moveTo>
                    <a:cubicBezTo>
                      <a:pt x="270771" y="201112"/>
                      <a:pt x="277181" y="207512"/>
                      <a:pt x="277181" y="215422"/>
                    </a:cubicBezTo>
                    <a:lnTo>
                      <a:pt x="277181" y="448477"/>
                    </a:lnTo>
                    <a:cubicBezTo>
                      <a:pt x="277181" y="456387"/>
                      <a:pt x="270771" y="462698"/>
                      <a:pt x="262847" y="462698"/>
                    </a:cubicBezTo>
                    <a:cubicBezTo>
                      <a:pt x="255012" y="462698"/>
                      <a:pt x="248602" y="456387"/>
                      <a:pt x="248602" y="448477"/>
                    </a:cubicBezTo>
                    <a:lnTo>
                      <a:pt x="248602" y="215422"/>
                    </a:lnTo>
                    <a:cubicBezTo>
                      <a:pt x="248602" y="207512"/>
                      <a:pt x="255012" y="201112"/>
                      <a:pt x="262847" y="201112"/>
                    </a:cubicBezTo>
                    <a:close/>
                    <a:moveTo>
                      <a:pt x="161210" y="201112"/>
                    </a:moveTo>
                    <a:cubicBezTo>
                      <a:pt x="161299" y="201112"/>
                      <a:pt x="161388" y="201112"/>
                      <a:pt x="161566" y="201112"/>
                    </a:cubicBezTo>
                    <a:cubicBezTo>
                      <a:pt x="169309" y="201112"/>
                      <a:pt x="175629" y="207334"/>
                      <a:pt x="175807" y="215156"/>
                    </a:cubicBezTo>
                    <a:lnTo>
                      <a:pt x="180257" y="448210"/>
                    </a:lnTo>
                    <a:cubicBezTo>
                      <a:pt x="180435" y="456032"/>
                      <a:pt x="174205" y="462609"/>
                      <a:pt x="166283" y="462698"/>
                    </a:cubicBezTo>
                    <a:cubicBezTo>
                      <a:pt x="166194" y="462698"/>
                      <a:pt x="166105" y="462698"/>
                      <a:pt x="166016" y="462698"/>
                    </a:cubicBezTo>
                    <a:cubicBezTo>
                      <a:pt x="158273" y="462698"/>
                      <a:pt x="151864" y="456565"/>
                      <a:pt x="151686" y="448743"/>
                    </a:cubicBezTo>
                    <a:lnTo>
                      <a:pt x="147236" y="215689"/>
                    </a:lnTo>
                    <a:cubicBezTo>
                      <a:pt x="147058" y="207778"/>
                      <a:pt x="153377" y="201290"/>
                      <a:pt x="161210" y="201112"/>
                    </a:cubicBezTo>
                    <a:close/>
                    <a:moveTo>
                      <a:pt x="69421" y="85760"/>
                    </a:moveTo>
                    <a:lnTo>
                      <a:pt x="87488" y="554288"/>
                    </a:lnTo>
                    <a:cubicBezTo>
                      <a:pt x="88022" y="567708"/>
                      <a:pt x="98881" y="578106"/>
                      <a:pt x="112231" y="578106"/>
                    </a:cubicBezTo>
                    <a:lnTo>
                      <a:pt x="413411" y="578106"/>
                    </a:lnTo>
                    <a:cubicBezTo>
                      <a:pt x="426850" y="578106"/>
                      <a:pt x="437709" y="567708"/>
                      <a:pt x="438243" y="554288"/>
                    </a:cubicBezTo>
                    <a:lnTo>
                      <a:pt x="456221" y="85760"/>
                    </a:lnTo>
                    <a:close/>
                    <a:moveTo>
                      <a:pt x="206216" y="28527"/>
                    </a:moveTo>
                    <a:lnTo>
                      <a:pt x="206216" y="57144"/>
                    </a:lnTo>
                    <a:lnTo>
                      <a:pt x="319515" y="57144"/>
                    </a:lnTo>
                    <a:lnTo>
                      <a:pt x="319515" y="28527"/>
                    </a:lnTo>
                    <a:close/>
                    <a:moveTo>
                      <a:pt x="206038" y="0"/>
                    </a:moveTo>
                    <a:lnTo>
                      <a:pt x="319693" y="0"/>
                    </a:lnTo>
                    <a:cubicBezTo>
                      <a:pt x="335357" y="0"/>
                      <a:pt x="348084" y="12708"/>
                      <a:pt x="348084" y="28350"/>
                    </a:cubicBezTo>
                    <a:lnTo>
                      <a:pt x="348084" y="57144"/>
                    </a:lnTo>
                    <a:lnTo>
                      <a:pt x="511402" y="57144"/>
                    </a:lnTo>
                    <a:cubicBezTo>
                      <a:pt x="519234" y="57144"/>
                      <a:pt x="525642" y="63543"/>
                      <a:pt x="525642" y="71452"/>
                    </a:cubicBezTo>
                    <a:cubicBezTo>
                      <a:pt x="525642" y="79362"/>
                      <a:pt x="519234" y="85671"/>
                      <a:pt x="511402" y="85671"/>
                    </a:cubicBezTo>
                    <a:lnTo>
                      <a:pt x="484879" y="85671"/>
                    </a:lnTo>
                    <a:lnTo>
                      <a:pt x="466812" y="555444"/>
                    </a:lnTo>
                    <a:cubicBezTo>
                      <a:pt x="465655" y="584149"/>
                      <a:pt x="442248" y="606722"/>
                      <a:pt x="413411" y="606722"/>
                    </a:cubicBezTo>
                    <a:lnTo>
                      <a:pt x="112231" y="606722"/>
                    </a:lnTo>
                    <a:cubicBezTo>
                      <a:pt x="83483" y="606722"/>
                      <a:pt x="59987" y="584149"/>
                      <a:pt x="58919" y="555444"/>
                    </a:cubicBezTo>
                    <a:lnTo>
                      <a:pt x="40852" y="85760"/>
                    </a:lnTo>
                    <a:lnTo>
                      <a:pt x="14329" y="85760"/>
                    </a:lnTo>
                    <a:cubicBezTo>
                      <a:pt x="6408" y="85760"/>
                      <a:pt x="0" y="79362"/>
                      <a:pt x="0" y="71452"/>
                    </a:cubicBezTo>
                    <a:cubicBezTo>
                      <a:pt x="0" y="63543"/>
                      <a:pt x="6408" y="57144"/>
                      <a:pt x="14329" y="57144"/>
                    </a:cubicBezTo>
                    <a:lnTo>
                      <a:pt x="177647" y="57144"/>
                    </a:lnTo>
                    <a:lnTo>
                      <a:pt x="177647" y="28350"/>
                    </a:lnTo>
                    <a:cubicBezTo>
                      <a:pt x="177647" y="12708"/>
                      <a:pt x="190374" y="0"/>
                      <a:pt x="20603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grpSp>
          <p:nvGrpSpPr>
            <p:cNvPr id="78" name="íšliḑé"/>
            <p:cNvGrpSpPr/>
            <p:nvPr/>
          </p:nvGrpSpPr>
          <p:grpSpPr>
            <a:xfrm>
              <a:off x="8857953" y="4459652"/>
              <a:ext cx="450852" cy="450853"/>
              <a:chOff x="7422853" y="3875451"/>
              <a:chExt cx="450852" cy="450853"/>
            </a:xfrm>
          </p:grpSpPr>
          <p:sp>
            <p:nvSpPr>
              <p:cNvPr id="79" name="iš1iďè"/>
              <p:cNvSpPr/>
              <p:nvPr/>
            </p:nvSpPr>
            <p:spPr bwMode="auto">
              <a:xfrm>
                <a:off x="7422853" y="3875451"/>
                <a:ext cx="450852" cy="450853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noFill/>
                <a:round/>
              </a:ln>
            </p:spPr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0" name="iṥ1iḋè"/>
              <p:cNvSpPr/>
              <p:nvPr/>
            </p:nvSpPr>
            <p:spPr bwMode="auto">
              <a:xfrm>
                <a:off x="7519495" y="3974605"/>
                <a:ext cx="257566" cy="252544"/>
              </a:xfrm>
              <a:custGeom>
                <a:avLst/>
                <a:gdLst>
                  <a:gd name="T0" fmla="*/ 1312 w 1990"/>
                  <a:gd name="T1" fmla="*/ 1552 h 1954"/>
                  <a:gd name="T2" fmla="*/ 291 w 1990"/>
                  <a:gd name="T3" fmla="*/ 1746 h 1954"/>
                  <a:gd name="T4" fmla="*/ 0 w 1990"/>
                  <a:gd name="T5" fmla="*/ 540 h 1954"/>
                  <a:gd name="T6" fmla="*/ 515 w 1990"/>
                  <a:gd name="T7" fmla="*/ 249 h 1954"/>
                  <a:gd name="T8" fmla="*/ 1205 w 1990"/>
                  <a:gd name="T9" fmla="*/ 0 h 1954"/>
                  <a:gd name="T10" fmla="*/ 1496 w 1990"/>
                  <a:gd name="T11" fmla="*/ 489 h 1954"/>
                  <a:gd name="T12" fmla="*/ 1413 w 1990"/>
                  <a:gd name="T13" fmla="*/ 291 h 1954"/>
                  <a:gd name="T14" fmla="*/ 802 w 1990"/>
                  <a:gd name="T15" fmla="*/ 83 h 1954"/>
                  <a:gd name="T16" fmla="*/ 1039 w 1990"/>
                  <a:gd name="T17" fmla="*/ 249 h 1954"/>
                  <a:gd name="T18" fmla="*/ 1243 w 1990"/>
                  <a:gd name="T19" fmla="*/ 499 h 1954"/>
                  <a:gd name="T20" fmla="*/ 291 w 1990"/>
                  <a:gd name="T21" fmla="*/ 333 h 1954"/>
                  <a:gd name="T22" fmla="*/ 83 w 1990"/>
                  <a:gd name="T23" fmla="*/ 1455 h 1954"/>
                  <a:gd name="T24" fmla="*/ 1039 w 1990"/>
                  <a:gd name="T25" fmla="*/ 1663 h 1954"/>
                  <a:gd name="T26" fmla="*/ 1641 w 1990"/>
                  <a:gd name="T27" fmla="*/ 1453 h 1954"/>
                  <a:gd name="T28" fmla="*/ 1138 w 1990"/>
                  <a:gd name="T29" fmla="*/ 583 h 1954"/>
                  <a:gd name="T30" fmla="*/ 1641 w 1990"/>
                  <a:gd name="T31" fmla="*/ 1453 h 1954"/>
                  <a:gd name="T32" fmla="*/ 1752 w 1990"/>
                  <a:gd name="T33" fmla="*/ 809 h 1954"/>
                  <a:gd name="T34" fmla="*/ 1026 w 1990"/>
                  <a:gd name="T35" fmla="*/ 1228 h 1954"/>
                  <a:gd name="T36" fmla="*/ 1767 w 1990"/>
                  <a:gd name="T37" fmla="*/ 1422 h 1954"/>
                  <a:gd name="T38" fmla="*/ 1717 w 1990"/>
                  <a:gd name="T39" fmla="*/ 1835 h 1954"/>
                  <a:gd name="T40" fmla="*/ 1767 w 1990"/>
                  <a:gd name="T41" fmla="*/ 1422 h 1954"/>
                  <a:gd name="T42" fmla="*/ 1739 w 1990"/>
                  <a:gd name="T43" fmla="*/ 1874 h 1954"/>
                  <a:gd name="T44" fmla="*/ 1956 w 1990"/>
                  <a:gd name="T45" fmla="*/ 1749 h 1954"/>
                  <a:gd name="T46" fmla="*/ 249 w 1990"/>
                  <a:gd name="T47" fmla="*/ 551 h 1954"/>
                  <a:gd name="T48" fmla="*/ 803 w 1990"/>
                  <a:gd name="T49" fmla="*/ 613 h 1954"/>
                  <a:gd name="T50" fmla="*/ 675 w 1990"/>
                  <a:gd name="T51" fmla="*/ 828 h 1954"/>
                  <a:gd name="T52" fmla="*/ 249 w 1990"/>
                  <a:gd name="T53" fmla="*/ 890 h 1954"/>
                  <a:gd name="T54" fmla="*/ 675 w 1990"/>
                  <a:gd name="T55" fmla="*/ 828 h 1954"/>
                  <a:gd name="T56" fmla="*/ 675 w 1990"/>
                  <a:gd name="T57" fmla="*/ 1167 h 1954"/>
                  <a:gd name="T58" fmla="*/ 249 w 1990"/>
                  <a:gd name="T59" fmla="*/ 1105 h 1954"/>
                  <a:gd name="T60" fmla="*/ 249 w 1990"/>
                  <a:gd name="T61" fmla="*/ 1444 h 1954"/>
                  <a:gd name="T62" fmla="*/ 803 w 1990"/>
                  <a:gd name="T63" fmla="*/ 1382 h 1954"/>
                  <a:gd name="T64" fmla="*/ 249 w 1990"/>
                  <a:gd name="T65" fmla="*/ 1444 h 1954"/>
                  <a:gd name="T66" fmla="*/ 1179 w 1990"/>
                  <a:gd name="T67" fmla="*/ 961 h 1954"/>
                  <a:gd name="T68" fmla="*/ 1300 w 1990"/>
                  <a:gd name="T69" fmla="*/ 1219 h 1954"/>
                  <a:gd name="T70" fmla="*/ 1604 w 1990"/>
                  <a:gd name="T71" fmla="*/ 858 h 1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90" h="1954">
                    <a:moveTo>
                      <a:pt x="1231" y="1534"/>
                    </a:moveTo>
                    <a:cubicBezTo>
                      <a:pt x="1258" y="1542"/>
                      <a:pt x="1285" y="1548"/>
                      <a:pt x="1312" y="1552"/>
                    </a:cubicBezTo>
                    <a:cubicBezTo>
                      <a:pt x="1272" y="1665"/>
                      <a:pt x="1165" y="1746"/>
                      <a:pt x="1039" y="1746"/>
                    </a:cubicBezTo>
                    <a:lnTo>
                      <a:pt x="291" y="1746"/>
                    </a:lnTo>
                    <a:cubicBezTo>
                      <a:pt x="131" y="1746"/>
                      <a:pt x="0" y="1615"/>
                      <a:pt x="0" y="1455"/>
                    </a:cubicBezTo>
                    <a:lnTo>
                      <a:pt x="0" y="540"/>
                    </a:lnTo>
                    <a:cubicBezTo>
                      <a:pt x="0" y="380"/>
                      <a:pt x="131" y="249"/>
                      <a:pt x="291" y="249"/>
                    </a:cubicBezTo>
                    <a:lnTo>
                      <a:pt x="515" y="249"/>
                    </a:lnTo>
                    <a:cubicBezTo>
                      <a:pt x="535" y="109"/>
                      <a:pt x="656" y="0"/>
                      <a:pt x="802" y="0"/>
                    </a:cubicBezTo>
                    <a:lnTo>
                      <a:pt x="1205" y="0"/>
                    </a:lnTo>
                    <a:cubicBezTo>
                      <a:pt x="1366" y="0"/>
                      <a:pt x="1496" y="131"/>
                      <a:pt x="1496" y="291"/>
                    </a:cubicBezTo>
                    <a:lnTo>
                      <a:pt x="1496" y="489"/>
                    </a:lnTo>
                    <a:cubicBezTo>
                      <a:pt x="1469" y="484"/>
                      <a:pt x="1441" y="480"/>
                      <a:pt x="1413" y="479"/>
                    </a:cubicBezTo>
                    <a:lnTo>
                      <a:pt x="1413" y="291"/>
                    </a:lnTo>
                    <a:cubicBezTo>
                      <a:pt x="1413" y="176"/>
                      <a:pt x="1320" y="83"/>
                      <a:pt x="1205" y="83"/>
                    </a:cubicBezTo>
                    <a:lnTo>
                      <a:pt x="802" y="83"/>
                    </a:lnTo>
                    <a:cubicBezTo>
                      <a:pt x="701" y="83"/>
                      <a:pt x="617" y="155"/>
                      <a:pt x="598" y="249"/>
                    </a:cubicBezTo>
                    <a:lnTo>
                      <a:pt x="1039" y="249"/>
                    </a:lnTo>
                    <a:cubicBezTo>
                      <a:pt x="1180" y="249"/>
                      <a:pt x="1297" y="349"/>
                      <a:pt x="1324" y="482"/>
                    </a:cubicBezTo>
                    <a:cubicBezTo>
                      <a:pt x="1297" y="485"/>
                      <a:pt x="1270" y="491"/>
                      <a:pt x="1243" y="499"/>
                    </a:cubicBezTo>
                    <a:cubicBezTo>
                      <a:pt x="1224" y="404"/>
                      <a:pt x="1140" y="333"/>
                      <a:pt x="1039" y="333"/>
                    </a:cubicBezTo>
                    <a:lnTo>
                      <a:pt x="291" y="333"/>
                    </a:lnTo>
                    <a:cubicBezTo>
                      <a:pt x="177" y="333"/>
                      <a:pt x="83" y="426"/>
                      <a:pt x="83" y="540"/>
                    </a:cubicBezTo>
                    <a:lnTo>
                      <a:pt x="83" y="1455"/>
                    </a:lnTo>
                    <a:cubicBezTo>
                      <a:pt x="83" y="1569"/>
                      <a:pt x="177" y="1663"/>
                      <a:pt x="291" y="1663"/>
                    </a:cubicBezTo>
                    <a:lnTo>
                      <a:pt x="1039" y="1663"/>
                    </a:lnTo>
                    <a:cubicBezTo>
                      <a:pt x="1126" y="1663"/>
                      <a:pt x="1200" y="1609"/>
                      <a:pt x="1231" y="1534"/>
                    </a:cubicBezTo>
                    <a:close/>
                    <a:moveTo>
                      <a:pt x="1641" y="1453"/>
                    </a:moveTo>
                    <a:cubicBezTo>
                      <a:pt x="1401" y="1591"/>
                      <a:pt x="1093" y="1509"/>
                      <a:pt x="955" y="1269"/>
                    </a:cubicBezTo>
                    <a:cubicBezTo>
                      <a:pt x="816" y="1029"/>
                      <a:pt x="899" y="722"/>
                      <a:pt x="1138" y="583"/>
                    </a:cubicBezTo>
                    <a:cubicBezTo>
                      <a:pt x="1378" y="445"/>
                      <a:pt x="1686" y="527"/>
                      <a:pt x="1824" y="767"/>
                    </a:cubicBezTo>
                    <a:cubicBezTo>
                      <a:pt x="1963" y="1007"/>
                      <a:pt x="1880" y="1314"/>
                      <a:pt x="1641" y="1453"/>
                    </a:cubicBezTo>
                    <a:close/>
                    <a:moveTo>
                      <a:pt x="1599" y="1381"/>
                    </a:moveTo>
                    <a:cubicBezTo>
                      <a:pt x="1799" y="1266"/>
                      <a:pt x="1868" y="1009"/>
                      <a:pt x="1752" y="809"/>
                    </a:cubicBezTo>
                    <a:cubicBezTo>
                      <a:pt x="1637" y="608"/>
                      <a:pt x="1380" y="539"/>
                      <a:pt x="1180" y="655"/>
                    </a:cubicBezTo>
                    <a:cubicBezTo>
                      <a:pt x="980" y="771"/>
                      <a:pt x="911" y="1027"/>
                      <a:pt x="1026" y="1228"/>
                    </a:cubicBezTo>
                    <a:cubicBezTo>
                      <a:pt x="1142" y="1428"/>
                      <a:pt x="1399" y="1497"/>
                      <a:pt x="1599" y="1381"/>
                    </a:cubicBezTo>
                    <a:close/>
                    <a:moveTo>
                      <a:pt x="1767" y="1422"/>
                    </a:moveTo>
                    <a:lnTo>
                      <a:pt x="1551" y="1547"/>
                    </a:lnTo>
                    <a:lnTo>
                      <a:pt x="1717" y="1835"/>
                    </a:lnTo>
                    <a:lnTo>
                      <a:pt x="1933" y="1710"/>
                    </a:lnTo>
                    <a:lnTo>
                      <a:pt x="1767" y="1422"/>
                    </a:lnTo>
                    <a:close/>
                    <a:moveTo>
                      <a:pt x="1956" y="1749"/>
                    </a:moveTo>
                    <a:lnTo>
                      <a:pt x="1739" y="1874"/>
                    </a:lnTo>
                    <a:cubicBezTo>
                      <a:pt x="1774" y="1934"/>
                      <a:pt x="1850" y="1954"/>
                      <a:pt x="1910" y="1919"/>
                    </a:cubicBezTo>
                    <a:cubicBezTo>
                      <a:pt x="1969" y="1885"/>
                      <a:pt x="1990" y="1809"/>
                      <a:pt x="1956" y="1749"/>
                    </a:cubicBezTo>
                    <a:close/>
                    <a:moveTo>
                      <a:pt x="803" y="551"/>
                    </a:moveTo>
                    <a:lnTo>
                      <a:pt x="249" y="551"/>
                    </a:lnTo>
                    <a:lnTo>
                      <a:pt x="249" y="613"/>
                    </a:lnTo>
                    <a:lnTo>
                      <a:pt x="803" y="613"/>
                    </a:lnTo>
                    <a:lnTo>
                      <a:pt x="803" y="551"/>
                    </a:lnTo>
                    <a:close/>
                    <a:moveTo>
                      <a:pt x="675" y="828"/>
                    </a:moveTo>
                    <a:lnTo>
                      <a:pt x="249" y="828"/>
                    </a:lnTo>
                    <a:lnTo>
                      <a:pt x="249" y="890"/>
                    </a:lnTo>
                    <a:lnTo>
                      <a:pt x="675" y="890"/>
                    </a:lnTo>
                    <a:lnTo>
                      <a:pt x="675" y="828"/>
                    </a:lnTo>
                    <a:close/>
                    <a:moveTo>
                      <a:pt x="249" y="1167"/>
                    </a:moveTo>
                    <a:lnTo>
                      <a:pt x="675" y="1167"/>
                    </a:lnTo>
                    <a:lnTo>
                      <a:pt x="675" y="1105"/>
                    </a:lnTo>
                    <a:lnTo>
                      <a:pt x="249" y="1105"/>
                    </a:lnTo>
                    <a:lnTo>
                      <a:pt x="249" y="1167"/>
                    </a:lnTo>
                    <a:close/>
                    <a:moveTo>
                      <a:pt x="249" y="1444"/>
                    </a:moveTo>
                    <a:lnTo>
                      <a:pt x="803" y="1444"/>
                    </a:lnTo>
                    <a:lnTo>
                      <a:pt x="803" y="1382"/>
                    </a:lnTo>
                    <a:lnTo>
                      <a:pt x="249" y="1382"/>
                    </a:lnTo>
                    <a:lnTo>
                      <a:pt x="249" y="1444"/>
                    </a:lnTo>
                    <a:close/>
                    <a:moveTo>
                      <a:pt x="1308" y="1105"/>
                    </a:moveTo>
                    <a:lnTo>
                      <a:pt x="1179" y="961"/>
                    </a:lnTo>
                    <a:lnTo>
                      <a:pt x="1118" y="1017"/>
                    </a:lnTo>
                    <a:lnTo>
                      <a:pt x="1300" y="1219"/>
                    </a:lnTo>
                    <a:lnTo>
                      <a:pt x="1657" y="922"/>
                    </a:lnTo>
                    <a:lnTo>
                      <a:pt x="1604" y="858"/>
                    </a:lnTo>
                    <a:lnTo>
                      <a:pt x="1308" y="110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</p:grpSp>
      <p:sp>
        <p:nvSpPr>
          <p:cNvPr id="91" name="文本框 184"/>
          <p:cNvSpPr txBox="1"/>
          <p:nvPr/>
        </p:nvSpPr>
        <p:spPr>
          <a:xfrm>
            <a:off x="2153091" y="3010812"/>
            <a:ext cx="1194740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2" name="文本框 185"/>
          <p:cNvSpPr txBox="1"/>
          <p:nvPr/>
        </p:nvSpPr>
        <p:spPr>
          <a:xfrm>
            <a:off x="3957175" y="1927947"/>
            <a:ext cx="1194740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3" name="文本框 186"/>
          <p:cNvSpPr txBox="1"/>
          <p:nvPr/>
        </p:nvSpPr>
        <p:spPr>
          <a:xfrm>
            <a:off x="5722911" y="2457343"/>
            <a:ext cx="1194740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4" name="文本框 187"/>
          <p:cNvSpPr txBox="1"/>
          <p:nvPr/>
        </p:nvSpPr>
        <p:spPr>
          <a:xfrm>
            <a:off x="7526535" y="3166625"/>
            <a:ext cx="1194740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5" name="文本框 188"/>
          <p:cNvSpPr txBox="1"/>
          <p:nvPr/>
        </p:nvSpPr>
        <p:spPr>
          <a:xfrm>
            <a:off x="9321983" y="3733525"/>
            <a:ext cx="1194740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6" name="文本框 189"/>
          <p:cNvSpPr txBox="1"/>
          <p:nvPr/>
        </p:nvSpPr>
        <p:spPr>
          <a:xfrm>
            <a:off x="9651415" y="5288317"/>
            <a:ext cx="1194740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7" name="文本框 190"/>
          <p:cNvSpPr txBox="1"/>
          <p:nvPr/>
        </p:nvSpPr>
        <p:spPr>
          <a:xfrm rot="16200000">
            <a:off x="975362" y="4617469"/>
            <a:ext cx="1194740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8" name="文本框 193"/>
          <p:cNvSpPr txBox="1"/>
          <p:nvPr/>
        </p:nvSpPr>
        <p:spPr>
          <a:xfrm>
            <a:off x="1742008" y="5580566"/>
            <a:ext cx="6979267" cy="82804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40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41" name="椭圆 40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2" name="直接连接符 41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本框 42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04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1777265" y="2524365"/>
            <a:ext cx="1440000" cy="1440000"/>
          </a:xfrm>
          <a:prstGeom prst="ellipse">
            <a:avLst/>
          </a:prstGeom>
          <a:noFill/>
          <a:ln w="28575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5355052" y="2524365"/>
            <a:ext cx="1440000" cy="1440000"/>
          </a:xfrm>
          <a:prstGeom prst="ellipse">
            <a:avLst/>
          </a:prstGeom>
          <a:noFill/>
          <a:ln w="28575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8974735" y="2524365"/>
            <a:ext cx="1440000" cy="144000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728789" y="4250213"/>
            <a:ext cx="1536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编辑标题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06155" y="5056247"/>
            <a:ext cx="3182221" cy="1101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666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46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</a:t>
            </a:r>
            <a:endParaRPr lang="en-US" altLang="zh-CN" sz="146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483942" y="5056247"/>
            <a:ext cx="3182221" cy="1101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666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46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</a:t>
            </a:r>
            <a:endParaRPr lang="en-US" altLang="zh-CN" sz="146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103624" y="5056247"/>
            <a:ext cx="3182221" cy="1101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666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46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</a:t>
            </a:r>
            <a:endParaRPr lang="en-US" altLang="zh-CN" sz="146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306576" y="4250213"/>
            <a:ext cx="1536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编辑标题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926259" y="4237878"/>
            <a:ext cx="1536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编辑标题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5" name="组合 14"/>
          <p:cNvGrpSpPr>
            <a:grpSpLocks noChangeAspect="1"/>
          </p:cNvGrpSpPr>
          <p:nvPr/>
        </p:nvGrpSpPr>
        <p:grpSpPr>
          <a:xfrm>
            <a:off x="2223360" y="2973287"/>
            <a:ext cx="547811" cy="542159"/>
            <a:chOff x="6967126" y="4092464"/>
            <a:chExt cx="453105" cy="448433"/>
          </a:xfrm>
          <a:solidFill>
            <a:schemeClr val="tx1">
              <a:lumMod val="65000"/>
              <a:lumOff val="35000"/>
            </a:schemeClr>
          </a:solidFill>
          <a:effectLst/>
        </p:grpSpPr>
        <p:sp>
          <p:nvSpPr>
            <p:cNvPr id="16" name="Freeform 136"/>
            <p:cNvSpPr/>
            <p:nvPr/>
          </p:nvSpPr>
          <p:spPr bwMode="auto">
            <a:xfrm>
              <a:off x="6967126" y="4343773"/>
              <a:ext cx="453105" cy="197124"/>
            </a:xfrm>
            <a:custGeom>
              <a:avLst/>
              <a:gdLst>
                <a:gd name="T0" fmla="*/ 103 w 205"/>
                <a:gd name="T1" fmla="*/ 19 h 89"/>
                <a:gd name="T2" fmla="*/ 47 w 205"/>
                <a:gd name="T3" fmla="*/ 0 h 89"/>
                <a:gd name="T4" fmla="*/ 0 w 205"/>
                <a:gd name="T5" fmla="*/ 0 h 89"/>
                <a:gd name="T6" fmla="*/ 0 w 205"/>
                <a:gd name="T7" fmla="*/ 67 h 89"/>
                <a:gd name="T8" fmla="*/ 22 w 205"/>
                <a:gd name="T9" fmla="*/ 89 h 89"/>
                <a:gd name="T10" fmla="*/ 183 w 205"/>
                <a:gd name="T11" fmla="*/ 89 h 89"/>
                <a:gd name="T12" fmla="*/ 205 w 205"/>
                <a:gd name="T13" fmla="*/ 67 h 89"/>
                <a:gd name="T14" fmla="*/ 205 w 205"/>
                <a:gd name="T15" fmla="*/ 0 h 89"/>
                <a:gd name="T16" fmla="*/ 158 w 205"/>
                <a:gd name="T17" fmla="*/ 0 h 89"/>
                <a:gd name="T18" fmla="*/ 103 w 205"/>
                <a:gd name="T19" fmla="*/ 1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5" h="89">
                  <a:moveTo>
                    <a:pt x="103" y="19"/>
                  </a:moveTo>
                  <a:cubicBezTo>
                    <a:pt x="82" y="19"/>
                    <a:pt x="62" y="12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9"/>
                    <a:pt x="10" y="89"/>
                    <a:pt x="22" y="89"/>
                  </a:cubicBezTo>
                  <a:cubicBezTo>
                    <a:pt x="183" y="89"/>
                    <a:pt x="183" y="89"/>
                    <a:pt x="183" y="89"/>
                  </a:cubicBezTo>
                  <a:cubicBezTo>
                    <a:pt x="195" y="89"/>
                    <a:pt x="205" y="79"/>
                    <a:pt x="205" y="67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43" y="12"/>
                    <a:pt x="124" y="19"/>
                    <a:pt x="103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ctr"/>
              <a:endParaRPr lang="zh-CN" altLang="en-US" sz="135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7" name="Freeform 137"/>
            <p:cNvSpPr>
              <a:spLocks noEditPoints="1"/>
            </p:cNvSpPr>
            <p:nvPr/>
          </p:nvSpPr>
          <p:spPr bwMode="auto">
            <a:xfrm>
              <a:off x="6967126" y="4092464"/>
              <a:ext cx="453105" cy="260652"/>
            </a:xfrm>
            <a:custGeom>
              <a:avLst/>
              <a:gdLst>
                <a:gd name="T0" fmla="*/ 183 w 205"/>
                <a:gd name="T1" fmla="*/ 42 h 118"/>
                <a:gd name="T2" fmla="*/ 180 w 205"/>
                <a:gd name="T3" fmla="*/ 42 h 118"/>
                <a:gd name="T4" fmla="*/ 154 w 205"/>
                <a:gd name="T5" fmla="*/ 42 h 118"/>
                <a:gd name="T6" fmla="*/ 154 w 205"/>
                <a:gd name="T7" fmla="*/ 22 h 118"/>
                <a:gd name="T8" fmla="*/ 132 w 205"/>
                <a:gd name="T9" fmla="*/ 0 h 118"/>
                <a:gd name="T10" fmla="*/ 73 w 205"/>
                <a:gd name="T11" fmla="*/ 0 h 118"/>
                <a:gd name="T12" fmla="*/ 51 w 205"/>
                <a:gd name="T13" fmla="*/ 22 h 118"/>
                <a:gd name="T14" fmla="*/ 51 w 205"/>
                <a:gd name="T15" fmla="*/ 42 h 118"/>
                <a:gd name="T16" fmla="*/ 25 w 205"/>
                <a:gd name="T17" fmla="*/ 42 h 118"/>
                <a:gd name="T18" fmla="*/ 22 w 205"/>
                <a:gd name="T19" fmla="*/ 42 h 118"/>
                <a:gd name="T20" fmla="*/ 0 w 205"/>
                <a:gd name="T21" fmla="*/ 64 h 118"/>
                <a:gd name="T22" fmla="*/ 0 w 205"/>
                <a:gd name="T23" fmla="*/ 101 h 118"/>
                <a:gd name="T24" fmla="*/ 54 w 205"/>
                <a:gd name="T25" fmla="*/ 101 h 118"/>
                <a:gd name="T26" fmla="*/ 103 w 205"/>
                <a:gd name="T27" fmla="*/ 118 h 118"/>
                <a:gd name="T28" fmla="*/ 151 w 205"/>
                <a:gd name="T29" fmla="*/ 101 h 118"/>
                <a:gd name="T30" fmla="*/ 205 w 205"/>
                <a:gd name="T31" fmla="*/ 101 h 118"/>
                <a:gd name="T32" fmla="*/ 205 w 205"/>
                <a:gd name="T33" fmla="*/ 64 h 118"/>
                <a:gd name="T34" fmla="*/ 183 w 205"/>
                <a:gd name="T35" fmla="*/ 42 h 118"/>
                <a:gd name="T36" fmla="*/ 67 w 205"/>
                <a:gd name="T37" fmla="*/ 26 h 118"/>
                <a:gd name="T38" fmla="*/ 67 w 205"/>
                <a:gd name="T39" fmla="*/ 22 h 118"/>
                <a:gd name="T40" fmla="*/ 73 w 205"/>
                <a:gd name="T41" fmla="*/ 17 h 118"/>
                <a:gd name="T42" fmla="*/ 132 w 205"/>
                <a:gd name="T43" fmla="*/ 17 h 118"/>
                <a:gd name="T44" fmla="*/ 138 w 205"/>
                <a:gd name="T45" fmla="*/ 22 h 118"/>
                <a:gd name="T46" fmla="*/ 138 w 205"/>
                <a:gd name="T47" fmla="*/ 26 h 118"/>
                <a:gd name="T48" fmla="*/ 138 w 205"/>
                <a:gd name="T49" fmla="*/ 42 h 118"/>
                <a:gd name="T50" fmla="*/ 67 w 205"/>
                <a:gd name="T51" fmla="*/ 42 h 118"/>
                <a:gd name="T52" fmla="*/ 67 w 205"/>
                <a:gd name="T53" fmla="*/ 26 h 118"/>
                <a:gd name="T54" fmla="*/ 101 w 205"/>
                <a:gd name="T55" fmla="*/ 101 h 118"/>
                <a:gd name="T56" fmla="*/ 85 w 205"/>
                <a:gd name="T57" fmla="*/ 86 h 118"/>
                <a:gd name="T58" fmla="*/ 101 w 205"/>
                <a:gd name="T59" fmla="*/ 70 h 118"/>
                <a:gd name="T60" fmla="*/ 117 w 205"/>
                <a:gd name="T61" fmla="*/ 86 h 118"/>
                <a:gd name="T62" fmla="*/ 101 w 205"/>
                <a:gd name="T63" fmla="*/ 10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5" h="118">
                  <a:moveTo>
                    <a:pt x="183" y="42"/>
                  </a:moveTo>
                  <a:cubicBezTo>
                    <a:pt x="180" y="42"/>
                    <a:pt x="180" y="42"/>
                    <a:pt x="180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4" y="10"/>
                    <a:pt x="144" y="0"/>
                    <a:pt x="132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1" y="0"/>
                    <a:pt x="51" y="10"/>
                    <a:pt x="51" y="2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10" y="42"/>
                    <a:pt x="0" y="52"/>
                    <a:pt x="0" y="64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67" y="112"/>
                    <a:pt x="84" y="118"/>
                    <a:pt x="103" y="118"/>
                  </a:cubicBezTo>
                  <a:cubicBezTo>
                    <a:pt x="121" y="118"/>
                    <a:pt x="138" y="112"/>
                    <a:pt x="151" y="101"/>
                  </a:cubicBezTo>
                  <a:cubicBezTo>
                    <a:pt x="205" y="101"/>
                    <a:pt x="205" y="101"/>
                    <a:pt x="205" y="101"/>
                  </a:cubicBezTo>
                  <a:cubicBezTo>
                    <a:pt x="205" y="64"/>
                    <a:pt x="205" y="64"/>
                    <a:pt x="205" y="64"/>
                  </a:cubicBezTo>
                  <a:cubicBezTo>
                    <a:pt x="205" y="52"/>
                    <a:pt x="195" y="42"/>
                    <a:pt x="183" y="42"/>
                  </a:cubicBezTo>
                  <a:close/>
                  <a:moveTo>
                    <a:pt x="67" y="26"/>
                  </a:moveTo>
                  <a:cubicBezTo>
                    <a:pt x="67" y="22"/>
                    <a:pt x="67" y="22"/>
                    <a:pt x="67" y="22"/>
                  </a:cubicBezTo>
                  <a:cubicBezTo>
                    <a:pt x="67" y="19"/>
                    <a:pt x="70" y="17"/>
                    <a:pt x="73" y="17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5" y="17"/>
                    <a:pt x="138" y="19"/>
                    <a:pt x="138" y="22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26"/>
                  </a:lnTo>
                  <a:close/>
                  <a:moveTo>
                    <a:pt x="101" y="101"/>
                  </a:moveTo>
                  <a:cubicBezTo>
                    <a:pt x="92" y="101"/>
                    <a:pt x="85" y="94"/>
                    <a:pt x="85" y="86"/>
                  </a:cubicBezTo>
                  <a:cubicBezTo>
                    <a:pt x="85" y="77"/>
                    <a:pt x="92" y="70"/>
                    <a:pt x="101" y="70"/>
                  </a:cubicBezTo>
                  <a:cubicBezTo>
                    <a:pt x="110" y="70"/>
                    <a:pt x="117" y="77"/>
                    <a:pt x="117" y="86"/>
                  </a:cubicBezTo>
                  <a:cubicBezTo>
                    <a:pt x="117" y="94"/>
                    <a:pt x="110" y="101"/>
                    <a:pt x="101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ctr"/>
              <a:endParaRPr lang="zh-CN" altLang="en-US" sz="135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792514" y="2818962"/>
            <a:ext cx="565077" cy="679863"/>
            <a:chOff x="6447145" y="3737787"/>
            <a:chExt cx="348964" cy="419850"/>
          </a:xfrm>
          <a:solidFill>
            <a:srgbClr val="404040"/>
          </a:solidFill>
        </p:grpSpPr>
        <p:sp>
          <p:nvSpPr>
            <p:cNvPr id="19" name="Freeform 32"/>
            <p:cNvSpPr/>
            <p:nvPr/>
          </p:nvSpPr>
          <p:spPr bwMode="auto">
            <a:xfrm>
              <a:off x="6576901" y="3737787"/>
              <a:ext cx="88470" cy="419850"/>
            </a:xfrm>
            <a:custGeom>
              <a:avLst/>
              <a:gdLst>
                <a:gd name="T0" fmla="*/ 64 w 64"/>
                <a:gd name="T1" fmla="*/ 289 h 321"/>
                <a:gd name="T2" fmla="*/ 32 w 64"/>
                <a:gd name="T3" fmla="*/ 321 h 321"/>
                <a:gd name="T4" fmla="*/ 0 w 64"/>
                <a:gd name="T5" fmla="*/ 289 h 321"/>
                <a:gd name="T6" fmla="*/ 0 w 64"/>
                <a:gd name="T7" fmla="*/ 32 h 321"/>
                <a:gd name="T8" fmla="*/ 32 w 64"/>
                <a:gd name="T9" fmla="*/ 0 h 321"/>
                <a:gd name="T10" fmla="*/ 64 w 64"/>
                <a:gd name="T11" fmla="*/ 32 h 321"/>
                <a:gd name="T12" fmla="*/ 64 w 64"/>
                <a:gd name="T13" fmla="*/ 289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321">
                  <a:moveTo>
                    <a:pt x="64" y="289"/>
                  </a:moveTo>
                  <a:cubicBezTo>
                    <a:pt x="64" y="307"/>
                    <a:pt x="49" y="321"/>
                    <a:pt x="32" y="321"/>
                  </a:cubicBezTo>
                  <a:cubicBezTo>
                    <a:pt x="14" y="321"/>
                    <a:pt x="0" y="307"/>
                    <a:pt x="0" y="28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2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ctr"/>
              <a:endParaRPr lang="zh-CN" altLang="en-US" sz="135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0" name="Freeform 33"/>
            <p:cNvSpPr/>
            <p:nvPr/>
          </p:nvSpPr>
          <p:spPr bwMode="auto">
            <a:xfrm>
              <a:off x="6447145" y="3993951"/>
              <a:ext cx="87487" cy="163686"/>
            </a:xfrm>
            <a:custGeom>
              <a:avLst/>
              <a:gdLst>
                <a:gd name="T0" fmla="*/ 63 w 63"/>
                <a:gd name="T1" fmla="*/ 93 h 125"/>
                <a:gd name="T2" fmla="*/ 32 w 63"/>
                <a:gd name="T3" fmla="*/ 125 h 125"/>
                <a:gd name="T4" fmla="*/ 0 w 63"/>
                <a:gd name="T5" fmla="*/ 93 h 125"/>
                <a:gd name="T6" fmla="*/ 0 w 63"/>
                <a:gd name="T7" fmla="*/ 32 h 125"/>
                <a:gd name="T8" fmla="*/ 32 w 63"/>
                <a:gd name="T9" fmla="*/ 0 h 125"/>
                <a:gd name="T10" fmla="*/ 63 w 63"/>
                <a:gd name="T11" fmla="*/ 32 h 125"/>
                <a:gd name="T12" fmla="*/ 63 w 63"/>
                <a:gd name="T13" fmla="*/ 9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25">
                  <a:moveTo>
                    <a:pt x="63" y="93"/>
                  </a:moveTo>
                  <a:cubicBezTo>
                    <a:pt x="63" y="111"/>
                    <a:pt x="49" y="125"/>
                    <a:pt x="32" y="125"/>
                  </a:cubicBezTo>
                  <a:cubicBezTo>
                    <a:pt x="14" y="125"/>
                    <a:pt x="0" y="111"/>
                    <a:pt x="0" y="9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2"/>
                  </a:cubicBezTo>
                  <a:lnTo>
                    <a:pt x="63" y="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ctr"/>
              <a:endParaRPr lang="zh-CN" altLang="en-US" sz="135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1" name="Freeform 34"/>
            <p:cNvSpPr/>
            <p:nvPr/>
          </p:nvSpPr>
          <p:spPr bwMode="auto">
            <a:xfrm>
              <a:off x="6707639" y="3872805"/>
              <a:ext cx="88470" cy="284832"/>
            </a:xfrm>
            <a:custGeom>
              <a:avLst/>
              <a:gdLst>
                <a:gd name="T0" fmla="*/ 64 w 64"/>
                <a:gd name="T1" fmla="*/ 186 h 218"/>
                <a:gd name="T2" fmla="*/ 32 w 64"/>
                <a:gd name="T3" fmla="*/ 218 h 218"/>
                <a:gd name="T4" fmla="*/ 0 w 64"/>
                <a:gd name="T5" fmla="*/ 186 h 218"/>
                <a:gd name="T6" fmla="*/ 0 w 64"/>
                <a:gd name="T7" fmla="*/ 32 h 218"/>
                <a:gd name="T8" fmla="*/ 32 w 64"/>
                <a:gd name="T9" fmla="*/ 0 h 218"/>
                <a:gd name="T10" fmla="*/ 64 w 64"/>
                <a:gd name="T11" fmla="*/ 32 h 218"/>
                <a:gd name="T12" fmla="*/ 64 w 64"/>
                <a:gd name="T13" fmla="*/ 186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218">
                  <a:moveTo>
                    <a:pt x="64" y="186"/>
                  </a:moveTo>
                  <a:cubicBezTo>
                    <a:pt x="64" y="204"/>
                    <a:pt x="49" y="218"/>
                    <a:pt x="32" y="218"/>
                  </a:cubicBezTo>
                  <a:cubicBezTo>
                    <a:pt x="14" y="218"/>
                    <a:pt x="0" y="204"/>
                    <a:pt x="0" y="18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1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ctr"/>
              <a:endParaRPr lang="zh-CN" altLang="en-US" sz="135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2" name="Freeform 98"/>
          <p:cNvSpPr>
            <a:spLocks noEditPoints="1"/>
          </p:cNvSpPr>
          <p:nvPr/>
        </p:nvSpPr>
        <p:spPr bwMode="auto">
          <a:xfrm>
            <a:off x="9420229" y="2963726"/>
            <a:ext cx="549011" cy="561281"/>
          </a:xfrm>
          <a:custGeom>
            <a:avLst/>
            <a:gdLst>
              <a:gd name="T0" fmla="*/ 203 w 360"/>
              <a:gd name="T1" fmla="*/ 271 h 368"/>
              <a:gd name="T2" fmla="*/ 261 w 360"/>
              <a:gd name="T3" fmla="*/ 202 h 368"/>
              <a:gd name="T4" fmla="*/ 360 w 360"/>
              <a:gd name="T5" fmla="*/ 51 h 368"/>
              <a:gd name="T6" fmla="*/ 346 w 360"/>
              <a:gd name="T7" fmla="*/ 37 h 368"/>
              <a:gd name="T8" fmla="*/ 277 w 360"/>
              <a:gd name="T9" fmla="*/ 37 h 368"/>
              <a:gd name="T10" fmla="*/ 180 w 360"/>
              <a:gd name="T11" fmla="*/ 0 h 368"/>
              <a:gd name="T12" fmla="*/ 83 w 360"/>
              <a:gd name="T13" fmla="*/ 37 h 368"/>
              <a:gd name="T14" fmla="*/ 14 w 360"/>
              <a:gd name="T15" fmla="*/ 37 h 368"/>
              <a:gd name="T16" fmla="*/ 0 w 360"/>
              <a:gd name="T17" fmla="*/ 51 h 368"/>
              <a:gd name="T18" fmla="*/ 98 w 360"/>
              <a:gd name="T19" fmla="*/ 202 h 368"/>
              <a:gd name="T20" fmla="*/ 156 w 360"/>
              <a:gd name="T21" fmla="*/ 271 h 368"/>
              <a:gd name="T22" fmla="*/ 156 w 360"/>
              <a:gd name="T23" fmla="*/ 297 h 368"/>
              <a:gd name="T24" fmla="*/ 91 w 360"/>
              <a:gd name="T25" fmla="*/ 332 h 368"/>
              <a:gd name="T26" fmla="*/ 180 w 360"/>
              <a:gd name="T27" fmla="*/ 368 h 368"/>
              <a:gd name="T28" fmla="*/ 269 w 360"/>
              <a:gd name="T29" fmla="*/ 332 h 368"/>
              <a:gd name="T30" fmla="*/ 203 w 360"/>
              <a:gd name="T31" fmla="*/ 297 h 368"/>
              <a:gd name="T32" fmla="*/ 203 w 360"/>
              <a:gd name="T33" fmla="*/ 271 h 368"/>
              <a:gd name="T34" fmla="*/ 259 w 360"/>
              <a:gd name="T35" fmla="*/ 170 h 368"/>
              <a:gd name="T36" fmla="*/ 281 w 360"/>
              <a:gd name="T37" fmla="*/ 65 h 368"/>
              <a:gd name="T38" fmla="*/ 331 w 360"/>
              <a:gd name="T39" fmla="*/ 65 h 368"/>
              <a:gd name="T40" fmla="*/ 259 w 360"/>
              <a:gd name="T41" fmla="*/ 170 h 368"/>
              <a:gd name="T42" fmla="*/ 180 w 360"/>
              <a:gd name="T43" fmla="*/ 24 h 368"/>
              <a:gd name="T44" fmla="*/ 256 w 360"/>
              <a:gd name="T45" fmla="*/ 55 h 368"/>
              <a:gd name="T46" fmla="*/ 180 w 360"/>
              <a:gd name="T47" fmla="*/ 86 h 368"/>
              <a:gd name="T48" fmla="*/ 104 w 360"/>
              <a:gd name="T49" fmla="*/ 55 h 368"/>
              <a:gd name="T50" fmla="*/ 180 w 360"/>
              <a:gd name="T51" fmla="*/ 24 h 368"/>
              <a:gd name="T52" fmla="*/ 29 w 360"/>
              <a:gd name="T53" fmla="*/ 65 h 368"/>
              <a:gd name="T54" fmla="*/ 79 w 360"/>
              <a:gd name="T55" fmla="*/ 65 h 368"/>
              <a:gd name="T56" fmla="*/ 101 w 360"/>
              <a:gd name="T57" fmla="*/ 170 h 368"/>
              <a:gd name="T58" fmla="*/ 29 w 360"/>
              <a:gd name="T59" fmla="*/ 65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0" h="368">
                <a:moveTo>
                  <a:pt x="203" y="271"/>
                </a:moveTo>
                <a:cubicBezTo>
                  <a:pt x="203" y="242"/>
                  <a:pt x="225" y="226"/>
                  <a:pt x="261" y="202"/>
                </a:cubicBezTo>
                <a:cubicBezTo>
                  <a:pt x="305" y="173"/>
                  <a:pt x="360" y="137"/>
                  <a:pt x="360" y="51"/>
                </a:cubicBezTo>
                <a:cubicBezTo>
                  <a:pt x="360" y="43"/>
                  <a:pt x="353" y="37"/>
                  <a:pt x="346" y="37"/>
                </a:cubicBezTo>
                <a:cubicBezTo>
                  <a:pt x="277" y="37"/>
                  <a:pt x="277" y="37"/>
                  <a:pt x="277" y="37"/>
                </a:cubicBezTo>
                <a:cubicBezTo>
                  <a:pt x="267" y="19"/>
                  <a:pt x="238" y="0"/>
                  <a:pt x="180" y="0"/>
                </a:cubicBezTo>
                <a:cubicBezTo>
                  <a:pt x="121" y="0"/>
                  <a:pt x="92" y="19"/>
                  <a:pt x="83" y="37"/>
                </a:cubicBezTo>
                <a:cubicBezTo>
                  <a:pt x="14" y="37"/>
                  <a:pt x="14" y="37"/>
                  <a:pt x="14" y="37"/>
                </a:cubicBezTo>
                <a:cubicBezTo>
                  <a:pt x="6" y="37"/>
                  <a:pt x="0" y="43"/>
                  <a:pt x="0" y="51"/>
                </a:cubicBezTo>
                <a:cubicBezTo>
                  <a:pt x="0" y="137"/>
                  <a:pt x="54" y="173"/>
                  <a:pt x="98" y="202"/>
                </a:cubicBezTo>
                <a:cubicBezTo>
                  <a:pt x="134" y="226"/>
                  <a:pt x="156" y="242"/>
                  <a:pt x="156" y="271"/>
                </a:cubicBezTo>
                <a:cubicBezTo>
                  <a:pt x="156" y="297"/>
                  <a:pt x="156" y="297"/>
                  <a:pt x="156" y="297"/>
                </a:cubicBezTo>
                <a:cubicBezTo>
                  <a:pt x="118" y="301"/>
                  <a:pt x="91" y="315"/>
                  <a:pt x="91" y="332"/>
                </a:cubicBezTo>
                <a:cubicBezTo>
                  <a:pt x="91" y="352"/>
                  <a:pt x="131" y="368"/>
                  <a:pt x="180" y="368"/>
                </a:cubicBezTo>
                <a:cubicBezTo>
                  <a:pt x="229" y="368"/>
                  <a:pt x="269" y="352"/>
                  <a:pt x="269" y="332"/>
                </a:cubicBezTo>
                <a:cubicBezTo>
                  <a:pt x="269" y="315"/>
                  <a:pt x="241" y="301"/>
                  <a:pt x="203" y="297"/>
                </a:cubicBezTo>
                <a:lnTo>
                  <a:pt x="203" y="271"/>
                </a:lnTo>
                <a:close/>
                <a:moveTo>
                  <a:pt x="259" y="170"/>
                </a:moveTo>
                <a:cubicBezTo>
                  <a:pt x="270" y="146"/>
                  <a:pt x="279" y="113"/>
                  <a:pt x="281" y="65"/>
                </a:cubicBezTo>
                <a:cubicBezTo>
                  <a:pt x="331" y="65"/>
                  <a:pt x="331" y="65"/>
                  <a:pt x="331" y="65"/>
                </a:cubicBezTo>
                <a:cubicBezTo>
                  <a:pt x="326" y="119"/>
                  <a:pt x="294" y="146"/>
                  <a:pt x="259" y="170"/>
                </a:cubicBezTo>
                <a:close/>
                <a:moveTo>
                  <a:pt x="180" y="24"/>
                </a:moveTo>
                <a:cubicBezTo>
                  <a:pt x="234" y="24"/>
                  <a:pt x="256" y="47"/>
                  <a:pt x="256" y="55"/>
                </a:cubicBezTo>
                <a:cubicBezTo>
                  <a:pt x="256" y="63"/>
                  <a:pt x="234" y="86"/>
                  <a:pt x="180" y="86"/>
                </a:cubicBezTo>
                <a:cubicBezTo>
                  <a:pt x="125" y="86"/>
                  <a:pt x="104" y="63"/>
                  <a:pt x="104" y="55"/>
                </a:cubicBezTo>
                <a:cubicBezTo>
                  <a:pt x="104" y="47"/>
                  <a:pt x="125" y="24"/>
                  <a:pt x="180" y="24"/>
                </a:cubicBezTo>
                <a:close/>
                <a:moveTo>
                  <a:pt x="29" y="65"/>
                </a:moveTo>
                <a:cubicBezTo>
                  <a:pt x="79" y="65"/>
                  <a:pt x="79" y="65"/>
                  <a:pt x="79" y="65"/>
                </a:cubicBezTo>
                <a:cubicBezTo>
                  <a:pt x="80" y="113"/>
                  <a:pt x="89" y="146"/>
                  <a:pt x="101" y="170"/>
                </a:cubicBezTo>
                <a:cubicBezTo>
                  <a:pt x="66" y="146"/>
                  <a:pt x="33" y="119"/>
                  <a:pt x="29" y="65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algn="ctr"/>
            <a:endParaRPr lang="en-US" sz="135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9031154" y="4898240"/>
            <a:ext cx="1327164" cy="2581"/>
          </a:xfrm>
          <a:prstGeom prst="line">
            <a:avLst/>
          </a:prstGeom>
          <a:solidFill>
            <a:srgbClr val="FDABB2"/>
          </a:solidFill>
          <a:ln w="22225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>
            <a:off x="5411471" y="4894219"/>
            <a:ext cx="1327164" cy="2581"/>
          </a:xfrm>
          <a:prstGeom prst="line">
            <a:avLst/>
          </a:prstGeom>
          <a:ln w="22225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1833685" y="4891395"/>
            <a:ext cx="1327164" cy="2581"/>
          </a:xfrm>
          <a:prstGeom prst="line">
            <a:avLst/>
          </a:prstGeom>
          <a:solidFill>
            <a:srgbClr val="FDABB2"/>
          </a:solidFill>
          <a:ln w="22225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25" name="椭圆 24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6" name="直接连接符 25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04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组合 49"/>
          <p:cNvGrpSpPr/>
          <p:nvPr/>
        </p:nvGrpSpPr>
        <p:grpSpPr>
          <a:xfrm>
            <a:off x="1050387" y="2134128"/>
            <a:ext cx="1994107" cy="3526972"/>
            <a:chOff x="695325" y="2170339"/>
            <a:chExt cx="1994107" cy="3526971"/>
          </a:xfrm>
        </p:grpSpPr>
        <p:grpSp>
          <p:nvGrpSpPr>
            <p:cNvPr id="51" name="组合 50"/>
            <p:cNvGrpSpPr/>
            <p:nvPr/>
          </p:nvGrpSpPr>
          <p:grpSpPr>
            <a:xfrm>
              <a:off x="695325" y="2170339"/>
              <a:ext cx="1959429" cy="3526971"/>
              <a:chOff x="1219199" y="1915886"/>
              <a:chExt cx="1959429" cy="3526971"/>
            </a:xfrm>
          </p:grpSpPr>
          <p:cxnSp>
            <p:nvCxnSpPr>
              <p:cNvPr id="56" name="直接连接符 55"/>
              <p:cNvCxnSpPr/>
              <p:nvPr/>
            </p:nvCxnSpPr>
            <p:spPr>
              <a:xfrm>
                <a:off x="1219199" y="1915886"/>
                <a:ext cx="0" cy="312057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矩形 56"/>
              <p:cNvSpPr/>
              <p:nvPr/>
            </p:nvSpPr>
            <p:spPr>
              <a:xfrm>
                <a:off x="1219199" y="5036457"/>
                <a:ext cx="1959429" cy="406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52" name="TextBox 19"/>
            <p:cNvSpPr txBox="1"/>
            <p:nvPr/>
          </p:nvSpPr>
          <p:spPr>
            <a:xfrm>
              <a:off x="767896" y="3096392"/>
              <a:ext cx="18826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EngraversGothic BT" panose="020B0507020203020204" pitchFamily="34" charset="0"/>
                </a:defRPr>
              </a:lvl1pPr>
            </a:lstStyle>
            <a:p>
              <a:r>
                <a:rPr lang="zh-CN" altLang="en-US" sz="2000" b="1" dirty="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en-US" sz="20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3" name="文本框 18"/>
            <p:cNvSpPr txBox="1"/>
            <p:nvPr/>
          </p:nvSpPr>
          <p:spPr>
            <a:xfrm>
              <a:off x="767896" y="3513512"/>
              <a:ext cx="1882623" cy="143764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</a:t>
              </a:r>
              <a:endParaRPr lang="en-US" altLang="zh-CN" sz="1465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4" name="椭圆 28"/>
            <p:cNvSpPr/>
            <p:nvPr/>
          </p:nvSpPr>
          <p:spPr>
            <a:xfrm>
              <a:off x="862240" y="2221251"/>
              <a:ext cx="609600" cy="590704"/>
            </a:xfrm>
            <a:custGeom>
              <a:avLst/>
              <a:gdLst>
                <a:gd name="connsiteX0" fmla="*/ 58918 w 323554"/>
                <a:gd name="connsiteY0" fmla="*/ 189699 h 313525"/>
                <a:gd name="connsiteX1" fmla="*/ 101421 w 323554"/>
                <a:gd name="connsiteY1" fmla="*/ 189699 h 313525"/>
                <a:gd name="connsiteX2" fmla="*/ 103997 w 323554"/>
                <a:gd name="connsiteY2" fmla="*/ 189699 h 313525"/>
                <a:gd name="connsiteX3" fmla="*/ 114301 w 323554"/>
                <a:gd name="connsiteY3" fmla="*/ 201731 h 313525"/>
                <a:gd name="connsiteX4" fmla="*/ 113013 w 323554"/>
                <a:gd name="connsiteY4" fmla="*/ 205741 h 313525"/>
                <a:gd name="connsiteX5" fmla="*/ 101421 w 323554"/>
                <a:gd name="connsiteY5" fmla="*/ 215099 h 313525"/>
                <a:gd name="connsiteX6" fmla="*/ 58918 w 323554"/>
                <a:gd name="connsiteY6" fmla="*/ 215099 h 313525"/>
                <a:gd name="connsiteX7" fmla="*/ 46038 w 323554"/>
                <a:gd name="connsiteY7" fmla="*/ 201731 h 313525"/>
                <a:gd name="connsiteX8" fmla="*/ 58918 w 323554"/>
                <a:gd name="connsiteY8" fmla="*/ 189699 h 313525"/>
                <a:gd name="connsiteX9" fmla="*/ 149225 w 323554"/>
                <a:gd name="connsiteY9" fmla="*/ 165887 h 313525"/>
                <a:gd name="connsiteX10" fmla="*/ 142875 w 323554"/>
                <a:gd name="connsiteY10" fmla="*/ 186525 h 313525"/>
                <a:gd name="connsiteX11" fmla="*/ 153988 w 323554"/>
                <a:gd name="connsiteY11" fmla="*/ 196050 h 313525"/>
                <a:gd name="connsiteX12" fmla="*/ 173038 w 323554"/>
                <a:gd name="connsiteY12" fmla="*/ 188112 h 313525"/>
                <a:gd name="connsiteX13" fmla="*/ 145188 w 323554"/>
                <a:gd name="connsiteY13" fmla="*/ 151599 h 313525"/>
                <a:gd name="connsiteX14" fmla="*/ 187326 w 323554"/>
                <a:gd name="connsiteY14" fmla="*/ 190104 h 313525"/>
                <a:gd name="connsiteX15" fmla="*/ 138803 w 323554"/>
                <a:gd name="connsiteY15" fmla="*/ 210640 h 313525"/>
                <a:gd name="connsiteX16" fmla="*/ 131142 w 323554"/>
                <a:gd name="connsiteY16" fmla="*/ 210640 h 313525"/>
                <a:gd name="connsiteX17" fmla="*/ 129865 w 323554"/>
                <a:gd name="connsiteY17" fmla="*/ 202939 h 313525"/>
                <a:gd name="connsiteX18" fmla="*/ 145188 w 323554"/>
                <a:gd name="connsiteY18" fmla="*/ 151599 h 313525"/>
                <a:gd name="connsiteX19" fmla="*/ 58982 w 323554"/>
                <a:gd name="connsiteY19" fmla="*/ 146837 h 313525"/>
                <a:gd name="connsiteX20" fmla="*/ 130176 w 323554"/>
                <a:gd name="connsiteY20" fmla="*/ 146837 h 313525"/>
                <a:gd name="connsiteX21" fmla="*/ 130176 w 323554"/>
                <a:gd name="connsiteY21" fmla="*/ 148186 h 313525"/>
                <a:gd name="connsiteX22" fmla="*/ 122409 w 323554"/>
                <a:gd name="connsiteY22" fmla="*/ 173825 h 313525"/>
                <a:gd name="connsiteX23" fmla="*/ 58982 w 323554"/>
                <a:gd name="connsiteY23" fmla="*/ 173825 h 313525"/>
                <a:gd name="connsiteX24" fmla="*/ 46038 w 323554"/>
                <a:gd name="connsiteY24" fmla="*/ 160331 h 313525"/>
                <a:gd name="connsiteX25" fmla="*/ 58982 w 323554"/>
                <a:gd name="connsiteY25" fmla="*/ 146837 h 313525"/>
                <a:gd name="connsiteX26" fmla="*/ 59011 w 323554"/>
                <a:gd name="connsiteY26" fmla="*/ 105562 h 313525"/>
                <a:gd name="connsiteX27" fmla="*/ 166688 w 323554"/>
                <a:gd name="connsiteY27" fmla="*/ 105562 h 313525"/>
                <a:gd name="connsiteX28" fmla="*/ 144634 w 323554"/>
                <a:gd name="connsiteY28" fmla="*/ 130962 h 313525"/>
                <a:gd name="connsiteX29" fmla="*/ 59011 w 323554"/>
                <a:gd name="connsiteY29" fmla="*/ 130962 h 313525"/>
                <a:gd name="connsiteX30" fmla="*/ 46038 w 323554"/>
                <a:gd name="connsiteY30" fmla="*/ 118930 h 313525"/>
                <a:gd name="connsiteX31" fmla="*/ 59011 w 323554"/>
                <a:gd name="connsiteY31" fmla="*/ 105562 h 313525"/>
                <a:gd name="connsiteX32" fmla="*/ 226883 w 323554"/>
                <a:gd name="connsiteY32" fmla="*/ 81749 h 313525"/>
                <a:gd name="connsiteX33" fmla="*/ 224292 w 323554"/>
                <a:gd name="connsiteY33" fmla="*/ 83037 h 313525"/>
                <a:gd name="connsiteX34" fmla="*/ 171159 w 323554"/>
                <a:gd name="connsiteY34" fmla="*/ 140996 h 313525"/>
                <a:gd name="connsiteX35" fmla="*/ 172455 w 323554"/>
                <a:gd name="connsiteY35" fmla="*/ 146148 h 313525"/>
                <a:gd name="connsiteX36" fmla="*/ 175047 w 323554"/>
                <a:gd name="connsiteY36" fmla="*/ 148724 h 313525"/>
                <a:gd name="connsiteX37" fmla="*/ 177639 w 323554"/>
                <a:gd name="connsiteY37" fmla="*/ 150012 h 313525"/>
                <a:gd name="connsiteX38" fmla="*/ 180230 w 323554"/>
                <a:gd name="connsiteY38" fmla="*/ 148724 h 313525"/>
                <a:gd name="connsiteX39" fmla="*/ 232067 w 323554"/>
                <a:gd name="connsiteY39" fmla="*/ 90765 h 313525"/>
                <a:gd name="connsiteX40" fmla="*/ 232067 w 323554"/>
                <a:gd name="connsiteY40" fmla="*/ 85613 h 313525"/>
                <a:gd name="connsiteX41" fmla="*/ 229475 w 323554"/>
                <a:gd name="connsiteY41" fmla="*/ 83037 h 313525"/>
                <a:gd name="connsiteX42" fmla="*/ 226883 w 323554"/>
                <a:gd name="connsiteY42" fmla="*/ 81749 h 313525"/>
                <a:gd name="connsiteX43" fmla="*/ 247254 w 323554"/>
                <a:gd name="connsiteY43" fmla="*/ 62303 h 313525"/>
                <a:gd name="connsiteX44" fmla="*/ 242491 w 323554"/>
                <a:gd name="connsiteY44" fmla="*/ 63493 h 313525"/>
                <a:gd name="connsiteX45" fmla="*/ 237729 w 323554"/>
                <a:gd name="connsiteY45" fmla="*/ 68256 h 313525"/>
                <a:gd name="connsiteX46" fmla="*/ 236538 w 323554"/>
                <a:gd name="connsiteY46" fmla="*/ 70637 h 313525"/>
                <a:gd name="connsiteX47" fmla="*/ 237729 w 323554"/>
                <a:gd name="connsiteY47" fmla="*/ 73019 h 313525"/>
                <a:gd name="connsiteX48" fmla="*/ 240110 w 323554"/>
                <a:gd name="connsiteY48" fmla="*/ 74209 h 313525"/>
                <a:gd name="connsiteX49" fmla="*/ 242491 w 323554"/>
                <a:gd name="connsiteY49" fmla="*/ 75400 h 313525"/>
                <a:gd name="connsiteX50" fmla="*/ 244873 w 323554"/>
                <a:gd name="connsiteY50" fmla="*/ 75400 h 313525"/>
                <a:gd name="connsiteX51" fmla="*/ 244873 w 323554"/>
                <a:gd name="connsiteY51" fmla="*/ 74209 h 313525"/>
                <a:gd name="connsiteX52" fmla="*/ 249635 w 323554"/>
                <a:gd name="connsiteY52" fmla="*/ 69447 h 313525"/>
                <a:gd name="connsiteX53" fmla="*/ 249635 w 323554"/>
                <a:gd name="connsiteY53" fmla="*/ 64684 h 313525"/>
                <a:gd name="connsiteX54" fmla="*/ 247254 w 323554"/>
                <a:gd name="connsiteY54" fmla="*/ 62303 h 313525"/>
                <a:gd name="connsiteX55" fmla="*/ 24647 w 323554"/>
                <a:gd name="connsiteY55" fmla="*/ 48412 h 313525"/>
                <a:gd name="connsiteX56" fmla="*/ 201069 w 323554"/>
                <a:gd name="connsiteY56" fmla="*/ 48412 h 313525"/>
                <a:gd name="connsiteX57" fmla="*/ 214041 w 323554"/>
                <a:gd name="connsiteY57" fmla="*/ 52292 h 313525"/>
                <a:gd name="connsiteX58" fmla="*/ 193285 w 323554"/>
                <a:gd name="connsiteY58" fmla="*/ 76863 h 313525"/>
                <a:gd name="connsiteX59" fmla="*/ 181610 w 323554"/>
                <a:gd name="connsiteY59" fmla="*/ 72983 h 313525"/>
                <a:gd name="connsiteX60" fmla="*/ 45403 w 323554"/>
                <a:gd name="connsiteY60" fmla="*/ 72983 h 313525"/>
                <a:gd name="connsiteX61" fmla="*/ 24647 w 323554"/>
                <a:gd name="connsiteY61" fmla="*/ 93675 h 313525"/>
                <a:gd name="connsiteX62" fmla="*/ 24647 w 323554"/>
                <a:gd name="connsiteY62" fmla="*/ 268262 h 313525"/>
                <a:gd name="connsiteX63" fmla="*/ 45403 w 323554"/>
                <a:gd name="connsiteY63" fmla="*/ 287660 h 313525"/>
                <a:gd name="connsiteX64" fmla="*/ 181610 w 323554"/>
                <a:gd name="connsiteY64" fmla="*/ 287660 h 313525"/>
                <a:gd name="connsiteX65" fmla="*/ 202366 w 323554"/>
                <a:gd name="connsiteY65" fmla="*/ 268262 h 313525"/>
                <a:gd name="connsiteX66" fmla="*/ 202366 w 323554"/>
                <a:gd name="connsiteY66" fmla="*/ 202307 h 313525"/>
                <a:gd name="connsiteX67" fmla="*/ 203663 w 323554"/>
                <a:gd name="connsiteY67" fmla="*/ 201014 h 313525"/>
                <a:gd name="connsiteX68" fmla="*/ 206258 w 323554"/>
                <a:gd name="connsiteY68" fmla="*/ 198427 h 313525"/>
                <a:gd name="connsiteX69" fmla="*/ 227013 w 323554"/>
                <a:gd name="connsiteY69" fmla="*/ 175149 h 313525"/>
                <a:gd name="connsiteX70" fmla="*/ 227013 w 323554"/>
                <a:gd name="connsiteY70" fmla="*/ 287660 h 313525"/>
                <a:gd name="connsiteX71" fmla="*/ 201069 w 323554"/>
                <a:gd name="connsiteY71" fmla="*/ 313525 h 313525"/>
                <a:gd name="connsiteX72" fmla="*/ 25944 w 323554"/>
                <a:gd name="connsiteY72" fmla="*/ 313525 h 313525"/>
                <a:gd name="connsiteX73" fmla="*/ 0 w 323554"/>
                <a:gd name="connsiteY73" fmla="*/ 287660 h 313525"/>
                <a:gd name="connsiteX74" fmla="*/ 0 w 323554"/>
                <a:gd name="connsiteY74" fmla="*/ 72983 h 313525"/>
                <a:gd name="connsiteX75" fmla="*/ 24647 w 323554"/>
                <a:gd name="connsiteY75" fmla="*/ 48412 h 313525"/>
                <a:gd name="connsiteX76" fmla="*/ 242888 w 323554"/>
                <a:gd name="connsiteY76" fmla="*/ 42062 h 313525"/>
                <a:gd name="connsiteX77" fmla="*/ 285751 w 323554"/>
                <a:gd name="connsiteY77" fmla="*/ 81750 h 313525"/>
                <a:gd name="connsiteX78" fmla="*/ 279401 w 323554"/>
                <a:gd name="connsiteY78" fmla="*/ 89687 h 313525"/>
                <a:gd name="connsiteX79" fmla="*/ 200026 w 323554"/>
                <a:gd name="connsiteY79" fmla="*/ 178587 h 313525"/>
                <a:gd name="connsiteX80" fmla="*/ 193676 w 323554"/>
                <a:gd name="connsiteY80" fmla="*/ 184937 h 313525"/>
                <a:gd name="connsiteX81" fmla="*/ 150813 w 323554"/>
                <a:gd name="connsiteY81" fmla="*/ 146837 h 313525"/>
                <a:gd name="connsiteX82" fmla="*/ 155576 w 323554"/>
                <a:gd name="connsiteY82" fmla="*/ 138899 h 313525"/>
                <a:gd name="connsiteX83" fmla="*/ 236538 w 323554"/>
                <a:gd name="connsiteY83" fmla="*/ 48412 h 313525"/>
                <a:gd name="connsiteX84" fmla="*/ 257175 w 323554"/>
                <a:gd name="connsiteY84" fmla="*/ 26187 h 313525"/>
                <a:gd name="connsiteX85" fmla="*/ 301625 w 323554"/>
                <a:gd name="connsiteY85" fmla="*/ 64287 h 313525"/>
                <a:gd name="connsiteX86" fmla="*/ 295275 w 323554"/>
                <a:gd name="connsiteY86" fmla="*/ 72225 h 313525"/>
                <a:gd name="connsiteX87" fmla="*/ 290513 w 323554"/>
                <a:gd name="connsiteY87" fmla="*/ 75400 h 313525"/>
                <a:gd name="connsiteX88" fmla="*/ 247650 w 323554"/>
                <a:gd name="connsiteY88" fmla="*/ 37300 h 313525"/>
                <a:gd name="connsiteX89" fmla="*/ 250825 w 323554"/>
                <a:gd name="connsiteY89" fmla="*/ 34125 h 313525"/>
                <a:gd name="connsiteX90" fmla="*/ 285750 w 323554"/>
                <a:gd name="connsiteY90" fmla="*/ 11899 h 313525"/>
                <a:gd name="connsiteX91" fmla="*/ 279400 w 323554"/>
                <a:gd name="connsiteY91" fmla="*/ 19837 h 313525"/>
                <a:gd name="connsiteX92" fmla="*/ 304800 w 323554"/>
                <a:gd name="connsiteY92" fmla="*/ 43649 h 313525"/>
                <a:gd name="connsiteX93" fmla="*/ 312738 w 323554"/>
                <a:gd name="connsiteY93" fmla="*/ 35712 h 313525"/>
                <a:gd name="connsiteX94" fmla="*/ 285265 w 323554"/>
                <a:gd name="connsiteY94" fmla="*/ 516 h 313525"/>
                <a:gd name="connsiteX95" fmla="*/ 294336 w 323554"/>
                <a:gd name="connsiteY95" fmla="*/ 3151 h 313525"/>
                <a:gd name="connsiteX96" fmla="*/ 318958 w 323554"/>
                <a:gd name="connsiteY96" fmla="*/ 25545 h 313525"/>
                <a:gd name="connsiteX97" fmla="*/ 320254 w 323554"/>
                <a:gd name="connsiteY97" fmla="*/ 43987 h 313525"/>
                <a:gd name="connsiteX98" fmla="*/ 305999 w 323554"/>
                <a:gd name="connsiteY98" fmla="*/ 61112 h 313525"/>
                <a:gd name="connsiteX99" fmla="*/ 261938 w 323554"/>
                <a:gd name="connsiteY99" fmla="*/ 20276 h 313525"/>
                <a:gd name="connsiteX100" fmla="*/ 276193 w 323554"/>
                <a:gd name="connsiteY100" fmla="*/ 4468 h 313525"/>
                <a:gd name="connsiteX101" fmla="*/ 285265 w 323554"/>
                <a:gd name="connsiteY101" fmla="*/ 516 h 3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323554" h="313525">
                  <a:moveTo>
                    <a:pt x="58918" y="189699"/>
                  </a:moveTo>
                  <a:cubicBezTo>
                    <a:pt x="58918" y="189699"/>
                    <a:pt x="58918" y="189699"/>
                    <a:pt x="101421" y="189699"/>
                  </a:cubicBezTo>
                  <a:cubicBezTo>
                    <a:pt x="102709" y="189699"/>
                    <a:pt x="102709" y="189699"/>
                    <a:pt x="103997" y="189699"/>
                  </a:cubicBezTo>
                  <a:cubicBezTo>
                    <a:pt x="109149" y="189699"/>
                    <a:pt x="114301" y="195046"/>
                    <a:pt x="114301" y="201731"/>
                  </a:cubicBezTo>
                  <a:cubicBezTo>
                    <a:pt x="114301" y="203067"/>
                    <a:pt x="114301" y="204404"/>
                    <a:pt x="113013" y="205741"/>
                  </a:cubicBezTo>
                  <a:cubicBezTo>
                    <a:pt x="111725" y="211088"/>
                    <a:pt x="107861" y="215099"/>
                    <a:pt x="101421" y="215099"/>
                  </a:cubicBezTo>
                  <a:cubicBezTo>
                    <a:pt x="101421" y="215099"/>
                    <a:pt x="101421" y="215099"/>
                    <a:pt x="58918" y="215099"/>
                  </a:cubicBezTo>
                  <a:cubicBezTo>
                    <a:pt x="51190" y="215099"/>
                    <a:pt x="46038" y="209752"/>
                    <a:pt x="46038" y="201731"/>
                  </a:cubicBezTo>
                  <a:cubicBezTo>
                    <a:pt x="46038" y="195046"/>
                    <a:pt x="51190" y="189699"/>
                    <a:pt x="58918" y="189699"/>
                  </a:cubicBezTo>
                  <a:close/>
                  <a:moveTo>
                    <a:pt x="149225" y="165887"/>
                  </a:moveTo>
                  <a:lnTo>
                    <a:pt x="142875" y="186525"/>
                  </a:lnTo>
                  <a:lnTo>
                    <a:pt x="153988" y="196050"/>
                  </a:lnTo>
                  <a:lnTo>
                    <a:pt x="173038" y="188112"/>
                  </a:lnTo>
                  <a:close/>
                  <a:moveTo>
                    <a:pt x="145188" y="151599"/>
                  </a:moveTo>
                  <a:cubicBezTo>
                    <a:pt x="145188" y="151599"/>
                    <a:pt x="145188" y="151599"/>
                    <a:pt x="187326" y="190104"/>
                  </a:cubicBezTo>
                  <a:cubicBezTo>
                    <a:pt x="187326" y="190104"/>
                    <a:pt x="187326" y="190104"/>
                    <a:pt x="138803" y="210640"/>
                  </a:cubicBezTo>
                  <a:cubicBezTo>
                    <a:pt x="136249" y="211924"/>
                    <a:pt x="133696" y="211924"/>
                    <a:pt x="131142" y="210640"/>
                  </a:cubicBezTo>
                  <a:cubicBezTo>
                    <a:pt x="129865" y="208073"/>
                    <a:pt x="128588" y="205506"/>
                    <a:pt x="129865" y="202939"/>
                  </a:cubicBezTo>
                  <a:cubicBezTo>
                    <a:pt x="129865" y="202939"/>
                    <a:pt x="129865" y="202939"/>
                    <a:pt x="145188" y="151599"/>
                  </a:cubicBezTo>
                  <a:close/>
                  <a:moveTo>
                    <a:pt x="58982" y="146837"/>
                  </a:moveTo>
                  <a:cubicBezTo>
                    <a:pt x="58982" y="146837"/>
                    <a:pt x="58982" y="146837"/>
                    <a:pt x="130176" y="146837"/>
                  </a:cubicBezTo>
                  <a:cubicBezTo>
                    <a:pt x="130176" y="148186"/>
                    <a:pt x="130176" y="148186"/>
                    <a:pt x="130176" y="148186"/>
                  </a:cubicBezTo>
                  <a:lnTo>
                    <a:pt x="122409" y="173825"/>
                  </a:lnTo>
                  <a:cubicBezTo>
                    <a:pt x="122409" y="173825"/>
                    <a:pt x="122409" y="173825"/>
                    <a:pt x="58982" y="173825"/>
                  </a:cubicBezTo>
                  <a:cubicBezTo>
                    <a:pt x="51216" y="173825"/>
                    <a:pt x="46038" y="167078"/>
                    <a:pt x="46038" y="160331"/>
                  </a:cubicBezTo>
                  <a:cubicBezTo>
                    <a:pt x="46038" y="153584"/>
                    <a:pt x="51216" y="146837"/>
                    <a:pt x="58982" y="146837"/>
                  </a:cubicBezTo>
                  <a:close/>
                  <a:moveTo>
                    <a:pt x="59011" y="105562"/>
                  </a:moveTo>
                  <a:lnTo>
                    <a:pt x="166688" y="105562"/>
                  </a:lnTo>
                  <a:cubicBezTo>
                    <a:pt x="166688" y="105562"/>
                    <a:pt x="166688" y="105562"/>
                    <a:pt x="144634" y="130962"/>
                  </a:cubicBezTo>
                  <a:cubicBezTo>
                    <a:pt x="144634" y="130962"/>
                    <a:pt x="144634" y="130962"/>
                    <a:pt x="59011" y="130962"/>
                  </a:cubicBezTo>
                  <a:cubicBezTo>
                    <a:pt x="51227" y="130962"/>
                    <a:pt x="46038" y="125615"/>
                    <a:pt x="46038" y="118930"/>
                  </a:cubicBezTo>
                  <a:cubicBezTo>
                    <a:pt x="46038" y="110909"/>
                    <a:pt x="51227" y="105562"/>
                    <a:pt x="59011" y="105562"/>
                  </a:cubicBezTo>
                  <a:close/>
                  <a:moveTo>
                    <a:pt x="226883" y="81749"/>
                  </a:moveTo>
                  <a:cubicBezTo>
                    <a:pt x="225587" y="81749"/>
                    <a:pt x="224292" y="83037"/>
                    <a:pt x="224292" y="83037"/>
                  </a:cubicBezTo>
                  <a:cubicBezTo>
                    <a:pt x="224292" y="83037"/>
                    <a:pt x="224292" y="83037"/>
                    <a:pt x="171159" y="140996"/>
                  </a:cubicBezTo>
                  <a:cubicBezTo>
                    <a:pt x="169863" y="142284"/>
                    <a:pt x="169863" y="144860"/>
                    <a:pt x="172455" y="146148"/>
                  </a:cubicBezTo>
                  <a:cubicBezTo>
                    <a:pt x="172455" y="146148"/>
                    <a:pt x="172455" y="146148"/>
                    <a:pt x="175047" y="148724"/>
                  </a:cubicBezTo>
                  <a:cubicBezTo>
                    <a:pt x="175047" y="148724"/>
                    <a:pt x="176343" y="150012"/>
                    <a:pt x="177639" y="150012"/>
                  </a:cubicBezTo>
                  <a:cubicBezTo>
                    <a:pt x="177639" y="150012"/>
                    <a:pt x="178934" y="148724"/>
                    <a:pt x="180230" y="148724"/>
                  </a:cubicBezTo>
                  <a:cubicBezTo>
                    <a:pt x="180230" y="148724"/>
                    <a:pt x="180230" y="148724"/>
                    <a:pt x="232067" y="90765"/>
                  </a:cubicBezTo>
                  <a:cubicBezTo>
                    <a:pt x="233363" y="89477"/>
                    <a:pt x="233363" y="86901"/>
                    <a:pt x="232067" y="85613"/>
                  </a:cubicBezTo>
                  <a:cubicBezTo>
                    <a:pt x="232067" y="85613"/>
                    <a:pt x="232067" y="85613"/>
                    <a:pt x="229475" y="83037"/>
                  </a:cubicBezTo>
                  <a:cubicBezTo>
                    <a:pt x="228179" y="81749"/>
                    <a:pt x="226883" y="81749"/>
                    <a:pt x="226883" y="81749"/>
                  </a:cubicBezTo>
                  <a:close/>
                  <a:moveTo>
                    <a:pt x="247254" y="62303"/>
                  </a:moveTo>
                  <a:cubicBezTo>
                    <a:pt x="244873" y="61112"/>
                    <a:pt x="243682" y="62303"/>
                    <a:pt x="242491" y="63493"/>
                  </a:cubicBezTo>
                  <a:cubicBezTo>
                    <a:pt x="242491" y="63493"/>
                    <a:pt x="242491" y="63493"/>
                    <a:pt x="237729" y="68256"/>
                  </a:cubicBezTo>
                  <a:cubicBezTo>
                    <a:pt x="237729" y="68256"/>
                    <a:pt x="236538" y="69447"/>
                    <a:pt x="236538" y="70637"/>
                  </a:cubicBezTo>
                  <a:cubicBezTo>
                    <a:pt x="236538" y="70637"/>
                    <a:pt x="237729" y="71828"/>
                    <a:pt x="237729" y="73019"/>
                  </a:cubicBezTo>
                  <a:cubicBezTo>
                    <a:pt x="237729" y="73019"/>
                    <a:pt x="237729" y="73019"/>
                    <a:pt x="240110" y="74209"/>
                  </a:cubicBezTo>
                  <a:cubicBezTo>
                    <a:pt x="241301" y="75400"/>
                    <a:pt x="242491" y="75400"/>
                    <a:pt x="242491" y="75400"/>
                  </a:cubicBezTo>
                  <a:cubicBezTo>
                    <a:pt x="243682" y="75400"/>
                    <a:pt x="243682" y="75400"/>
                    <a:pt x="244873" y="75400"/>
                  </a:cubicBezTo>
                  <a:cubicBezTo>
                    <a:pt x="244873" y="74209"/>
                    <a:pt x="244873" y="74209"/>
                    <a:pt x="244873" y="74209"/>
                  </a:cubicBezTo>
                  <a:cubicBezTo>
                    <a:pt x="244873" y="74209"/>
                    <a:pt x="244873" y="74209"/>
                    <a:pt x="249635" y="69447"/>
                  </a:cubicBezTo>
                  <a:cubicBezTo>
                    <a:pt x="250826" y="68256"/>
                    <a:pt x="250826" y="65875"/>
                    <a:pt x="249635" y="64684"/>
                  </a:cubicBezTo>
                  <a:cubicBezTo>
                    <a:pt x="249635" y="64684"/>
                    <a:pt x="249635" y="64684"/>
                    <a:pt x="247254" y="62303"/>
                  </a:cubicBezTo>
                  <a:close/>
                  <a:moveTo>
                    <a:pt x="24647" y="48412"/>
                  </a:moveTo>
                  <a:cubicBezTo>
                    <a:pt x="24647" y="48412"/>
                    <a:pt x="24647" y="48412"/>
                    <a:pt x="201069" y="48412"/>
                  </a:cubicBezTo>
                  <a:cubicBezTo>
                    <a:pt x="206258" y="48412"/>
                    <a:pt x="210149" y="49705"/>
                    <a:pt x="214041" y="52292"/>
                  </a:cubicBezTo>
                  <a:cubicBezTo>
                    <a:pt x="214041" y="52292"/>
                    <a:pt x="214041" y="52292"/>
                    <a:pt x="193285" y="76863"/>
                  </a:cubicBezTo>
                  <a:cubicBezTo>
                    <a:pt x="189394" y="74277"/>
                    <a:pt x="185502" y="72983"/>
                    <a:pt x="181610" y="72983"/>
                  </a:cubicBezTo>
                  <a:cubicBezTo>
                    <a:pt x="181610" y="72983"/>
                    <a:pt x="181610" y="72983"/>
                    <a:pt x="45403" y="72983"/>
                  </a:cubicBezTo>
                  <a:cubicBezTo>
                    <a:pt x="33728" y="72983"/>
                    <a:pt x="24647" y="82036"/>
                    <a:pt x="24647" y="93675"/>
                  </a:cubicBezTo>
                  <a:cubicBezTo>
                    <a:pt x="24647" y="93675"/>
                    <a:pt x="24647" y="93675"/>
                    <a:pt x="24647" y="268262"/>
                  </a:cubicBezTo>
                  <a:cubicBezTo>
                    <a:pt x="24647" y="278608"/>
                    <a:pt x="33728" y="287660"/>
                    <a:pt x="45403" y="287660"/>
                  </a:cubicBezTo>
                  <a:cubicBezTo>
                    <a:pt x="45403" y="287660"/>
                    <a:pt x="45403" y="287660"/>
                    <a:pt x="181610" y="287660"/>
                  </a:cubicBezTo>
                  <a:cubicBezTo>
                    <a:pt x="193285" y="287660"/>
                    <a:pt x="202366" y="278608"/>
                    <a:pt x="202366" y="268262"/>
                  </a:cubicBezTo>
                  <a:cubicBezTo>
                    <a:pt x="202366" y="268262"/>
                    <a:pt x="202366" y="268262"/>
                    <a:pt x="202366" y="202307"/>
                  </a:cubicBezTo>
                  <a:cubicBezTo>
                    <a:pt x="202366" y="202307"/>
                    <a:pt x="202366" y="201014"/>
                    <a:pt x="203663" y="201014"/>
                  </a:cubicBezTo>
                  <a:cubicBezTo>
                    <a:pt x="203663" y="199720"/>
                    <a:pt x="204960" y="199720"/>
                    <a:pt x="206258" y="198427"/>
                  </a:cubicBezTo>
                  <a:cubicBezTo>
                    <a:pt x="206258" y="198427"/>
                    <a:pt x="206258" y="198427"/>
                    <a:pt x="227013" y="175149"/>
                  </a:cubicBezTo>
                  <a:cubicBezTo>
                    <a:pt x="227013" y="175149"/>
                    <a:pt x="227013" y="175149"/>
                    <a:pt x="227013" y="287660"/>
                  </a:cubicBezTo>
                  <a:cubicBezTo>
                    <a:pt x="227013" y="301886"/>
                    <a:pt x="215338" y="313525"/>
                    <a:pt x="201069" y="313525"/>
                  </a:cubicBezTo>
                  <a:cubicBezTo>
                    <a:pt x="201069" y="313525"/>
                    <a:pt x="201069" y="313525"/>
                    <a:pt x="25944" y="313525"/>
                  </a:cubicBezTo>
                  <a:cubicBezTo>
                    <a:pt x="11675" y="313525"/>
                    <a:pt x="0" y="301886"/>
                    <a:pt x="0" y="287660"/>
                  </a:cubicBezTo>
                  <a:cubicBezTo>
                    <a:pt x="0" y="287660"/>
                    <a:pt x="0" y="287660"/>
                    <a:pt x="0" y="72983"/>
                  </a:cubicBezTo>
                  <a:cubicBezTo>
                    <a:pt x="0" y="60051"/>
                    <a:pt x="10378" y="48412"/>
                    <a:pt x="24647" y="48412"/>
                  </a:cubicBezTo>
                  <a:close/>
                  <a:moveTo>
                    <a:pt x="242888" y="42062"/>
                  </a:moveTo>
                  <a:lnTo>
                    <a:pt x="285751" y="81750"/>
                  </a:lnTo>
                  <a:lnTo>
                    <a:pt x="279401" y="89687"/>
                  </a:lnTo>
                  <a:lnTo>
                    <a:pt x="200026" y="178587"/>
                  </a:lnTo>
                  <a:lnTo>
                    <a:pt x="193676" y="184937"/>
                  </a:lnTo>
                  <a:lnTo>
                    <a:pt x="150813" y="146837"/>
                  </a:lnTo>
                  <a:lnTo>
                    <a:pt x="155576" y="138899"/>
                  </a:lnTo>
                  <a:lnTo>
                    <a:pt x="236538" y="48412"/>
                  </a:lnTo>
                  <a:close/>
                  <a:moveTo>
                    <a:pt x="257175" y="26187"/>
                  </a:moveTo>
                  <a:lnTo>
                    <a:pt x="301625" y="64287"/>
                  </a:lnTo>
                  <a:lnTo>
                    <a:pt x="295275" y="72225"/>
                  </a:lnTo>
                  <a:lnTo>
                    <a:pt x="290513" y="75400"/>
                  </a:lnTo>
                  <a:lnTo>
                    <a:pt x="247650" y="37300"/>
                  </a:lnTo>
                  <a:lnTo>
                    <a:pt x="250825" y="34125"/>
                  </a:lnTo>
                  <a:close/>
                  <a:moveTo>
                    <a:pt x="285750" y="11899"/>
                  </a:moveTo>
                  <a:lnTo>
                    <a:pt x="279400" y="19837"/>
                  </a:lnTo>
                  <a:lnTo>
                    <a:pt x="304800" y="43649"/>
                  </a:lnTo>
                  <a:lnTo>
                    <a:pt x="312738" y="35712"/>
                  </a:lnTo>
                  <a:close/>
                  <a:moveTo>
                    <a:pt x="285265" y="516"/>
                  </a:moveTo>
                  <a:cubicBezTo>
                    <a:pt x="289152" y="-801"/>
                    <a:pt x="291744" y="516"/>
                    <a:pt x="294336" y="3151"/>
                  </a:cubicBezTo>
                  <a:cubicBezTo>
                    <a:pt x="294336" y="3151"/>
                    <a:pt x="294336" y="3151"/>
                    <a:pt x="318958" y="25545"/>
                  </a:cubicBezTo>
                  <a:cubicBezTo>
                    <a:pt x="324142" y="30814"/>
                    <a:pt x="325438" y="38718"/>
                    <a:pt x="320254" y="43987"/>
                  </a:cubicBezTo>
                  <a:cubicBezTo>
                    <a:pt x="320254" y="43987"/>
                    <a:pt x="320254" y="43987"/>
                    <a:pt x="305999" y="61112"/>
                  </a:cubicBezTo>
                  <a:cubicBezTo>
                    <a:pt x="305999" y="61112"/>
                    <a:pt x="305999" y="61112"/>
                    <a:pt x="261938" y="20276"/>
                  </a:cubicBezTo>
                  <a:cubicBezTo>
                    <a:pt x="261938" y="20276"/>
                    <a:pt x="261938" y="20276"/>
                    <a:pt x="276193" y="4468"/>
                  </a:cubicBezTo>
                  <a:cubicBezTo>
                    <a:pt x="278785" y="1834"/>
                    <a:pt x="281377" y="516"/>
                    <a:pt x="285265" y="5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5" name="TextBox 19"/>
            <p:cNvSpPr txBox="1"/>
            <p:nvPr/>
          </p:nvSpPr>
          <p:spPr>
            <a:xfrm>
              <a:off x="806808" y="5310366"/>
              <a:ext cx="1882624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EngraversGothic BT" panose="020B0507020203020204" pitchFamily="34" charset="0"/>
                </a:defRPr>
              </a:lvl1pPr>
            </a:lstStyle>
            <a:p>
              <a:r>
                <a:rPr lang="zh-CN" altLang="en-US" sz="1865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en-US" sz="1865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565501" y="2134128"/>
            <a:ext cx="1996987" cy="3526972"/>
            <a:chOff x="3642632" y="2170339"/>
            <a:chExt cx="1996986" cy="3526971"/>
          </a:xfrm>
        </p:grpSpPr>
        <p:grpSp>
          <p:nvGrpSpPr>
            <p:cNvPr id="59" name="组合 58"/>
            <p:cNvGrpSpPr/>
            <p:nvPr/>
          </p:nvGrpSpPr>
          <p:grpSpPr>
            <a:xfrm>
              <a:off x="3642632" y="2170339"/>
              <a:ext cx="1959429" cy="3526971"/>
              <a:chOff x="1219199" y="1915886"/>
              <a:chExt cx="1959429" cy="3526971"/>
            </a:xfrm>
          </p:grpSpPr>
          <p:cxnSp>
            <p:nvCxnSpPr>
              <p:cNvPr id="64" name="直接连接符 63"/>
              <p:cNvCxnSpPr/>
              <p:nvPr/>
            </p:nvCxnSpPr>
            <p:spPr>
              <a:xfrm>
                <a:off x="1219199" y="1915886"/>
                <a:ext cx="0" cy="312057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矩形 64"/>
              <p:cNvSpPr/>
              <p:nvPr/>
            </p:nvSpPr>
            <p:spPr>
              <a:xfrm>
                <a:off x="1219199" y="5036457"/>
                <a:ext cx="1959429" cy="4064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60" name="TextBox 19"/>
            <p:cNvSpPr txBox="1"/>
            <p:nvPr/>
          </p:nvSpPr>
          <p:spPr>
            <a:xfrm>
              <a:off x="3718083" y="3096392"/>
              <a:ext cx="18826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EngraversGothic BT" panose="020B0507020203020204" pitchFamily="34" charset="0"/>
                </a:defRPr>
              </a:lvl1pPr>
            </a:lstStyle>
            <a:p>
              <a:r>
                <a:rPr lang="zh-CN" altLang="en-US" sz="2000" b="1" dirty="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en-US" sz="20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1" name="文本框 21"/>
            <p:cNvSpPr txBox="1"/>
            <p:nvPr/>
          </p:nvSpPr>
          <p:spPr>
            <a:xfrm>
              <a:off x="3718083" y="3513512"/>
              <a:ext cx="1882623" cy="143764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</a:t>
              </a:r>
              <a:endParaRPr lang="en-US" altLang="zh-CN" sz="1465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2" name="椭圆 29"/>
            <p:cNvSpPr/>
            <p:nvPr/>
          </p:nvSpPr>
          <p:spPr>
            <a:xfrm>
              <a:off x="3809547" y="2290508"/>
              <a:ext cx="609600" cy="452190"/>
            </a:xfrm>
            <a:custGeom>
              <a:avLst/>
              <a:gdLst>
                <a:gd name="connsiteX0" fmla="*/ 9246 w 338138"/>
                <a:gd name="connsiteY0" fmla="*/ 217487 h 250825"/>
                <a:gd name="connsiteX1" fmla="*/ 328892 w 338138"/>
                <a:gd name="connsiteY1" fmla="*/ 217487 h 250825"/>
                <a:gd name="connsiteX2" fmla="*/ 338138 w 338138"/>
                <a:gd name="connsiteY2" fmla="*/ 226822 h 250825"/>
                <a:gd name="connsiteX3" fmla="*/ 314363 w 338138"/>
                <a:gd name="connsiteY3" fmla="*/ 250825 h 250825"/>
                <a:gd name="connsiteX4" fmla="*/ 23775 w 338138"/>
                <a:gd name="connsiteY4" fmla="*/ 250825 h 250825"/>
                <a:gd name="connsiteX5" fmla="*/ 0 w 338138"/>
                <a:gd name="connsiteY5" fmla="*/ 226822 h 250825"/>
                <a:gd name="connsiteX6" fmla="*/ 9246 w 338138"/>
                <a:gd name="connsiteY6" fmla="*/ 217487 h 250825"/>
                <a:gd name="connsiteX7" fmla="*/ 100182 w 338138"/>
                <a:gd name="connsiteY7" fmla="*/ 100012 h 250825"/>
                <a:gd name="connsiteX8" fmla="*/ 123655 w 338138"/>
                <a:gd name="connsiteY8" fmla="*/ 100012 h 250825"/>
                <a:gd name="connsiteX9" fmla="*/ 130175 w 338138"/>
                <a:gd name="connsiteY9" fmla="*/ 106705 h 250825"/>
                <a:gd name="connsiteX10" fmla="*/ 130175 w 338138"/>
                <a:gd name="connsiteY10" fmla="*/ 161583 h 250825"/>
                <a:gd name="connsiteX11" fmla="*/ 123655 w 338138"/>
                <a:gd name="connsiteY11" fmla="*/ 168275 h 250825"/>
                <a:gd name="connsiteX12" fmla="*/ 100182 w 338138"/>
                <a:gd name="connsiteY12" fmla="*/ 168275 h 250825"/>
                <a:gd name="connsiteX13" fmla="*/ 93662 w 338138"/>
                <a:gd name="connsiteY13" fmla="*/ 161583 h 250825"/>
                <a:gd name="connsiteX14" fmla="*/ 93662 w 338138"/>
                <a:gd name="connsiteY14" fmla="*/ 106705 h 250825"/>
                <a:gd name="connsiteX15" fmla="*/ 100182 w 338138"/>
                <a:gd name="connsiteY15" fmla="*/ 100012 h 250825"/>
                <a:gd name="connsiteX16" fmla="*/ 157332 w 338138"/>
                <a:gd name="connsiteY16" fmla="*/ 77787 h 250825"/>
                <a:gd name="connsiteX17" fmla="*/ 180805 w 338138"/>
                <a:gd name="connsiteY17" fmla="*/ 77787 h 250825"/>
                <a:gd name="connsiteX18" fmla="*/ 187325 w 338138"/>
                <a:gd name="connsiteY18" fmla="*/ 84441 h 250825"/>
                <a:gd name="connsiteX19" fmla="*/ 187325 w 338138"/>
                <a:gd name="connsiteY19" fmla="*/ 161622 h 250825"/>
                <a:gd name="connsiteX20" fmla="*/ 180805 w 338138"/>
                <a:gd name="connsiteY20" fmla="*/ 168275 h 250825"/>
                <a:gd name="connsiteX21" fmla="*/ 157332 w 338138"/>
                <a:gd name="connsiteY21" fmla="*/ 168275 h 250825"/>
                <a:gd name="connsiteX22" fmla="*/ 150812 w 338138"/>
                <a:gd name="connsiteY22" fmla="*/ 161622 h 250825"/>
                <a:gd name="connsiteX23" fmla="*/ 150812 w 338138"/>
                <a:gd name="connsiteY23" fmla="*/ 84441 h 250825"/>
                <a:gd name="connsiteX24" fmla="*/ 157332 w 338138"/>
                <a:gd name="connsiteY24" fmla="*/ 77787 h 250825"/>
                <a:gd name="connsiteX25" fmla="*/ 216070 w 338138"/>
                <a:gd name="connsiteY25" fmla="*/ 49212 h 250825"/>
                <a:gd name="connsiteX26" fmla="*/ 239543 w 338138"/>
                <a:gd name="connsiteY26" fmla="*/ 49212 h 250825"/>
                <a:gd name="connsiteX27" fmla="*/ 246063 w 338138"/>
                <a:gd name="connsiteY27" fmla="*/ 55827 h 250825"/>
                <a:gd name="connsiteX28" fmla="*/ 246063 w 338138"/>
                <a:gd name="connsiteY28" fmla="*/ 161661 h 250825"/>
                <a:gd name="connsiteX29" fmla="*/ 239543 w 338138"/>
                <a:gd name="connsiteY29" fmla="*/ 168275 h 250825"/>
                <a:gd name="connsiteX30" fmla="*/ 216070 w 338138"/>
                <a:gd name="connsiteY30" fmla="*/ 168275 h 250825"/>
                <a:gd name="connsiteX31" fmla="*/ 209550 w 338138"/>
                <a:gd name="connsiteY31" fmla="*/ 161661 h 250825"/>
                <a:gd name="connsiteX32" fmla="*/ 209550 w 338138"/>
                <a:gd name="connsiteY32" fmla="*/ 55827 h 250825"/>
                <a:gd name="connsiteX33" fmla="*/ 216070 w 338138"/>
                <a:gd name="connsiteY33" fmla="*/ 49212 h 250825"/>
                <a:gd name="connsiteX34" fmla="*/ 53428 w 338138"/>
                <a:gd name="connsiteY34" fmla="*/ 22225 h 250825"/>
                <a:gd name="connsiteX35" fmla="*/ 50800 w 338138"/>
                <a:gd name="connsiteY35" fmla="*/ 24858 h 250825"/>
                <a:gd name="connsiteX36" fmla="*/ 50800 w 338138"/>
                <a:gd name="connsiteY36" fmla="*/ 182834 h 250825"/>
                <a:gd name="connsiteX37" fmla="*/ 53428 w 338138"/>
                <a:gd name="connsiteY37" fmla="*/ 184150 h 250825"/>
                <a:gd name="connsiteX38" fmla="*/ 284710 w 338138"/>
                <a:gd name="connsiteY38" fmla="*/ 184150 h 250825"/>
                <a:gd name="connsiteX39" fmla="*/ 287338 w 338138"/>
                <a:gd name="connsiteY39" fmla="*/ 182834 h 250825"/>
                <a:gd name="connsiteX40" fmla="*/ 287338 w 338138"/>
                <a:gd name="connsiteY40" fmla="*/ 24858 h 250825"/>
                <a:gd name="connsiteX41" fmla="*/ 284710 w 338138"/>
                <a:gd name="connsiteY41" fmla="*/ 22225 h 250825"/>
                <a:gd name="connsiteX42" fmla="*/ 53428 w 338138"/>
                <a:gd name="connsiteY42" fmla="*/ 22225 h 250825"/>
                <a:gd name="connsiteX43" fmla="*/ 53663 w 338138"/>
                <a:gd name="connsiteY43" fmla="*/ 0 h 250825"/>
                <a:gd name="connsiteX44" fmla="*/ 286062 w 338138"/>
                <a:gd name="connsiteY44" fmla="*/ 0 h 250825"/>
                <a:gd name="connsiteX45" fmla="*/ 311150 w 338138"/>
                <a:gd name="connsiteY45" fmla="*/ 25008 h 250825"/>
                <a:gd name="connsiteX46" fmla="*/ 311150 w 338138"/>
                <a:gd name="connsiteY46" fmla="*/ 182955 h 250825"/>
                <a:gd name="connsiteX47" fmla="*/ 286062 w 338138"/>
                <a:gd name="connsiteY47" fmla="*/ 207963 h 250825"/>
                <a:gd name="connsiteX48" fmla="*/ 53663 w 338138"/>
                <a:gd name="connsiteY48" fmla="*/ 207963 h 250825"/>
                <a:gd name="connsiteX49" fmla="*/ 28575 w 338138"/>
                <a:gd name="connsiteY49" fmla="*/ 182955 h 250825"/>
                <a:gd name="connsiteX50" fmla="*/ 28575 w 338138"/>
                <a:gd name="connsiteY50" fmla="*/ 25008 h 250825"/>
                <a:gd name="connsiteX51" fmla="*/ 53663 w 338138"/>
                <a:gd name="connsiteY51" fmla="*/ 0 h 25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8138" h="250825">
                  <a:moveTo>
                    <a:pt x="9246" y="217487"/>
                  </a:moveTo>
                  <a:cubicBezTo>
                    <a:pt x="9246" y="217487"/>
                    <a:pt x="9246" y="217487"/>
                    <a:pt x="328892" y="217487"/>
                  </a:cubicBezTo>
                  <a:cubicBezTo>
                    <a:pt x="334176" y="217487"/>
                    <a:pt x="338138" y="221488"/>
                    <a:pt x="338138" y="226822"/>
                  </a:cubicBezTo>
                  <a:cubicBezTo>
                    <a:pt x="338138" y="240157"/>
                    <a:pt x="327571" y="250825"/>
                    <a:pt x="314363" y="250825"/>
                  </a:cubicBezTo>
                  <a:cubicBezTo>
                    <a:pt x="314363" y="250825"/>
                    <a:pt x="314363" y="250825"/>
                    <a:pt x="23775" y="250825"/>
                  </a:cubicBezTo>
                  <a:cubicBezTo>
                    <a:pt x="10567" y="250825"/>
                    <a:pt x="0" y="240157"/>
                    <a:pt x="0" y="226822"/>
                  </a:cubicBezTo>
                  <a:cubicBezTo>
                    <a:pt x="0" y="221488"/>
                    <a:pt x="3962" y="217487"/>
                    <a:pt x="9246" y="217487"/>
                  </a:cubicBezTo>
                  <a:close/>
                  <a:moveTo>
                    <a:pt x="100182" y="100012"/>
                  </a:moveTo>
                  <a:cubicBezTo>
                    <a:pt x="100182" y="100012"/>
                    <a:pt x="100182" y="100012"/>
                    <a:pt x="123655" y="100012"/>
                  </a:cubicBezTo>
                  <a:cubicBezTo>
                    <a:pt x="127567" y="100012"/>
                    <a:pt x="130175" y="102689"/>
                    <a:pt x="130175" y="106705"/>
                  </a:cubicBezTo>
                  <a:cubicBezTo>
                    <a:pt x="130175" y="106705"/>
                    <a:pt x="130175" y="106705"/>
                    <a:pt x="130175" y="161583"/>
                  </a:cubicBezTo>
                  <a:cubicBezTo>
                    <a:pt x="130175" y="165598"/>
                    <a:pt x="127567" y="168275"/>
                    <a:pt x="123655" y="168275"/>
                  </a:cubicBezTo>
                  <a:cubicBezTo>
                    <a:pt x="123655" y="168275"/>
                    <a:pt x="123655" y="168275"/>
                    <a:pt x="100182" y="168275"/>
                  </a:cubicBezTo>
                  <a:cubicBezTo>
                    <a:pt x="96270" y="168275"/>
                    <a:pt x="93662" y="165598"/>
                    <a:pt x="93662" y="161583"/>
                  </a:cubicBezTo>
                  <a:cubicBezTo>
                    <a:pt x="93662" y="161583"/>
                    <a:pt x="93662" y="161583"/>
                    <a:pt x="93662" y="106705"/>
                  </a:cubicBezTo>
                  <a:cubicBezTo>
                    <a:pt x="93662" y="102689"/>
                    <a:pt x="96270" y="100012"/>
                    <a:pt x="100182" y="100012"/>
                  </a:cubicBezTo>
                  <a:close/>
                  <a:moveTo>
                    <a:pt x="157332" y="77787"/>
                  </a:moveTo>
                  <a:cubicBezTo>
                    <a:pt x="157332" y="77787"/>
                    <a:pt x="157332" y="77787"/>
                    <a:pt x="180805" y="77787"/>
                  </a:cubicBezTo>
                  <a:cubicBezTo>
                    <a:pt x="184717" y="77787"/>
                    <a:pt x="187325" y="81779"/>
                    <a:pt x="187325" y="84441"/>
                  </a:cubicBezTo>
                  <a:cubicBezTo>
                    <a:pt x="187325" y="84441"/>
                    <a:pt x="187325" y="84441"/>
                    <a:pt x="187325" y="161622"/>
                  </a:cubicBezTo>
                  <a:cubicBezTo>
                    <a:pt x="187325" y="165614"/>
                    <a:pt x="184717" y="168275"/>
                    <a:pt x="180805" y="168275"/>
                  </a:cubicBezTo>
                  <a:cubicBezTo>
                    <a:pt x="180805" y="168275"/>
                    <a:pt x="180805" y="168275"/>
                    <a:pt x="157332" y="168275"/>
                  </a:cubicBezTo>
                  <a:cubicBezTo>
                    <a:pt x="153420" y="168275"/>
                    <a:pt x="150812" y="165614"/>
                    <a:pt x="150812" y="161622"/>
                  </a:cubicBezTo>
                  <a:cubicBezTo>
                    <a:pt x="150812" y="161622"/>
                    <a:pt x="150812" y="161622"/>
                    <a:pt x="150812" y="84441"/>
                  </a:cubicBezTo>
                  <a:cubicBezTo>
                    <a:pt x="150812" y="81779"/>
                    <a:pt x="153420" y="77787"/>
                    <a:pt x="157332" y="77787"/>
                  </a:cubicBezTo>
                  <a:close/>
                  <a:moveTo>
                    <a:pt x="216070" y="49212"/>
                  </a:moveTo>
                  <a:cubicBezTo>
                    <a:pt x="216070" y="49212"/>
                    <a:pt x="216070" y="49212"/>
                    <a:pt x="239543" y="49212"/>
                  </a:cubicBezTo>
                  <a:cubicBezTo>
                    <a:pt x="243455" y="49212"/>
                    <a:pt x="246063" y="51858"/>
                    <a:pt x="246063" y="55827"/>
                  </a:cubicBezTo>
                  <a:cubicBezTo>
                    <a:pt x="246063" y="55827"/>
                    <a:pt x="246063" y="55827"/>
                    <a:pt x="246063" y="161661"/>
                  </a:cubicBezTo>
                  <a:cubicBezTo>
                    <a:pt x="246063" y="165629"/>
                    <a:pt x="243455" y="168275"/>
                    <a:pt x="239543" y="168275"/>
                  </a:cubicBezTo>
                  <a:cubicBezTo>
                    <a:pt x="239543" y="168275"/>
                    <a:pt x="239543" y="168275"/>
                    <a:pt x="216070" y="168275"/>
                  </a:cubicBezTo>
                  <a:cubicBezTo>
                    <a:pt x="212158" y="168275"/>
                    <a:pt x="209550" y="165629"/>
                    <a:pt x="209550" y="161661"/>
                  </a:cubicBezTo>
                  <a:cubicBezTo>
                    <a:pt x="209550" y="161661"/>
                    <a:pt x="209550" y="161661"/>
                    <a:pt x="209550" y="55827"/>
                  </a:cubicBezTo>
                  <a:cubicBezTo>
                    <a:pt x="209550" y="51858"/>
                    <a:pt x="212158" y="49212"/>
                    <a:pt x="216070" y="49212"/>
                  </a:cubicBezTo>
                  <a:close/>
                  <a:moveTo>
                    <a:pt x="53428" y="22225"/>
                  </a:moveTo>
                  <a:cubicBezTo>
                    <a:pt x="52114" y="22225"/>
                    <a:pt x="50800" y="23541"/>
                    <a:pt x="50800" y="24858"/>
                  </a:cubicBezTo>
                  <a:lnTo>
                    <a:pt x="50800" y="182834"/>
                  </a:lnTo>
                  <a:cubicBezTo>
                    <a:pt x="50800" y="184150"/>
                    <a:pt x="52114" y="184150"/>
                    <a:pt x="53428" y="184150"/>
                  </a:cubicBezTo>
                  <a:cubicBezTo>
                    <a:pt x="53428" y="184150"/>
                    <a:pt x="53428" y="184150"/>
                    <a:pt x="284710" y="184150"/>
                  </a:cubicBezTo>
                  <a:cubicBezTo>
                    <a:pt x="286024" y="184150"/>
                    <a:pt x="287338" y="184150"/>
                    <a:pt x="287338" y="182834"/>
                  </a:cubicBezTo>
                  <a:cubicBezTo>
                    <a:pt x="287338" y="182834"/>
                    <a:pt x="287338" y="182834"/>
                    <a:pt x="287338" y="24858"/>
                  </a:cubicBezTo>
                  <a:cubicBezTo>
                    <a:pt x="287338" y="23541"/>
                    <a:pt x="286024" y="22225"/>
                    <a:pt x="284710" y="22225"/>
                  </a:cubicBezTo>
                  <a:cubicBezTo>
                    <a:pt x="284710" y="22225"/>
                    <a:pt x="284710" y="22225"/>
                    <a:pt x="53428" y="22225"/>
                  </a:cubicBezTo>
                  <a:close/>
                  <a:moveTo>
                    <a:pt x="53663" y="0"/>
                  </a:moveTo>
                  <a:cubicBezTo>
                    <a:pt x="53663" y="0"/>
                    <a:pt x="53663" y="0"/>
                    <a:pt x="286062" y="0"/>
                  </a:cubicBezTo>
                  <a:cubicBezTo>
                    <a:pt x="300587" y="0"/>
                    <a:pt x="311150" y="10530"/>
                    <a:pt x="311150" y="25008"/>
                  </a:cubicBezTo>
                  <a:cubicBezTo>
                    <a:pt x="311150" y="25008"/>
                    <a:pt x="311150" y="25008"/>
                    <a:pt x="311150" y="182955"/>
                  </a:cubicBezTo>
                  <a:cubicBezTo>
                    <a:pt x="311150" y="196117"/>
                    <a:pt x="300587" y="207963"/>
                    <a:pt x="286062" y="207963"/>
                  </a:cubicBezTo>
                  <a:cubicBezTo>
                    <a:pt x="286062" y="207963"/>
                    <a:pt x="286062" y="207963"/>
                    <a:pt x="53663" y="207963"/>
                  </a:cubicBezTo>
                  <a:cubicBezTo>
                    <a:pt x="39138" y="207963"/>
                    <a:pt x="28575" y="196117"/>
                    <a:pt x="28575" y="182955"/>
                  </a:cubicBezTo>
                  <a:cubicBezTo>
                    <a:pt x="28575" y="182955"/>
                    <a:pt x="28575" y="182955"/>
                    <a:pt x="28575" y="25008"/>
                  </a:cubicBezTo>
                  <a:cubicBezTo>
                    <a:pt x="28575" y="10530"/>
                    <a:pt x="39138" y="0"/>
                    <a:pt x="53663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3" name="TextBox 19"/>
            <p:cNvSpPr txBox="1"/>
            <p:nvPr/>
          </p:nvSpPr>
          <p:spPr>
            <a:xfrm>
              <a:off x="3756995" y="5304282"/>
              <a:ext cx="1882623" cy="37965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EngraversGothic BT" panose="020B0507020203020204" pitchFamily="34" charset="0"/>
                </a:defRPr>
              </a:lvl1pPr>
            </a:lstStyle>
            <a:p>
              <a:r>
                <a:rPr lang="zh-CN" altLang="en-US" sz="1865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en-US" sz="1865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6376364" y="2116516"/>
            <a:ext cx="1994107" cy="3526972"/>
            <a:chOff x="6589939" y="2170339"/>
            <a:chExt cx="1994107" cy="3526971"/>
          </a:xfrm>
        </p:grpSpPr>
        <p:grpSp>
          <p:nvGrpSpPr>
            <p:cNvPr id="67" name="组合 66"/>
            <p:cNvGrpSpPr/>
            <p:nvPr/>
          </p:nvGrpSpPr>
          <p:grpSpPr>
            <a:xfrm>
              <a:off x="6589939" y="2170339"/>
              <a:ext cx="1959429" cy="3526971"/>
              <a:chOff x="1219199" y="1915886"/>
              <a:chExt cx="1959429" cy="3526971"/>
            </a:xfrm>
          </p:grpSpPr>
          <p:cxnSp>
            <p:nvCxnSpPr>
              <p:cNvPr id="72" name="直接连接符 71"/>
              <p:cNvCxnSpPr/>
              <p:nvPr/>
            </p:nvCxnSpPr>
            <p:spPr>
              <a:xfrm>
                <a:off x="1219199" y="1915886"/>
                <a:ext cx="0" cy="312057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矩形 72"/>
              <p:cNvSpPr/>
              <p:nvPr/>
            </p:nvSpPr>
            <p:spPr>
              <a:xfrm>
                <a:off x="1219199" y="5036457"/>
                <a:ext cx="1959429" cy="406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68" name="TextBox 19"/>
            <p:cNvSpPr txBox="1"/>
            <p:nvPr/>
          </p:nvSpPr>
          <p:spPr>
            <a:xfrm>
              <a:off x="6662510" y="3096392"/>
              <a:ext cx="18826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EngraversGothic BT" panose="020B0507020203020204" pitchFamily="34" charset="0"/>
                </a:defRPr>
              </a:lvl1pPr>
            </a:lstStyle>
            <a:p>
              <a:r>
                <a:rPr lang="zh-CN" altLang="en-US" sz="2000" b="1" dirty="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en-US" sz="20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9" name="文本框 24"/>
            <p:cNvSpPr txBox="1"/>
            <p:nvPr/>
          </p:nvSpPr>
          <p:spPr>
            <a:xfrm>
              <a:off x="6662510" y="3513512"/>
              <a:ext cx="1882623" cy="143764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</a:t>
              </a:r>
              <a:endParaRPr lang="en-US" altLang="zh-CN" sz="1465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0" name="椭圆 30"/>
            <p:cNvSpPr/>
            <p:nvPr/>
          </p:nvSpPr>
          <p:spPr>
            <a:xfrm>
              <a:off x="6756854" y="2228975"/>
              <a:ext cx="609600" cy="575256"/>
            </a:xfrm>
            <a:custGeom>
              <a:avLst/>
              <a:gdLst>
                <a:gd name="connsiteX0" fmla="*/ 255815 w 338138"/>
                <a:gd name="connsiteY0" fmla="*/ 276225 h 319088"/>
                <a:gd name="connsiteX1" fmla="*/ 267653 w 338138"/>
                <a:gd name="connsiteY1" fmla="*/ 282720 h 319088"/>
                <a:gd name="connsiteX2" fmla="*/ 275546 w 338138"/>
                <a:gd name="connsiteY2" fmla="*/ 282720 h 319088"/>
                <a:gd name="connsiteX3" fmla="*/ 287384 w 338138"/>
                <a:gd name="connsiteY3" fmla="*/ 276225 h 319088"/>
                <a:gd name="connsiteX4" fmla="*/ 290015 w 338138"/>
                <a:gd name="connsiteY4" fmla="*/ 277524 h 319088"/>
                <a:gd name="connsiteX5" fmla="*/ 295276 w 338138"/>
                <a:gd name="connsiteY5" fmla="*/ 284018 h 319088"/>
                <a:gd name="connsiteX6" fmla="*/ 295276 w 338138"/>
                <a:gd name="connsiteY6" fmla="*/ 315191 h 319088"/>
                <a:gd name="connsiteX7" fmla="*/ 271600 w 338138"/>
                <a:gd name="connsiteY7" fmla="*/ 319088 h 319088"/>
                <a:gd name="connsiteX8" fmla="*/ 249238 w 338138"/>
                <a:gd name="connsiteY8" fmla="*/ 315191 h 319088"/>
                <a:gd name="connsiteX9" fmla="*/ 249238 w 338138"/>
                <a:gd name="connsiteY9" fmla="*/ 284018 h 319088"/>
                <a:gd name="connsiteX10" fmla="*/ 253184 w 338138"/>
                <a:gd name="connsiteY10" fmla="*/ 277524 h 319088"/>
                <a:gd name="connsiteX11" fmla="*/ 255815 w 338138"/>
                <a:gd name="connsiteY11" fmla="*/ 276225 h 319088"/>
                <a:gd name="connsiteX12" fmla="*/ 50755 w 338138"/>
                <a:gd name="connsiteY12" fmla="*/ 276225 h 319088"/>
                <a:gd name="connsiteX13" fmla="*/ 62593 w 338138"/>
                <a:gd name="connsiteY13" fmla="*/ 282720 h 319088"/>
                <a:gd name="connsiteX14" fmla="*/ 70486 w 338138"/>
                <a:gd name="connsiteY14" fmla="*/ 282720 h 319088"/>
                <a:gd name="connsiteX15" fmla="*/ 82324 w 338138"/>
                <a:gd name="connsiteY15" fmla="*/ 276225 h 319088"/>
                <a:gd name="connsiteX16" fmla="*/ 84955 w 338138"/>
                <a:gd name="connsiteY16" fmla="*/ 277524 h 319088"/>
                <a:gd name="connsiteX17" fmla="*/ 88901 w 338138"/>
                <a:gd name="connsiteY17" fmla="*/ 284018 h 319088"/>
                <a:gd name="connsiteX18" fmla="*/ 88901 w 338138"/>
                <a:gd name="connsiteY18" fmla="*/ 315191 h 319088"/>
                <a:gd name="connsiteX19" fmla="*/ 66539 w 338138"/>
                <a:gd name="connsiteY19" fmla="*/ 319088 h 319088"/>
                <a:gd name="connsiteX20" fmla="*/ 42863 w 338138"/>
                <a:gd name="connsiteY20" fmla="*/ 315191 h 319088"/>
                <a:gd name="connsiteX21" fmla="*/ 42863 w 338138"/>
                <a:gd name="connsiteY21" fmla="*/ 284018 h 319088"/>
                <a:gd name="connsiteX22" fmla="*/ 48124 w 338138"/>
                <a:gd name="connsiteY22" fmla="*/ 277524 h 319088"/>
                <a:gd name="connsiteX23" fmla="*/ 50755 w 338138"/>
                <a:gd name="connsiteY23" fmla="*/ 276225 h 319088"/>
                <a:gd name="connsiteX24" fmla="*/ 273050 w 338138"/>
                <a:gd name="connsiteY24" fmla="*/ 214313 h 319088"/>
                <a:gd name="connsiteX25" fmla="*/ 282575 w 338138"/>
                <a:gd name="connsiteY25" fmla="*/ 224632 h 319088"/>
                <a:gd name="connsiteX26" fmla="*/ 273050 w 338138"/>
                <a:gd name="connsiteY26" fmla="*/ 234951 h 319088"/>
                <a:gd name="connsiteX27" fmla="*/ 263525 w 338138"/>
                <a:gd name="connsiteY27" fmla="*/ 224632 h 319088"/>
                <a:gd name="connsiteX28" fmla="*/ 273050 w 338138"/>
                <a:gd name="connsiteY28" fmla="*/ 214313 h 319088"/>
                <a:gd name="connsiteX29" fmla="*/ 65882 w 338138"/>
                <a:gd name="connsiteY29" fmla="*/ 214313 h 319088"/>
                <a:gd name="connsiteX30" fmla="*/ 76201 w 338138"/>
                <a:gd name="connsiteY30" fmla="*/ 224632 h 319088"/>
                <a:gd name="connsiteX31" fmla="*/ 65882 w 338138"/>
                <a:gd name="connsiteY31" fmla="*/ 234951 h 319088"/>
                <a:gd name="connsiteX32" fmla="*/ 55563 w 338138"/>
                <a:gd name="connsiteY32" fmla="*/ 224632 h 319088"/>
                <a:gd name="connsiteX33" fmla="*/ 65882 w 338138"/>
                <a:gd name="connsiteY33" fmla="*/ 214313 h 319088"/>
                <a:gd name="connsiteX34" fmla="*/ 272257 w 338138"/>
                <a:gd name="connsiteY34" fmla="*/ 196850 h 319088"/>
                <a:gd name="connsiteX35" fmla="*/ 244475 w 338138"/>
                <a:gd name="connsiteY35" fmla="*/ 224632 h 319088"/>
                <a:gd name="connsiteX36" fmla="*/ 272257 w 338138"/>
                <a:gd name="connsiteY36" fmla="*/ 252414 h 319088"/>
                <a:gd name="connsiteX37" fmla="*/ 300039 w 338138"/>
                <a:gd name="connsiteY37" fmla="*/ 224632 h 319088"/>
                <a:gd name="connsiteX38" fmla="*/ 272257 w 338138"/>
                <a:gd name="connsiteY38" fmla="*/ 196850 h 319088"/>
                <a:gd name="connsiteX39" fmla="*/ 65882 w 338138"/>
                <a:gd name="connsiteY39" fmla="*/ 196850 h 319088"/>
                <a:gd name="connsiteX40" fmla="*/ 38100 w 338138"/>
                <a:gd name="connsiteY40" fmla="*/ 224632 h 319088"/>
                <a:gd name="connsiteX41" fmla="*/ 65882 w 338138"/>
                <a:gd name="connsiteY41" fmla="*/ 252414 h 319088"/>
                <a:gd name="connsiteX42" fmla="*/ 93664 w 338138"/>
                <a:gd name="connsiteY42" fmla="*/ 224632 h 319088"/>
                <a:gd name="connsiteX43" fmla="*/ 65882 w 338138"/>
                <a:gd name="connsiteY43" fmla="*/ 196850 h 319088"/>
                <a:gd name="connsiteX44" fmla="*/ 272257 w 338138"/>
                <a:gd name="connsiteY44" fmla="*/ 187325 h 319088"/>
                <a:gd name="connsiteX45" fmla="*/ 338138 w 338138"/>
                <a:gd name="connsiteY45" fmla="*/ 253322 h 319088"/>
                <a:gd name="connsiteX46" fmla="*/ 313103 w 338138"/>
                <a:gd name="connsiteY46" fmla="*/ 304800 h 319088"/>
                <a:gd name="connsiteX47" fmla="*/ 313103 w 338138"/>
                <a:gd name="connsiteY47" fmla="*/ 283681 h 319088"/>
                <a:gd name="connsiteX48" fmla="*/ 295974 w 338138"/>
                <a:gd name="connsiteY48" fmla="*/ 259922 h 319088"/>
                <a:gd name="connsiteX49" fmla="*/ 290704 w 338138"/>
                <a:gd name="connsiteY49" fmla="*/ 258602 h 319088"/>
                <a:gd name="connsiteX50" fmla="*/ 284115 w 338138"/>
                <a:gd name="connsiteY50" fmla="*/ 258602 h 319088"/>
                <a:gd name="connsiteX51" fmla="*/ 272257 w 338138"/>
                <a:gd name="connsiteY51" fmla="*/ 265202 h 319088"/>
                <a:gd name="connsiteX52" fmla="*/ 260398 w 338138"/>
                <a:gd name="connsiteY52" fmla="*/ 258602 h 319088"/>
                <a:gd name="connsiteX53" fmla="*/ 255128 w 338138"/>
                <a:gd name="connsiteY53" fmla="*/ 258602 h 319088"/>
                <a:gd name="connsiteX54" fmla="*/ 248539 w 338138"/>
                <a:gd name="connsiteY54" fmla="*/ 259922 h 319088"/>
                <a:gd name="connsiteX55" fmla="*/ 232728 w 338138"/>
                <a:gd name="connsiteY55" fmla="*/ 283681 h 319088"/>
                <a:gd name="connsiteX56" fmla="*/ 232728 w 338138"/>
                <a:gd name="connsiteY56" fmla="*/ 304800 h 319088"/>
                <a:gd name="connsiteX57" fmla="*/ 206375 w 338138"/>
                <a:gd name="connsiteY57" fmla="*/ 253322 h 319088"/>
                <a:gd name="connsiteX58" fmla="*/ 272257 w 338138"/>
                <a:gd name="connsiteY58" fmla="*/ 187325 h 319088"/>
                <a:gd name="connsiteX59" fmla="*/ 65881 w 338138"/>
                <a:gd name="connsiteY59" fmla="*/ 187325 h 319088"/>
                <a:gd name="connsiteX60" fmla="*/ 131763 w 338138"/>
                <a:gd name="connsiteY60" fmla="*/ 253322 h 319088"/>
                <a:gd name="connsiteX61" fmla="*/ 105410 w 338138"/>
                <a:gd name="connsiteY61" fmla="*/ 304800 h 319088"/>
                <a:gd name="connsiteX62" fmla="*/ 105410 w 338138"/>
                <a:gd name="connsiteY62" fmla="*/ 283681 h 319088"/>
                <a:gd name="connsiteX63" fmla="*/ 89599 w 338138"/>
                <a:gd name="connsiteY63" fmla="*/ 259922 h 319088"/>
                <a:gd name="connsiteX64" fmla="*/ 83010 w 338138"/>
                <a:gd name="connsiteY64" fmla="*/ 258602 h 319088"/>
                <a:gd name="connsiteX65" fmla="*/ 77740 w 338138"/>
                <a:gd name="connsiteY65" fmla="*/ 258602 h 319088"/>
                <a:gd name="connsiteX66" fmla="*/ 65881 w 338138"/>
                <a:gd name="connsiteY66" fmla="*/ 265202 h 319088"/>
                <a:gd name="connsiteX67" fmla="*/ 54023 w 338138"/>
                <a:gd name="connsiteY67" fmla="*/ 258602 h 319088"/>
                <a:gd name="connsiteX68" fmla="*/ 47434 w 338138"/>
                <a:gd name="connsiteY68" fmla="*/ 258602 h 319088"/>
                <a:gd name="connsiteX69" fmla="*/ 42164 w 338138"/>
                <a:gd name="connsiteY69" fmla="*/ 259922 h 319088"/>
                <a:gd name="connsiteX70" fmla="*/ 25035 w 338138"/>
                <a:gd name="connsiteY70" fmla="*/ 283681 h 319088"/>
                <a:gd name="connsiteX71" fmla="*/ 25035 w 338138"/>
                <a:gd name="connsiteY71" fmla="*/ 304800 h 319088"/>
                <a:gd name="connsiteX72" fmla="*/ 0 w 338138"/>
                <a:gd name="connsiteY72" fmla="*/ 253322 h 319088"/>
                <a:gd name="connsiteX73" fmla="*/ 65881 w 338138"/>
                <a:gd name="connsiteY73" fmla="*/ 187325 h 319088"/>
                <a:gd name="connsiteX74" fmla="*/ 159754 w 338138"/>
                <a:gd name="connsiteY74" fmla="*/ 149225 h 319088"/>
                <a:gd name="connsiteX75" fmla="*/ 169069 w 338138"/>
                <a:gd name="connsiteY75" fmla="*/ 149225 h 319088"/>
                <a:gd name="connsiteX76" fmla="*/ 178384 w 338138"/>
                <a:gd name="connsiteY76" fmla="*/ 149225 h 319088"/>
                <a:gd name="connsiteX77" fmla="*/ 178384 w 338138"/>
                <a:gd name="connsiteY77" fmla="*/ 175331 h 319088"/>
                <a:gd name="connsiteX78" fmla="*/ 214313 w 338138"/>
                <a:gd name="connsiteY78" fmla="*/ 193605 h 319088"/>
                <a:gd name="connsiteX79" fmla="*/ 202337 w 338138"/>
                <a:gd name="connsiteY79" fmla="*/ 207963 h 319088"/>
                <a:gd name="connsiteX80" fmla="*/ 169069 w 338138"/>
                <a:gd name="connsiteY80" fmla="*/ 190994 h 319088"/>
                <a:gd name="connsiteX81" fmla="*/ 135802 w 338138"/>
                <a:gd name="connsiteY81" fmla="*/ 207963 h 319088"/>
                <a:gd name="connsiteX82" fmla="*/ 123825 w 338138"/>
                <a:gd name="connsiteY82" fmla="*/ 193605 h 319088"/>
                <a:gd name="connsiteX83" fmla="*/ 159754 w 338138"/>
                <a:gd name="connsiteY83" fmla="*/ 175331 h 319088"/>
                <a:gd name="connsiteX84" fmla="*/ 159754 w 338138"/>
                <a:gd name="connsiteY84" fmla="*/ 149225 h 319088"/>
                <a:gd name="connsiteX85" fmla="*/ 154175 w 338138"/>
                <a:gd name="connsiteY85" fmla="*/ 88900 h 319088"/>
                <a:gd name="connsiteX86" fmla="*/ 165941 w 338138"/>
                <a:gd name="connsiteY86" fmla="*/ 95394 h 319088"/>
                <a:gd name="connsiteX87" fmla="*/ 173785 w 338138"/>
                <a:gd name="connsiteY87" fmla="*/ 95394 h 319088"/>
                <a:gd name="connsiteX88" fmla="*/ 185551 w 338138"/>
                <a:gd name="connsiteY88" fmla="*/ 88900 h 319088"/>
                <a:gd name="connsiteX89" fmla="*/ 188166 w 338138"/>
                <a:gd name="connsiteY89" fmla="*/ 90199 h 319088"/>
                <a:gd name="connsiteX90" fmla="*/ 192088 w 338138"/>
                <a:gd name="connsiteY90" fmla="*/ 96693 h 319088"/>
                <a:gd name="connsiteX91" fmla="*/ 192088 w 338138"/>
                <a:gd name="connsiteY91" fmla="*/ 126567 h 319088"/>
                <a:gd name="connsiteX92" fmla="*/ 169863 w 338138"/>
                <a:gd name="connsiteY92" fmla="*/ 131763 h 319088"/>
                <a:gd name="connsiteX93" fmla="*/ 147638 w 338138"/>
                <a:gd name="connsiteY93" fmla="*/ 126567 h 319088"/>
                <a:gd name="connsiteX94" fmla="*/ 147638 w 338138"/>
                <a:gd name="connsiteY94" fmla="*/ 96693 h 319088"/>
                <a:gd name="connsiteX95" fmla="*/ 151560 w 338138"/>
                <a:gd name="connsiteY95" fmla="*/ 90199 h 319088"/>
                <a:gd name="connsiteX96" fmla="*/ 154175 w 338138"/>
                <a:gd name="connsiteY96" fmla="*/ 88900 h 319088"/>
                <a:gd name="connsiteX97" fmla="*/ 169069 w 338138"/>
                <a:gd name="connsiteY97" fmla="*/ 26988 h 319088"/>
                <a:gd name="connsiteX98" fmla="*/ 179388 w 338138"/>
                <a:gd name="connsiteY98" fmla="*/ 36513 h 319088"/>
                <a:gd name="connsiteX99" fmla="*/ 169069 w 338138"/>
                <a:gd name="connsiteY99" fmla="*/ 46038 h 319088"/>
                <a:gd name="connsiteX100" fmla="*/ 158750 w 338138"/>
                <a:gd name="connsiteY100" fmla="*/ 36513 h 319088"/>
                <a:gd name="connsiteX101" fmla="*/ 169069 w 338138"/>
                <a:gd name="connsiteY101" fmla="*/ 26988 h 319088"/>
                <a:gd name="connsiteX102" fmla="*/ 169070 w 338138"/>
                <a:gd name="connsiteY102" fmla="*/ 9525 h 319088"/>
                <a:gd name="connsiteX103" fmla="*/ 141288 w 338138"/>
                <a:gd name="connsiteY103" fmla="*/ 37307 h 319088"/>
                <a:gd name="connsiteX104" fmla="*/ 169070 w 338138"/>
                <a:gd name="connsiteY104" fmla="*/ 65089 h 319088"/>
                <a:gd name="connsiteX105" fmla="*/ 196852 w 338138"/>
                <a:gd name="connsiteY105" fmla="*/ 37307 h 319088"/>
                <a:gd name="connsiteX106" fmla="*/ 169070 w 338138"/>
                <a:gd name="connsiteY106" fmla="*/ 9525 h 319088"/>
                <a:gd name="connsiteX107" fmla="*/ 169070 w 338138"/>
                <a:gd name="connsiteY107" fmla="*/ 0 h 319088"/>
                <a:gd name="connsiteX108" fmla="*/ 234951 w 338138"/>
                <a:gd name="connsiteY108" fmla="*/ 65997 h 319088"/>
                <a:gd name="connsiteX109" fmla="*/ 209916 w 338138"/>
                <a:gd name="connsiteY109" fmla="*/ 117475 h 319088"/>
                <a:gd name="connsiteX110" fmla="*/ 209916 w 338138"/>
                <a:gd name="connsiteY110" fmla="*/ 96356 h 319088"/>
                <a:gd name="connsiteX111" fmla="*/ 192787 w 338138"/>
                <a:gd name="connsiteY111" fmla="*/ 72597 h 319088"/>
                <a:gd name="connsiteX112" fmla="*/ 187517 w 338138"/>
                <a:gd name="connsiteY112" fmla="*/ 71277 h 319088"/>
                <a:gd name="connsiteX113" fmla="*/ 180928 w 338138"/>
                <a:gd name="connsiteY113" fmla="*/ 71277 h 319088"/>
                <a:gd name="connsiteX114" fmla="*/ 169070 w 338138"/>
                <a:gd name="connsiteY114" fmla="*/ 76557 h 319088"/>
                <a:gd name="connsiteX115" fmla="*/ 157211 w 338138"/>
                <a:gd name="connsiteY115" fmla="*/ 71277 h 319088"/>
                <a:gd name="connsiteX116" fmla="*/ 150623 w 338138"/>
                <a:gd name="connsiteY116" fmla="*/ 71277 h 319088"/>
                <a:gd name="connsiteX117" fmla="*/ 145352 w 338138"/>
                <a:gd name="connsiteY117" fmla="*/ 72597 h 319088"/>
                <a:gd name="connsiteX118" fmla="*/ 128223 w 338138"/>
                <a:gd name="connsiteY118" fmla="*/ 96356 h 319088"/>
                <a:gd name="connsiteX119" fmla="*/ 128223 w 338138"/>
                <a:gd name="connsiteY119" fmla="*/ 117475 h 319088"/>
                <a:gd name="connsiteX120" fmla="*/ 103188 w 338138"/>
                <a:gd name="connsiteY120" fmla="*/ 65997 h 319088"/>
                <a:gd name="connsiteX121" fmla="*/ 169070 w 338138"/>
                <a:gd name="connsiteY121" fmla="*/ 0 h 3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38138" h="319088">
                  <a:moveTo>
                    <a:pt x="255815" y="276225"/>
                  </a:moveTo>
                  <a:cubicBezTo>
                    <a:pt x="255815" y="276225"/>
                    <a:pt x="255815" y="276225"/>
                    <a:pt x="267653" y="282720"/>
                  </a:cubicBezTo>
                  <a:cubicBezTo>
                    <a:pt x="270284" y="284018"/>
                    <a:pt x="272915" y="284018"/>
                    <a:pt x="275546" y="282720"/>
                  </a:cubicBezTo>
                  <a:cubicBezTo>
                    <a:pt x="275546" y="282720"/>
                    <a:pt x="275546" y="282720"/>
                    <a:pt x="287384" y="276225"/>
                  </a:cubicBezTo>
                  <a:cubicBezTo>
                    <a:pt x="287384" y="276225"/>
                    <a:pt x="287384" y="276225"/>
                    <a:pt x="290015" y="277524"/>
                  </a:cubicBezTo>
                  <a:cubicBezTo>
                    <a:pt x="292646" y="278823"/>
                    <a:pt x="295276" y="281421"/>
                    <a:pt x="295276" y="284018"/>
                  </a:cubicBezTo>
                  <a:cubicBezTo>
                    <a:pt x="295276" y="284018"/>
                    <a:pt x="295276" y="284018"/>
                    <a:pt x="295276" y="315191"/>
                  </a:cubicBezTo>
                  <a:cubicBezTo>
                    <a:pt x="287384" y="317789"/>
                    <a:pt x="279492" y="319088"/>
                    <a:pt x="271600" y="319088"/>
                  </a:cubicBezTo>
                  <a:cubicBezTo>
                    <a:pt x="263707" y="319088"/>
                    <a:pt x="255815" y="317789"/>
                    <a:pt x="249238" y="315191"/>
                  </a:cubicBezTo>
                  <a:cubicBezTo>
                    <a:pt x="249238" y="315191"/>
                    <a:pt x="249238" y="315191"/>
                    <a:pt x="249238" y="284018"/>
                  </a:cubicBezTo>
                  <a:cubicBezTo>
                    <a:pt x="249238" y="281421"/>
                    <a:pt x="250554" y="278823"/>
                    <a:pt x="253184" y="277524"/>
                  </a:cubicBezTo>
                  <a:cubicBezTo>
                    <a:pt x="253184" y="277524"/>
                    <a:pt x="253184" y="277524"/>
                    <a:pt x="255815" y="276225"/>
                  </a:cubicBezTo>
                  <a:close/>
                  <a:moveTo>
                    <a:pt x="50755" y="276225"/>
                  </a:moveTo>
                  <a:cubicBezTo>
                    <a:pt x="50755" y="276225"/>
                    <a:pt x="50755" y="276225"/>
                    <a:pt x="62593" y="282720"/>
                  </a:cubicBezTo>
                  <a:cubicBezTo>
                    <a:pt x="65224" y="284018"/>
                    <a:pt x="67855" y="284018"/>
                    <a:pt x="70486" y="282720"/>
                  </a:cubicBezTo>
                  <a:cubicBezTo>
                    <a:pt x="70486" y="282720"/>
                    <a:pt x="70486" y="282720"/>
                    <a:pt x="82324" y="276225"/>
                  </a:cubicBezTo>
                  <a:cubicBezTo>
                    <a:pt x="82324" y="276225"/>
                    <a:pt x="82324" y="276225"/>
                    <a:pt x="84955" y="277524"/>
                  </a:cubicBezTo>
                  <a:cubicBezTo>
                    <a:pt x="87585" y="278823"/>
                    <a:pt x="88901" y="281421"/>
                    <a:pt x="88901" y="284018"/>
                  </a:cubicBezTo>
                  <a:cubicBezTo>
                    <a:pt x="88901" y="284018"/>
                    <a:pt x="88901" y="284018"/>
                    <a:pt x="88901" y="315191"/>
                  </a:cubicBezTo>
                  <a:cubicBezTo>
                    <a:pt x="82324" y="317789"/>
                    <a:pt x="74432" y="319088"/>
                    <a:pt x="66539" y="319088"/>
                  </a:cubicBezTo>
                  <a:cubicBezTo>
                    <a:pt x="58647" y="319088"/>
                    <a:pt x="50755" y="317789"/>
                    <a:pt x="42863" y="315191"/>
                  </a:cubicBezTo>
                  <a:cubicBezTo>
                    <a:pt x="42863" y="315191"/>
                    <a:pt x="42863" y="315191"/>
                    <a:pt x="42863" y="284018"/>
                  </a:cubicBezTo>
                  <a:cubicBezTo>
                    <a:pt x="42863" y="281421"/>
                    <a:pt x="45493" y="278823"/>
                    <a:pt x="48124" y="277524"/>
                  </a:cubicBezTo>
                  <a:cubicBezTo>
                    <a:pt x="48124" y="277524"/>
                    <a:pt x="48124" y="277524"/>
                    <a:pt x="50755" y="276225"/>
                  </a:cubicBezTo>
                  <a:close/>
                  <a:moveTo>
                    <a:pt x="273050" y="214313"/>
                  </a:moveTo>
                  <a:cubicBezTo>
                    <a:pt x="278311" y="214313"/>
                    <a:pt x="282575" y="218933"/>
                    <a:pt x="282575" y="224632"/>
                  </a:cubicBezTo>
                  <a:cubicBezTo>
                    <a:pt x="282575" y="230331"/>
                    <a:pt x="278311" y="234951"/>
                    <a:pt x="273050" y="234951"/>
                  </a:cubicBezTo>
                  <a:cubicBezTo>
                    <a:pt x="267789" y="234951"/>
                    <a:pt x="263525" y="230331"/>
                    <a:pt x="263525" y="224632"/>
                  </a:cubicBezTo>
                  <a:cubicBezTo>
                    <a:pt x="263525" y="218933"/>
                    <a:pt x="267789" y="214313"/>
                    <a:pt x="273050" y="214313"/>
                  </a:cubicBezTo>
                  <a:close/>
                  <a:moveTo>
                    <a:pt x="65882" y="214313"/>
                  </a:moveTo>
                  <a:cubicBezTo>
                    <a:pt x="71581" y="214313"/>
                    <a:pt x="76201" y="218933"/>
                    <a:pt x="76201" y="224632"/>
                  </a:cubicBezTo>
                  <a:cubicBezTo>
                    <a:pt x="76201" y="230331"/>
                    <a:pt x="71581" y="234951"/>
                    <a:pt x="65882" y="234951"/>
                  </a:cubicBezTo>
                  <a:cubicBezTo>
                    <a:pt x="60183" y="234951"/>
                    <a:pt x="55563" y="230331"/>
                    <a:pt x="55563" y="224632"/>
                  </a:cubicBezTo>
                  <a:cubicBezTo>
                    <a:pt x="55563" y="218933"/>
                    <a:pt x="60183" y="214313"/>
                    <a:pt x="65882" y="214313"/>
                  </a:cubicBezTo>
                  <a:close/>
                  <a:moveTo>
                    <a:pt x="272257" y="196850"/>
                  </a:moveTo>
                  <a:cubicBezTo>
                    <a:pt x="256913" y="196850"/>
                    <a:pt x="244475" y="209288"/>
                    <a:pt x="244475" y="224632"/>
                  </a:cubicBezTo>
                  <a:cubicBezTo>
                    <a:pt x="244475" y="239976"/>
                    <a:pt x="256913" y="252414"/>
                    <a:pt x="272257" y="252414"/>
                  </a:cubicBezTo>
                  <a:cubicBezTo>
                    <a:pt x="287601" y="252414"/>
                    <a:pt x="300039" y="239976"/>
                    <a:pt x="300039" y="224632"/>
                  </a:cubicBezTo>
                  <a:cubicBezTo>
                    <a:pt x="300039" y="209288"/>
                    <a:pt x="287601" y="196850"/>
                    <a:pt x="272257" y="196850"/>
                  </a:cubicBezTo>
                  <a:close/>
                  <a:moveTo>
                    <a:pt x="65882" y="196850"/>
                  </a:moveTo>
                  <a:cubicBezTo>
                    <a:pt x="50538" y="196850"/>
                    <a:pt x="38100" y="209288"/>
                    <a:pt x="38100" y="224632"/>
                  </a:cubicBezTo>
                  <a:cubicBezTo>
                    <a:pt x="38100" y="239976"/>
                    <a:pt x="50538" y="252414"/>
                    <a:pt x="65882" y="252414"/>
                  </a:cubicBezTo>
                  <a:cubicBezTo>
                    <a:pt x="81226" y="252414"/>
                    <a:pt x="93664" y="239976"/>
                    <a:pt x="93664" y="224632"/>
                  </a:cubicBezTo>
                  <a:cubicBezTo>
                    <a:pt x="93664" y="209288"/>
                    <a:pt x="81226" y="196850"/>
                    <a:pt x="65882" y="196850"/>
                  </a:cubicBezTo>
                  <a:close/>
                  <a:moveTo>
                    <a:pt x="272257" y="187325"/>
                  </a:moveTo>
                  <a:cubicBezTo>
                    <a:pt x="309150" y="187325"/>
                    <a:pt x="338138" y="217684"/>
                    <a:pt x="338138" y="253322"/>
                  </a:cubicBezTo>
                  <a:cubicBezTo>
                    <a:pt x="338138" y="274441"/>
                    <a:pt x="328915" y="292921"/>
                    <a:pt x="313103" y="304800"/>
                  </a:cubicBezTo>
                  <a:cubicBezTo>
                    <a:pt x="313103" y="304800"/>
                    <a:pt x="313103" y="304800"/>
                    <a:pt x="313103" y="283681"/>
                  </a:cubicBezTo>
                  <a:cubicBezTo>
                    <a:pt x="313103" y="273121"/>
                    <a:pt x="306515" y="263882"/>
                    <a:pt x="295974" y="259922"/>
                  </a:cubicBezTo>
                  <a:cubicBezTo>
                    <a:pt x="295974" y="259922"/>
                    <a:pt x="290704" y="258602"/>
                    <a:pt x="290704" y="258602"/>
                  </a:cubicBezTo>
                  <a:cubicBezTo>
                    <a:pt x="288068" y="257282"/>
                    <a:pt x="286751" y="258602"/>
                    <a:pt x="284115" y="258602"/>
                  </a:cubicBezTo>
                  <a:cubicBezTo>
                    <a:pt x="284115" y="258602"/>
                    <a:pt x="284115" y="258602"/>
                    <a:pt x="272257" y="265202"/>
                  </a:cubicBezTo>
                  <a:cubicBezTo>
                    <a:pt x="272257" y="265202"/>
                    <a:pt x="272257" y="265202"/>
                    <a:pt x="260398" y="258602"/>
                  </a:cubicBezTo>
                  <a:cubicBezTo>
                    <a:pt x="259080" y="258602"/>
                    <a:pt x="256445" y="257282"/>
                    <a:pt x="255128" y="258602"/>
                  </a:cubicBezTo>
                  <a:cubicBezTo>
                    <a:pt x="255128" y="258602"/>
                    <a:pt x="248539" y="259922"/>
                    <a:pt x="248539" y="259922"/>
                  </a:cubicBezTo>
                  <a:cubicBezTo>
                    <a:pt x="239316" y="263882"/>
                    <a:pt x="232728" y="273121"/>
                    <a:pt x="232728" y="283681"/>
                  </a:cubicBezTo>
                  <a:cubicBezTo>
                    <a:pt x="232728" y="283681"/>
                    <a:pt x="232728" y="283681"/>
                    <a:pt x="232728" y="304800"/>
                  </a:cubicBezTo>
                  <a:cubicBezTo>
                    <a:pt x="216916" y="292921"/>
                    <a:pt x="206375" y="274441"/>
                    <a:pt x="206375" y="253322"/>
                  </a:cubicBezTo>
                  <a:cubicBezTo>
                    <a:pt x="206375" y="217684"/>
                    <a:pt x="236681" y="187325"/>
                    <a:pt x="272257" y="187325"/>
                  </a:cubicBezTo>
                  <a:close/>
                  <a:moveTo>
                    <a:pt x="65881" y="187325"/>
                  </a:moveTo>
                  <a:cubicBezTo>
                    <a:pt x="101457" y="187325"/>
                    <a:pt x="131763" y="217684"/>
                    <a:pt x="131763" y="253322"/>
                  </a:cubicBezTo>
                  <a:cubicBezTo>
                    <a:pt x="131763" y="274441"/>
                    <a:pt x="121222" y="292921"/>
                    <a:pt x="105410" y="304800"/>
                  </a:cubicBezTo>
                  <a:cubicBezTo>
                    <a:pt x="105410" y="304800"/>
                    <a:pt x="105410" y="304800"/>
                    <a:pt x="105410" y="283681"/>
                  </a:cubicBezTo>
                  <a:cubicBezTo>
                    <a:pt x="105410" y="273121"/>
                    <a:pt x="98822" y="263882"/>
                    <a:pt x="89599" y="259922"/>
                  </a:cubicBezTo>
                  <a:cubicBezTo>
                    <a:pt x="89599" y="259922"/>
                    <a:pt x="83010" y="258602"/>
                    <a:pt x="83010" y="258602"/>
                  </a:cubicBezTo>
                  <a:cubicBezTo>
                    <a:pt x="81693" y="257282"/>
                    <a:pt x="79058" y="258602"/>
                    <a:pt x="77740" y="258602"/>
                  </a:cubicBezTo>
                  <a:cubicBezTo>
                    <a:pt x="77740" y="258602"/>
                    <a:pt x="77740" y="258602"/>
                    <a:pt x="65881" y="265202"/>
                  </a:cubicBezTo>
                  <a:cubicBezTo>
                    <a:pt x="65881" y="265202"/>
                    <a:pt x="65881" y="265202"/>
                    <a:pt x="54023" y="258602"/>
                  </a:cubicBezTo>
                  <a:cubicBezTo>
                    <a:pt x="51387" y="258602"/>
                    <a:pt x="50070" y="257282"/>
                    <a:pt x="47434" y="258602"/>
                  </a:cubicBezTo>
                  <a:cubicBezTo>
                    <a:pt x="47434" y="258602"/>
                    <a:pt x="42164" y="259922"/>
                    <a:pt x="42164" y="259922"/>
                  </a:cubicBezTo>
                  <a:cubicBezTo>
                    <a:pt x="31623" y="263882"/>
                    <a:pt x="25035" y="273121"/>
                    <a:pt x="25035" y="283681"/>
                  </a:cubicBezTo>
                  <a:cubicBezTo>
                    <a:pt x="25035" y="283681"/>
                    <a:pt x="25035" y="283681"/>
                    <a:pt x="25035" y="304800"/>
                  </a:cubicBezTo>
                  <a:cubicBezTo>
                    <a:pt x="9223" y="292921"/>
                    <a:pt x="0" y="274441"/>
                    <a:pt x="0" y="253322"/>
                  </a:cubicBezTo>
                  <a:cubicBezTo>
                    <a:pt x="0" y="217684"/>
                    <a:pt x="28988" y="187325"/>
                    <a:pt x="65881" y="187325"/>
                  </a:cubicBezTo>
                  <a:close/>
                  <a:moveTo>
                    <a:pt x="159754" y="149225"/>
                  </a:moveTo>
                  <a:cubicBezTo>
                    <a:pt x="163746" y="149225"/>
                    <a:pt x="166408" y="149225"/>
                    <a:pt x="169069" y="149225"/>
                  </a:cubicBezTo>
                  <a:cubicBezTo>
                    <a:pt x="171731" y="149225"/>
                    <a:pt x="174392" y="149225"/>
                    <a:pt x="178384" y="149225"/>
                  </a:cubicBezTo>
                  <a:cubicBezTo>
                    <a:pt x="178384" y="149225"/>
                    <a:pt x="178384" y="149225"/>
                    <a:pt x="178384" y="175331"/>
                  </a:cubicBezTo>
                  <a:lnTo>
                    <a:pt x="214313" y="193605"/>
                  </a:lnTo>
                  <a:cubicBezTo>
                    <a:pt x="210321" y="197521"/>
                    <a:pt x="206329" y="202742"/>
                    <a:pt x="202337" y="207963"/>
                  </a:cubicBezTo>
                  <a:cubicBezTo>
                    <a:pt x="202337" y="207963"/>
                    <a:pt x="202337" y="207963"/>
                    <a:pt x="169069" y="190994"/>
                  </a:cubicBezTo>
                  <a:cubicBezTo>
                    <a:pt x="169069" y="190994"/>
                    <a:pt x="169069" y="190994"/>
                    <a:pt x="135802" y="207963"/>
                  </a:cubicBezTo>
                  <a:cubicBezTo>
                    <a:pt x="131809" y="202742"/>
                    <a:pt x="127817" y="197521"/>
                    <a:pt x="123825" y="193605"/>
                  </a:cubicBezTo>
                  <a:cubicBezTo>
                    <a:pt x="123825" y="193605"/>
                    <a:pt x="123825" y="193605"/>
                    <a:pt x="159754" y="175331"/>
                  </a:cubicBezTo>
                  <a:cubicBezTo>
                    <a:pt x="159754" y="175331"/>
                    <a:pt x="159754" y="175331"/>
                    <a:pt x="159754" y="149225"/>
                  </a:cubicBezTo>
                  <a:close/>
                  <a:moveTo>
                    <a:pt x="154175" y="88900"/>
                  </a:moveTo>
                  <a:cubicBezTo>
                    <a:pt x="154175" y="88900"/>
                    <a:pt x="154175" y="88900"/>
                    <a:pt x="165941" y="95394"/>
                  </a:cubicBezTo>
                  <a:cubicBezTo>
                    <a:pt x="168556" y="95394"/>
                    <a:pt x="171171" y="95394"/>
                    <a:pt x="173785" y="95394"/>
                  </a:cubicBezTo>
                  <a:cubicBezTo>
                    <a:pt x="173785" y="95394"/>
                    <a:pt x="173785" y="95394"/>
                    <a:pt x="185551" y="88900"/>
                  </a:cubicBezTo>
                  <a:lnTo>
                    <a:pt x="188166" y="90199"/>
                  </a:lnTo>
                  <a:cubicBezTo>
                    <a:pt x="190781" y="90199"/>
                    <a:pt x="192088" y="92797"/>
                    <a:pt x="192088" y="96693"/>
                  </a:cubicBezTo>
                  <a:cubicBezTo>
                    <a:pt x="192088" y="96693"/>
                    <a:pt x="192088" y="96693"/>
                    <a:pt x="192088" y="126567"/>
                  </a:cubicBezTo>
                  <a:cubicBezTo>
                    <a:pt x="185551" y="129165"/>
                    <a:pt x="177707" y="131763"/>
                    <a:pt x="169863" y="131763"/>
                  </a:cubicBezTo>
                  <a:cubicBezTo>
                    <a:pt x="162019" y="131763"/>
                    <a:pt x="154175" y="129165"/>
                    <a:pt x="147638" y="126567"/>
                  </a:cubicBezTo>
                  <a:cubicBezTo>
                    <a:pt x="147638" y="126567"/>
                    <a:pt x="147638" y="126567"/>
                    <a:pt x="147638" y="96693"/>
                  </a:cubicBezTo>
                  <a:cubicBezTo>
                    <a:pt x="147638" y="92797"/>
                    <a:pt x="148946" y="90199"/>
                    <a:pt x="151560" y="90199"/>
                  </a:cubicBezTo>
                  <a:cubicBezTo>
                    <a:pt x="151560" y="90199"/>
                    <a:pt x="151560" y="90199"/>
                    <a:pt x="154175" y="88900"/>
                  </a:cubicBezTo>
                  <a:close/>
                  <a:moveTo>
                    <a:pt x="169069" y="26988"/>
                  </a:moveTo>
                  <a:cubicBezTo>
                    <a:pt x="174768" y="26988"/>
                    <a:pt x="179388" y="31252"/>
                    <a:pt x="179388" y="36513"/>
                  </a:cubicBezTo>
                  <a:cubicBezTo>
                    <a:pt x="179388" y="41774"/>
                    <a:pt x="174768" y="46038"/>
                    <a:pt x="169069" y="46038"/>
                  </a:cubicBezTo>
                  <a:cubicBezTo>
                    <a:pt x="163370" y="46038"/>
                    <a:pt x="158750" y="41774"/>
                    <a:pt x="158750" y="36513"/>
                  </a:cubicBezTo>
                  <a:cubicBezTo>
                    <a:pt x="158750" y="31252"/>
                    <a:pt x="163370" y="26988"/>
                    <a:pt x="169069" y="26988"/>
                  </a:cubicBezTo>
                  <a:close/>
                  <a:moveTo>
                    <a:pt x="169070" y="9525"/>
                  </a:moveTo>
                  <a:cubicBezTo>
                    <a:pt x="153726" y="9525"/>
                    <a:pt x="141288" y="21963"/>
                    <a:pt x="141288" y="37307"/>
                  </a:cubicBezTo>
                  <a:cubicBezTo>
                    <a:pt x="141288" y="52651"/>
                    <a:pt x="153726" y="65089"/>
                    <a:pt x="169070" y="65089"/>
                  </a:cubicBezTo>
                  <a:cubicBezTo>
                    <a:pt x="184414" y="65089"/>
                    <a:pt x="196852" y="52651"/>
                    <a:pt x="196852" y="37307"/>
                  </a:cubicBezTo>
                  <a:cubicBezTo>
                    <a:pt x="196852" y="21963"/>
                    <a:pt x="184414" y="9525"/>
                    <a:pt x="169070" y="9525"/>
                  </a:cubicBezTo>
                  <a:close/>
                  <a:moveTo>
                    <a:pt x="169070" y="0"/>
                  </a:moveTo>
                  <a:cubicBezTo>
                    <a:pt x="204646" y="0"/>
                    <a:pt x="234951" y="29039"/>
                    <a:pt x="234951" y="65997"/>
                  </a:cubicBezTo>
                  <a:cubicBezTo>
                    <a:pt x="234951" y="87116"/>
                    <a:pt x="224410" y="105595"/>
                    <a:pt x="209916" y="117475"/>
                  </a:cubicBezTo>
                  <a:cubicBezTo>
                    <a:pt x="209916" y="117475"/>
                    <a:pt x="209916" y="117475"/>
                    <a:pt x="209916" y="96356"/>
                  </a:cubicBezTo>
                  <a:cubicBezTo>
                    <a:pt x="209916" y="85796"/>
                    <a:pt x="203328" y="75237"/>
                    <a:pt x="192787" y="72597"/>
                  </a:cubicBezTo>
                  <a:cubicBezTo>
                    <a:pt x="192787" y="72597"/>
                    <a:pt x="187517" y="71277"/>
                    <a:pt x="187517" y="71277"/>
                  </a:cubicBezTo>
                  <a:cubicBezTo>
                    <a:pt x="184881" y="69957"/>
                    <a:pt x="182246" y="69957"/>
                    <a:pt x="180928" y="71277"/>
                  </a:cubicBezTo>
                  <a:cubicBezTo>
                    <a:pt x="180928" y="71277"/>
                    <a:pt x="180928" y="71277"/>
                    <a:pt x="169070" y="76557"/>
                  </a:cubicBezTo>
                  <a:cubicBezTo>
                    <a:pt x="169070" y="76557"/>
                    <a:pt x="169070" y="76557"/>
                    <a:pt x="157211" y="71277"/>
                  </a:cubicBezTo>
                  <a:cubicBezTo>
                    <a:pt x="155893" y="69957"/>
                    <a:pt x="153258" y="69957"/>
                    <a:pt x="150623" y="71277"/>
                  </a:cubicBezTo>
                  <a:cubicBezTo>
                    <a:pt x="150623" y="71277"/>
                    <a:pt x="145352" y="72597"/>
                    <a:pt x="145352" y="72597"/>
                  </a:cubicBezTo>
                  <a:cubicBezTo>
                    <a:pt x="134811" y="75237"/>
                    <a:pt x="128223" y="85796"/>
                    <a:pt x="128223" y="96356"/>
                  </a:cubicBezTo>
                  <a:cubicBezTo>
                    <a:pt x="128223" y="96356"/>
                    <a:pt x="128223" y="96356"/>
                    <a:pt x="128223" y="117475"/>
                  </a:cubicBezTo>
                  <a:cubicBezTo>
                    <a:pt x="113729" y="105595"/>
                    <a:pt x="103188" y="87116"/>
                    <a:pt x="103188" y="65997"/>
                  </a:cubicBezTo>
                  <a:cubicBezTo>
                    <a:pt x="103188" y="29039"/>
                    <a:pt x="133494" y="0"/>
                    <a:pt x="16907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1" name="TextBox 19"/>
            <p:cNvSpPr txBox="1"/>
            <p:nvPr/>
          </p:nvSpPr>
          <p:spPr>
            <a:xfrm>
              <a:off x="6701422" y="5310366"/>
              <a:ext cx="1882624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EngraversGothic BT" panose="020B0507020203020204" pitchFamily="34" charset="0"/>
                </a:defRPr>
              </a:lvl1pPr>
            </a:lstStyle>
            <a:p>
              <a:r>
                <a:rPr lang="zh-CN" altLang="en-US" sz="1865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en-US" sz="1865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9270357" y="2142319"/>
            <a:ext cx="1998343" cy="3526972"/>
            <a:chOff x="9537246" y="2170339"/>
            <a:chExt cx="1998342" cy="3526971"/>
          </a:xfrm>
        </p:grpSpPr>
        <p:grpSp>
          <p:nvGrpSpPr>
            <p:cNvPr id="75" name="组合 74"/>
            <p:cNvGrpSpPr/>
            <p:nvPr/>
          </p:nvGrpSpPr>
          <p:grpSpPr>
            <a:xfrm>
              <a:off x="9537246" y="2170339"/>
              <a:ext cx="1959429" cy="3526971"/>
              <a:chOff x="1219199" y="1915886"/>
              <a:chExt cx="1959429" cy="3526971"/>
            </a:xfrm>
          </p:grpSpPr>
          <p:cxnSp>
            <p:nvCxnSpPr>
              <p:cNvPr id="80" name="直接连接符 79"/>
              <p:cNvCxnSpPr/>
              <p:nvPr/>
            </p:nvCxnSpPr>
            <p:spPr>
              <a:xfrm>
                <a:off x="1219199" y="1915886"/>
                <a:ext cx="0" cy="312057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矩形 80"/>
              <p:cNvSpPr/>
              <p:nvPr/>
            </p:nvSpPr>
            <p:spPr>
              <a:xfrm>
                <a:off x="1219199" y="5036457"/>
                <a:ext cx="1959429" cy="4064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76" name="TextBox 19"/>
            <p:cNvSpPr txBox="1"/>
            <p:nvPr/>
          </p:nvSpPr>
          <p:spPr>
            <a:xfrm>
              <a:off x="9614053" y="3096392"/>
              <a:ext cx="18826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EngraversGothic BT" panose="020B0507020203020204" pitchFamily="34" charset="0"/>
                </a:defRPr>
              </a:lvl1pPr>
            </a:lstStyle>
            <a:p>
              <a:r>
                <a:rPr lang="zh-CN" altLang="en-US" sz="2000" b="1" dirty="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en-US" sz="20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7" name="文本框 27"/>
            <p:cNvSpPr txBox="1"/>
            <p:nvPr/>
          </p:nvSpPr>
          <p:spPr>
            <a:xfrm>
              <a:off x="9614053" y="3513512"/>
              <a:ext cx="1882623" cy="143764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</a:t>
              </a:r>
              <a:endParaRPr lang="en-US" altLang="zh-CN" sz="1465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8" name="椭圆 31"/>
            <p:cNvSpPr/>
            <p:nvPr/>
          </p:nvSpPr>
          <p:spPr>
            <a:xfrm>
              <a:off x="9704161" y="2270139"/>
              <a:ext cx="609600" cy="492928"/>
            </a:xfrm>
            <a:custGeom>
              <a:avLst/>
              <a:gdLst>
                <a:gd name="connsiteX0" fmla="*/ 0 w 331788"/>
                <a:gd name="connsiteY0" fmla="*/ 255587 h 268287"/>
                <a:gd name="connsiteX1" fmla="*/ 331788 w 331788"/>
                <a:gd name="connsiteY1" fmla="*/ 255587 h 268287"/>
                <a:gd name="connsiteX2" fmla="*/ 331788 w 331788"/>
                <a:gd name="connsiteY2" fmla="*/ 268287 h 268287"/>
                <a:gd name="connsiteX3" fmla="*/ 0 w 331788"/>
                <a:gd name="connsiteY3" fmla="*/ 268287 h 268287"/>
                <a:gd name="connsiteX4" fmla="*/ 76201 w 331788"/>
                <a:gd name="connsiteY4" fmla="*/ 207962 h 268287"/>
                <a:gd name="connsiteX5" fmla="*/ 82551 w 331788"/>
                <a:gd name="connsiteY5" fmla="*/ 207962 h 268287"/>
                <a:gd name="connsiteX6" fmla="*/ 82551 w 331788"/>
                <a:gd name="connsiteY6" fmla="*/ 247650 h 268287"/>
                <a:gd name="connsiteX7" fmla="*/ 55563 w 331788"/>
                <a:gd name="connsiteY7" fmla="*/ 247650 h 268287"/>
                <a:gd name="connsiteX8" fmla="*/ 55563 w 331788"/>
                <a:gd name="connsiteY8" fmla="*/ 227012 h 268287"/>
                <a:gd name="connsiteX9" fmla="*/ 115888 w 331788"/>
                <a:gd name="connsiteY9" fmla="*/ 168275 h 268287"/>
                <a:gd name="connsiteX10" fmla="*/ 127168 w 331788"/>
                <a:gd name="connsiteY10" fmla="*/ 168275 h 268287"/>
                <a:gd name="connsiteX11" fmla="*/ 139701 w 331788"/>
                <a:gd name="connsiteY11" fmla="*/ 170835 h 268287"/>
                <a:gd name="connsiteX12" fmla="*/ 139701 w 331788"/>
                <a:gd name="connsiteY12" fmla="*/ 247650 h 268287"/>
                <a:gd name="connsiteX13" fmla="*/ 115888 w 331788"/>
                <a:gd name="connsiteY13" fmla="*/ 247650 h 268287"/>
                <a:gd name="connsiteX14" fmla="*/ 198438 w 331788"/>
                <a:gd name="connsiteY14" fmla="*/ 155575 h 268287"/>
                <a:gd name="connsiteX15" fmla="*/ 198438 w 331788"/>
                <a:gd name="connsiteY15" fmla="*/ 247650 h 268287"/>
                <a:gd name="connsiteX16" fmla="*/ 173038 w 331788"/>
                <a:gd name="connsiteY16" fmla="*/ 247650 h 268287"/>
                <a:gd name="connsiteX17" fmla="*/ 173038 w 331788"/>
                <a:gd name="connsiteY17" fmla="*/ 168363 h 268287"/>
                <a:gd name="connsiteX18" fmla="*/ 198438 w 331788"/>
                <a:gd name="connsiteY18" fmla="*/ 155575 h 268287"/>
                <a:gd name="connsiteX19" fmla="*/ 149226 w 331788"/>
                <a:gd name="connsiteY19" fmla="*/ 41376 h 268287"/>
                <a:gd name="connsiteX20" fmla="*/ 114947 w 331788"/>
                <a:gd name="connsiteY20" fmla="*/ 55968 h 268287"/>
                <a:gd name="connsiteX21" fmla="*/ 114947 w 331788"/>
                <a:gd name="connsiteY21" fmla="*/ 123418 h 268287"/>
                <a:gd name="connsiteX22" fmla="*/ 183504 w 331788"/>
                <a:gd name="connsiteY22" fmla="*/ 123418 h 268287"/>
                <a:gd name="connsiteX23" fmla="*/ 183504 w 331788"/>
                <a:gd name="connsiteY23" fmla="*/ 55968 h 268287"/>
                <a:gd name="connsiteX24" fmla="*/ 149226 w 331788"/>
                <a:gd name="connsiteY24" fmla="*/ 41376 h 268287"/>
                <a:gd name="connsiteX25" fmla="*/ 228600 w 331788"/>
                <a:gd name="connsiteY25" fmla="*/ 39687 h 268287"/>
                <a:gd name="connsiteX26" fmla="*/ 254000 w 331788"/>
                <a:gd name="connsiteY26" fmla="*/ 39687 h 268287"/>
                <a:gd name="connsiteX27" fmla="*/ 254000 w 331788"/>
                <a:gd name="connsiteY27" fmla="*/ 247650 h 268287"/>
                <a:gd name="connsiteX28" fmla="*/ 228600 w 331788"/>
                <a:gd name="connsiteY28" fmla="*/ 247650 h 268287"/>
                <a:gd name="connsiteX29" fmla="*/ 228600 w 331788"/>
                <a:gd name="connsiteY29" fmla="*/ 110730 h 268287"/>
                <a:gd name="connsiteX30" fmla="*/ 231140 w 331788"/>
                <a:gd name="connsiteY30" fmla="*/ 90063 h 268287"/>
                <a:gd name="connsiteX31" fmla="*/ 228600 w 331788"/>
                <a:gd name="connsiteY31" fmla="*/ 69396 h 268287"/>
                <a:gd name="connsiteX32" fmla="*/ 228600 w 331788"/>
                <a:gd name="connsiteY32" fmla="*/ 39687 h 268287"/>
                <a:gd name="connsiteX33" fmla="*/ 149707 w 331788"/>
                <a:gd name="connsiteY33" fmla="*/ 22312 h 268287"/>
                <a:gd name="connsiteX34" fmla="*/ 196764 w 331788"/>
                <a:gd name="connsiteY34" fmla="*/ 41623 h 268287"/>
                <a:gd name="connsiteX35" fmla="*/ 196764 w 331788"/>
                <a:gd name="connsiteY35" fmla="*/ 136893 h 268287"/>
                <a:gd name="connsiteX36" fmla="*/ 109096 w 331788"/>
                <a:gd name="connsiteY36" fmla="*/ 143330 h 268287"/>
                <a:gd name="connsiteX37" fmla="*/ 97492 w 331788"/>
                <a:gd name="connsiteY37" fmla="*/ 154917 h 268287"/>
                <a:gd name="connsiteX38" fmla="*/ 93625 w 331788"/>
                <a:gd name="connsiteY38" fmla="*/ 170366 h 268287"/>
                <a:gd name="connsiteX39" fmla="*/ 43344 w 331788"/>
                <a:gd name="connsiteY39" fmla="*/ 220576 h 268287"/>
                <a:gd name="connsiteX40" fmla="*/ 18848 w 331788"/>
                <a:gd name="connsiteY40" fmla="*/ 220576 h 268287"/>
                <a:gd name="connsiteX41" fmla="*/ 18848 w 331788"/>
                <a:gd name="connsiteY41" fmla="*/ 196115 h 268287"/>
                <a:gd name="connsiteX42" fmla="*/ 67840 w 331788"/>
                <a:gd name="connsiteY42" fmla="*/ 145905 h 268287"/>
                <a:gd name="connsiteX43" fmla="*/ 84600 w 331788"/>
                <a:gd name="connsiteY43" fmla="*/ 140755 h 268287"/>
                <a:gd name="connsiteX44" fmla="*/ 96203 w 331788"/>
                <a:gd name="connsiteY44" fmla="*/ 129168 h 268287"/>
                <a:gd name="connsiteX45" fmla="*/ 102649 w 331788"/>
                <a:gd name="connsiteY45" fmla="*/ 41623 h 268287"/>
                <a:gd name="connsiteX46" fmla="*/ 149707 w 331788"/>
                <a:gd name="connsiteY46" fmla="*/ 22312 h 268287"/>
                <a:gd name="connsiteX47" fmla="*/ 280988 w 331788"/>
                <a:gd name="connsiteY47" fmla="*/ 0 h 268287"/>
                <a:gd name="connsiteX48" fmla="*/ 306388 w 331788"/>
                <a:gd name="connsiteY48" fmla="*/ 0 h 268287"/>
                <a:gd name="connsiteX49" fmla="*/ 306388 w 331788"/>
                <a:gd name="connsiteY49" fmla="*/ 247650 h 268287"/>
                <a:gd name="connsiteX50" fmla="*/ 280988 w 331788"/>
                <a:gd name="connsiteY50" fmla="*/ 247650 h 268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31788" h="268287">
                  <a:moveTo>
                    <a:pt x="0" y="255587"/>
                  </a:moveTo>
                  <a:lnTo>
                    <a:pt x="331788" y="255587"/>
                  </a:lnTo>
                  <a:lnTo>
                    <a:pt x="331788" y="268287"/>
                  </a:lnTo>
                  <a:lnTo>
                    <a:pt x="0" y="268287"/>
                  </a:lnTo>
                  <a:close/>
                  <a:moveTo>
                    <a:pt x="76201" y="207962"/>
                  </a:moveTo>
                  <a:lnTo>
                    <a:pt x="82551" y="207962"/>
                  </a:lnTo>
                  <a:lnTo>
                    <a:pt x="82551" y="247650"/>
                  </a:lnTo>
                  <a:lnTo>
                    <a:pt x="55563" y="247650"/>
                  </a:lnTo>
                  <a:lnTo>
                    <a:pt x="55563" y="227012"/>
                  </a:lnTo>
                  <a:close/>
                  <a:moveTo>
                    <a:pt x="115888" y="168275"/>
                  </a:moveTo>
                  <a:cubicBezTo>
                    <a:pt x="115888" y="168275"/>
                    <a:pt x="115888" y="168275"/>
                    <a:pt x="127168" y="168275"/>
                  </a:cubicBezTo>
                  <a:cubicBezTo>
                    <a:pt x="130928" y="169555"/>
                    <a:pt x="135941" y="170835"/>
                    <a:pt x="139701" y="170835"/>
                  </a:cubicBezTo>
                  <a:cubicBezTo>
                    <a:pt x="139701" y="170835"/>
                    <a:pt x="139701" y="170835"/>
                    <a:pt x="139701" y="247650"/>
                  </a:cubicBezTo>
                  <a:cubicBezTo>
                    <a:pt x="139701" y="247650"/>
                    <a:pt x="139701" y="247650"/>
                    <a:pt x="115888" y="247650"/>
                  </a:cubicBezTo>
                  <a:close/>
                  <a:moveTo>
                    <a:pt x="198438" y="155575"/>
                  </a:moveTo>
                  <a:cubicBezTo>
                    <a:pt x="198438" y="155575"/>
                    <a:pt x="198438" y="155575"/>
                    <a:pt x="198438" y="247650"/>
                  </a:cubicBezTo>
                  <a:cubicBezTo>
                    <a:pt x="198438" y="247650"/>
                    <a:pt x="198438" y="247650"/>
                    <a:pt x="173038" y="247650"/>
                  </a:cubicBezTo>
                  <a:lnTo>
                    <a:pt x="173038" y="168363"/>
                  </a:lnTo>
                  <a:cubicBezTo>
                    <a:pt x="181928" y="165805"/>
                    <a:pt x="190818" y="161969"/>
                    <a:pt x="198438" y="155575"/>
                  </a:cubicBezTo>
                  <a:close/>
                  <a:moveTo>
                    <a:pt x="149226" y="41376"/>
                  </a:moveTo>
                  <a:cubicBezTo>
                    <a:pt x="136937" y="41376"/>
                    <a:pt x="124649" y="46240"/>
                    <a:pt x="114947" y="55968"/>
                  </a:cubicBezTo>
                  <a:cubicBezTo>
                    <a:pt x="96838" y="74128"/>
                    <a:pt x="96838" y="105259"/>
                    <a:pt x="114947" y="123418"/>
                  </a:cubicBezTo>
                  <a:cubicBezTo>
                    <a:pt x="134350" y="142875"/>
                    <a:pt x="164101" y="142875"/>
                    <a:pt x="183504" y="123418"/>
                  </a:cubicBezTo>
                  <a:cubicBezTo>
                    <a:pt x="201613" y="105259"/>
                    <a:pt x="201613" y="74128"/>
                    <a:pt x="183504" y="55968"/>
                  </a:cubicBezTo>
                  <a:cubicBezTo>
                    <a:pt x="173803" y="46240"/>
                    <a:pt x="161514" y="41376"/>
                    <a:pt x="149226" y="41376"/>
                  </a:cubicBezTo>
                  <a:close/>
                  <a:moveTo>
                    <a:pt x="228600" y="39687"/>
                  </a:moveTo>
                  <a:cubicBezTo>
                    <a:pt x="228600" y="39687"/>
                    <a:pt x="228600" y="39687"/>
                    <a:pt x="254000" y="39687"/>
                  </a:cubicBezTo>
                  <a:lnTo>
                    <a:pt x="254000" y="247650"/>
                  </a:lnTo>
                  <a:cubicBezTo>
                    <a:pt x="254000" y="247650"/>
                    <a:pt x="254000" y="247650"/>
                    <a:pt x="228600" y="247650"/>
                  </a:cubicBezTo>
                  <a:cubicBezTo>
                    <a:pt x="228600" y="247650"/>
                    <a:pt x="228600" y="247650"/>
                    <a:pt x="228600" y="110730"/>
                  </a:cubicBezTo>
                  <a:cubicBezTo>
                    <a:pt x="231140" y="104272"/>
                    <a:pt x="231140" y="96521"/>
                    <a:pt x="231140" y="90063"/>
                  </a:cubicBezTo>
                  <a:cubicBezTo>
                    <a:pt x="231140" y="83604"/>
                    <a:pt x="231140" y="75854"/>
                    <a:pt x="228600" y="69396"/>
                  </a:cubicBezTo>
                  <a:cubicBezTo>
                    <a:pt x="228600" y="69396"/>
                    <a:pt x="228600" y="69396"/>
                    <a:pt x="228600" y="39687"/>
                  </a:cubicBezTo>
                  <a:close/>
                  <a:moveTo>
                    <a:pt x="149707" y="22312"/>
                  </a:moveTo>
                  <a:cubicBezTo>
                    <a:pt x="166789" y="22312"/>
                    <a:pt x="183872" y="28749"/>
                    <a:pt x="196764" y="41623"/>
                  </a:cubicBezTo>
                  <a:cubicBezTo>
                    <a:pt x="223838" y="68659"/>
                    <a:pt x="223838" y="111144"/>
                    <a:pt x="196764" y="136893"/>
                  </a:cubicBezTo>
                  <a:cubicBezTo>
                    <a:pt x="173558" y="161354"/>
                    <a:pt x="136170" y="162641"/>
                    <a:pt x="109096" y="143330"/>
                  </a:cubicBezTo>
                  <a:cubicBezTo>
                    <a:pt x="109096" y="143330"/>
                    <a:pt x="109096" y="143330"/>
                    <a:pt x="97492" y="154917"/>
                  </a:cubicBezTo>
                  <a:cubicBezTo>
                    <a:pt x="98782" y="160067"/>
                    <a:pt x="97492" y="166504"/>
                    <a:pt x="93625" y="170366"/>
                  </a:cubicBezTo>
                  <a:cubicBezTo>
                    <a:pt x="93625" y="170366"/>
                    <a:pt x="93625" y="170366"/>
                    <a:pt x="43344" y="220576"/>
                  </a:cubicBezTo>
                  <a:cubicBezTo>
                    <a:pt x="35608" y="227013"/>
                    <a:pt x="25295" y="227013"/>
                    <a:pt x="18848" y="220576"/>
                  </a:cubicBezTo>
                  <a:cubicBezTo>
                    <a:pt x="11113" y="214139"/>
                    <a:pt x="11113" y="202552"/>
                    <a:pt x="18848" y="196115"/>
                  </a:cubicBezTo>
                  <a:cubicBezTo>
                    <a:pt x="18848" y="196115"/>
                    <a:pt x="18848" y="196115"/>
                    <a:pt x="67840" y="145905"/>
                  </a:cubicBezTo>
                  <a:cubicBezTo>
                    <a:pt x="72997" y="142043"/>
                    <a:pt x="78154" y="140755"/>
                    <a:pt x="84600" y="140755"/>
                  </a:cubicBezTo>
                  <a:cubicBezTo>
                    <a:pt x="84600" y="140755"/>
                    <a:pt x="84600" y="140755"/>
                    <a:pt x="96203" y="129168"/>
                  </a:cubicBezTo>
                  <a:cubicBezTo>
                    <a:pt x="75575" y="103420"/>
                    <a:pt x="78154" y="66084"/>
                    <a:pt x="102649" y="41623"/>
                  </a:cubicBezTo>
                  <a:cubicBezTo>
                    <a:pt x="115542" y="28749"/>
                    <a:pt x="132624" y="22312"/>
                    <a:pt x="149707" y="22312"/>
                  </a:cubicBezTo>
                  <a:close/>
                  <a:moveTo>
                    <a:pt x="280988" y="0"/>
                  </a:moveTo>
                  <a:lnTo>
                    <a:pt x="306388" y="0"/>
                  </a:lnTo>
                  <a:lnTo>
                    <a:pt x="306388" y="247650"/>
                  </a:lnTo>
                  <a:lnTo>
                    <a:pt x="280988" y="24765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9" name="TextBox 19"/>
            <p:cNvSpPr txBox="1"/>
            <p:nvPr/>
          </p:nvSpPr>
          <p:spPr>
            <a:xfrm>
              <a:off x="9652965" y="5310366"/>
              <a:ext cx="1882623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defRPr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EngraversGothic BT" panose="020B0507020203020204" pitchFamily="34" charset="0"/>
                </a:defRPr>
              </a:lvl1pPr>
            </a:lstStyle>
            <a:p>
              <a:r>
                <a:rPr lang="zh-CN" altLang="en-US" sz="1865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en-US" sz="1865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34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35" name="椭圆 34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6" name="直接连接符 35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04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4687960" y="2020960"/>
            <a:ext cx="2816081" cy="2816081"/>
          </a:xfrm>
          <a:prstGeom prst="ellipse">
            <a:avLst/>
          </a:prstGeom>
          <a:solidFill>
            <a:srgbClr val="E9E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726395" y="1254046"/>
            <a:ext cx="2739211" cy="43499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6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谢谢</a:t>
            </a:r>
            <a:endParaRPr lang="zh-CN" altLang="en-US" sz="166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3288967" y="3264843"/>
            <a:ext cx="56140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>
              <a:defRPr/>
            </a:pPr>
            <a:r>
              <a:rPr lang="en-US" altLang="zh-CN" sz="2400" dirty="0">
                <a:latin typeface="宋体" panose="02010600030101010101" pitchFamily="2" charset="-122"/>
                <a:sym typeface="Arial" panose="020B0604020202020204" pitchFamily="34" charset="0"/>
              </a:rPr>
              <a:t>POWERPOINT</a:t>
            </a:r>
            <a:endParaRPr lang="zh-CN" altLang="en-US" sz="2000" dirty="0"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15303" y="5792406"/>
            <a:ext cx="2329474" cy="9220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algn="ctr">
              <a:lnSpc>
                <a:spcPct val="150000"/>
              </a:lnSpc>
              <a:defRPr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汇报人：某某某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4"/>
          <p:cNvSpPr txBox="1"/>
          <p:nvPr/>
        </p:nvSpPr>
        <p:spPr>
          <a:xfrm>
            <a:off x="1931336" y="93141"/>
            <a:ext cx="923330" cy="4305134"/>
          </a:xfrm>
          <a:prstGeom prst="rect">
            <a:avLst/>
          </a:prstGeom>
          <a:noFill/>
        </p:spPr>
        <p:txBody>
          <a:bodyPr vert="eaVert" wrap="square" lIns="91440" tIns="45720" rIns="91440" bIns="45720" rtlCol="0">
            <a:spAutoFit/>
          </a:bodyPr>
          <a:lstStyle/>
          <a:p>
            <a:r>
              <a:rPr lang="en-US" altLang="zh-CN" sz="48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PART ONE</a:t>
            </a:r>
            <a:endParaRPr lang="en-US" altLang="zh-CN" sz="48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2789487" y="0"/>
            <a:ext cx="0" cy="685800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1030880" y="2424884"/>
            <a:ext cx="3517214" cy="3517214"/>
          </a:xfrm>
          <a:prstGeom prst="ellipse">
            <a:avLst/>
          </a:prstGeom>
          <a:solidFill>
            <a:srgbClr val="E9E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 bwMode="auto">
          <a:xfrm flipH="1">
            <a:off x="2117799" y="5170186"/>
            <a:ext cx="7518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4"/>
          <p:cNvSpPr txBox="1"/>
          <p:nvPr/>
        </p:nvSpPr>
        <p:spPr>
          <a:xfrm>
            <a:off x="1981439" y="3740155"/>
            <a:ext cx="5231765" cy="12014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fontAlgn="auto">
              <a:lnSpc>
                <a:spcPct val="170000"/>
              </a:lnSpc>
            </a:pPr>
            <a:r>
              <a:rPr lang="zh-CN" altLang="en-US" sz="1065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</a:t>
            </a:r>
            <a:r>
              <a:rPr lang="zh-CN" altLang="en-US" sz="1060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US" sz="1065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" name="文本框 4"/>
          <p:cNvSpPr txBox="1"/>
          <p:nvPr/>
        </p:nvSpPr>
        <p:spPr>
          <a:xfrm>
            <a:off x="1981440" y="3119184"/>
            <a:ext cx="2458214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输入你的标题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iṥḻiďè"/>
          <p:cNvSpPr/>
          <p:nvPr/>
        </p:nvSpPr>
        <p:spPr>
          <a:xfrm>
            <a:off x="1543051" y="1832810"/>
            <a:ext cx="2552700" cy="4067174"/>
          </a:xfrm>
          <a:prstGeom prst="roundRect">
            <a:avLst>
              <a:gd name="adj" fmla="val 6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3504000" anchor="t" anchorCtr="1">
            <a:normAutofit/>
          </a:bodyPr>
          <a:lstStyle/>
          <a:p>
            <a:pPr algn="ctr" defTabSz="914400">
              <a:lnSpc>
                <a:spcPct val="120000"/>
              </a:lnSpc>
              <a:defRPr/>
            </a:pPr>
            <a:endParaRPr lang="zh-CN" altLang="en-US" sz="1065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8" name="íṣliḍê"/>
          <p:cNvSpPr/>
          <p:nvPr/>
        </p:nvSpPr>
        <p:spPr>
          <a:xfrm>
            <a:off x="1952626" y="2199522"/>
            <a:ext cx="1733550" cy="1733550"/>
          </a:xfrm>
          <a:prstGeom prst="ellipse">
            <a:avLst/>
          </a:prstGeom>
          <a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9" name="íś1îďe"/>
          <p:cNvSpPr/>
          <p:nvPr/>
        </p:nvSpPr>
        <p:spPr>
          <a:xfrm>
            <a:off x="3192464" y="2101098"/>
            <a:ext cx="493712" cy="4937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1</a:t>
            </a:r>
            <a:endParaRPr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1645938" y="4134253"/>
            <a:ext cx="2341864" cy="1512843"/>
            <a:chOff x="1750587" y="1504371"/>
            <a:chExt cx="2341864" cy="1512843"/>
          </a:xfrm>
        </p:grpSpPr>
        <p:sp>
          <p:nvSpPr>
            <p:cNvPr id="51" name="文本框 17"/>
            <p:cNvSpPr txBox="1"/>
            <p:nvPr/>
          </p:nvSpPr>
          <p:spPr>
            <a:xfrm>
              <a:off x="1854628" y="1504371"/>
              <a:ext cx="2133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2" name="文本框 18"/>
            <p:cNvSpPr txBox="1"/>
            <p:nvPr/>
          </p:nvSpPr>
          <p:spPr>
            <a:xfrm>
              <a:off x="1750587" y="1898979"/>
              <a:ext cx="2341864" cy="111823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CN" altLang="en-US" sz="1465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</a:t>
              </a: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</a:t>
              </a:r>
              <a:endParaRPr lang="zh-CN" altLang="en-US" sz="1465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54" name="îṥļíḍé"/>
          <p:cNvSpPr/>
          <p:nvPr/>
        </p:nvSpPr>
        <p:spPr>
          <a:xfrm>
            <a:off x="4819651" y="1832809"/>
            <a:ext cx="2552700" cy="4067175"/>
          </a:xfrm>
          <a:prstGeom prst="roundRect">
            <a:avLst>
              <a:gd name="adj" fmla="val 6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3504000" anchor="t" anchorCtr="1">
            <a:normAutofit/>
          </a:bodyPr>
          <a:lstStyle/>
          <a:p>
            <a:pPr algn="ctr" defTabSz="914400">
              <a:lnSpc>
                <a:spcPct val="120000"/>
              </a:lnSpc>
              <a:defRPr/>
            </a:pPr>
            <a:endParaRPr lang="zh-CN" altLang="en-US" sz="1065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5" name="íṣlîḍè"/>
          <p:cNvSpPr/>
          <p:nvPr/>
        </p:nvSpPr>
        <p:spPr>
          <a:xfrm>
            <a:off x="5229226" y="2199521"/>
            <a:ext cx="1733550" cy="1733550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6" name="íS1îḋê"/>
          <p:cNvSpPr/>
          <p:nvPr/>
        </p:nvSpPr>
        <p:spPr>
          <a:xfrm>
            <a:off x="6469064" y="2101097"/>
            <a:ext cx="493712" cy="4937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2</a:t>
            </a:r>
            <a:endParaRPr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4925069" y="4134253"/>
            <a:ext cx="2341864" cy="1509032"/>
            <a:chOff x="1750587" y="1504371"/>
            <a:chExt cx="2341864" cy="1509032"/>
          </a:xfrm>
        </p:grpSpPr>
        <p:sp>
          <p:nvSpPr>
            <p:cNvPr id="58" name="文本框 20"/>
            <p:cNvSpPr txBox="1"/>
            <p:nvPr/>
          </p:nvSpPr>
          <p:spPr>
            <a:xfrm>
              <a:off x="1854628" y="1504371"/>
              <a:ext cx="2133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9" name="文本框 21"/>
            <p:cNvSpPr txBox="1"/>
            <p:nvPr/>
          </p:nvSpPr>
          <p:spPr>
            <a:xfrm>
              <a:off x="1750587" y="1898978"/>
              <a:ext cx="2341864" cy="111442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</a:t>
              </a:r>
              <a:endParaRPr lang="en-US" altLang="zh-CN" sz="1465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61" name="îsļîḓe"/>
          <p:cNvSpPr/>
          <p:nvPr/>
        </p:nvSpPr>
        <p:spPr>
          <a:xfrm>
            <a:off x="8096251" y="1832810"/>
            <a:ext cx="2552700" cy="4067174"/>
          </a:xfrm>
          <a:prstGeom prst="roundRect">
            <a:avLst>
              <a:gd name="adj" fmla="val 63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3504000" anchor="t" anchorCtr="1">
            <a:normAutofit/>
          </a:bodyPr>
          <a:lstStyle/>
          <a:p>
            <a:pPr algn="ctr" defTabSz="914400">
              <a:lnSpc>
                <a:spcPct val="120000"/>
              </a:lnSpc>
              <a:defRPr/>
            </a:pPr>
            <a:endParaRPr lang="zh-CN" altLang="en-US" sz="1065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2" name="işḷîḓé"/>
          <p:cNvSpPr/>
          <p:nvPr/>
        </p:nvSpPr>
        <p:spPr>
          <a:xfrm>
            <a:off x="8505826" y="2199522"/>
            <a:ext cx="1733550" cy="1733550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3" name="íSľíḑê"/>
          <p:cNvSpPr/>
          <p:nvPr/>
        </p:nvSpPr>
        <p:spPr>
          <a:xfrm>
            <a:off x="9745664" y="2101098"/>
            <a:ext cx="493712" cy="4937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3</a:t>
            </a:r>
            <a:endParaRPr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8201669" y="4148266"/>
            <a:ext cx="2341864" cy="1509032"/>
            <a:chOff x="1750587" y="1518384"/>
            <a:chExt cx="2341864" cy="1509032"/>
          </a:xfrm>
        </p:grpSpPr>
        <p:sp>
          <p:nvSpPr>
            <p:cNvPr id="65" name="文本框 23"/>
            <p:cNvSpPr txBox="1"/>
            <p:nvPr/>
          </p:nvSpPr>
          <p:spPr>
            <a:xfrm>
              <a:off x="1854628" y="1518384"/>
              <a:ext cx="2133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标题文字添加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6" name="文本框 24"/>
            <p:cNvSpPr txBox="1"/>
            <p:nvPr/>
          </p:nvSpPr>
          <p:spPr>
            <a:xfrm>
              <a:off x="1750587" y="1912991"/>
              <a:ext cx="2341864" cy="111442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zh-CN" altLang="en-US" sz="146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请点击此处编辑您的文字内容。请点击此处编辑您的文字内容。请点击此处编辑您的文字内容。</a:t>
              </a:r>
              <a:endParaRPr lang="en-US" altLang="zh-CN" sz="1465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3" name="椭圆 2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" name="直接连接符 4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 rot="21097667">
              <a:off x="161557" y="415384"/>
              <a:ext cx="70083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01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nt Arrow 3"/>
          <p:cNvSpPr/>
          <p:nvPr/>
        </p:nvSpPr>
        <p:spPr>
          <a:xfrm rot="13500000" flipH="1" flipV="1">
            <a:off x="5712528" y="2077749"/>
            <a:ext cx="997616" cy="1005728"/>
          </a:xfrm>
          <a:prstGeom prst="bentArrow">
            <a:avLst>
              <a:gd name="adj1" fmla="val 5470"/>
              <a:gd name="adj2" fmla="val 9301"/>
              <a:gd name="adj3" fmla="val 12699"/>
              <a:gd name="adj4" fmla="val 39549"/>
            </a:avLst>
          </a:prstGeom>
          <a:solidFill>
            <a:srgbClr val="404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6585372" y="4321281"/>
            <a:ext cx="1252472" cy="1252473"/>
          </a:xfrm>
          <a:custGeom>
            <a:avLst/>
            <a:gdLst>
              <a:gd name="connsiteX0" fmla="*/ 1621876 w 4116165"/>
              <a:gd name="connsiteY0" fmla="*/ 814807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1433441 w 4116165"/>
              <a:gd name="connsiteY7" fmla="*/ 1003242 h 3497531"/>
              <a:gd name="connsiteX8" fmla="*/ 1621876 w 4116165"/>
              <a:gd name="connsiteY8" fmla="*/ 814807 h 3497531"/>
              <a:gd name="connsiteX9" fmla="*/ 688860 w 4116165"/>
              <a:gd name="connsiteY9" fmla="*/ 0 h 3497531"/>
              <a:gd name="connsiteX10" fmla="*/ 739322 w 4116165"/>
              <a:gd name="connsiteY10" fmla="*/ 20901 h 3497531"/>
              <a:gd name="connsiteX11" fmla="*/ 1356818 w 4116165"/>
              <a:gd name="connsiteY11" fmla="*/ 638398 h 3497531"/>
              <a:gd name="connsiteX12" fmla="*/ 1356818 w 4116165"/>
              <a:gd name="connsiteY12" fmla="*/ 739322 h 3497531"/>
              <a:gd name="connsiteX13" fmla="*/ 739322 w 4116165"/>
              <a:gd name="connsiteY13" fmla="*/ 1356819 h 3497531"/>
              <a:gd name="connsiteX14" fmla="*/ 638398 w 4116165"/>
              <a:gd name="connsiteY14" fmla="*/ 1356819 h 3497531"/>
              <a:gd name="connsiteX15" fmla="*/ 20901 w 4116165"/>
              <a:gd name="connsiteY15" fmla="*/ 739322 h 3497531"/>
              <a:gd name="connsiteX16" fmla="*/ 20901 w 4116165"/>
              <a:gd name="connsiteY16" fmla="*/ 638398 h 3497531"/>
              <a:gd name="connsiteX17" fmla="*/ 638398 w 4116165"/>
              <a:gd name="connsiteY17" fmla="*/ 20901 h 3497531"/>
              <a:gd name="connsiteX18" fmla="*/ 688860 w 4116165"/>
              <a:gd name="connsiteY18" fmla="*/ 0 h 3497531"/>
              <a:gd name="connsiteX0-1" fmla="*/ 1433441 w 4116165"/>
              <a:gd name="connsiteY0-2" fmla="*/ 1003242 h 3497531"/>
              <a:gd name="connsiteX1-3" fmla="*/ 3927730 w 4116165"/>
              <a:gd name="connsiteY1-4" fmla="*/ 814807 h 3497531"/>
              <a:gd name="connsiteX2-5" fmla="*/ 4116165 w 4116165"/>
              <a:gd name="connsiteY2-6" fmla="*/ 1003242 h 3497531"/>
              <a:gd name="connsiteX3-7" fmla="*/ 4116165 w 4116165"/>
              <a:gd name="connsiteY3-8" fmla="*/ 3309096 h 3497531"/>
              <a:gd name="connsiteX4-9" fmla="*/ 3927730 w 4116165"/>
              <a:gd name="connsiteY4-10" fmla="*/ 3497531 h 3497531"/>
              <a:gd name="connsiteX5-11" fmla="*/ 1621876 w 4116165"/>
              <a:gd name="connsiteY5-12" fmla="*/ 3497531 h 3497531"/>
              <a:gd name="connsiteX6-13" fmla="*/ 1433441 w 4116165"/>
              <a:gd name="connsiteY6-14" fmla="*/ 3309096 h 3497531"/>
              <a:gd name="connsiteX7-15" fmla="*/ 1433441 w 4116165"/>
              <a:gd name="connsiteY7-16" fmla="*/ 1003242 h 3497531"/>
              <a:gd name="connsiteX8-17" fmla="*/ 688860 w 4116165"/>
              <a:gd name="connsiteY8-18" fmla="*/ 0 h 3497531"/>
              <a:gd name="connsiteX9-19" fmla="*/ 739322 w 4116165"/>
              <a:gd name="connsiteY9-20" fmla="*/ 20901 h 3497531"/>
              <a:gd name="connsiteX10-21" fmla="*/ 1356818 w 4116165"/>
              <a:gd name="connsiteY10-22" fmla="*/ 638398 h 3497531"/>
              <a:gd name="connsiteX11-23" fmla="*/ 1356818 w 4116165"/>
              <a:gd name="connsiteY11-24" fmla="*/ 739322 h 3497531"/>
              <a:gd name="connsiteX12-25" fmla="*/ 739322 w 4116165"/>
              <a:gd name="connsiteY12-26" fmla="*/ 1356819 h 3497531"/>
              <a:gd name="connsiteX13-27" fmla="*/ 638398 w 4116165"/>
              <a:gd name="connsiteY13-28" fmla="*/ 1356819 h 3497531"/>
              <a:gd name="connsiteX14-29" fmla="*/ 20901 w 4116165"/>
              <a:gd name="connsiteY14-30" fmla="*/ 739322 h 3497531"/>
              <a:gd name="connsiteX15-31" fmla="*/ 20901 w 4116165"/>
              <a:gd name="connsiteY15-32" fmla="*/ 638398 h 3497531"/>
              <a:gd name="connsiteX16-33" fmla="*/ 638398 w 4116165"/>
              <a:gd name="connsiteY16-34" fmla="*/ 20901 h 3497531"/>
              <a:gd name="connsiteX17-35" fmla="*/ 688860 w 4116165"/>
              <a:gd name="connsiteY17-36" fmla="*/ 0 h 3497531"/>
              <a:gd name="connsiteX0-37" fmla="*/ 1433441 w 4116165"/>
              <a:gd name="connsiteY0-38" fmla="*/ 3309096 h 3497531"/>
              <a:gd name="connsiteX1-39" fmla="*/ 3927730 w 4116165"/>
              <a:gd name="connsiteY1-40" fmla="*/ 814807 h 3497531"/>
              <a:gd name="connsiteX2-41" fmla="*/ 4116165 w 4116165"/>
              <a:gd name="connsiteY2-42" fmla="*/ 1003242 h 3497531"/>
              <a:gd name="connsiteX3-43" fmla="*/ 4116165 w 4116165"/>
              <a:gd name="connsiteY3-44" fmla="*/ 3309096 h 3497531"/>
              <a:gd name="connsiteX4-45" fmla="*/ 3927730 w 4116165"/>
              <a:gd name="connsiteY4-46" fmla="*/ 3497531 h 3497531"/>
              <a:gd name="connsiteX5-47" fmla="*/ 1621876 w 4116165"/>
              <a:gd name="connsiteY5-48" fmla="*/ 3497531 h 3497531"/>
              <a:gd name="connsiteX6-49" fmla="*/ 1433441 w 4116165"/>
              <a:gd name="connsiteY6-50" fmla="*/ 3309096 h 3497531"/>
              <a:gd name="connsiteX7-51" fmla="*/ 688860 w 4116165"/>
              <a:gd name="connsiteY7-52" fmla="*/ 0 h 3497531"/>
              <a:gd name="connsiteX8-53" fmla="*/ 739322 w 4116165"/>
              <a:gd name="connsiteY8-54" fmla="*/ 20901 h 3497531"/>
              <a:gd name="connsiteX9-55" fmla="*/ 1356818 w 4116165"/>
              <a:gd name="connsiteY9-56" fmla="*/ 638398 h 3497531"/>
              <a:gd name="connsiteX10-57" fmla="*/ 1356818 w 4116165"/>
              <a:gd name="connsiteY10-58" fmla="*/ 739322 h 3497531"/>
              <a:gd name="connsiteX11-59" fmla="*/ 739322 w 4116165"/>
              <a:gd name="connsiteY11-60" fmla="*/ 1356819 h 3497531"/>
              <a:gd name="connsiteX12-61" fmla="*/ 638398 w 4116165"/>
              <a:gd name="connsiteY12-62" fmla="*/ 1356819 h 3497531"/>
              <a:gd name="connsiteX13-63" fmla="*/ 20901 w 4116165"/>
              <a:gd name="connsiteY13-64" fmla="*/ 739322 h 3497531"/>
              <a:gd name="connsiteX14-65" fmla="*/ 20901 w 4116165"/>
              <a:gd name="connsiteY14-66" fmla="*/ 638398 h 3497531"/>
              <a:gd name="connsiteX15-67" fmla="*/ 638398 w 4116165"/>
              <a:gd name="connsiteY15-68" fmla="*/ 20901 h 3497531"/>
              <a:gd name="connsiteX16-69" fmla="*/ 688860 w 4116165"/>
              <a:gd name="connsiteY16-70" fmla="*/ 0 h 3497531"/>
              <a:gd name="connsiteX0-71" fmla="*/ 1433441 w 4116165"/>
              <a:gd name="connsiteY0-72" fmla="*/ 3309096 h 3497531"/>
              <a:gd name="connsiteX1-73" fmla="*/ 4116165 w 4116165"/>
              <a:gd name="connsiteY1-74" fmla="*/ 1003242 h 3497531"/>
              <a:gd name="connsiteX2-75" fmla="*/ 4116165 w 4116165"/>
              <a:gd name="connsiteY2-76" fmla="*/ 3309096 h 3497531"/>
              <a:gd name="connsiteX3-77" fmla="*/ 3927730 w 4116165"/>
              <a:gd name="connsiteY3-78" fmla="*/ 3497531 h 3497531"/>
              <a:gd name="connsiteX4-79" fmla="*/ 1621876 w 4116165"/>
              <a:gd name="connsiteY4-80" fmla="*/ 3497531 h 3497531"/>
              <a:gd name="connsiteX5-81" fmla="*/ 1433441 w 4116165"/>
              <a:gd name="connsiteY5-82" fmla="*/ 3309096 h 3497531"/>
              <a:gd name="connsiteX6-83" fmla="*/ 688860 w 4116165"/>
              <a:gd name="connsiteY6-84" fmla="*/ 0 h 3497531"/>
              <a:gd name="connsiteX7-85" fmla="*/ 739322 w 4116165"/>
              <a:gd name="connsiteY7-86" fmla="*/ 20901 h 3497531"/>
              <a:gd name="connsiteX8-87" fmla="*/ 1356818 w 4116165"/>
              <a:gd name="connsiteY8-88" fmla="*/ 638398 h 3497531"/>
              <a:gd name="connsiteX9-89" fmla="*/ 1356818 w 4116165"/>
              <a:gd name="connsiteY9-90" fmla="*/ 739322 h 3497531"/>
              <a:gd name="connsiteX10-91" fmla="*/ 739322 w 4116165"/>
              <a:gd name="connsiteY10-92" fmla="*/ 1356819 h 3497531"/>
              <a:gd name="connsiteX11-93" fmla="*/ 638398 w 4116165"/>
              <a:gd name="connsiteY11-94" fmla="*/ 1356819 h 3497531"/>
              <a:gd name="connsiteX12-95" fmla="*/ 20901 w 4116165"/>
              <a:gd name="connsiteY12-96" fmla="*/ 739322 h 3497531"/>
              <a:gd name="connsiteX13-97" fmla="*/ 20901 w 4116165"/>
              <a:gd name="connsiteY13-98" fmla="*/ 638398 h 3497531"/>
              <a:gd name="connsiteX14-99" fmla="*/ 638398 w 4116165"/>
              <a:gd name="connsiteY14-100" fmla="*/ 20901 h 3497531"/>
              <a:gd name="connsiteX15-101" fmla="*/ 688860 w 4116165"/>
              <a:gd name="connsiteY15-102" fmla="*/ 0 h 3497531"/>
              <a:gd name="connsiteX0-103" fmla="*/ 1433441 w 4116165"/>
              <a:gd name="connsiteY0-104" fmla="*/ 3309096 h 3497531"/>
              <a:gd name="connsiteX1-105" fmla="*/ 4116165 w 4116165"/>
              <a:gd name="connsiteY1-106" fmla="*/ 3309096 h 3497531"/>
              <a:gd name="connsiteX2-107" fmla="*/ 3927730 w 4116165"/>
              <a:gd name="connsiteY2-108" fmla="*/ 3497531 h 3497531"/>
              <a:gd name="connsiteX3-109" fmla="*/ 1621876 w 4116165"/>
              <a:gd name="connsiteY3-110" fmla="*/ 3497531 h 3497531"/>
              <a:gd name="connsiteX4-111" fmla="*/ 1433441 w 4116165"/>
              <a:gd name="connsiteY4-112" fmla="*/ 3309096 h 3497531"/>
              <a:gd name="connsiteX5-113" fmla="*/ 688860 w 4116165"/>
              <a:gd name="connsiteY5-114" fmla="*/ 0 h 3497531"/>
              <a:gd name="connsiteX6-115" fmla="*/ 739322 w 4116165"/>
              <a:gd name="connsiteY6-116" fmla="*/ 20901 h 3497531"/>
              <a:gd name="connsiteX7-117" fmla="*/ 1356818 w 4116165"/>
              <a:gd name="connsiteY7-118" fmla="*/ 638398 h 3497531"/>
              <a:gd name="connsiteX8-119" fmla="*/ 1356818 w 4116165"/>
              <a:gd name="connsiteY8-120" fmla="*/ 739322 h 3497531"/>
              <a:gd name="connsiteX9-121" fmla="*/ 739322 w 4116165"/>
              <a:gd name="connsiteY9-122" fmla="*/ 1356819 h 3497531"/>
              <a:gd name="connsiteX10-123" fmla="*/ 638398 w 4116165"/>
              <a:gd name="connsiteY10-124" fmla="*/ 1356819 h 3497531"/>
              <a:gd name="connsiteX11-125" fmla="*/ 20901 w 4116165"/>
              <a:gd name="connsiteY11-126" fmla="*/ 739322 h 3497531"/>
              <a:gd name="connsiteX12-127" fmla="*/ 20901 w 4116165"/>
              <a:gd name="connsiteY12-128" fmla="*/ 638398 h 3497531"/>
              <a:gd name="connsiteX13-129" fmla="*/ 638398 w 4116165"/>
              <a:gd name="connsiteY13-130" fmla="*/ 20901 h 3497531"/>
              <a:gd name="connsiteX14-131" fmla="*/ 688860 w 4116165"/>
              <a:gd name="connsiteY14-132" fmla="*/ 0 h 3497531"/>
              <a:gd name="connsiteX0-133" fmla="*/ 1433441 w 3927730"/>
              <a:gd name="connsiteY0-134" fmla="*/ 3309096 h 3497531"/>
              <a:gd name="connsiteX1-135" fmla="*/ 3927730 w 3927730"/>
              <a:gd name="connsiteY1-136" fmla="*/ 3497531 h 3497531"/>
              <a:gd name="connsiteX2-137" fmla="*/ 1621876 w 3927730"/>
              <a:gd name="connsiteY2-138" fmla="*/ 3497531 h 3497531"/>
              <a:gd name="connsiteX3-139" fmla="*/ 1433441 w 3927730"/>
              <a:gd name="connsiteY3-140" fmla="*/ 3309096 h 3497531"/>
              <a:gd name="connsiteX4-141" fmla="*/ 688860 w 3927730"/>
              <a:gd name="connsiteY4-142" fmla="*/ 0 h 3497531"/>
              <a:gd name="connsiteX5-143" fmla="*/ 739322 w 3927730"/>
              <a:gd name="connsiteY5-144" fmla="*/ 20901 h 3497531"/>
              <a:gd name="connsiteX6-145" fmla="*/ 1356818 w 3927730"/>
              <a:gd name="connsiteY6-146" fmla="*/ 638398 h 3497531"/>
              <a:gd name="connsiteX7-147" fmla="*/ 1356818 w 3927730"/>
              <a:gd name="connsiteY7-148" fmla="*/ 739322 h 3497531"/>
              <a:gd name="connsiteX8-149" fmla="*/ 739322 w 3927730"/>
              <a:gd name="connsiteY8-150" fmla="*/ 1356819 h 3497531"/>
              <a:gd name="connsiteX9-151" fmla="*/ 638398 w 3927730"/>
              <a:gd name="connsiteY9-152" fmla="*/ 1356819 h 3497531"/>
              <a:gd name="connsiteX10-153" fmla="*/ 20901 w 3927730"/>
              <a:gd name="connsiteY10-154" fmla="*/ 739322 h 3497531"/>
              <a:gd name="connsiteX11-155" fmla="*/ 20901 w 3927730"/>
              <a:gd name="connsiteY11-156" fmla="*/ 638398 h 3497531"/>
              <a:gd name="connsiteX12-157" fmla="*/ 638398 w 3927730"/>
              <a:gd name="connsiteY12-158" fmla="*/ 20901 h 3497531"/>
              <a:gd name="connsiteX13-159" fmla="*/ 688860 w 3927730"/>
              <a:gd name="connsiteY13-160" fmla="*/ 0 h 3497531"/>
              <a:gd name="connsiteX0-161" fmla="*/ 1433441 w 1621876"/>
              <a:gd name="connsiteY0-162" fmla="*/ 3309096 h 3497531"/>
              <a:gd name="connsiteX1-163" fmla="*/ 1621876 w 1621876"/>
              <a:gd name="connsiteY1-164" fmla="*/ 3497531 h 3497531"/>
              <a:gd name="connsiteX2-165" fmla="*/ 1433441 w 1621876"/>
              <a:gd name="connsiteY2-166" fmla="*/ 3309096 h 3497531"/>
              <a:gd name="connsiteX3-167" fmla="*/ 688860 w 1621876"/>
              <a:gd name="connsiteY3-168" fmla="*/ 0 h 3497531"/>
              <a:gd name="connsiteX4-169" fmla="*/ 739322 w 1621876"/>
              <a:gd name="connsiteY4-170" fmla="*/ 20901 h 3497531"/>
              <a:gd name="connsiteX5-171" fmla="*/ 1356818 w 1621876"/>
              <a:gd name="connsiteY5-172" fmla="*/ 638398 h 3497531"/>
              <a:gd name="connsiteX6-173" fmla="*/ 1356818 w 1621876"/>
              <a:gd name="connsiteY6-174" fmla="*/ 739322 h 3497531"/>
              <a:gd name="connsiteX7-175" fmla="*/ 739322 w 1621876"/>
              <a:gd name="connsiteY7-176" fmla="*/ 1356819 h 3497531"/>
              <a:gd name="connsiteX8-177" fmla="*/ 638398 w 1621876"/>
              <a:gd name="connsiteY8-178" fmla="*/ 1356819 h 3497531"/>
              <a:gd name="connsiteX9-179" fmla="*/ 20901 w 1621876"/>
              <a:gd name="connsiteY9-180" fmla="*/ 739322 h 3497531"/>
              <a:gd name="connsiteX10-181" fmla="*/ 20901 w 1621876"/>
              <a:gd name="connsiteY10-182" fmla="*/ 638398 h 3497531"/>
              <a:gd name="connsiteX11-183" fmla="*/ 638398 w 1621876"/>
              <a:gd name="connsiteY11-184" fmla="*/ 20901 h 3497531"/>
              <a:gd name="connsiteX12-185" fmla="*/ 688860 w 1621876"/>
              <a:gd name="connsiteY12-186" fmla="*/ 0 h 3497531"/>
              <a:gd name="connsiteX0-187" fmla="*/ 688860 w 1377719"/>
              <a:gd name="connsiteY0-188" fmla="*/ 0 h 1377720"/>
              <a:gd name="connsiteX1-189" fmla="*/ 739322 w 1377719"/>
              <a:gd name="connsiteY1-190" fmla="*/ 20901 h 1377720"/>
              <a:gd name="connsiteX2-191" fmla="*/ 1356818 w 1377719"/>
              <a:gd name="connsiteY2-192" fmla="*/ 638398 h 1377720"/>
              <a:gd name="connsiteX3-193" fmla="*/ 1356818 w 1377719"/>
              <a:gd name="connsiteY3-194" fmla="*/ 739322 h 1377720"/>
              <a:gd name="connsiteX4-195" fmla="*/ 739322 w 1377719"/>
              <a:gd name="connsiteY4-196" fmla="*/ 1356819 h 1377720"/>
              <a:gd name="connsiteX5-197" fmla="*/ 638398 w 1377719"/>
              <a:gd name="connsiteY5-198" fmla="*/ 1356819 h 1377720"/>
              <a:gd name="connsiteX6-199" fmla="*/ 20901 w 1377719"/>
              <a:gd name="connsiteY6-200" fmla="*/ 739322 h 1377720"/>
              <a:gd name="connsiteX7-201" fmla="*/ 20901 w 1377719"/>
              <a:gd name="connsiteY7-202" fmla="*/ 638398 h 1377720"/>
              <a:gd name="connsiteX8-203" fmla="*/ 638398 w 1377719"/>
              <a:gd name="connsiteY8-204" fmla="*/ 20901 h 1377720"/>
              <a:gd name="connsiteX9-205" fmla="*/ 688860 w 1377719"/>
              <a:gd name="connsiteY9-206" fmla="*/ 0 h 13777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377719" h="1377720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3</a:t>
            </a:r>
            <a:endParaRPr lang="en-US" sz="28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6585372" y="2349985"/>
            <a:ext cx="1252472" cy="1252473"/>
          </a:xfrm>
          <a:custGeom>
            <a:avLst/>
            <a:gdLst>
              <a:gd name="connsiteX0" fmla="*/ 1621876 w 4116165"/>
              <a:gd name="connsiteY0" fmla="*/ 814807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1433441 w 4116165"/>
              <a:gd name="connsiteY7" fmla="*/ 1003242 h 3497531"/>
              <a:gd name="connsiteX8" fmla="*/ 1621876 w 4116165"/>
              <a:gd name="connsiteY8" fmla="*/ 814807 h 3497531"/>
              <a:gd name="connsiteX9" fmla="*/ 688860 w 4116165"/>
              <a:gd name="connsiteY9" fmla="*/ 0 h 3497531"/>
              <a:gd name="connsiteX10" fmla="*/ 739322 w 4116165"/>
              <a:gd name="connsiteY10" fmla="*/ 20901 h 3497531"/>
              <a:gd name="connsiteX11" fmla="*/ 1356818 w 4116165"/>
              <a:gd name="connsiteY11" fmla="*/ 638398 h 3497531"/>
              <a:gd name="connsiteX12" fmla="*/ 1356818 w 4116165"/>
              <a:gd name="connsiteY12" fmla="*/ 739322 h 3497531"/>
              <a:gd name="connsiteX13" fmla="*/ 739322 w 4116165"/>
              <a:gd name="connsiteY13" fmla="*/ 1356819 h 3497531"/>
              <a:gd name="connsiteX14" fmla="*/ 638398 w 4116165"/>
              <a:gd name="connsiteY14" fmla="*/ 1356819 h 3497531"/>
              <a:gd name="connsiteX15" fmla="*/ 20901 w 4116165"/>
              <a:gd name="connsiteY15" fmla="*/ 739322 h 3497531"/>
              <a:gd name="connsiteX16" fmla="*/ 20901 w 4116165"/>
              <a:gd name="connsiteY16" fmla="*/ 638398 h 3497531"/>
              <a:gd name="connsiteX17" fmla="*/ 638398 w 4116165"/>
              <a:gd name="connsiteY17" fmla="*/ 20901 h 3497531"/>
              <a:gd name="connsiteX18" fmla="*/ 688860 w 4116165"/>
              <a:gd name="connsiteY18" fmla="*/ 0 h 3497531"/>
              <a:gd name="connsiteX0-1" fmla="*/ 1433441 w 4116165"/>
              <a:gd name="connsiteY0-2" fmla="*/ 1003242 h 3497531"/>
              <a:gd name="connsiteX1-3" fmla="*/ 3927730 w 4116165"/>
              <a:gd name="connsiteY1-4" fmla="*/ 814807 h 3497531"/>
              <a:gd name="connsiteX2-5" fmla="*/ 4116165 w 4116165"/>
              <a:gd name="connsiteY2-6" fmla="*/ 1003242 h 3497531"/>
              <a:gd name="connsiteX3-7" fmla="*/ 4116165 w 4116165"/>
              <a:gd name="connsiteY3-8" fmla="*/ 3309096 h 3497531"/>
              <a:gd name="connsiteX4-9" fmla="*/ 3927730 w 4116165"/>
              <a:gd name="connsiteY4-10" fmla="*/ 3497531 h 3497531"/>
              <a:gd name="connsiteX5-11" fmla="*/ 1621876 w 4116165"/>
              <a:gd name="connsiteY5-12" fmla="*/ 3497531 h 3497531"/>
              <a:gd name="connsiteX6-13" fmla="*/ 1433441 w 4116165"/>
              <a:gd name="connsiteY6-14" fmla="*/ 3309096 h 3497531"/>
              <a:gd name="connsiteX7-15" fmla="*/ 1433441 w 4116165"/>
              <a:gd name="connsiteY7-16" fmla="*/ 1003242 h 3497531"/>
              <a:gd name="connsiteX8-17" fmla="*/ 688860 w 4116165"/>
              <a:gd name="connsiteY8-18" fmla="*/ 0 h 3497531"/>
              <a:gd name="connsiteX9-19" fmla="*/ 739322 w 4116165"/>
              <a:gd name="connsiteY9-20" fmla="*/ 20901 h 3497531"/>
              <a:gd name="connsiteX10-21" fmla="*/ 1356818 w 4116165"/>
              <a:gd name="connsiteY10-22" fmla="*/ 638398 h 3497531"/>
              <a:gd name="connsiteX11-23" fmla="*/ 1356818 w 4116165"/>
              <a:gd name="connsiteY11-24" fmla="*/ 739322 h 3497531"/>
              <a:gd name="connsiteX12-25" fmla="*/ 739322 w 4116165"/>
              <a:gd name="connsiteY12-26" fmla="*/ 1356819 h 3497531"/>
              <a:gd name="connsiteX13-27" fmla="*/ 638398 w 4116165"/>
              <a:gd name="connsiteY13-28" fmla="*/ 1356819 h 3497531"/>
              <a:gd name="connsiteX14-29" fmla="*/ 20901 w 4116165"/>
              <a:gd name="connsiteY14-30" fmla="*/ 739322 h 3497531"/>
              <a:gd name="connsiteX15-31" fmla="*/ 20901 w 4116165"/>
              <a:gd name="connsiteY15-32" fmla="*/ 638398 h 3497531"/>
              <a:gd name="connsiteX16-33" fmla="*/ 638398 w 4116165"/>
              <a:gd name="connsiteY16-34" fmla="*/ 20901 h 3497531"/>
              <a:gd name="connsiteX17-35" fmla="*/ 688860 w 4116165"/>
              <a:gd name="connsiteY17-36" fmla="*/ 0 h 3497531"/>
              <a:gd name="connsiteX0-37" fmla="*/ 1433441 w 4116165"/>
              <a:gd name="connsiteY0-38" fmla="*/ 3309096 h 3497531"/>
              <a:gd name="connsiteX1-39" fmla="*/ 3927730 w 4116165"/>
              <a:gd name="connsiteY1-40" fmla="*/ 814807 h 3497531"/>
              <a:gd name="connsiteX2-41" fmla="*/ 4116165 w 4116165"/>
              <a:gd name="connsiteY2-42" fmla="*/ 1003242 h 3497531"/>
              <a:gd name="connsiteX3-43" fmla="*/ 4116165 w 4116165"/>
              <a:gd name="connsiteY3-44" fmla="*/ 3309096 h 3497531"/>
              <a:gd name="connsiteX4-45" fmla="*/ 3927730 w 4116165"/>
              <a:gd name="connsiteY4-46" fmla="*/ 3497531 h 3497531"/>
              <a:gd name="connsiteX5-47" fmla="*/ 1621876 w 4116165"/>
              <a:gd name="connsiteY5-48" fmla="*/ 3497531 h 3497531"/>
              <a:gd name="connsiteX6-49" fmla="*/ 1433441 w 4116165"/>
              <a:gd name="connsiteY6-50" fmla="*/ 3309096 h 3497531"/>
              <a:gd name="connsiteX7-51" fmla="*/ 688860 w 4116165"/>
              <a:gd name="connsiteY7-52" fmla="*/ 0 h 3497531"/>
              <a:gd name="connsiteX8-53" fmla="*/ 739322 w 4116165"/>
              <a:gd name="connsiteY8-54" fmla="*/ 20901 h 3497531"/>
              <a:gd name="connsiteX9-55" fmla="*/ 1356818 w 4116165"/>
              <a:gd name="connsiteY9-56" fmla="*/ 638398 h 3497531"/>
              <a:gd name="connsiteX10-57" fmla="*/ 1356818 w 4116165"/>
              <a:gd name="connsiteY10-58" fmla="*/ 739322 h 3497531"/>
              <a:gd name="connsiteX11-59" fmla="*/ 739322 w 4116165"/>
              <a:gd name="connsiteY11-60" fmla="*/ 1356819 h 3497531"/>
              <a:gd name="connsiteX12-61" fmla="*/ 638398 w 4116165"/>
              <a:gd name="connsiteY12-62" fmla="*/ 1356819 h 3497531"/>
              <a:gd name="connsiteX13-63" fmla="*/ 20901 w 4116165"/>
              <a:gd name="connsiteY13-64" fmla="*/ 739322 h 3497531"/>
              <a:gd name="connsiteX14-65" fmla="*/ 20901 w 4116165"/>
              <a:gd name="connsiteY14-66" fmla="*/ 638398 h 3497531"/>
              <a:gd name="connsiteX15-67" fmla="*/ 638398 w 4116165"/>
              <a:gd name="connsiteY15-68" fmla="*/ 20901 h 3497531"/>
              <a:gd name="connsiteX16-69" fmla="*/ 688860 w 4116165"/>
              <a:gd name="connsiteY16-70" fmla="*/ 0 h 3497531"/>
              <a:gd name="connsiteX0-71" fmla="*/ 1433441 w 4116165"/>
              <a:gd name="connsiteY0-72" fmla="*/ 3309096 h 3497531"/>
              <a:gd name="connsiteX1-73" fmla="*/ 4116165 w 4116165"/>
              <a:gd name="connsiteY1-74" fmla="*/ 1003242 h 3497531"/>
              <a:gd name="connsiteX2-75" fmla="*/ 4116165 w 4116165"/>
              <a:gd name="connsiteY2-76" fmla="*/ 3309096 h 3497531"/>
              <a:gd name="connsiteX3-77" fmla="*/ 3927730 w 4116165"/>
              <a:gd name="connsiteY3-78" fmla="*/ 3497531 h 3497531"/>
              <a:gd name="connsiteX4-79" fmla="*/ 1621876 w 4116165"/>
              <a:gd name="connsiteY4-80" fmla="*/ 3497531 h 3497531"/>
              <a:gd name="connsiteX5-81" fmla="*/ 1433441 w 4116165"/>
              <a:gd name="connsiteY5-82" fmla="*/ 3309096 h 3497531"/>
              <a:gd name="connsiteX6-83" fmla="*/ 688860 w 4116165"/>
              <a:gd name="connsiteY6-84" fmla="*/ 0 h 3497531"/>
              <a:gd name="connsiteX7-85" fmla="*/ 739322 w 4116165"/>
              <a:gd name="connsiteY7-86" fmla="*/ 20901 h 3497531"/>
              <a:gd name="connsiteX8-87" fmla="*/ 1356818 w 4116165"/>
              <a:gd name="connsiteY8-88" fmla="*/ 638398 h 3497531"/>
              <a:gd name="connsiteX9-89" fmla="*/ 1356818 w 4116165"/>
              <a:gd name="connsiteY9-90" fmla="*/ 739322 h 3497531"/>
              <a:gd name="connsiteX10-91" fmla="*/ 739322 w 4116165"/>
              <a:gd name="connsiteY10-92" fmla="*/ 1356819 h 3497531"/>
              <a:gd name="connsiteX11-93" fmla="*/ 638398 w 4116165"/>
              <a:gd name="connsiteY11-94" fmla="*/ 1356819 h 3497531"/>
              <a:gd name="connsiteX12-95" fmla="*/ 20901 w 4116165"/>
              <a:gd name="connsiteY12-96" fmla="*/ 739322 h 3497531"/>
              <a:gd name="connsiteX13-97" fmla="*/ 20901 w 4116165"/>
              <a:gd name="connsiteY13-98" fmla="*/ 638398 h 3497531"/>
              <a:gd name="connsiteX14-99" fmla="*/ 638398 w 4116165"/>
              <a:gd name="connsiteY14-100" fmla="*/ 20901 h 3497531"/>
              <a:gd name="connsiteX15-101" fmla="*/ 688860 w 4116165"/>
              <a:gd name="connsiteY15-102" fmla="*/ 0 h 3497531"/>
              <a:gd name="connsiteX0-103" fmla="*/ 1433441 w 4116165"/>
              <a:gd name="connsiteY0-104" fmla="*/ 3309096 h 3497531"/>
              <a:gd name="connsiteX1-105" fmla="*/ 4116165 w 4116165"/>
              <a:gd name="connsiteY1-106" fmla="*/ 3309096 h 3497531"/>
              <a:gd name="connsiteX2-107" fmla="*/ 3927730 w 4116165"/>
              <a:gd name="connsiteY2-108" fmla="*/ 3497531 h 3497531"/>
              <a:gd name="connsiteX3-109" fmla="*/ 1621876 w 4116165"/>
              <a:gd name="connsiteY3-110" fmla="*/ 3497531 h 3497531"/>
              <a:gd name="connsiteX4-111" fmla="*/ 1433441 w 4116165"/>
              <a:gd name="connsiteY4-112" fmla="*/ 3309096 h 3497531"/>
              <a:gd name="connsiteX5-113" fmla="*/ 688860 w 4116165"/>
              <a:gd name="connsiteY5-114" fmla="*/ 0 h 3497531"/>
              <a:gd name="connsiteX6-115" fmla="*/ 739322 w 4116165"/>
              <a:gd name="connsiteY6-116" fmla="*/ 20901 h 3497531"/>
              <a:gd name="connsiteX7-117" fmla="*/ 1356818 w 4116165"/>
              <a:gd name="connsiteY7-118" fmla="*/ 638398 h 3497531"/>
              <a:gd name="connsiteX8-119" fmla="*/ 1356818 w 4116165"/>
              <a:gd name="connsiteY8-120" fmla="*/ 739322 h 3497531"/>
              <a:gd name="connsiteX9-121" fmla="*/ 739322 w 4116165"/>
              <a:gd name="connsiteY9-122" fmla="*/ 1356819 h 3497531"/>
              <a:gd name="connsiteX10-123" fmla="*/ 638398 w 4116165"/>
              <a:gd name="connsiteY10-124" fmla="*/ 1356819 h 3497531"/>
              <a:gd name="connsiteX11-125" fmla="*/ 20901 w 4116165"/>
              <a:gd name="connsiteY11-126" fmla="*/ 739322 h 3497531"/>
              <a:gd name="connsiteX12-127" fmla="*/ 20901 w 4116165"/>
              <a:gd name="connsiteY12-128" fmla="*/ 638398 h 3497531"/>
              <a:gd name="connsiteX13-129" fmla="*/ 638398 w 4116165"/>
              <a:gd name="connsiteY13-130" fmla="*/ 20901 h 3497531"/>
              <a:gd name="connsiteX14-131" fmla="*/ 688860 w 4116165"/>
              <a:gd name="connsiteY14-132" fmla="*/ 0 h 3497531"/>
              <a:gd name="connsiteX0-133" fmla="*/ 1433441 w 3927730"/>
              <a:gd name="connsiteY0-134" fmla="*/ 3309096 h 3497531"/>
              <a:gd name="connsiteX1-135" fmla="*/ 3927730 w 3927730"/>
              <a:gd name="connsiteY1-136" fmla="*/ 3497531 h 3497531"/>
              <a:gd name="connsiteX2-137" fmla="*/ 1621876 w 3927730"/>
              <a:gd name="connsiteY2-138" fmla="*/ 3497531 h 3497531"/>
              <a:gd name="connsiteX3-139" fmla="*/ 1433441 w 3927730"/>
              <a:gd name="connsiteY3-140" fmla="*/ 3309096 h 3497531"/>
              <a:gd name="connsiteX4-141" fmla="*/ 688860 w 3927730"/>
              <a:gd name="connsiteY4-142" fmla="*/ 0 h 3497531"/>
              <a:gd name="connsiteX5-143" fmla="*/ 739322 w 3927730"/>
              <a:gd name="connsiteY5-144" fmla="*/ 20901 h 3497531"/>
              <a:gd name="connsiteX6-145" fmla="*/ 1356818 w 3927730"/>
              <a:gd name="connsiteY6-146" fmla="*/ 638398 h 3497531"/>
              <a:gd name="connsiteX7-147" fmla="*/ 1356818 w 3927730"/>
              <a:gd name="connsiteY7-148" fmla="*/ 739322 h 3497531"/>
              <a:gd name="connsiteX8-149" fmla="*/ 739322 w 3927730"/>
              <a:gd name="connsiteY8-150" fmla="*/ 1356819 h 3497531"/>
              <a:gd name="connsiteX9-151" fmla="*/ 638398 w 3927730"/>
              <a:gd name="connsiteY9-152" fmla="*/ 1356819 h 3497531"/>
              <a:gd name="connsiteX10-153" fmla="*/ 20901 w 3927730"/>
              <a:gd name="connsiteY10-154" fmla="*/ 739322 h 3497531"/>
              <a:gd name="connsiteX11-155" fmla="*/ 20901 w 3927730"/>
              <a:gd name="connsiteY11-156" fmla="*/ 638398 h 3497531"/>
              <a:gd name="connsiteX12-157" fmla="*/ 638398 w 3927730"/>
              <a:gd name="connsiteY12-158" fmla="*/ 20901 h 3497531"/>
              <a:gd name="connsiteX13-159" fmla="*/ 688860 w 3927730"/>
              <a:gd name="connsiteY13-160" fmla="*/ 0 h 3497531"/>
              <a:gd name="connsiteX0-161" fmla="*/ 1433441 w 1621876"/>
              <a:gd name="connsiteY0-162" fmla="*/ 3309096 h 3497531"/>
              <a:gd name="connsiteX1-163" fmla="*/ 1621876 w 1621876"/>
              <a:gd name="connsiteY1-164" fmla="*/ 3497531 h 3497531"/>
              <a:gd name="connsiteX2-165" fmla="*/ 1433441 w 1621876"/>
              <a:gd name="connsiteY2-166" fmla="*/ 3309096 h 3497531"/>
              <a:gd name="connsiteX3-167" fmla="*/ 688860 w 1621876"/>
              <a:gd name="connsiteY3-168" fmla="*/ 0 h 3497531"/>
              <a:gd name="connsiteX4-169" fmla="*/ 739322 w 1621876"/>
              <a:gd name="connsiteY4-170" fmla="*/ 20901 h 3497531"/>
              <a:gd name="connsiteX5-171" fmla="*/ 1356818 w 1621876"/>
              <a:gd name="connsiteY5-172" fmla="*/ 638398 h 3497531"/>
              <a:gd name="connsiteX6-173" fmla="*/ 1356818 w 1621876"/>
              <a:gd name="connsiteY6-174" fmla="*/ 739322 h 3497531"/>
              <a:gd name="connsiteX7-175" fmla="*/ 739322 w 1621876"/>
              <a:gd name="connsiteY7-176" fmla="*/ 1356819 h 3497531"/>
              <a:gd name="connsiteX8-177" fmla="*/ 638398 w 1621876"/>
              <a:gd name="connsiteY8-178" fmla="*/ 1356819 h 3497531"/>
              <a:gd name="connsiteX9-179" fmla="*/ 20901 w 1621876"/>
              <a:gd name="connsiteY9-180" fmla="*/ 739322 h 3497531"/>
              <a:gd name="connsiteX10-181" fmla="*/ 20901 w 1621876"/>
              <a:gd name="connsiteY10-182" fmla="*/ 638398 h 3497531"/>
              <a:gd name="connsiteX11-183" fmla="*/ 638398 w 1621876"/>
              <a:gd name="connsiteY11-184" fmla="*/ 20901 h 3497531"/>
              <a:gd name="connsiteX12-185" fmla="*/ 688860 w 1621876"/>
              <a:gd name="connsiteY12-186" fmla="*/ 0 h 3497531"/>
              <a:gd name="connsiteX0-187" fmla="*/ 688860 w 1377719"/>
              <a:gd name="connsiteY0-188" fmla="*/ 0 h 1377720"/>
              <a:gd name="connsiteX1-189" fmla="*/ 739322 w 1377719"/>
              <a:gd name="connsiteY1-190" fmla="*/ 20901 h 1377720"/>
              <a:gd name="connsiteX2-191" fmla="*/ 1356818 w 1377719"/>
              <a:gd name="connsiteY2-192" fmla="*/ 638398 h 1377720"/>
              <a:gd name="connsiteX3-193" fmla="*/ 1356818 w 1377719"/>
              <a:gd name="connsiteY3-194" fmla="*/ 739322 h 1377720"/>
              <a:gd name="connsiteX4-195" fmla="*/ 739322 w 1377719"/>
              <a:gd name="connsiteY4-196" fmla="*/ 1356819 h 1377720"/>
              <a:gd name="connsiteX5-197" fmla="*/ 638398 w 1377719"/>
              <a:gd name="connsiteY5-198" fmla="*/ 1356819 h 1377720"/>
              <a:gd name="connsiteX6-199" fmla="*/ 20901 w 1377719"/>
              <a:gd name="connsiteY6-200" fmla="*/ 739322 h 1377720"/>
              <a:gd name="connsiteX7-201" fmla="*/ 20901 w 1377719"/>
              <a:gd name="connsiteY7-202" fmla="*/ 638398 h 1377720"/>
              <a:gd name="connsiteX8-203" fmla="*/ 638398 w 1377719"/>
              <a:gd name="connsiteY8-204" fmla="*/ 20901 h 1377720"/>
              <a:gd name="connsiteX9-205" fmla="*/ 688860 w 1377719"/>
              <a:gd name="connsiteY9-206" fmla="*/ 0 h 13777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377719" h="1377720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2</a:t>
            </a:r>
            <a:endParaRPr lang="en-US" sz="28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553035" y="2357848"/>
            <a:ext cx="1252472" cy="1252473"/>
          </a:xfrm>
          <a:custGeom>
            <a:avLst/>
            <a:gdLst>
              <a:gd name="connsiteX0" fmla="*/ 1621876 w 4116165"/>
              <a:gd name="connsiteY0" fmla="*/ 814807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1433441 w 4116165"/>
              <a:gd name="connsiteY7" fmla="*/ 1003242 h 3497531"/>
              <a:gd name="connsiteX8" fmla="*/ 1621876 w 4116165"/>
              <a:gd name="connsiteY8" fmla="*/ 814807 h 3497531"/>
              <a:gd name="connsiteX9" fmla="*/ 688860 w 4116165"/>
              <a:gd name="connsiteY9" fmla="*/ 0 h 3497531"/>
              <a:gd name="connsiteX10" fmla="*/ 739322 w 4116165"/>
              <a:gd name="connsiteY10" fmla="*/ 20901 h 3497531"/>
              <a:gd name="connsiteX11" fmla="*/ 1356818 w 4116165"/>
              <a:gd name="connsiteY11" fmla="*/ 638398 h 3497531"/>
              <a:gd name="connsiteX12" fmla="*/ 1356818 w 4116165"/>
              <a:gd name="connsiteY12" fmla="*/ 739322 h 3497531"/>
              <a:gd name="connsiteX13" fmla="*/ 739322 w 4116165"/>
              <a:gd name="connsiteY13" fmla="*/ 1356819 h 3497531"/>
              <a:gd name="connsiteX14" fmla="*/ 638398 w 4116165"/>
              <a:gd name="connsiteY14" fmla="*/ 1356819 h 3497531"/>
              <a:gd name="connsiteX15" fmla="*/ 20901 w 4116165"/>
              <a:gd name="connsiteY15" fmla="*/ 739322 h 3497531"/>
              <a:gd name="connsiteX16" fmla="*/ 20901 w 4116165"/>
              <a:gd name="connsiteY16" fmla="*/ 638398 h 3497531"/>
              <a:gd name="connsiteX17" fmla="*/ 638398 w 4116165"/>
              <a:gd name="connsiteY17" fmla="*/ 20901 h 3497531"/>
              <a:gd name="connsiteX18" fmla="*/ 688860 w 4116165"/>
              <a:gd name="connsiteY18" fmla="*/ 0 h 3497531"/>
              <a:gd name="connsiteX0-1" fmla="*/ 1433441 w 4116165"/>
              <a:gd name="connsiteY0-2" fmla="*/ 1003242 h 3497531"/>
              <a:gd name="connsiteX1-3" fmla="*/ 3927730 w 4116165"/>
              <a:gd name="connsiteY1-4" fmla="*/ 814807 h 3497531"/>
              <a:gd name="connsiteX2-5" fmla="*/ 4116165 w 4116165"/>
              <a:gd name="connsiteY2-6" fmla="*/ 1003242 h 3497531"/>
              <a:gd name="connsiteX3-7" fmla="*/ 4116165 w 4116165"/>
              <a:gd name="connsiteY3-8" fmla="*/ 3309096 h 3497531"/>
              <a:gd name="connsiteX4-9" fmla="*/ 3927730 w 4116165"/>
              <a:gd name="connsiteY4-10" fmla="*/ 3497531 h 3497531"/>
              <a:gd name="connsiteX5-11" fmla="*/ 1621876 w 4116165"/>
              <a:gd name="connsiteY5-12" fmla="*/ 3497531 h 3497531"/>
              <a:gd name="connsiteX6-13" fmla="*/ 1433441 w 4116165"/>
              <a:gd name="connsiteY6-14" fmla="*/ 3309096 h 3497531"/>
              <a:gd name="connsiteX7-15" fmla="*/ 1433441 w 4116165"/>
              <a:gd name="connsiteY7-16" fmla="*/ 1003242 h 3497531"/>
              <a:gd name="connsiteX8-17" fmla="*/ 688860 w 4116165"/>
              <a:gd name="connsiteY8-18" fmla="*/ 0 h 3497531"/>
              <a:gd name="connsiteX9-19" fmla="*/ 739322 w 4116165"/>
              <a:gd name="connsiteY9-20" fmla="*/ 20901 h 3497531"/>
              <a:gd name="connsiteX10-21" fmla="*/ 1356818 w 4116165"/>
              <a:gd name="connsiteY10-22" fmla="*/ 638398 h 3497531"/>
              <a:gd name="connsiteX11-23" fmla="*/ 1356818 w 4116165"/>
              <a:gd name="connsiteY11-24" fmla="*/ 739322 h 3497531"/>
              <a:gd name="connsiteX12-25" fmla="*/ 739322 w 4116165"/>
              <a:gd name="connsiteY12-26" fmla="*/ 1356819 h 3497531"/>
              <a:gd name="connsiteX13-27" fmla="*/ 638398 w 4116165"/>
              <a:gd name="connsiteY13-28" fmla="*/ 1356819 h 3497531"/>
              <a:gd name="connsiteX14-29" fmla="*/ 20901 w 4116165"/>
              <a:gd name="connsiteY14-30" fmla="*/ 739322 h 3497531"/>
              <a:gd name="connsiteX15-31" fmla="*/ 20901 w 4116165"/>
              <a:gd name="connsiteY15-32" fmla="*/ 638398 h 3497531"/>
              <a:gd name="connsiteX16-33" fmla="*/ 638398 w 4116165"/>
              <a:gd name="connsiteY16-34" fmla="*/ 20901 h 3497531"/>
              <a:gd name="connsiteX17-35" fmla="*/ 688860 w 4116165"/>
              <a:gd name="connsiteY17-36" fmla="*/ 0 h 3497531"/>
              <a:gd name="connsiteX0-37" fmla="*/ 1433441 w 4116165"/>
              <a:gd name="connsiteY0-38" fmla="*/ 3309096 h 3497531"/>
              <a:gd name="connsiteX1-39" fmla="*/ 3927730 w 4116165"/>
              <a:gd name="connsiteY1-40" fmla="*/ 814807 h 3497531"/>
              <a:gd name="connsiteX2-41" fmla="*/ 4116165 w 4116165"/>
              <a:gd name="connsiteY2-42" fmla="*/ 1003242 h 3497531"/>
              <a:gd name="connsiteX3-43" fmla="*/ 4116165 w 4116165"/>
              <a:gd name="connsiteY3-44" fmla="*/ 3309096 h 3497531"/>
              <a:gd name="connsiteX4-45" fmla="*/ 3927730 w 4116165"/>
              <a:gd name="connsiteY4-46" fmla="*/ 3497531 h 3497531"/>
              <a:gd name="connsiteX5-47" fmla="*/ 1621876 w 4116165"/>
              <a:gd name="connsiteY5-48" fmla="*/ 3497531 h 3497531"/>
              <a:gd name="connsiteX6-49" fmla="*/ 1433441 w 4116165"/>
              <a:gd name="connsiteY6-50" fmla="*/ 3309096 h 3497531"/>
              <a:gd name="connsiteX7-51" fmla="*/ 688860 w 4116165"/>
              <a:gd name="connsiteY7-52" fmla="*/ 0 h 3497531"/>
              <a:gd name="connsiteX8-53" fmla="*/ 739322 w 4116165"/>
              <a:gd name="connsiteY8-54" fmla="*/ 20901 h 3497531"/>
              <a:gd name="connsiteX9-55" fmla="*/ 1356818 w 4116165"/>
              <a:gd name="connsiteY9-56" fmla="*/ 638398 h 3497531"/>
              <a:gd name="connsiteX10-57" fmla="*/ 1356818 w 4116165"/>
              <a:gd name="connsiteY10-58" fmla="*/ 739322 h 3497531"/>
              <a:gd name="connsiteX11-59" fmla="*/ 739322 w 4116165"/>
              <a:gd name="connsiteY11-60" fmla="*/ 1356819 h 3497531"/>
              <a:gd name="connsiteX12-61" fmla="*/ 638398 w 4116165"/>
              <a:gd name="connsiteY12-62" fmla="*/ 1356819 h 3497531"/>
              <a:gd name="connsiteX13-63" fmla="*/ 20901 w 4116165"/>
              <a:gd name="connsiteY13-64" fmla="*/ 739322 h 3497531"/>
              <a:gd name="connsiteX14-65" fmla="*/ 20901 w 4116165"/>
              <a:gd name="connsiteY14-66" fmla="*/ 638398 h 3497531"/>
              <a:gd name="connsiteX15-67" fmla="*/ 638398 w 4116165"/>
              <a:gd name="connsiteY15-68" fmla="*/ 20901 h 3497531"/>
              <a:gd name="connsiteX16-69" fmla="*/ 688860 w 4116165"/>
              <a:gd name="connsiteY16-70" fmla="*/ 0 h 3497531"/>
              <a:gd name="connsiteX0-71" fmla="*/ 1433441 w 4116165"/>
              <a:gd name="connsiteY0-72" fmla="*/ 3309096 h 3497531"/>
              <a:gd name="connsiteX1-73" fmla="*/ 4116165 w 4116165"/>
              <a:gd name="connsiteY1-74" fmla="*/ 1003242 h 3497531"/>
              <a:gd name="connsiteX2-75" fmla="*/ 4116165 w 4116165"/>
              <a:gd name="connsiteY2-76" fmla="*/ 3309096 h 3497531"/>
              <a:gd name="connsiteX3-77" fmla="*/ 3927730 w 4116165"/>
              <a:gd name="connsiteY3-78" fmla="*/ 3497531 h 3497531"/>
              <a:gd name="connsiteX4-79" fmla="*/ 1621876 w 4116165"/>
              <a:gd name="connsiteY4-80" fmla="*/ 3497531 h 3497531"/>
              <a:gd name="connsiteX5-81" fmla="*/ 1433441 w 4116165"/>
              <a:gd name="connsiteY5-82" fmla="*/ 3309096 h 3497531"/>
              <a:gd name="connsiteX6-83" fmla="*/ 688860 w 4116165"/>
              <a:gd name="connsiteY6-84" fmla="*/ 0 h 3497531"/>
              <a:gd name="connsiteX7-85" fmla="*/ 739322 w 4116165"/>
              <a:gd name="connsiteY7-86" fmla="*/ 20901 h 3497531"/>
              <a:gd name="connsiteX8-87" fmla="*/ 1356818 w 4116165"/>
              <a:gd name="connsiteY8-88" fmla="*/ 638398 h 3497531"/>
              <a:gd name="connsiteX9-89" fmla="*/ 1356818 w 4116165"/>
              <a:gd name="connsiteY9-90" fmla="*/ 739322 h 3497531"/>
              <a:gd name="connsiteX10-91" fmla="*/ 739322 w 4116165"/>
              <a:gd name="connsiteY10-92" fmla="*/ 1356819 h 3497531"/>
              <a:gd name="connsiteX11-93" fmla="*/ 638398 w 4116165"/>
              <a:gd name="connsiteY11-94" fmla="*/ 1356819 h 3497531"/>
              <a:gd name="connsiteX12-95" fmla="*/ 20901 w 4116165"/>
              <a:gd name="connsiteY12-96" fmla="*/ 739322 h 3497531"/>
              <a:gd name="connsiteX13-97" fmla="*/ 20901 w 4116165"/>
              <a:gd name="connsiteY13-98" fmla="*/ 638398 h 3497531"/>
              <a:gd name="connsiteX14-99" fmla="*/ 638398 w 4116165"/>
              <a:gd name="connsiteY14-100" fmla="*/ 20901 h 3497531"/>
              <a:gd name="connsiteX15-101" fmla="*/ 688860 w 4116165"/>
              <a:gd name="connsiteY15-102" fmla="*/ 0 h 3497531"/>
              <a:gd name="connsiteX0-103" fmla="*/ 1433441 w 4116165"/>
              <a:gd name="connsiteY0-104" fmla="*/ 3309096 h 3497531"/>
              <a:gd name="connsiteX1-105" fmla="*/ 4116165 w 4116165"/>
              <a:gd name="connsiteY1-106" fmla="*/ 3309096 h 3497531"/>
              <a:gd name="connsiteX2-107" fmla="*/ 3927730 w 4116165"/>
              <a:gd name="connsiteY2-108" fmla="*/ 3497531 h 3497531"/>
              <a:gd name="connsiteX3-109" fmla="*/ 1621876 w 4116165"/>
              <a:gd name="connsiteY3-110" fmla="*/ 3497531 h 3497531"/>
              <a:gd name="connsiteX4-111" fmla="*/ 1433441 w 4116165"/>
              <a:gd name="connsiteY4-112" fmla="*/ 3309096 h 3497531"/>
              <a:gd name="connsiteX5-113" fmla="*/ 688860 w 4116165"/>
              <a:gd name="connsiteY5-114" fmla="*/ 0 h 3497531"/>
              <a:gd name="connsiteX6-115" fmla="*/ 739322 w 4116165"/>
              <a:gd name="connsiteY6-116" fmla="*/ 20901 h 3497531"/>
              <a:gd name="connsiteX7-117" fmla="*/ 1356818 w 4116165"/>
              <a:gd name="connsiteY7-118" fmla="*/ 638398 h 3497531"/>
              <a:gd name="connsiteX8-119" fmla="*/ 1356818 w 4116165"/>
              <a:gd name="connsiteY8-120" fmla="*/ 739322 h 3497531"/>
              <a:gd name="connsiteX9-121" fmla="*/ 739322 w 4116165"/>
              <a:gd name="connsiteY9-122" fmla="*/ 1356819 h 3497531"/>
              <a:gd name="connsiteX10-123" fmla="*/ 638398 w 4116165"/>
              <a:gd name="connsiteY10-124" fmla="*/ 1356819 h 3497531"/>
              <a:gd name="connsiteX11-125" fmla="*/ 20901 w 4116165"/>
              <a:gd name="connsiteY11-126" fmla="*/ 739322 h 3497531"/>
              <a:gd name="connsiteX12-127" fmla="*/ 20901 w 4116165"/>
              <a:gd name="connsiteY12-128" fmla="*/ 638398 h 3497531"/>
              <a:gd name="connsiteX13-129" fmla="*/ 638398 w 4116165"/>
              <a:gd name="connsiteY13-130" fmla="*/ 20901 h 3497531"/>
              <a:gd name="connsiteX14-131" fmla="*/ 688860 w 4116165"/>
              <a:gd name="connsiteY14-132" fmla="*/ 0 h 3497531"/>
              <a:gd name="connsiteX0-133" fmla="*/ 1433441 w 3927730"/>
              <a:gd name="connsiteY0-134" fmla="*/ 3309096 h 3497531"/>
              <a:gd name="connsiteX1-135" fmla="*/ 3927730 w 3927730"/>
              <a:gd name="connsiteY1-136" fmla="*/ 3497531 h 3497531"/>
              <a:gd name="connsiteX2-137" fmla="*/ 1621876 w 3927730"/>
              <a:gd name="connsiteY2-138" fmla="*/ 3497531 h 3497531"/>
              <a:gd name="connsiteX3-139" fmla="*/ 1433441 w 3927730"/>
              <a:gd name="connsiteY3-140" fmla="*/ 3309096 h 3497531"/>
              <a:gd name="connsiteX4-141" fmla="*/ 688860 w 3927730"/>
              <a:gd name="connsiteY4-142" fmla="*/ 0 h 3497531"/>
              <a:gd name="connsiteX5-143" fmla="*/ 739322 w 3927730"/>
              <a:gd name="connsiteY5-144" fmla="*/ 20901 h 3497531"/>
              <a:gd name="connsiteX6-145" fmla="*/ 1356818 w 3927730"/>
              <a:gd name="connsiteY6-146" fmla="*/ 638398 h 3497531"/>
              <a:gd name="connsiteX7-147" fmla="*/ 1356818 w 3927730"/>
              <a:gd name="connsiteY7-148" fmla="*/ 739322 h 3497531"/>
              <a:gd name="connsiteX8-149" fmla="*/ 739322 w 3927730"/>
              <a:gd name="connsiteY8-150" fmla="*/ 1356819 h 3497531"/>
              <a:gd name="connsiteX9-151" fmla="*/ 638398 w 3927730"/>
              <a:gd name="connsiteY9-152" fmla="*/ 1356819 h 3497531"/>
              <a:gd name="connsiteX10-153" fmla="*/ 20901 w 3927730"/>
              <a:gd name="connsiteY10-154" fmla="*/ 739322 h 3497531"/>
              <a:gd name="connsiteX11-155" fmla="*/ 20901 w 3927730"/>
              <a:gd name="connsiteY11-156" fmla="*/ 638398 h 3497531"/>
              <a:gd name="connsiteX12-157" fmla="*/ 638398 w 3927730"/>
              <a:gd name="connsiteY12-158" fmla="*/ 20901 h 3497531"/>
              <a:gd name="connsiteX13-159" fmla="*/ 688860 w 3927730"/>
              <a:gd name="connsiteY13-160" fmla="*/ 0 h 3497531"/>
              <a:gd name="connsiteX0-161" fmla="*/ 1433441 w 1621876"/>
              <a:gd name="connsiteY0-162" fmla="*/ 3309096 h 3497531"/>
              <a:gd name="connsiteX1-163" fmla="*/ 1621876 w 1621876"/>
              <a:gd name="connsiteY1-164" fmla="*/ 3497531 h 3497531"/>
              <a:gd name="connsiteX2-165" fmla="*/ 1433441 w 1621876"/>
              <a:gd name="connsiteY2-166" fmla="*/ 3309096 h 3497531"/>
              <a:gd name="connsiteX3-167" fmla="*/ 688860 w 1621876"/>
              <a:gd name="connsiteY3-168" fmla="*/ 0 h 3497531"/>
              <a:gd name="connsiteX4-169" fmla="*/ 739322 w 1621876"/>
              <a:gd name="connsiteY4-170" fmla="*/ 20901 h 3497531"/>
              <a:gd name="connsiteX5-171" fmla="*/ 1356818 w 1621876"/>
              <a:gd name="connsiteY5-172" fmla="*/ 638398 h 3497531"/>
              <a:gd name="connsiteX6-173" fmla="*/ 1356818 w 1621876"/>
              <a:gd name="connsiteY6-174" fmla="*/ 739322 h 3497531"/>
              <a:gd name="connsiteX7-175" fmla="*/ 739322 w 1621876"/>
              <a:gd name="connsiteY7-176" fmla="*/ 1356819 h 3497531"/>
              <a:gd name="connsiteX8-177" fmla="*/ 638398 w 1621876"/>
              <a:gd name="connsiteY8-178" fmla="*/ 1356819 h 3497531"/>
              <a:gd name="connsiteX9-179" fmla="*/ 20901 w 1621876"/>
              <a:gd name="connsiteY9-180" fmla="*/ 739322 h 3497531"/>
              <a:gd name="connsiteX10-181" fmla="*/ 20901 w 1621876"/>
              <a:gd name="connsiteY10-182" fmla="*/ 638398 h 3497531"/>
              <a:gd name="connsiteX11-183" fmla="*/ 638398 w 1621876"/>
              <a:gd name="connsiteY11-184" fmla="*/ 20901 h 3497531"/>
              <a:gd name="connsiteX12-185" fmla="*/ 688860 w 1621876"/>
              <a:gd name="connsiteY12-186" fmla="*/ 0 h 3497531"/>
              <a:gd name="connsiteX0-187" fmla="*/ 688860 w 1377719"/>
              <a:gd name="connsiteY0-188" fmla="*/ 0 h 1377720"/>
              <a:gd name="connsiteX1-189" fmla="*/ 739322 w 1377719"/>
              <a:gd name="connsiteY1-190" fmla="*/ 20901 h 1377720"/>
              <a:gd name="connsiteX2-191" fmla="*/ 1356818 w 1377719"/>
              <a:gd name="connsiteY2-192" fmla="*/ 638398 h 1377720"/>
              <a:gd name="connsiteX3-193" fmla="*/ 1356818 w 1377719"/>
              <a:gd name="connsiteY3-194" fmla="*/ 739322 h 1377720"/>
              <a:gd name="connsiteX4-195" fmla="*/ 739322 w 1377719"/>
              <a:gd name="connsiteY4-196" fmla="*/ 1356819 h 1377720"/>
              <a:gd name="connsiteX5-197" fmla="*/ 638398 w 1377719"/>
              <a:gd name="connsiteY5-198" fmla="*/ 1356819 h 1377720"/>
              <a:gd name="connsiteX6-199" fmla="*/ 20901 w 1377719"/>
              <a:gd name="connsiteY6-200" fmla="*/ 739322 h 1377720"/>
              <a:gd name="connsiteX7-201" fmla="*/ 20901 w 1377719"/>
              <a:gd name="connsiteY7-202" fmla="*/ 638398 h 1377720"/>
              <a:gd name="connsiteX8-203" fmla="*/ 638398 w 1377719"/>
              <a:gd name="connsiteY8-204" fmla="*/ 20901 h 1377720"/>
              <a:gd name="connsiteX9-205" fmla="*/ 688860 w 1377719"/>
              <a:gd name="connsiteY9-206" fmla="*/ 0 h 13777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377719" h="1377720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1</a:t>
            </a:r>
            <a:endParaRPr lang="en-US" sz="28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553035" y="4321281"/>
            <a:ext cx="1252472" cy="1252473"/>
          </a:xfrm>
          <a:custGeom>
            <a:avLst/>
            <a:gdLst>
              <a:gd name="connsiteX0" fmla="*/ 1621876 w 4116165"/>
              <a:gd name="connsiteY0" fmla="*/ 814807 h 3497531"/>
              <a:gd name="connsiteX1" fmla="*/ 3927730 w 4116165"/>
              <a:gd name="connsiteY1" fmla="*/ 814807 h 3497531"/>
              <a:gd name="connsiteX2" fmla="*/ 4116165 w 4116165"/>
              <a:gd name="connsiteY2" fmla="*/ 1003242 h 3497531"/>
              <a:gd name="connsiteX3" fmla="*/ 4116165 w 4116165"/>
              <a:gd name="connsiteY3" fmla="*/ 3309096 h 3497531"/>
              <a:gd name="connsiteX4" fmla="*/ 3927730 w 4116165"/>
              <a:gd name="connsiteY4" fmla="*/ 3497531 h 3497531"/>
              <a:gd name="connsiteX5" fmla="*/ 1621876 w 4116165"/>
              <a:gd name="connsiteY5" fmla="*/ 3497531 h 3497531"/>
              <a:gd name="connsiteX6" fmla="*/ 1433441 w 4116165"/>
              <a:gd name="connsiteY6" fmla="*/ 3309096 h 3497531"/>
              <a:gd name="connsiteX7" fmla="*/ 1433441 w 4116165"/>
              <a:gd name="connsiteY7" fmla="*/ 1003242 h 3497531"/>
              <a:gd name="connsiteX8" fmla="*/ 1621876 w 4116165"/>
              <a:gd name="connsiteY8" fmla="*/ 814807 h 3497531"/>
              <a:gd name="connsiteX9" fmla="*/ 688860 w 4116165"/>
              <a:gd name="connsiteY9" fmla="*/ 0 h 3497531"/>
              <a:gd name="connsiteX10" fmla="*/ 739322 w 4116165"/>
              <a:gd name="connsiteY10" fmla="*/ 20901 h 3497531"/>
              <a:gd name="connsiteX11" fmla="*/ 1356818 w 4116165"/>
              <a:gd name="connsiteY11" fmla="*/ 638398 h 3497531"/>
              <a:gd name="connsiteX12" fmla="*/ 1356818 w 4116165"/>
              <a:gd name="connsiteY12" fmla="*/ 739322 h 3497531"/>
              <a:gd name="connsiteX13" fmla="*/ 739322 w 4116165"/>
              <a:gd name="connsiteY13" fmla="*/ 1356819 h 3497531"/>
              <a:gd name="connsiteX14" fmla="*/ 638398 w 4116165"/>
              <a:gd name="connsiteY14" fmla="*/ 1356819 h 3497531"/>
              <a:gd name="connsiteX15" fmla="*/ 20901 w 4116165"/>
              <a:gd name="connsiteY15" fmla="*/ 739322 h 3497531"/>
              <a:gd name="connsiteX16" fmla="*/ 20901 w 4116165"/>
              <a:gd name="connsiteY16" fmla="*/ 638398 h 3497531"/>
              <a:gd name="connsiteX17" fmla="*/ 638398 w 4116165"/>
              <a:gd name="connsiteY17" fmla="*/ 20901 h 3497531"/>
              <a:gd name="connsiteX18" fmla="*/ 688860 w 4116165"/>
              <a:gd name="connsiteY18" fmla="*/ 0 h 3497531"/>
              <a:gd name="connsiteX0-1" fmla="*/ 1433441 w 4116165"/>
              <a:gd name="connsiteY0-2" fmla="*/ 1003242 h 3497531"/>
              <a:gd name="connsiteX1-3" fmla="*/ 3927730 w 4116165"/>
              <a:gd name="connsiteY1-4" fmla="*/ 814807 h 3497531"/>
              <a:gd name="connsiteX2-5" fmla="*/ 4116165 w 4116165"/>
              <a:gd name="connsiteY2-6" fmla="*/ 1003242 h 3497531"/>
              <a:gd name="connsiteX3-7" fmla="*/ 4116165 w 4116165"/>
              <a:gd name="connsiteY3-8" fmla="*/ 3309096 h 3497531"/>
              <a:gd name="connsiteX4-9" fmla="*/ 3927730 w 4116165"/>
              <a:gd name="connsiteY4-10" fmla="*/ 3497531 h 3497531"/>
              <a:gd name="connsiteX5-11" fmla="*/ 1621876 w 4116165"/>
              <a:gd name="connsiteY5-12" fmla="*/ 3497531 h 3497531"/>
              <a:gd name="connsiteX6-13" fmla="*/ 1433441 w 4116165"/>
              <a:gd name="connsiteY6-14" fmla="*/ 3309096 h 3497531"/>
              <a:gd name="connsiteX7-15" fmla="*/ 1433441 w 4116165"/>
              <a:gd name="connsiteY7-16" fmla="*/ 1003242 h 3497531"/>
              <a:gd name="connsiteX8-17" fmla="*/ 688860 w 4116165"/>
              <a:gd name="connsiteY8-18" fmla="*/ 0 h 3497531"/>
              <a:gd name="connsiteX9-19" fmla="*/ 739322 w 4116165"/>
              <a:gd name="connsiteY9-20" fmla="*/ 20901 h 3497531"/>
              <a:gd name="connsiteX10-21" fmla="*/ 1356818 w 4116165"/>
              <a:gd name="connsiteY10-22" fmla="*/ 638398 h 3497531"/>
              <a:gd name="connsiteX11-23" fmla="*/ 1356818 w 4116165"/>
              <a:gd name="connsiteY11-24" fmla="*/ 739322 h 3497531"/>
              <a:gd name="connsiteX12-25" fmla="*/ 739322 w 4116165"/>
              <a:gd name="connsiteY12-26" fmla="*/ 1356819 h 3497531"/>
              <a:gd name="connsiteX13-27" fmla="*/ 638398 w 4116165"/>
              <a:gd name="connsiteY13-28" fmla="*/ 1356819 h 3497531"/>
              <a:gd name="connsiteX14-29" fmla="*/ 20901 w 4116165"/>
              <a:gd name="connsiteY14-30" fmla="*/ 739322 h 3497531"/>
              <a:gd name="connsiteX15-31" fmla="*/ 20901 w 4116165"/>
              <a:gd name="connsiteY15-32" fmla="*/ 638398 h 3497531"/>
              <a:gd name="connsiteX16-33" fmla="*/ 638398 w 4116165"/>
              <a:gd name="connsiteY16-34" fmla="*/ 20901 h 3497531"/>
              <a:gd name="connsiteX17-35" fmla="*/ 688860 w 4116165"/>
              <a:gd name="connsiteY17-36" fmla="*/ 0 h 3497531"/>
              <a:gd name="connsiteX0-37" fmla="*/ 1433441 w 4116165"/>
              <a:gd name="connsiteY0-38" fmla="*/ 3309096 h 3497531"/>
              <a:gd name="connsiteX1-39" fmla="*/ 3927730 w 4116165"/>
              <a:gd name="connsiteY1-40" fmla="*/ 814807 h 3497531"/>
              <a:gd name="connsiteX2-41" fmla="*/ 4116165 w 4116165"/>
              <a:gd name="connsiteY2-42" fmla="*/ 1003242 h 3497531"/>
              <a:gd name="connsiteX3-43" fmla="*/ 4116165 w 4116165"/>
              <a:gd name="connsiteY3-44" fmla="*/ 3309096 h 3497531"/>
              <a:gd name="connsiteX4-45" fmla="*/ 3927730 w 4116165"/>
              <a:gd name="connsiteY4-46" fmla="*/ 3497531 h 3497531"/>
              <a:gd name="connsiteX5-47" fmla="*/ 1621876 w 4116165"/>
              <a:gd name="connsiteY5-48" fmla="*/ 3497531 h 3497531"/>
              <a:gd name="connsiteX6-49" fmla="*/ 1433441 w 4116165"/>
              <a:gd name="connsiteY6-50" fmla="*/ 3309096 h 3497531"/>
              <a:gd name="connsiteX7-51" fmla="*/ 688860 w 4116165"/>
              <a:gd name="connsiteY7-52" fmla="*/ 0 h 3497531"/>
              <a:gd name="connsiteX8-53" fmla="*/ 739322 w 4116165"/>
              <a:gd name="connsiteY8-54" fmla="*/ 20901 h 3497531"/>
              <a:gd name="connsiteX9-55" fmla="*/ 1356818 w 4116165"/>
              <a:gd name="connsiteY9-56" fmla="*/ 638398 h 3497531"/>
              <a:gd name="connsiteX10-57" fmla="*/ 1356818 w 4116165"/>
              <a:gd name="connsiteY10-58" fmla="*/ 739322 h 3497531"/>
              <a:gd name="connsiteX11-59" fmla="*/ 739322 w 4116165"/>
              <a:gd name="connsiteY11-60" fmla="*/ 1356819 h 3497531"/>
              <a:gd name="connsiteX12-61" fmla="*/ 638398 w 4116165"/>
              <a:gd name="connsiteY12-62" fmla="*/ 1356819 h 3497531"/>
              <a:gd name="connsiteX13-63" fmla="*/ 20901 w 4116165"/>
              <a:gd name="connsiteY13-64" fmla="*/ 739322 h 3497531"/>
              <a:gd name="connsiteX14-65" fmla="*/ 20901 w 4116165"/>
              <a:gd name="connsiteY14-66" fmla="*/ 638398 h 3497531"/>
              <a:gd name="connsiteX15-67" fmla="*/ 638398 w 4116165"/>
              <a:gd name="connsiteY15-68" fmla="*/ 20901 h 3497531"/>
              <a:gd name="connsiteX16-69" fmla="*/ 688860 w 4116165"/>
              <a:gd name="connsiteY16-70" fmla="*/ 0 h 3497531"/>
              <a:gd name="connsiteX0-71" fmla="*/ 1433441 w 4116165"/>
              <a:gd name="connsiteY0-72" fmla="*/ 3309096 h 3497531"/>
              <a:gd name="connsiteX1-73" fmla="*/ 4116165 w 4116165"/>
              <a:gd name="connsiteY1-74" fmla="*/ 1003242 h 3497531"/>
              <a:gd name="connsiteX2-75" fmla="*/ 4116165 w 4116165"/>
              <a:gd name="connsiteY2-76" fmla="*/ 3309096 h 3497531"/>
              <a:gd name="connsiteX3-77" fmla="*/ 3927730 w 4116165"/>
              <a:gd name="connsiteY3-78" fmla="*/ 3497531 h 3497531"/>
              <a:gd name="connsiteX4-79" fmla="*/ 1621876 w 4116165"/>
              <a:gd name="connsiteY4-80" fmla="*/ 3497531 h 3497531"/>
              <a:gd name="connsiteX5-81" fmla="*/ 1433441 w 4116165"/>
              <a:gd name="connsiteY5-82" fmla="*/ 3309096 h 3497531"/>
              <a:gd name="connsiteX6-83" fmla="*/ 688860 w 4116165"/>
              <a:gd name="connsiteY6-84" fmla="*/ 0 h 3497531"/>
              <a:gd name="connsiteX7-85" fmla="*/ 739322 w 4116165"/>
              <a:gd name="connsiteY7-86" fmla="*/ 20901 h 3497531"/>
              <a:gd name="connsiteX8-87" fmla="*/ 1356818 w 4116165"/>
              <a:gd name="connsiteY8-88" fmla="*/ 638398 h 3497531"/>
              <a:gd name="connsiteX9-89" fmla="*/ 1356818 w 4116165"/>
              <a:gd name="connsiteY9-90" fmla="*/ 739322 h 3497531"/>
              <a:gd name="connsiteX10-91" fmla="*/ 739322 w 4116165"/>
              <a:gd name="connsiteY10-92" fmla="*/ 1356819 h 3497531"/>
              <a:gd name="connsiteX11-93" fmla="*/ 638398 w 4116165"/>
              <a:gd name="connsiteY11-94" fmla="*/ 1356819 h 3497531"/>
              <a:gd name="connsiteX12-95" fmla="*/ 20901 w 4116165"/>
              <a:gd name="connsiteY12-96" fmla="*/ 739322 h 3497531"/>
              <a:gd name="connsiteX13-97" fmla="*/ 20901 w 4116165"/>
              <a:gd name="connsiteY13-98" fmla="*/ 638398 h 3497531"/>
              <a:gd name="connsiteX14-99" fmla="*/ 638398 w 4116165"/>
              <a:gd name="connsiteY14-100" fmla="*/ 20901 h 3497531"/>
              <a:gd name="connsiteX15-101" fmla="*/ 688860 w 4116165"/>
              <a:gd name="connsiteY15-102" fmla="*/ 0 h 3497531"/>
              <a:gd name="connsiteX0-103" fmla="*/ 1433441 w 4116165"/>
              <a:gd name="connsiteY0-104" fmla="*/ 3309096 h 3497531"/>
              <a:gd name="connsiteX1-105" fmla="*/ 4116165 w 4116165"/>
              <a:gd name="connsiteY1-106" fmla="*/ 3309096 h 3497531"/>
              <a:gd name="connsiteX2-107" fmla="*/ 3927730 w 4116165"/>
              <a:gd name="connsiteY2-108" fmla="*/ 3497531 h 3497531"/>
              <a:gd name="connsiteX3-109" fmla="*/ 1621876 w 4116165"/>
              <a:gd name="connsiteY3-110" fmla="*/ 3497531 h 3497531"/>
              <a:gd name="connsiteX4-111" fmla="*/ 1433441 w 4116165"/>
              <a:gd name="connsiteY4-112" fmla="*/ 3309096 h 3497531"/>
              <a:gd name="connsiteX5-113" fmla="*/ 688860 w 4116165"/>
              <a:gd name="connsiteY5-114" fmla="*/ 0 h 3497531"/>
              <a:gd name="connsiteX6-115" fmla="*/ 739322 w 4116165"/>
              <a:gd name="connsiteY6-116" fmla="*/ 20901 h 3497531"/>
              <a:gd name="connsiteX7-117" fmla="*/ 1356818 w 4116165"/>
              <a:gd name="connsiteY7-118" fmla="*/ 638398 h 3497531"/>
              <a:gd name="connsiteX8-119" fmla="*/ 1356818 w 4116165"/>
              <a:gd name="connsiteY8-120" fmla="*/ 739322 h 3497531"/>
              <a:gd name="connsiteX9-121" fmla="*/ 739322 w 4116165"/>
              <a:gd name="connsiteY9-122" fmla="*/ 1356819 h 3497531"/>
              <a:gd name="connsiteX10-123" fmla="*/ 638398 w 4116165"/>
              <a:gd name="connsiteY10-124" fmla="*/ 1356819 h 3497531"/>
              <a:gd name="connsiteX11-125" fmla="*/ 20901 w 4116165"/>
              <a:gd name="connsiteY11-126" fmla="*/ 739322 h 3497531"/>
              <a:gd name="connsiteX12-127" fmla="*/ 20901 w 4116165"/>
              <a:gd name="connsiteY12-128" fmla="*/ 638398 h 3497531"/>
              <a:gd name="connsiteX13-129" fmla="*/ 638398 w 4116165"/>
              <a:gd name="connsiteY13-130" fmla="*/ 20901 h 3497531"/>
              <a:gd name="connsiteX14-131" fmla="*/ 688860 w 4116165"/>
              <a:gd name="connsiteY14-132" fmla="*/ 0 h 3497531"/>
              <a:gd name="connsiteX0-133" fmla="*/ 1433441 w 3927730"/>
              <a:gd name="connsiteY0-134" fmla="*/ 3309096 h 3497531"/>
              <a:gd name="connsiteX1-135" fmla="*/ 3927730 w 3927730"/>
              <a:gd name="connsiteY1-136" fmla="*/ 3497531 h 3497531"/>
              <a:gd name="connsiteX2-137" fmla="*/ 1621876 w 3927730"/>
              <a:gd name="connsiteY2-138" fmla="*/ 3497531 h 3497531"/>
              <a:gd name="connsiteX3-139" fmla="*/ 1433441 w 3927730"/>
              <a:gd name="connsiteY3-140" fmla="*/ 3309096 h 3497531"/>
              <a:gd name="connsiteX4-141" fmla="*/ 688860 w 3927730"/>
              <a:gd name="connsiteY4-142" fmla="*/ 0 h 3497531"/>
              <a:gd name="connsiteX5-143" fmla="*/ 739322 w 3927730"/>
              <a:gd name="connsiteY5-144" fmla="*/ 20901 h 3497531"/>
              <a:gd name="connsiteX6-145" fmla="*/ 1356818 w 3927730"/>
              <a:gd name="connsiteY6-146" fmla="*/ 638398 h 3497531"/>
              <a:gd name="connsiteX7-147" fmla="*/ 1356818 w 3927730"/>
              <a:gd name="connsiteY7-148" fmla="*/ 739322 h 3497531"/>
              <a:gd name="connsiteX8-149" fmla="*/ 739322 w 3927730"/>
              <a:gd name="connsiteY8-150" fmla="*/ 1356819 h 3497531"/>
              <a:gd name="connsiteX9-151" fmla="*/ 638398 w 3927730"/>
              <a:gd name="connsiteY9-152" fmla="*/ 1356819 h 3497531"/>
              <a:gd name="connsiteX10-153" fmla="*/ 20901 w 3927730"/>
              <a:gd name="connsiteY10-154" fmla="*/ 739322 h 3497531"/>
              <a:gd name="connsiteX11-155" fmla="*/ 20901 w 3927730"/>
              <a:gd name="connsiteY11-156" fmla="*/ 638398 h 3497531"/>
              <a:gd name="connsiteX12-157" fmla="*/ 638398 w 3927730"/>
              <a:gd name="connsiteY12-158" fmla="*/ 20901 h 3497531"/>
              <a:gd name="connsiteX13-159" fmla="*/ 688860 w 3927730"/>
              <a:gd name="connsiteY13-160" fmla="*/ 0 h 3497531"/>
              <a:gd name="connsiteX0-161" fmla="*/ 1433441 w 1621876"/>
              <a:gd name="connsiteY0-162" fmla="*/ 3309096 h 3497531"/>
              <a:gd name="connsiteX1-163" fmla="*/ 1621876 w 1621876"/>
              <a:gd name="connsiteY1-164" fmla="*/ 3497531 h 3497531"/>
              <a:gd name="connsiteX2-165" fmla="*/ 1433441 w 1621876"/>
              <a:gd name="connsiteY2-166" fmla="*/ 3309096 h 3497531"/>
              <a:gd name="connsiteX3-167" fmla="*/ 688860 w 1621876"/>
              <a:gd name="connsiteY3-168" fmla="*/ 0 h 3497531"/>
              <a:gd name="connsiteX4-169" fmla="*/ 739322 w 1621876"/>
              <a:gd name="connsiteY4-170" fmla="*/ 20901 h 3497531"/>
              <a:gd name="connsiteX5-171" fmla="*/ 1356818 w 1621876"/>
              <a:gd name="connsiteY5-172" fmla="*/ 638398 h 3497531"/>
              <a:gd name="connsiteX6-173" fmla="*/ 1356818 w 1621876"/>
              <a:gd name="connsiteY6-174" fmla="*/ 739322 h 3497531"/>
              <a:gd name="connsiteX7-175" fmla="*/ 739322 w 1621876"/>
              <a:gd name="connsiteY7-176" fmla="*/ 1356819 h 3497531"/>
              <a:gd name="connsiteX8-177" fmla="*/ 638398 w 1621876"/>
              <a:gd name="connsiteY8-178" fmla="*/ 1356819 h 3497531"/>
              <a:gd name="connsiteX9-179" fmla="*/ 20901 w 1621876"/>
              <a:gd name="connsiteY9-180" fmla="*/ 739322 h 3497531"/>
              <a:gd name="connsiteX10-181" fmla="*/ 20901 w 1621876"/>
              <a:gd name="connsiteY10-182" fmla="*/ 638398 h 3497531"/>
              <a:gd name="connsiteX11-183" fmla="*/ 638398 w 1621876"/>
              <a:gd name="connsiteY11-184" fmla="*/ 20901 h 3497531"/>
              <a:gd name="connsiteX12-185" fmla="*/ 688860 w 1621876"/>
              <a:gd name="connsiteY12-186" fmla="*/ 0 h 3497531"/>
              <a:gd name="connsiteX0-187" fmla="*/ 688860 w 1377719"/>
              <a:gd name="connsiteY0-188" fmla="*/ 0 h 1377720"/>
              <a:gd name="connsiteX1-189" fmla="*/ 739322 w 1377719"/>
              <a:gd name="connsiteY1-190" fmla="*/ 20901 h 1377720"/>
              <a:gd name="connsiteX2-191" fmla="*/ 1356818 w 1377719"/>
              <a:gd name="connsiteY2-192" fmla="*/ 638398 h 1377720"/>
              <a:gd name="connsiteX3-193" fmla="*/ 1356818 w 1377719"/>
              <a:gd name="connsiteY3-194" fmla="*/ 739322 h 1377720"/>
              <a:gd name="connsiteX4-195" fmla="*/ 739322 w 1377719"/>
              <a:gd name="connsiteY4-196" fmla="*/ 1356819 h 1377720"/>
              <a:gd name="connsiteX5-197" fmla="*/ 638398 w 1377719"/>
              <a:gd name="connsiteY5-198" fmla="*/ 1356819 h 1377720"/>
              <a:gd name="connsiteX6-199" fmla="*/ 20901 w 1377719"/>
              <a:gd name="connsiteY6-200" fmla="*/ 739322 h 1377720"/>
              <a:gd name="connsiteX7-201" fmla="*/ 20901 w 1377719"/>
              <a:gd name="connsiteY7-202" fmla="*/ 638398 h 1377720"/>
              <a:gd name="connsiteX8-203" fmla="*/ 638398 w 1377719"/>
              <a:gd name="connsiteY8-204" fmla="*/ 20901 h 1377720"/>
              <a:gd name="connsiteX9-205" fmla="*/ 688860 w 1377719"/>
              <a:gd name="connsiteY9-206" fmla="*/ 0 h 13777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377719" h="1377720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4</a:t>
            </a:r>
            <a:endParaRPr lang="en-US" sz="28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9" name="Bent Arrow 8"/>
          <p:cNvSpPr/>
          <p:nvPr/>
        </p:nvSpPr>
        <p:spPr>
          <a:xfrm rot="18900000" flipH="1" flipV="1">
            <a:off x="7156567" y="3483505"/>
            <a:ext cx="997616" cy="1005728"/>
          </a:xfrm>
          <a:prstGeom prst="bentArrow">
            <a:avLst>
              <a:gd name="adj1" fmla="val 5470"/>
              <a:gd name="adj2" fmla="val 9301"/>
              <a:gd name="adj3" fmla="val 12699"/>
              <a:gd name="adj4" fmla="val 39549"/>
            </a:avLst>
          </a:prstGeom>
          <a:solidFill>
            <a:srgbClr val="404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10" name="Bent Arrow 9"/>
          <p:cNvSpPr/>
          <p:nvPr/>
        </p:nvSpPr>
        <p:spPr>
          <a:xfrm rot="2700000" flipH="1" flipV="1">
            <a:off x="5668412" y="4834611"/>
            <a:ext cx="997616" cy="1005728"/>
          </a:xfrm>
          <a:prstGeom prst="bentArrow">
            <a:avLst>
              <a:gd name="adj1" fmla="val 5470"/>
              <a:gd name="adj2" fmla="val 9301"/>
              <a:gd name="adj3" fmla="val 12699"/>
              <a:gd name="adj4" fmla="val 39549"/>
            </a:avLst>
          </a:prstGeom>
          <a:solidFill>
            <a:srgbClr val="404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11" name="Bent Arrow 10"/>
          <p:cNvSpPr/>
          <p:nvPr/>
        </p:nvSpPr>
        <p:spPr>
          <a:xfrm rot="8100000" flipH="1" flipV="1">
            <a:off x="4206504" y="3450689"/>
            <a:ext cx="997616" cy="1005728"/>
          </a:xfrm>
          <a:prstGeom prst="bentArrow">
            <a:avLst>
              <a:gd name="adj1" fmla="val 5470"/>
              <a:gd name="adj2" fmla="val 9301"/>
              <a:gd name="adj3" fmla="val 12699"/>
              <a:gd name="adj4" fmla="val 39549"/>
            </a:avLst>
          </a:prstGeom>
          <a:solidFill>
            <a:srgbClr val="404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12" name="Rectangle 37"/>
          <p:cNvSpPr/>
          <p:nvPr/>
        </p:nvSpPr>
        <p:spPr>
          <a:xfrm>
            <a:off x="1137065" y="2116385"/>
            <a:ext cx="2998559" cy="1269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zh-CN" altLang="en-US" sz="21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点击添加标题</a:t>
            </a:r>
            <a:endParaRPr lang="en-US" altLang="zh-CN" sz="21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  <a:p>
            <a:pPr algn="r">
              <a:lnSpc>
                <a:spcPct val="120000"/>
              </a:lnSpc>
              <a:spcAft>
                <a:spcPts val="1000"/>
              </a:spcAft>
            </a:pPr>
            <a:r>
              <a:rPr lang="zh-CN" altLang="en-US" sz="13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3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13" name="Rectangle 37"/>
          <p:cNvSpPr/>
          <p:nvPr/>
        </p:nvSpPr>
        <p:spPr>
          <a:xfrm>
            <a:off x="8287050" y="2116385"/>
            <a:ext cx="2998559" cy="1269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zh-CN" altLang="en-US" sz="21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点击添加标题</a:t>
            </a:r>
            <a:endParaRPr lang="en-US" altLang="zh-CN" sz="21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zh-CN" altLang="en-US" sz="13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3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14" name="Rectangle 37"/>
          <p:cNvSpPr/>
          <p:nvPr/>
        </p:nvSpPr>
        <p:spPr>
          <a:xfrm>
            <a:off x="8287050" y="4483286"/>
            <a:ext cx="2998559" cy="1269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zh-CN" altLang="en-US" sz="21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点击添加标题</a:t>
            </a:r>
            <a:endParaRPr lang="en-US" altLang="zh-CN" sz="21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zh-CN" altLang="en-US" sz="13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3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15" name="Rectangle 37"/>
          <p:cNvSpPr/>
          <p:nvPr/>
        </p:nvSpPr>
        <p:spPr>
          <a:xfrm>
            <a:off x="1137065" y="4483286"/>
            <a:ext cx="2998559" cy="1269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zh-CN" altLang="en-US" sz="21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点击添加标题</a:t>
            </a:r>
            <a:endParaRPr lang="en-US" altLang="zh-CN" sz="21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  <a:p>
            <a:pPr algn="r">
              <a:lnSpc>
                <a:spcPct val="120000"/>
              </a:lnSpc>
              <a:spcAft>
                <a:spcPts val="1000"/>
              </a:spcAft>
            </a:pPr>
            <a:r>
              <a:rPr lang="zh-CN" altLang="en-US" sz="13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您的内容打在这里，或者通过复制您的文本后，在此框中选择粘贴，并选择只保留文字。</a:t>
            </a:r>
            <a:endParaRPr lang="zh-CN" altLang="en-US" sz="13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宋体" panose="02010600030101010101" pitchFamily="2" charset="-122"/>
            </a:endParaRPr>
          </a:p>
        </p:txBody>
      </p:sp>
      <p:grpSp>
        <p:nvGrpSpPr>
          <p:cNvPr id="16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17" name="椭圆 16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 rot="21097667">
              <a:off x="161557" y="415384"/>
              <a:ext cx="70083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01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îsļîḋe"/>
          <p:cNvSpPr/>
          <p:nvPr/>
        </p:nvSpPr>
        <p:spPr bwMode="auto">
          <a:xfrm>
            <a:off x="3804709" y="4436254"/>
            <a:ext cx="5000091" cy="1306547"/>
          </a:xfrm>
          <a:custGeom>
            <a:avLst/>
            <a:gdLst>
              <a:gd name="T0" fmla="*/ 2650 w 2897"/>
              <a:gd name="T1" fmla="*/ 0 h 757"/>
              <a:gd name="T2" fmla="*/ 0 w 2897"/>
              <a:gd name="T3" fmla="*/ 0 h 757"/>
              <a:gd name="T4" fmla="*/ 246 w 2897"/>
              <a:gd name="T5" fmla="*/ 388 h 757"/>
              <a:gd name="T6" fmla="*/ 0 w 2897"/>
              <a:gd name="T7" fmla="*/ 757 h 757"/>
              <a:gd name="T8" fmla="*/ 2650 w 2897"/>
              <a:gd name="T9" fmla="*/ 757 h 757"/>
              <a:gd name="T10" fmla="*/ 2897 w 2897"/>
              <a:gd name="T11" fmla="*/ 388 h 757"/>
              <a:gd name="T12" fmla="*/ 2650 w 2897"/>
              <a:gd name="T13" fmla="*/ 0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97" h="757">
                <a:moveTo>
                  <a:pt x="2650" y="0"/>
                </a:moveTo>
                <a:lnTo>
                  <a:pt x="0" y="0"/>
                </a:lnTo>
                <a:lnTo>
                  <a:pt x="246" y="388"/>
                </a:lnTo>
                <a:lnTo>
                  <a:pt x="0" y="757"/>
                </a:lnTo>
                <a:lnTo>
                  <a:pt x="2650" y="757"/>
                </a:lnTo>
                <a:lnTo>
                  <a:pt x="2897" y="388"/>
                </a:lnTo>
                <a:lnTo>
                  <a:pt x="2650" y="0"/>
                </a:lnTo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en-US" sz="6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" name="ïṡļïḋe"/>
          <p:cNvSpPr/>
          <p:nvPr/>
        </p:nvSpPr>
        <p:spPr bwMode="auto">
          <a:xfrm>
            <a:off x="3804709" y="1817980"/>
            <a:ext cx="5000091" cy="1311725"/>
          </a:xfrm>
          <a:custGeom>
            <a:avLst/>
            <a:gdLst>
              <a:gd name="T0" fmla="*/ 2650 w 2897"/>
              <a:gd name="T1" fmla="*/ 0 h 760"/>
              <a:gd name="T2" fmla="*/ 0 w 2897"/>
              <a:gd name="T3" fmla="*/ 0 h 760"/>
              <a:gd name="T4" fmla="*/ 246 w 2897"/>
              <a:gd name="T5" fmla="*/ 391 h 760"/>
              <a:gd name="T6" fmla="*/ 0 w 2897"/>
              <a:gd name="T7" fmla="*/ 760 h 760"/>
              <a:gd name="T8" fmla="*/ 2650 w 2897"/>
              <a:gd name="T9" fmla="*/ 760 h 760"/>
              <a:gd name="T10" fmla="*/ 2897 w 2897"/>
              <a:gd name="T11" fmla="*/ 391 h 760"/>
              <a:gd name="T12" fmla="*/ 2650 w 2897"/>
              <a:gd name="T13" fmla="*/ 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97" h="760">
                <a:moveTo>
                  <a:pt x="2650" y="0"/>
                </a:moveTo>
                <a:lnTo>
                  <a:pt x="0" y="0"/>
                </a:lnTo>
                <a:lnTo>
                  <a:pt x="246" y="391"/>
                </a:lnTo>
                <a:lnTo>
                  <a:pt x="0" y="760"/>
                </a:lnTo>
                <a:lnTo>
                  <a:pt x="2650" y="760"/>
                </a:lnTo>
                <a:lnTo>
                  <a:pt x="2897" y="391"/>
                </a:lnTo>
                <a:lnTo>
                  <a:pt x="2650" y="0"/>
                </a:lnTo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en-US" sz="6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0" name="ïşľiḓê"/>
          <p:cNvSpPr/>
          <p:nvPr/>
        </p:nvSpPr>
        <p:spPr bwMode="auto">
          <a:xfrm>
            <a:off x="2966180" y="3129707"/>
            <a:ext cx="5000091" cy="1306547"/>
          </a:xfrm>
          <a:custGeom>
            <a:avLst/>
            <a:gdLst>
              <a:gd name="T0" fmla="*/ 246 w 2897"/>
              <a:gd name="T1" fmla="*/ 0 h 757"/>
              <a:gd name="T2" fmla="*/ 2897 w 2897"/>
              <a:gd name="T3" fmla="*/ 0 h 757"/>
              <a:gd name="T4" fmla="*/ 2651 w 2897"/>
              <a:gd name="T5" fmla="*/ 388 h 757"/>
              <a:gd name="T6" fmla="*/ 2897 w 2897"/>
              <a:gd name="T7" fmla="*/ 757 h 757"/>
              <a:gd name="T8" fmla="*/ 246 w 2897"/>
              <a:gd name="T9" fmla="*/ 757 h 757"/>
              <a:gd name="T10" fmla="*/ 0 w 2897"/>
              <a:gd name="T11" fmla="*/ 388 h 757"/>
              <a:gd name="T12" fmla="*/ 246 w 2897"/>
              <a:gd name="T13" fmla="*/ 0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97" h="757">
                <a:moveTo>
                  <a:pt x="246" y="0"/>
                </a:moveTo>
                <a:lnTo>
                  <a:pt x="2897" y="0"/>
                </a:lnTo>
                <a:lnTo>
                  <a:pt x="2651" y="388"/>
                </a:lnTo>
                <a:lnTo>
                  <a:pt x="2897" y="757"/>
                </a:lnTo>
                <a:lnTo>
                  <a:pt x="246" y="757"/>
                </a:lnTo>
                <a:lnTo>
                  <a:pt x="0" y="388"/>
                </a:lnTo>
                <a:lnTo>
                  <a:pt x="246" y="0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en-US" sz="6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285791" y="2169863"/>
            <a:ext cx="1180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01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614884" y="3482951"/>
            <a:ext cx="1180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02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285791" y="4786059"/>
            <a:ext cx="1180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03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191685" y="2200308"/>
            <a:ext cx="3127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输入文字输入文字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694940" y="3506855"/>
            <a:ext cx="3127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输入文字输入文字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191685" y="4821188"/>
            <a:ext cx="3127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输入文字输入文字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1" name="weekly-calendar_59248"/>
          <p:cNvSpPr>
            <a:spLocks noChangeAspect="1"/>
          </p:cNvSpPr>
          <p:nvPr/>
        </p:nvSpPr>
        <p:spPr bwMode="auto">
          <a:xfrm>
            <a:off x="3153670" y="2132966"/>
            <a:ext cx="646070" cy="635696"/>
          </a:xfrm>
          <a:custGeom>
            <a:avLst/>
            <a:gdLst>
              <a:gd name="connsiteX0" fmla="*/ 396980 w 599394"/>
              <a:gd name="connsiteY0" fmla="*/ 411566 h 589770"/>
              <a:gd name="connsiteX1" fmla="*/ 485009 w 599394"/>
              <a:gd name="connsiteY1" fmla="*/ 411566 h 589770"/>
              <a:gd name="connsiteX2" fmla="*/ 485009 w 599394"/>
              <a:gd name="connsiteY2" fmla="*/ 499521 h 589770"/>
              <a:gd name="connsiteX3" fmla="*/ 396980 w 599394"/>
              <a:gd name="connsiteY3" fmla="*/ 499521 h 589770"/>
              <a:gd name="connsiteX4" fmla="*/ 255424 w 599394"/>
              <a:gd name="connsiteY4" fmla="*/ 411566 h 589770"/>
              <a:gd name="connsiteX5" fmla="*/ 343453 w 599394"/>
              <a:gd name="connsiteY5" fmla="*/ 411566 h 589770"/>
              <a:gd name="connsiteX6" fmla="*/ 343453 w 599394"/>
              <a:gd name="connsiteY6" fmla="*/ 499521 h 589770"/>
              <a:gd name="connsiteX7" fmla="*/ 255424 w 599394"/>
              <a:gd name="connsiteY7" fmla="*/ 499521 h 589770"/>
              <a:gd name="connsiteX8" fmla="*/ 114311 w 599394"/>
              <a:gd name="connsiteY8" fmla="*/ 411566 h 589770"/>
              <a:gd name="connsiteX9" fmla="*/ 202414 w 599394"/>
              <a:gd name="connsiteY9" fmla="*/ 411566 h 589770"/>
              <a:gd name="connsiteX10" fmla="*/ 202414 w 599394"/>
              <a:gd name="connsiteY10" fmla="*/ 499521 h 589770"/>
              <a:gd name="connsiteX11" fmla="*/ 114311 w 599394"/>
              <a:gd name="connsiteY11" fmla="*/ 499521 h 589770"/>
              <a:gd name="connsiteX12" fmla="*/ 396980 w 599394"/>
              <a:gd name="connsiteY12" fmla="*/ 289110 h 589770"/>
              <a:gd name="connsiteX13" fmla="*/ 485009 w 599394"/>
              <a:gd name="connsiteY13" fmla="*/ 289110 h 589770"/>
              <a:gd name="connsiteX14" fmla="*/ 485009 w 599394"/>
              <a:gd name="connsiteY14" fmla="*/ 377065 h 589770"/>
              <a:gd name="connsiteX15" fmla="*/ 396980 w 599394"/>
              <a:gd name="connsiteY15" fmla="*/ 377065 h 589770"/>
              <a:gd name="connsiteX16" fmla="*/ 255424 w 599394"/>
              <a:gd name="connsiteY16" fmla="*/ 289110 h 589770"/>
              <a:gd name="connsiteX17" fmla="*/ 343453 w 599394"/>
              <a:gd name="connsiteY17" fmla="*/ 289110 h 589770"/>
              <a:gd name="connsiteX18" fmla="*/ 343453 w 599394"/>
              <a:gd name="connsiteY18" fmla="*/ 377065 h 589770"/>
              <a:gd name="connsiteX19" fmla="*/ 255424 w 599394"/>
              <a:gd name="connsiteY19" fmla="*/ 377065 h 589770"/>
              <a:gd name="connsiteX20" fmla="*/ 114311 w 599394"/>
              <a:gd name="connsiteY20" fmla="*/ 289110 h 589770"/>
              <a:gd name="connsiteX21" fmla="*/ 202414 w 599394"/>
              <a:gd name="connsiteY21" fmla="*/ 289110 h 589770"/>
              <a:gd name="connsiteX22" fmla="*/ 202414 w 599394"/>
              <a:gd name="connsiteY22" fmla="*/ 377065 h 589770"/>
              <a:gd name="connsiteX23" fmla="*/ 114311 w 599394"/>
              <a:gd name="connsiteY23" fmla="*/ 377065 h 589770"/>
              <a:gd name="connsiteX24" fmla="*/ 73311 w 599394"/>
              <a:gd name="connsiteY24" fmla="*/ 262427 h 589770"/>
              <a:gd name="connsiteX25" fmla="*/ 64089 w 599394"/>
              <a:gd name="connsiteY25" fmla="*/ 271635 h 589770"/>
              <a:gd name="connsiteX26" fmla="*/ 64089 w 599394"/>
              <a:gd name="connsiteY26" fmla="*/ 517027 h 589770"/>
              <a:gd name="connsiteX27" fmla="*/ 73311 w 599394"/>
              <a:gd name="connsiteY27" fmla="*/ 526235 h 589770"/>
              <a:gd name="connsiteX28" fmla="*/ 526083 w 599394"/>
              <a:gd name="connsiteY28" fmla="*/ 526235 h 589770"/>
              <a:gd name="connsiteX29" fmla="*/ 535305 w 599394"/>
              <a:gd name="connsiteY29" fmla="*/ 517027 h 589770"/>
              <a:gd name="connsiteX30" fmla="*/ 535305 w 599394"/>
              <a:gd name="connsiteY30" fmla="*/ 271635 h 589770"/>
              <a:gd name="connsiteX31" fmla="*/ 526083 w 599394"/>
              <a:gd name="connsiteY31" fmla="*/ 262427 h 589770"/>
              <a:gd name="connsiteX32" fmla="*/ 437558 w 599394"/>
              <a:gd name="connsiteY32" fmla="*/ 35911 h 589770"/>
              <a:gd name="connsiteX33" fmla="*/ 428336 w 599394"/>
              <a:gd name="connsiteY33" fmla="*/ 45119 h 589770"/>
              <a:gd name="connsiteX34" fmla="*/ 428336 w 599394"/>
              <a:gd name="connsiteY34" fmla="*/ 169887 h 589770"/>
              <a:gd name="connsiteX35" fmla="*/ 437558 w 599394"/>
              <a:gd name="connsiteY35" fmla="*/ 179095 h 589770"/>
              <a:gd name="connsiteX36" fmla="*/ 473982 w 599394"/>
              <a:gd name="connsiteY36" fmla="*/ 179095 h 589770"/>
              <a:gd name="connsiteX37" fmla="*/ 483204 w 599394"/>
              <a:gd name="connsiteY37" fmla="*/ 169887 h 589770"/>
              <a:gd name="connsiteX38" fmla="*/ 483204 w 599394"/>
              <a:gd name="connsiteY38" fmla="*/ 45119 h 589770"/>
              <a:gd name="connsiteX39" fmla="*/ 473982 w 599394"/>
              <a:gd name="connsiteY39" fmla="*/ 35911 h 589770"/>
              <a:gd name="connsiteX40" fmla="*/ 125412 w 599394"/>
              <a:gd name="connsiteY40" fmla="*/ 35911 h 589770"/>
              <a:gd name="connsiteX41" fmla="*/ 116190 w 599394"/>
              <a:gd name="connsiteY41" fmla="*/ 45119 h 589770"/>
              <a:gd name="connsiteX42" fmla="*/ 116190 w 599394"/>
              <a:gd name="connsiteY42" fmla="*/ 169887 h 589770"/>
              <a:gd name="connsiteX43" fmla="*/ 125412 w 599394"/>
              <a:gd name="connsiteY43" fmla="*/ 179095 h 589770"/>
              <a:gd name="connsiteX44" fmla="*/ 161836 w 599394"/>
              <a:gd name="connsiteY44" fmla="*/ 179095 h 589770"/>
              <a:gd name="connsiteX45" fmla="*/ 171058 w 599394"/>
              <a:gd name="connsiteY45" fmla="*/ 169887 h 589770"/>
              <a:gd name="connsiteX46" fmla="*/ 171058 w 599394"/>
              <a:gd name="connsiteY46" fmla="*/ 45119 h 589770"/>
              <a:gd name="connsiteX47" fmla="*/ 161836 w 599394"/>
              <a:gd name="connsiteY47" fmla="*/ 35911 h 589770"/>
              <a:gd name="connsiteX48" fmla="*/ 92676 w 599394"/>
              <a:gd name="connsiteY48" fmla="*/ 0 h 589770"/>
              <a:gd name="connsiteX49" fmla="*/ 194573 w 599394"/>
              <a:gd name="connsiteY49" fmla="*/ 0 h 589770"/>
              <a:gd name="connsiteX50" fmla="*/ 207021 w 599394"/>
              <a:gd name="connsiteY50" fmla="*/ 12431 h 589770"/>
              <a:gd name="connsiteX51" fmla="*/ 207021 w 599394"/>
              <a:gd name="connsiteY51" fmla="*/ 84713 h 589770"/>
              <a:gd name="connsiteX52" fmla="*/ 392373 w 599394"/>
              <a:gd name="connsiteY52" fmla="*/ 84713 h 589770"/>
              <a:gd name="connsiteX53" fmla="*/ 392373 w 599394"/>
              <a:gd name="connsiteY53" fmla="*/ 12431 h 589770"/>
              <a:gd name="connsiteX54" fmla="*/ 404360 w 599394"/>
              <a:gd name="connsiteY54" fmla="*/ 0 h 589770"/>
              <a:gd name="connsiteX55" fmla="*/ 506718 w 599394"/>
              <a:gd name="connsiteY55" fmla="*/ 0 h 589770"/>
              <a:gd name="connsiteX56" fmla="*/ 519167 w 599394"/>
              <a:gd name="connsiteY56" fmla="*/ 12431 h 589770"/>
              <a:gd name="connsiteX57" fmla="*/ 519167 w 599394"/>
              <a:gd name="connsiteY57" fmla="*/ 84713 h 589770"/>
              <a:gd name="connsiteX58" fmla="*/ 586945 w 599394"/>
              <a:gd name="connsiteY58" fmla="*/ 84713 h 589770"/>
              <a:gd name="connsiteX59" fmla="*/ 599394 w 599394"/>
              <a:gd name="connsiteY59" fmla="*/ 97144 h 589770"/>
              <a:gd name="connsiteX60" fmla="*/ 599394 w 599394"/>
              <a:gd name="connsiteY60" fmla="*/ 577800 h 589770"/>
              <a:gd name="connsiteX61" fmla="*/ 586945 w 599394"/>
              <a:gd name="connsiteY61" fmla="*/ 589770 h 589770"/>
              <a:gd name="connsiteX62" fmla="*/ 12449 w 599394"/>
              <a:gd name="connsiteY62" fmla="*/ 589770 h 589770"/>
              <a:gd name="connsiteX63" fmla="*/ 0 w 599394"/>
              <a:gd name="connsiteY63" fmla="*/ 577800 h 589770"/>
              <a:gd name="connsiteX64" fmla="*/ 0 w 599394"/>
              <a:gd name="connsiteY64" fmla="*/ 97144 h 589770"/>
              <a:gd name="connsiteX65" fmla="*/ 12449 w 599394"/>
              <a:gd name="connsiteY65" fmla="*/ 84713 h 589770"/>
              <a:gd name="connsiteX66" fmla="*/ 80227 w 599394"/>
              <a:gd name="connsiteY66" fmla="*/ 84713 h 589770"/>
              <a:gd name="connsiteX67" fmla="*/ 80227 w 599394"/>
              <a:gd name="connsiteY67" fmla="*/ 12431 h 589770"/>
              <a:gd name="connsiteX68" fmla="*/ 92676 w 599394"/>
              <a:gd name="connsiteY68" fmla="*/ 0 h 589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99394" h="589770">
                <a:moveTo>
                  <a:pt x="396980" y="411566"/>
                </a:moveTo>
                <a:lnTo>
                  <a:pt x="485009" y="411566"/>
                </a:lnTo>
                <a:lnTo>
                  <a:pt x="485009" y="499521"/>
                </a:lnTo>
                <a:lnTo>
                  <a:pt x="396980" y="499521"/>
                </a:lnTo>
                <a:close/>
                <a:moveTo>
                  <a:pt x="255424" y="411566"/>
                </a:moveTo>
                <a:lnTo>
                  <a:pt x="343453" y="411566"/>
                </a:lnTo>
                <a:lnTo>
                  <a:pt x="343453" y="499521"/>
                </a:lnTo>
                <a:lnTo>
                  <a:pt x="255424" y="499521"/>
                </a:lnTo>
                <a:close/>
                <a:moveTo>
                  <a:pt x="114311" y="411566"/>
                </a:moveTo>
                <a:lnTo>
                  <a:pt x="202414" y="411566"/>
                </a:lnTo>
                <a:lnTo>
                  <a:pt x="202414" y="499521"/>
                </a:lnTo>
                <a:lnTo>
                  <a:pt x="114311" y="499521"/>
                </a:lnTo>
                <a:close/>
                <a:moveTo>
                  <a:pt x="396980" y="289110"/>
                </a:moveTo>
                <a:lnTo>
                  <a:pt x="485009" y="289110"/>
                </a:lnTo>
                <a:lnTo>
                  <a:pt x="485009" y="377065"/>
                </a:lnTo>
                <a:lnTo>
                  <a:pt x="396980" y="377065"/>
                </a:lnTo>
                <a:close/>
                <a:moveTo>
                  <a:pt x="255424" y="289110"/>
                </a:moveTo>
                <a:lnTo>
                  <a:pt x="343453" y="289110"/>
                </a:lnTo>
                <a:lnTo>
                  <a:pt x="343453" y="377065"/>
                </a:lnTo>
                <a:lnTo>
                  <a:pt x="255424" y="377065"/>
                </a:lnTo>
                <a:close/>
                <a:moveTo>
                  <a:pt x="114311" y="289110"/>
                </a:moveTo>
                <a:lnTo>
                  <a:pt x="202414" y="289110"/>
                </a:lnTo>
                <a:lnTo>
                  <a:pt x="202414" y="377065"/>
                </a:lnTo>
                <a:lnTo>
                  <a:pt x="114311" y="377065"/>
                </a:lnTo>
                <a:close/>
                <a:moveTo>
                  <a:pt x="73311" y="262427"/>
                </a:moveTo>
                <a:cubicBezTo>
                  <a:pt x="68239" y="262427"/>
                  <a:pt x="64089" y="266570"/>
                  <a:pt x="64089" y="271635"/>
                </a:cubicBezTo>
                <a:lnTo>
                  <a:pt x="64089" y="517027"/>
                </a:lnTo>
                <a:cubicBezTo>
                  <a:pt x="64089" y="522091"/>
                  <a:pt x="68239" y="526235"/>
                  <a:pt x="73311" y="526235"/>
                </a:cubicBezTo>
                <a:lnTo>
                  <a:pt x="526083" y="526235"/>
                </a:lnTo>
                <a:cubicBezTo>
                  <a:pt x="531155" y="526235"/>
                  <a:pt x="535305" y="522091"/>
                  <a:pt x="535305" y="517027"/>
                </a:cubicBezTo>
                <a:lnTo>
                  <a:pt x="535305" y="271635"/>
                </a:lnTo>
                <a:cubicBezTo>
                  <a:pt x="535305" y="266570"/>
                  <a:pt x="531155" y="262427"/>
                  <a:pt x="526083" y="262427"/>
                </a:cubicBezTo>
                <a:close/>
                <a:moveTo>
                  <a:pt x="437558" y="35911"/>
                </a:moveTo>
                <a:cubicBezTo>
                  <a:pt x="432486" y="35911"/>
                  <a:pt x="428336" y="40055"/>
                  <a:pt x="428336" y="45119"/>
                </a:cubicBezTo>
                <a:lnTo>
                  <a:pt x="428336" y="169887"/>
                </a:lnTo>
                <a:cubicBezTo>
                  <a:pt x="428336" y="174951"/>
                  <a:pt x="432486" y="179095"/>
                  <a:pt x="437558" y="179095"/>
                </a:cubicBezTo>
                <a:lnTo>
                  <a:pt x="473982" y="179095"/>
                </a:lnTo>
                <a:cubicBezTo>
                  <a:pt x="479054" y="179095"/>
                  <a:pt x="483204" y="174951"/>
                  <a:pt x="483204" y="169887"/>
                </a:cubicBezTo>
                <a:lnTo>
                  <a:pt x="483204" y="45119"/>
                </a:lnTo>
                <a:cubicBezTo>
                  <a:pt x="483204" y="40055"/>
                  <a:pt x="479054" y="35911"/>
                  <a:pt x="473982" y="35911"/>
                </a:cubicBezTo>
                <a:close/>
                <a:moveTo>
                  <a:pt x="125412" y="35911"/>
                </a:moveTo>
                <a:cubicBezTo>
                  <a:pt x="120340" y="35911"/>
                  <a:pt x="116190" y="40055"/>
                  <a:pt x="116190" y="45119"/>
                </a:cubicBezTo>
                <a:lnTo>
                  <a:pt x="116190" y="169887"/>
                </a:lnTo>
                <a:cubicBezTo>
                  <a:pt x="116190" y="174951"/>
                  <a:pt x="120340" y="179095"/>
                  <a:pt x="125412" y="179095"/>
                </a:cubicBezTo>
                <a:lnTo>
                  <a:pt x="161836" y="179095"/>
                </a:lnTo>
                <a:cubicBezTo>
                  <a:pt x="166908" y="179095"/>
                  <a:pt x="171058" y="174951"/>
                  <a:pt x="171058" y="169887"/>
                </a:cubicBezTo>
                <a:lnTo>
                  <a:pt x="171058" y="45119"/>
                </a:lnTo>
                <a:cubicBezTo>
                  <a:pt x="171058" y="40055"/>
                  <a:pt x="166908" y="35911"/>
                  <a:pt x="161836" y="35911"/>
                </a:cubicBezTo>
                <a:close/>
                <a:moveTo>
                  <a:pt x="92676" y="0"/>
                </a:moveTo>
                <a:lnTo>
                  <a:pt x="194573" y="0"/>
                </a:lnTo>
                <a:cubicBezTo>
                  <a:pt x="201489" y="0"/>
                  <a:pt x="207021" y="5525"/>
                  <a:pt x="207021" y="12431"/>
                </a:cubicBezTo>
                <a:lnTo>
                  <a:pt x="207021" y="84713"/>
                </a:lnTo>
                <a:lnTo>
                  <a:pt x="392373" y="84713"/>
                </a:lnTo>
                <a:lnTo>
                  <a:pt x="392373" y="12431"/>
                </a:lnTo>
                <a:cubicBezTo>
                  <a:pt x="392373" y="5525"/>
                  <a:pt x="397905" y="0"/>
                  <a:pt x="404360" y="0"/>
                </a:cubicBezTo>
                <a:lnTo>
                  <a:pt x="506718" y="0"/>
                </a:lnTo>
                <a:cubicBezTo>
                  <a:pt x="513635" y="0"/>
                  <a:pt x="519167" y="5525"/>
                  <a:pt x="519167" y="12431"/>
                </a:cubicBezTo>
                <a:lnTo>
                  <a:pt x="519167" y="84713"/>
                </a:lnTo>
                <a:lnTo>
                  <a:pt x="586945" y="84713"/>
                </a:lnTo>
                <a:cubicBezTo>
                  <a:pt x="593861" y="84713"/>
                  <a:pt x="599394" y="90238"/>
                  <a:pt x="599394" y="97144"/>
                </a:cubicBezTo>
                <a:lnTo>
                  <a:pt x="599394" y="577800"/>
                </a:lnTo>
                <a:cubicBezTo>
                  <a:pt x="599394" y="584245"/>
                  <a:pt x="593861" y="589770"/>
                  <a:pt x="586945" y="589770"/>
                </a:cubicBezTo>
                <a:lnTo>
                  <a:pt x="12449" y="589770"/>
                </a:lnTo>
                <a:cubicBezTo>
                  <a:pt x="5533" y="589770"/>
                  <a:pt x="0" y="584245"/>
                  <a:pt x="0" y="577800"/>
                </a:cubicBezTo>
                <a:lnTo>
                  <a:pt x="0" y="97144"/>
                </a:lnTo>
                <a:cubicBezTo>
                  <a:pt x="0" y="90238"/>
                  <a:pt x="5533" y="84713"/>
                  <a:pt x="12449" y="84713"/>
                </a:cubicBezTo>
                <a:lnTo>
                  <a:pt x="80227" y="84713"/>
                </a:lnTo>
                <a:lnTo>
                  <a:pt x="80227" y="12431"/>
                </a:lnTo>
                <a:cubicBezTo>
                  <a:pt x="80227" y="5525"/>
                  <a:pt x="85759" y="0"/>
                  <a:pt x="9267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3" name="weekly-calendar_59248"/>
          <p:cNvSpPr>
            <a:spLocks noChangeAspect="1"/>
          </p:cNvSpPr>
          <p:nvPr/>
        </p:nvSpPr>
        <p:spPr bwMode="auto">
          <a:xfrm>
            <a:off x="3199362" y="4742003"/>
            <a:ext cx="646070" cy="635696"/>
          </a:xfrm>
          <a:custGeom>
            <a:avLst/>
            <a:gdLst>
              <a:gd name="connsiteX0" fmla="*/ 396980 w 599394"/>
              <a:gd name="connsiteY0" fmla="*/ 411566 h 589770"/>
              <a:gd name="connsiteX1" fmla="*/ 485009 w 599394"/>
              <a:gd name="connsiteY1" fmla="*/ 411566 h 589770"/>
              <a:gd name="connsiteX2" fmla="*/ 485009 w 599394"/>
              <a:gd name="connsiteY2" fmla="*/ 499521 h 589770"/>
              <a:gd name="connsiteX3" fmla="*/ 396980 w 599394"/>
              <a:gd name="connsiteY3" fmla="*/ 499521 h 589770"/>
              <a:gd name="connsiteX4" fmla="*/ 255424 w 599394"/>
              <a:gd name="connsiteY4" fmla="*/ 411566 h 589770"/>
              <a:gd name="connsiteX5" fmla="*/ 343453 w 599394"/>
              <a:gd name="connsiteY5" fmla="*/ 411566 h 589770"/>
              <a:gd name="connsiteX6" fmla="*/ 343453 w 599394"/>
              <a:gd name="connsiteY6" fmla="*/ 499521 h 589770"/>
              <a:gd name="connsiteX7" fmla="*/ 255424 w 599394"/>
              <a:gd name="connsiteY7" fmla="*/ 499521 h 589770"/>
              <a:gd name="connsiteX8" fmla="*/ 114311 w 599394"/>
              <a:gd name="connsiteY8" fmla="*/ 411566 h 589770"/>
              <a:gd name="connsiteX9" fmla="*/ 202414 w 599394"/>
              <a:gd name="connsiteY9" fmla="*/ 411566 h 589770"/>
              <a:gd name="connsiteX10" fmla="*/ 202414 w 599394"/>
              <a:gd name="connsiteY10" fmla="*/ 499521 h 589770"/>
              <a:gd name="connsiteX11" fmla="*/ 114311 w 599394"/>
              <a:gd name="connsiteY11" fmla="*/ 499521 h 589770"/>
              <a:gd name="connsiteX12" fmla="*/ 396980 w 599394"/>
              <a:gd name="connsiteY12" fmla="*/ 289110 h 589770"/>
              <a:gd name="connsiteX13" fmla="*/ 485009 w 599394"/>
              <a:gd name="connsiteY13" fmla="*/ 289110 h 589770"/>
              <a:gd name="connsiteX14" fmla="*/ 485009 w 599394"/>
              <a:gd name="connsiteY14" fmla="*/ 377065 h 589770"/>
              <a:gd name="connsiteX15" fmla="*/ 396980 w 599394"/>
              <a:gd name="connsiteY15" fmla="*/ 377065 h 589770"/>
              <a:gd name="connsiteX16" fmla="*/ 255424 w 599394"/>
              <a:gd name="connsiteY16" fmla="*/ 289110 h 589770"/>
              <a:gd name="connsiteX17" fmla="*/ 343453 w 599394"/>
              <a:gd name="connsiteY17" fmla="*/ 289110 h 589770"/>
              <a:gd name="connsiteX18" fmla="*/ 343453 w 599394"/>
              <a:gd name="connsiteY18" fmla="*/ 377065 h 589770"/>
              <a:gd name="connsiteX19" fmla="*/ 255424 w 599394"/>
              <a:gd name="connsiteY19" fmla="*/ 377065 h 589770"/>
              <a:gd name="connsiteX20" fmla="*/ 114311 w 599394"/>
              <a:gd name="connsiteY20" fmla="*/ 289110 h 589770"/>
              <a:gd name="connsiteX21" fmla="*/ 202414 w 599394"/>
              <a:gd name="connsiteY21" fmla="*/ 289110 h 589770"/>
              <a:gd name="connsiteX22" fmla="*/ 202414 w 599394"/>
              <a:gd name="connsiteY22" fmla="*/ 377065 h 589770"/>
              <a:gd name="connsiteX23" fmla="*/ 114311 w 599394"/>
              <a:gd name="connsiteY23" fmla="*/ 377065 h 589770"/>
              <a:gd name="connsiteX24" fmla="*/ 73311 w 599394"/>
              <a:gd name="connsiteY24" fmla="*/ 262427 h 589770"/>
              <a:gd name="connsiteX25" fmla="*/ 64089 w 599394"/>
              <a:gd name="connsiteY25" fmla="*/ 271635 h 589770"/>
              <a:gd name="connsiteX26" fmla="*/ 64089 w 599394"/>
              <a:gd name="connsiteY26" fmla="*/ 517027 h 589770"/>
              <a:gd name="connsiteX27" fmla="*/ 73311 w 599394"/>
              <a:gd name="connsiteY27" fmla="*/ 526235 h 589770"/>
              <a:gd name="connsiteX28" fmla="*/ 526083 w 599394"/>
              <a:gd name="connsiteY28" fmla="*/ 526235 h 589770"/>
              <a:gd name="connsiteX29" fmla="*/ 535305 w 599394"/>
              <a:gd name="connsiteY29" fmla="*/ 517027 h 589770"/>
              <a:gd name="connsiteX30" fmla="*/ 535305 w 599394"/>
              <a:gd name="connsiteY30" fmla="*/ 271635 h 589770"/>
              <a:gd name="connsiteX31" fmla="*/ 526083 w 599394"/>
              <a:gd name="connsiteY31" fmla="*/ 262427 h 589770"/>
              <a:gd name="connsiteX32" fmla="*/ 437558 w 599394"/>
              <a:gd name="connsiteY32" fmla="*/ 35911 h 589770"/>
              <a:gd name="connsiteX33" fmla="*/ 428336 w 599394"/>
              <a:gd name="connsiteY33" fmla="*/ 45119 h 589770"/>
              <a:gd name="connsiteX34" fmla="*/ 428336 w 599394"/>
              <a:gd name="connsiteY34" fmla="*/ 169887 h 589770"/>
              <a:gd name="connsiteX35" fmla="*/ 437558 w 599394"/>
              <a:gd name="connsiteY35" fmla="*/ 179095 h 589770"/>
              <a:gd name="connsiteX36" fmla="*/ 473982 w 599394"/>
              <a:gd name="connsiteY36" fmla="*/ 179095 h 589770"/>
              <a:gd name="connsiteX37" fmla="*/ 483204 w 599394"/>
              <a:gd name="connsiteY37" fmla="*/ 169887 h 589770"/>
              <a:gd name="connsiteX38" fmla="*/ 483204 w 599394"/>
              <a:gd name="connsiteY38" fmla="*/ 45119 h 589770"/>
              <a:gd name="connsiteX39" fmla="*/ 473982 w 599394"/>
              <a:gd name="connsiteY39" fmla="*/ 35911 h 589770"/>
              <a:gd name="connsiteX40" fmla="*/ 125412 w 599394"/>
              <a:gd name="connsiteY40" fmla="*/ 35911 h 589770"/>
              <a:gd name="connsiteX41" fmla="*/ 116190 w 599394"/>
              <a:gd name="connsiteY41" fmla="*/ 45119 h 589770"/>
              <a:gd name="connsiteX42" fmla="*/ 116190 w 599394"/>
              <a:gd name="connsiteY42" fmla="*/ 169887 h 589770"/>
              <a:gd name="connsiteX43" fmla="*/ 125412 w 599394"/>
              <a:gd name="connsiteY43" fmla="*/ 179095 h 589770"/>
              <a:gd name="connsiteX44" fmla="*/ 161836 w 599394"/>
              <a:gd name="connsiteY44" fmla="*/ 179095 h 589770"/>
              <a:gd name="connsiteX45" fmla="*/ 171058 w 599394"/>
              <a:gd name="connsiteY45" fmla="*/ 169887 h 589770"/>
              <a:gd name="connsiteX46" fmla="*/ 171058 w 599394"/>
              <a:gd name="connsiteY46" fmla="*/ 45119 h 589770"/>
              <a:gd name="connsiteX47" fmla="*/ 161836 w 599394"/>
              <a:gd name="connsiteY47" fmla="*/ 35911 h 589770"/>
              <a:gd name="connsiteX48" fmla="*/ 92676 w 599394"/>
              <a:gd name="connsiteY48" fmla="*/ 0 h 589770"/>
              <a:gd name="connsiteX49" fmla="*/ 194573 w 599394"/>
              <a:gd name="connsiteY49" fmla="*/ 0 h 589770"/>
              <a:gd name="connsiteX50" fmla="*/ 207021 w 599394"/>
              <a:gd name="connsiteY50" fmla="*/ 12431 h 589770"/>
              <a:gd name="connsiteX51" fmla="*/ 207021 w 599394"/>
              <a:gd name="connsiteY51" fmla="*/ 84713 h 589770"/>
              <a:gd name="connsiteX52" fmla="*/ 392373 w 599394"/>
              <a:gd name="connsiteY52" fmla="*/ 84713 h 589770"/>
              <a:gd name="connsiteX53" fmla="*/ 392373 w 599394"/>
              <a:gd name="connsiteY53" fmla="*/ 12431 h 589770"/>
              <a:gd name="connsiteX54" fmla="*/ 404360 w 599394"/>
              <a:gd name="connsiteY54" fmla="*/ 0 h 589770"/>
              <a:gd name="connsiteX55" fmla="*/ 506718 w 599394"/>
              <a:gd name="connsiteY55" fmla="*/ 0 h 589770"/>
              <a:gd name="connsiteX56" fmla="*/ 519167 w 599394"/>
              <a:gd name="connsiteY56" fmla="*/ 12431 h 589770"/>
              <a:gd name="connsiteX57" fmla="*/ 519167 w 599394"/>
              <a:gd name="connsiteY57" fmla="*/ 84713 h 589770"/>
              <a:gd name="connsiteX58" fmla="*/ 586945 w 599394"/>
              <a:gd name="connsiteY58" fmla="*/ 84713 h 589770"/>
              <a:gd name="connsiteX59" fmla="*/ 599394 w 599394"/>
              <a:gd name="connsiteY59" fmla="*/ 97144 h 589770"/>
              <a:gd name="connsiteX60" fmla="*/ 599394 w 599394"/>
              <a:gd name="connsiteY60" fmla="*/ 577800 h 589770"/>
              <a:gd name="connsiteX61" fmla="*/ 586945 w 599394"/>
              <a:gd name="connsiteY61" fmla="*/ 589770 h 589770"/>
              <a:gd name="connsiteX62" fmla="*/ 12449 w 599394"/>
              <a:gd name="connsiteY62" fmla="*/ 589770 h 589770"/>
              <a:gd name="connsiteX63" fmla="*/ 0 w 599394"/>
              <a:gd name="connsiteY63" fmla="*/ 577800 h 589770"/>
              <a:gd name="connsiteX64" fmla="*/ 0 w 599394"/>
              <a:gd name="connsiteY64" fmla="*/ 97144 h 589770"/>
              <a:gd name="connsiteX65" fmla="*/ 12449 w 599394"/>
              <a:gd name="connsiteY65" fmla="*/ 84713 h 589770"/>
              <a:gd name="connsiteX66" fmla="*/ 80227 w 599394"/>
              <a:gd name="connsiteY66" fmla="*/ 84713 h 589770"/>
              <a:gd name="connsiteX67" fmla="*/ 80227 w 599394"/>
              <a:gd name="connsiteY67" fmla="*/ 12431 h 589770"/>
              <a:gd name="connsiteX68" fmla="*/ 92676 w 599394"/>
              <a:gd name="connsiteY68" fmla="*/ 0 h 589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99394" h="589770">
                <a:moveTo>
                  <a:pt x="396980" y="411566"/>
                </a:moveTo>
                <a:lnTo>
                  <a:pt x="485009" y="411566"/>
                </a:lnTo>
                <a:lnTo>
                  <a:pt x="485009" y="499521"/>
                </a:lnTo>
                <a:lnTo>
                  <a:pt x="396980" y="499521"/>
                </a:lnTo>
                <a:close/>
                <a:moveTo>
                  <a:pt x="255424" y="411566"/>
                </a:moveTo>
                <a:lnTo>
                  <a:pt x="343453" y="411566"/>
                </a:lnTo>
                <a:lnTo>
                  <a:pt x="343453" y="499521"/>
                </a:lnTo>
                <a:lnTo>
                  <a:pt x="255424" y="499521"/>
                </a:lnTo>
                <a:close/>
                <a:moveTo>
                  <a:pt x="114311" y="411566"/>
                </a:moveTo>
                <a:lnTo>
                  <a:pt x="202414" y="411566"/>
                </a:lnTo>
                <a:lnTo>
                  <a:pt x="202414" y="499521"/>
                </a:lnTo>
                <a:lnTo>
                  <a:pt x="114311" y="499521"/>
                </a:lnTo>
                <a:close/>
                <a:moveTo>
                  <a:pt x="396980" y="289110"/>
                </a:moveTo>
                <a:lnTo>
                  <a:pt x="485009" y="289110"/>
                </a:lnTo>
                <a:lnTo>
                  <a:pt x="485009" y="377065"/>
                </a:lnTo>
                <a:lnTo>
                  <a:pt x="396980" y="377065"/>
                </a:lnTo>
                <a:close/>
                <a:moveTo>
                  <a:pt x="255424" y="289110"/>
                </a:moveTo>
                <a:lnTo>
                  <a:pt x="343453" y="289110"/>
                </a:lnTo>
                <a:lnTo>
                  <a:pt x="343453" y="377065"/>
                </a:lnTo>
                <a:lnTo>
                  <a:pt x="255424" y="377065"/>
                </a:lnTo>
                <a:close/>
                <a:moveTo>
                  <a:pt x="114311" y="289110"/>
                </a:moveTo>
                <a:lnTo>
                  <a:pt x="202414" y="289110"/>
                </a:lnTo>
                <a:lnTo>
                  <a:pt x="202414" y="377065"/>
                </a:lnTo>
                <a:lnTo>
                  <a:pt x="114311" y="377065"/>
                </a:lnTo>
                <a:close/>
                <a:moveTo>
                  <a:pt x="73311" y="262427"/>
                </a:moveTo>
                <a:cubicBezTo>
                  <a:pt x="68239" y="262427"/>
                  <a:pt x="64089" y="266570"/>
                  <a:pt x="64089" y="271635"/>
                </a:cubicBezTo>
                <a:lnTo>
                  <a:pt x="64089" y="517027"/>
                </a:lnTo>
                <a:cubicBezTo>
                  <a:pt x="64089" y="522091"/>
                  <a:pt x="68239" y="526235"/>
                  <a:pt x="73311" y="526235"/>
                </a:cubicBezTo>
                <a:lnTo>
                  <a:pt x="526083" y="526235"/>
                </a:lnTo>
                <a:cubicBezTo>
                  <a:pt x="531155" y="526235"/>
                  <a:pt x="535305" y="522091"/>
                  <a:pt x="535305" y="517027"/>
                </a:cubicBezTo>
                <a:lnTo>
                  <a:pt x="535305" y="271635"/>
                </a:lnTo>
                <a:cubicBezTo>
                  <a:pt x="535305" y="266570"/>
                  <a:pt x="531155" y="262427"/>
                  <a:pt x="526083" y="262427"/>
                </a:cubicBezTo>
                <a:close/>
                <a:moveTo>
                  <a:pt x="437558" y="35911"/>
                </a:moveTo>
                <a:cubicBezTo>
                  <a:pt x="432486" y="35911"/>
                  <a:pt x="428336" y="40055"/>
                  <a:pt x="428336" y="45119"/>
                </a:cubicBezTo>
                <a:lnTo>
                  <a:pt x="428336" y="169887"/>
                </a:lnTo>
                <a:cubicBezTo>
                  <a:pt x="428336" y="174951"/>
                  <a:pt x="432486" y="179095"/>
                  <a:pt x="437558" y="179095"/>
                </a:cubicBezTo>
                <a:lnTo>
                  <a:pt x="473982" y="179095"/>
                </a:lnTo>
                <a:cubicBezTo>
                  <a:pt x="479054" y="179095"/>
                  <a:pt x="483204" y="174951"/>
                  <a:pt x="483204" y="169887"/>
                </a:cubicBezTo>
                <a:lnTo>
                  <a:pt x="483204" y="45119"/>
                </a:lnTo>
                <a:cubicBezTo>
                  <a:pt x="483204" y="40055"/>
                  <a:pt x="479054" y="35911"/>
                  <a:pt x="473982" y="35911"/>
                </a:cubicBezTo>
                <a:close/>
                <a:moveTo>
                  <a:pt x="125412" y="35911"/>
                </a:moveTo>
                <a:cubicBezTo>
                  <a:pt x="120340" y="35911"/>
                  <a:pt x="116190" y="40055"/>
                  <a:pt x="116190" y="45119"/>
                </a:cubicBezTo>
                <a:lnTo>
                  <a:pt x="116190" y="169887"/>
                </a:lnTo>
                <a:cubicBezTo>
                  <a:pt x="116190" y="174951"/>
                  <a:pt x="120340" y="179095"/>
                  <a:pt x="125412" y="179095"/>
                </a:cubicBezTo>
                <a:lnTo>
                  <a:pt x="161836" y="179095"/>
                </a:lnTo>
                <a:cubicBezTo>
                  <a:pt x="166908" y="179095"/>
                  <a:pt x="171058" y="174951"/>
                  <a:pt x="171058" y="169887"/>
                </a:cubicBezTo>
                <a:lnTo>
                  <a:pt x="171058" y="45119"/>
                </a:lnTo>
                <a:cubicBezTo>
                  <a:pt x="171058" y="40055"/>
                  <a:pt x="166908" y="35911"/>
                  <a:pt x="161836" y="35911"/>
                </a:cubicBezTo>
                <a:close/>
                <a:moveTo>
                  <a:pt x="92676" y="0"/>
                </a:moveTo>
                <a:lnTo>
                  <a:pt x="194573" y="0"/>
                </a:lnTo>
                <a:cubicBezTo>
                  <a:pt x="201489" y="0"/>
                  <a:pt x="207021" y="5525"/>
                  <a:pt x="207021" y="12431"/>
                </a:cubicBezTo>
                <a:lnTo>
                  <a:pt x="207021" y="84713"/>
                </a:lnTo>
                <a:lnTo>
                  <a:pt x="392373" y="84713"/>
                </a:lnTo>
                <a:lnTo>
                  <a:pt x="392373" y="12431"/>
                </a:lnTo>
                <a:cubicBezTo>
                  <a:pt x="392373" y="5525"/>
                  <a:pt x="397905" y="0"/>
                  <a:pt x="404360" y="0"/>
                </a:cubicBezTo>
                <a:lnTo>
                  <a:pt x="506718" y="0"/>
                </a:lnTo>
                <a:cubicBezTo>
                  <a:pt x="513635" y="0"/>
                  <a:pt x="519167" y="5525"/>
                  <a:pt x="519167" y="12431"/>
                </a:cubicBezTo>
                <a:lnTo>
                  <a:pt x="519167" y="84713"/>
                </a:lnTo>
                <a:lnTo>
                  <a:pt x="586945" y="84713"/>
                </a:lnTo>
                <a:cubicBezTo>
                  <a:pt x="593861" y="84713"/>
                  <a:pt x="599394" y="90238"/>
                  <a:pt x="599394" y="97144"/>
                </a:cubicBezTo>
                <a:lnTo>
                  <a:pt x="599394" y="577800"/>
                </a:lnTo>
                <a:cubicBezTo>
                  <a:pt x="599394" y="584245"/>
                  <a:pt x="593861" y="589770"/>
                  <a:pt x="586945" y="589770"/>
                </a:cubicBezTo>
                <a:lnTo>
                  <a:pt x="12449" y="589770"/>
                </a:lnTo>
                <a:cubicBezTo>
                  <a:pt x="5533" y="589770"/>
                  <a:pt x="0" y="584245"/>
                  <a:pt x="0" y="577800"/>
                </a:cubicBezTo>
                <a:lnTo>
                  <a:pt x="0" y="97144"/>
                </a:lnTo>
                <a:cubicBezTo>
                  <a:pt x="0" y="90238"/>
                  <a:pt x="5533" y="84713"/>
                  <a:pt x="12449" y="84713"/>
                </a:cubicBezTo>
                <a:lnTo>
                  <a:pt x="80227" y="84713"/>
                </a:lnTo>
                <a:lnTo>
                  <a:pt x="80227" y="12431"/>
                </a:lnTo>
                <a:cubicBezTo>
                  <a:pt x="80227" y="5525"/>
                  <a:pt x="85759" y="0"/>
                  <a:pt x="9267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4" name="weekly-calendar_59248"/>
          <p:cNvSpPr>
            <a:spLocks noChangeAspect="1"/>
          </p:cNvSpPr>
          <p:nvPr/>
        </p:nvSpPr>
        <p:spPr bwMode="auto">
          <a:xfrm>
            <a:off x="7957638" y="3424605"/>
            <a:ext cx="646070" cy="635696"/>
          </a:xfrm>
          <a:custGeom>
            <a:avLst/>
            <a:gdLst>
              <a:gd name="connsiteX0" fmla="*/ 396980 w 599394"/>
              <a:gd name="connsiteY0" fmla="*/ 411566 h 589770"/>
              <a:gd name="connsiteX1" fmla="*/ 485009 w 599394"/>
              <a:gd name="connsiteY1" fmla="*/ 411566 h 589770"/>
              <a:gd name="connsiteX2" fmla="*/ 485009 w 599394"/>
              <a:gd name="connsiteY2" fmla="*/ 499521 h 589770"/>
              <a:gd name="connsiteX3" fmla="*/ 396980 w 599394"/>
              <a:gd name="connsiteY3" fmla="*/ 499521 h 589770"/>
              <a:gd name="connsiteX4" fmla="*/ 255424 w 599394"/>
              <a:gd name="connsiteY4" fmla="*/ 411566 h 589770"/>
              <a:gd name="connsiteX5" fmla="*/ 343453 w 599394"/>
              <a:gd name="connsiteY5" fmla="*/ 411566 h 589770"/>
              <a:gd name="connsiteX6" fmla="*/ 343453 w 599394"/>
              <a:gd name="connsiteY6" fmla="*/ 499521 h 589770"/>
              <a:gd name="connsiteX7" fmla="*/ 255424 w 599394"/>
              <a:gd name="connsiteY7" fmla="*/ 499521 h 589770"/>
              <a:gd name="connsiteX8" fmla="*/ 114311 w 599394"/>
              <a:gd name="connsiteY8" fmla="*/ 411566 h 589770"/>
              <a:gd name="connsiteX9" fmla="*/ 202414 w 599394"/>
              <a:gd name="connsiteY9" fmla="*/ 411566 h 589770"/>
              <a:gd name="connsiteX10" fmla="*/ 202414 w 599394"/>
              <a:gd name="connsiteY10" fmla="*/ 499521 h 589770"/>
              <a:gd name="connsiteX11" fmla="*/ 114311 w 599394"/>
              <a:gd name="connsiteY11" fmla="*/ 499521 h 589770"/>
              <a:gd name="connsiteX12" fmla="*/ 396980 w 599394"/>
              <a:gd name="connsiteY12" fmla="*/ 289110 h 589770"/>
              <a:gd name="connsiteX13" fmla="*/ 485009 w 599394"/>
              <a:gd name="connsiteY13" fmla="*/ 289110 h 589770"/>
              <a:gd name="connsiteX14" fmla="*/ 485009 w 599394"/>
              <a:gd name="connsiteY14" fmla="*/ 377065 h 589770"/>
              <a:gd name="connsiteX15" fmla="*/ 396980 w 599394"/>
              <a:gd name="connsiteY15" fmla="*/ 377065 h 589770"/>
              <a:gd name="connsiteX16" fmla="*/ 255424 w 599394"/>
              <a:gd name="connsiteY16" fmla="*/ 289110 h 589770"/>
              <a:gd name="connsiteX17" fmla="*/ 343453 w 599394"/>
              <a:gd name="connsiteY17" fmla="*/ 289110 h 589770"/>
              <a:gd name="connsiteX18" fmla="*/ 343453 w 599394"/>
              <a:gd name="connsiteY18" fmla="*/ 377065 h 589770"/>
              <a:gd name="connsiteX19" fmla="*/ 255424 w 599394"/>
              <a:gd name="connsiteY19" fmla="*/ 377065 h 589770"/>
              <a:gd name="connsiteX20" fmla="*/ 114311 w 599394"/>
              <a:gd name="connsiteY20" fmla="*/ 289110 h 589770"/>
              <a:gd name="connsiteX21" fmla="*/ 202414 w 599394"/>
              <a:gd name="connsiteY21" fmla="*/ 289110 h 589770"/>
              <a:gd name="connsiteX22" fmla="*/ 202414 w 599394"/>
              <a:gd name="connsiteY22" fmla="*/ 377065 h 589770"/>
              <a:gd name="connsiteX23" fmla="*/ 114311 w 599394"/>
              <a:gd name="connsiteY23" fmla="*/ 377065 h 589770"/>
              <a:gd name="connsiteX24" fmla="*/ 73311 w 599394"/>
              <a:gd name="connsiteY24" fmla="*/ 262427 h 589770"/>
              <a:gd name="connsiteX25" fmla="*/ 64089 w 599394"/>
              <a:gd name="connsiteY25" fmla="*/ 271635 h 589770"/>
              <a:gd name="connsiteX26" fmla="*/ 64089 w 599394"/>
              <a:gd name="connsiteY26" fmla="*/ 517027 h 589770"/>
              <a:gd name="connsiteX27" fmla="*/ 73311 w 599394"/>
              <a:gd name="connsiteY27" fmla="*/ 526235 h 589770"/>
              <a:gd name="connsiteX28" fmla="*/ 526083 w 599394"/>
              <a:gd name="connsiteY28" fmla="*/ 526235 h 589770"/>
              <a:gd name="connsiteX29" fmla="*/ 535305 w 599394"/>
              <a:gd name="connsiteY29" fmla="*/ 517027 h 589770"/>
              <a:gd name="connsiteX30" fmla="*/ 535305 w 599394"/>
              <a:gd name="connsiteY30" fmla="*/ 271635 h 589770"/>
              <a:gd name="connsiteX31" fmla="*/ 526083 w 599394"/>
              <a:gd name="connsiteY31" fmla="*/ 262427 h 589770"/>
              <a:gd name="connsiteX32" fmla="*/ 437558 w 599394"/>
              <a:gd name="connsiteY32" fmla="*/ 35911 h 589770"/>
              <a:gd name="connsiteX33" fmla="*/ 428336 w 599394"/>
              <a:gd name="connsiteY33" fmla="*/ 45119 h 589770"/>
              <a:gd name="connsiteX34" fmla="*/ 428336 w 599394"/>
              <a:gd name="connsiteY34" fmla="*/ 169887 h 589770"/>
              <a:gd name="connsiteX35" fmla="*/ 437558 w 599394"/>
              <a:gd name="connsiteY35" fmla="*/ 179095 h 589770"/>
              <a:gd name="connsiteX36" fmla="*/ 473982 w 599394"/>
              <a:gd name="connsiteY36" fmla="*/ 179095 h 589770"/>
              <a:gd name="connsiteX37" fmla="*/ 483204 w 599394"/>
              <a:gd name="connsiteY37" fmla="*/ 169887 h 589770"/>
              <a:gd name="connsiteX38" fmla="*/ 483204 w 599394"/>
              <a:gd name="connsiteY38" fmla="*/ 45119 h 589770"/>
              <a:gd name="connsiteX39" fmla="*/ 473982 w 599394"/>
              <a:gd name="connsiteY39" fmla="*/ 35911 h 589770"/>
              <a:gd name="connsiteX40" fmla="*/ 125412 w 599394"/>
              <a:gd name="connsiteY40" fmla="*/ 35911 h 589770"/>
              <a:gd name="connsiteX41" fmla="*/ 116190 w 599394"/>
              <a:gd name="connsiteY41" fmla="*/ 45119 h 589770"/>
              <a:gd name="connsiteX42" fmla="*/ 116190 w 599394"/>
              <a:gd name="connsiteY42" fmla="*/ 169887 h 589770"/>
              <a:gd name="connsiteX43" fmla="*/ 125412 w 599394"/>
              <a:gd name="connsiteY43" fmla="*/ 179095 h 589770"/>
              <a:gd name="connsiteX44" fmla="*/ 161836 w 599394"/>
              <a:gd name="connsiteY44" fmla="*/ 179095 h 589770"/>
              <a:gd name="connsiteX45" fmla="*/ 171058 w 599394"/>
              <a:gd name="connsiteY45" fmla="*/ 169887 h 589770"/>
              <a:gd name="connsiteX46" fmla="*/ 171058 w 599394"/>
              <a:gd name="connsiteY46" fmla="*/ 45119 h 589770"/>
              <a:gd name="connsiteX47" fmla="*/ 161836 w 599394"/>
              <a:gd name="connsiteY47" fmla="*/ 35911 h 589770"/>
              <a:gd name="connsiteX48" fmla="*/ 92676 w 599394"/>
              <a:gd name="connsiteY48" fmla="*/ 0 h 589770"/>
              <a:gd name="connsiteX49" fmla="*/ 194573 w 599394"/>
              <a:gd name="connsiteY49" fmla="*/ 0 h 589770"/>
              <a:gd name="connsiteX50" fmla="*/ 207021 w 599394"/>
              <a:gd name="connsiteY50" fmla="*/ 12431 h 589770"/>
              <a:gd name="connsiteX51" fmla="*/ 207021 w 599394"/>
              <a:gd name="connsiteY51" fmla="*/ 84713 h 589770"/>
              <a:gd name="connsiteX52" fmla="*/ 392373 w 599394"/>
              <a:gd name="connsiteY52" fmla="*/ 84713 h 589770"/>
              <a:gd name="connsiteX53" fmla="*/ 392373 w 599394"/>
              <a:gd name="connsiteY53" fmla="*/ 12431 h 589770"/>
              <a:gd name="connsiteX54" fmla="*/ 404360 w 599394"/>
              <a:gd name="connsiteY54" fmla="*/ 0 h 589770"/>
              <a:gd name="connsiteX55" fmla="*/ 506718 w 599394"/>
              <a:gd name="connsiteY55" fmla="*/ 0 h 589770"/>
              <a:gd name="connsiteX56" fmla="*/ 519167 w 599394"/>
              <a:gd name="connsiteY56" fmla="*/ 12431 h 589770"/>
              <a:gd name="connsiteX57" fmla="*/ 519167 w 599394"/>
              <a:gd name="connsiteY57" fmla="*/ 84713 h 589770"/>
              <a:gd name="connsiteX58" fmla="*/ 586945 w 599394"/>
              <a:gd name="connsiteY58" fmla="*/ 84713 h 589770"/>
              <a:gd name="connsiteX59" fmla="*/ 599394 w 599394"/>
              <a:gd name="connsiteY59" fmla="*/ 97144 h 589770"/>
              <a:gd name="connsiteX60" fmla="*/ 599394 w 599394"/>
              <a:gd name="connsiteY60" fmla="*/ 577800 h 589770"/>
              <a:gd name="connsiteX61" fmla="*/ 586945 w 599394"/>
              <a:gd name="connsiteY61" fmla="*/ 589770 h 589770"/>
              <a:gd name="connsiteX62" fmla="*/ 12449 w 599394"/>
              <a:gd name="connsiteY62" fmla="*/ 589770 h 589770"/>
              <a:gd name="connsiteX63" fmla="*/ 0 w 599394"/>
              <a:gd name="connsiteY63" fmla="*/ 577800 h 589770"/>
              <a:gd name="connsiteX64" fmla="*/ 0 w 599394"/>
              <a:gd name="connsiteY64" fmla="*/ 97144 h 589770"/>
              <a:gd name="connsiteX65" fmla="*/ 12449 w 599394"/>
              <a:gd name="connsiteY65" fmla="*/ 84713 h 589770"/>
              <a:gd name="connsiteX66" fmla="*/ 80227 w 599394"/>
              <a:gd name="connsiteY66" fmla="*/ 84713 h 589770"/>
              <a:gd name="connsiteX67" fmla="*/ 80227 w 599394"/>
              <a:gd name="connsiteY67" fmla="*/ 12431 h 589770"/>
              <a:gd name="connsiteX68" fmla="*/ 92676 w 599394"/>
              <a:gd name="connsiteY68" fmla="*/ 0 h 589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99394" h="589770">
                <a:moveTo>
                  <a:pt x="396980" y="411566"/>
                </a:moveTo>
                <a:lnTo>
                  <a:pt x="485009" y="411566"/>
                </a:lnTo>
                <a:lnTo>
                  <a:pt x="485009" y="499521"/>
                </a:lnTo>
                <a:lnTo>
                  <a:pt x="396980" y="499521"/>
                </a:lnTo>
                <a:close/>
                <a:moveTo>
                  <a:pt x="255424" y="411566"/>
                </a:moveTo>
                <a:lnTo>
                  <a:pt x="343453" y="411566"/>
                </a:lnTo>
                <a:lnTo>
                  <a:pt x="343453" y="499521"/>
                </a:lnTo>
                <a:lnTo>
                  <a:pt x="255424" y="499521"/>
                </a:lnTo>
                <a:close/>
                <a:moveTo>
                  <a:pt x="114311" y="411566"/>
                </a:moveTo>
                <a:lnTo>
                  <a:pt x="202414" y="411566"/>
                </a:lnTo>
                <a:lnTo>
                  <a:pt x="202414" y="499521"/>
                </a:lnTo>
                <a:lnTo>
                  <a:pt x="114311" y="499521"/>
                </a:lnTo>
                <a:close/>
                <a:moveTo>
                  <a:pt x="396980" y="289110"/>
                </a:moveTo>
                <a:lnTo>
                  <a:pt x="485009" y="289110"/>
                </a:lnTo>
                <a:lnTo>
                  <a:pt x="485009" y="377065"/>
                </a:lnTo>
                <a:lnTo>
                  <a:pt x="396980" y="377065"/>
                </a:lnTo>
                <a:close/>
                <a:moveTo>
                  <a:pt x="255424" y="289110"/>
                </a:moveTo>
                <a:lnTo>
                  <a:pt x="343453" y="289110"/>
                </a:lnTo>
                <a:lnTo>
                  <a:pt x="343453" y="377065"/>
                </a:lnTo>
                <a:lnTo>
                  <a:pt x="255424" y="377065"/>
                </a:lnTo>
                <a:close/>
                <a:moveTo>
                  <a:pt x="114311" y="289110"/>
                </a:moveTo>
                <a:lnTo>
                  <a:pt x="202414" y="289110"/>
                </a:lnTo>
                <a:lnTo>
                  <a:pt x="202414" y="377065"/>
                </a:lnTo>
                <a:lnTo>
                  <a:pt x="114311" y="377065"/>
                </a:lnTo>
                <a:close/>
                <a:moveTo>
                  <a:pt x="73311" y="262427"/>
                </a:moveTo>
                <a:cubicBezTo>
                  <a:pt x="68239" y="262427"/>
                  <a:pt x="64089" y="266570"/>
                  <a:pt x="64089" y="271635"/>
                </a:cubicBezTo>
                <a:lnTo>
                  <a:pt x="64089" y="517027"/>
                </a:lnTo>
                <a:cubicBezTo>
                  <a:pt x="64089" y="522091"/>
                  <a:pt x="68239" y="526235"/>
                  <a:pt x="73311" y="526235"/>
                </a:cubicBezTo>
                <a:lnTo>
                  <a:pt x="526083" y="526235"/>
                </a:lnTo>
                <a:cubicBezTo>
                  <a:pt x="531155" y="526235"/>
                  <a:pt x="535305" y="522091"/>
                  <a:pt x="535305" y="517027"/>
                </a:cubicBezTo>
                <a:lnTo>
                  <a:pt x="535305" y="271635"/>
                </a:lnTo>
                <a:cubicBezTo>
                  <a:pt x="535305" y="266570"/>
                  <a:pt x="531155" y="262427"/>
                  <a:pt x="526083" y="262427"/>
                </a:cubicBezTo>
                <a:close/>
                <a:moveTo>
                  <a:pt x="437558" y="35911"/>
                </a:moveTo>
                <a:cubicBezTo>
                  <a:pt x="432486" y="35911"/>
                  <a:pt x="428336" y="40055"/>
                  <a:pt x="428336" y="45119"/>
                </a:cubicBezTo>
                <a:lnTo>
                  <a:pt x="428336" y="169887"/>
                </a:lnTo>
                <a:cubicBezTo>
                  <a:pt x="428336" y="174951"/>
                  <a:pt x="432486" y="179095"/>
                  <a:pt x="437558" y="179095"/>
                </a:cubicBezTo>
                <a:lnTo>
                  <a:pt x="473982" y="179095"/>
                </a:lnTo>
                <a:cubicBezTo>
                  <a:pt x="479054" y="179095"/>
                  <a:pt x="483204" y="174951"/>
                  <a:pt x="483204" y="169887"/>
                </a:cubicBezTo>
                <a:lnTo>
                  <a:pt x="483204" y="45119"/>
                </a:lnTo>
                <a:cubicBezTo>
                  <a:pt x="483204" y="40055"/>
                  <a:pt x="479054" y="35911"/>
                  <a:pt x="473982" y="35911"/>
                </a:cubicBezTo>
                <a:close/>
                <a:moveTo>
                  <a:pt x="125412" y="35911"/>
                </a:moveTo>
                <a:cubicBezTo>
                  <a:pt x="120340" y="35911"/>
                  <a:pt x="116190" y="40055"/>
                  <a:pt x="116190" y="45119"/>
                </a:cubicBezTo>
                <a:lnTo>
                  <a:pt x="116190" y="169887"/>
                </a:lnTo>
                <a:cubicBezTo>
                  <a:pt x="116190" y="174951"/>
                  <a:pt x="120340" y="179095"/>
                  <a:pt x="125412" y="179095"/>
                </a:cubicBezTo>
                <a:lnTo>
                  <a:pt x="161836" y="179095"/>
                </a:lnTo>
                <a:cubicBezTo>
                  <a:pt x="166908" y="179095"/>
                  <a:pt x="171058" y="174951"/>
                  <a:pt x="171058" y="169887"/>
                </a:cubicBezTo>
                <a:lnTo>
                  <a:pt x="171058" y="45119"/>
                </a:lnTo>
                <a:cubicBezTo>
                  <a:pt x="171058" y="40055"/>
                  <a:pt x="166908" y="35911"/>
                  <a:pt x="161836" y="35911"/>
                </a:cubicBezTo>
                <a:close/>
                <a:moveTo>
                  <a:pt x="92676" y="0"/>
                </a:moveTo>
                <a:lnTo>
                  <a:pt x="194573" y="0"/>
                </a:lnTo>
                <a:cubicBezTo>
                  <a:pt x="201489" y="0"/>
                  <a:pt x="207021" y="5525"/>
                  <a:pt x="207021" y="12431"/>
                </a:cubicBezTo>
                <a:lnTo>
                  <a:pt x="207021" y="84713"/>
                </a:lnTo>
                <a:lnTo>
                  <a:pt x="392373" y="84713"/>
                </a:lnTo>
                <a:lnTo>
                  <a:pt x="392373" y="12431"/>
                </a:lnTo>
                <a:cubicBezTo>
                  <a:pt x="392373" y="5525"/>
                  <a:pt x="397905" y="0"/>
                  <a:pt x="404360" y="0"/>
                </a:cubicBezTo>
                <a:lnTo>
                  <a:pt x="506718" y="0"/>
                </a:lnTo>
                <a:cubicBezTo>
                  <a:pt x="513635" y="0"/>
                  <a:pt x="519167" y="5525"/>
                  <a:pt x="519167" y="12431"/>
                </a:cubicBezTo>
                <a:lnTo>
                  <a:pt x="519167" y="84713"/>
                </a:lnTo>
                <a:lnTo>
                  <a:pt x="586945" y="84713"/>
                </a:lnTo>
                <a:cubicBezTo>
                  <a:pt x="593861" y="84713"/>
                  <a:pt x="599394" y="90238"/>
                  <a:pt x="599394" y="97144"/>
                </a:cubicBezTo>
                <a:lnTo>
                  <a:pt x="599394" y="577800"/>
                </a:lnTo>
                <a:cubicBezTo>
                  <a:pt x="599394" y="584245"/>
                  <a:pt x="593861" y="589770"/>
                  <a:pt x="586945" y="589770"/>
                </a:cubicBezTo>
                <a:lnTo>
                  <a:pt x="12449" y="589770"/>
                </a:lnTo>
                <a:cubicBezTo>
                  <a:pt x="5533" y="589770"/>
                  <a:pt x="0" y="584245"/>
                  <a:pt x="0" y="577800"/>
                </a:cubicBezTo>
                <a:lnTo>
                  <a:pt x="0" y="97144"/>
                </a:lnTo>
                <a:cubicBezTo>
                  <a:pt x="0" y="90238"/>
                  <a:pt x="5533" y="84713"/>
                  <a:pt x="12449" y="84713"/>
                </a:cubicBezTo>
                <a:lnTo>
                  <a:pt x="80227" y="84713"/>
                </a:lnTo>
                <a:lnTo>
                  <a:pt x="80227" y="12431"/>
                </a:lnTo>
                <a:cubicBezTo>
                  <a:pt x="80227" y="5525"/>
                  <a:pt x="85759" y="0"/>
                  <a:pt x="9267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804800" y="2108924"/>
            <a:ext cx="1724118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</a:t>
            </a:r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8930567" y="4731814"/>
            <a:ext cx="1724118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</a:t>
            </a:r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130806" y="3387399"/>
            <a:ext cx="1724118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</a:t>
            </a:r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29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30" name="椭圆 29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2" name="直接连接符 31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 rot="21097667">
              <a:off x="161557" y="415384"/>
              <a:ext cx="70083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01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组合 37"/>
          <p:cNvGrpSpPr/>
          <p:nvPr/>
        </p:nvGrpSpPr>
        <p:grpSpPr>
          <a:xfrm>
            <a:off x="1156055" y="1899478"/>
            <a:ext cx="9911996" cy="2776895"/>
            <a:chOff x="1203679" y="1972502"/>
            <a:chExt cx="7025921" cy="2776895"/>
          </a:xfrm>
        </p:grpSpPr>
        <p:sp>
          <p:nvSpPr>
            <p:cNvPr id="39" name="Freeform: Shape 30"/>
            <p:cNvSpPr/>
            <p:nvPr/>
          </p:nvSpPr>
          <p:spPr bwMode="auto">
            <a:xfrm>
              <a:off x="1355832" y="2832271"/>
              <a:ext cx="1693529" cy="1913036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sz="2135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0" name="Freeform: Shape 31"/>
            <p:cNvSpPr/>
            <p:nvPr/>
          </p:nvSpPr>
          <p:spPr bwMode="auto">
            <a:xfrm>
              <a:off x="2361450" y="3094689"/>
              <a:ext cx="1693529" cy="165061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sz="2135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1" name="Freeform: Shape 32"/>
            <p:cNvSpPr/>
            <p:nvPr/>
          </p:nvSpPr>
          <p:spPr bwMode="auto">
            <a:xfrm>
              <a:off x="3367068" y="2182474"/>
              <a:ext cx="1693529" cy="2562833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sz="2135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2" name="Freeform: Shape 33"/>
            <p:cNvSpPr/>
            <p:nvPr/>
          </p:nvSpPr>
          <p:spPr bwMode="auto">
            <a:xfrm>
              <a:off x="4372685" y="3619525"/>
              <a:ext cx="1693529" cy="1125782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sz="2135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3" name="Freeform: Shape 34"/>
            <p:cNvSpPr/>
            <p:nvPr/>
          </p:nvSpPr>
          <p:spPr bwMode="auto">
            <a:xfrm>
              <a:off x="5378303" y="2569852"/>
              <a:ext cx="1693529" cy="2175454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sz="2135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4" name="Freeform: Shape 35"/>
            <p:cNvSpPr/>
            <p:nvPr/>
          </p:nvSpPr>
          <p:spPr bwMode="auto">
            <a:xfrm>
              <a:off x="6383921" y="3282130"/>
              <a:ext cx="1693529" cy="1463176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noAutofit/>
            </a:bodyPr>
            <a:lstStyle/>
            <a:p>
              <a:pPr algn="ctr"/>
              <a:endParaRPr sz="2135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cxnSp>
          <p:nvCxnSpPr>
            <p:cNvPr id="45" name="Straight Connector 36"/>
            <p:cNvCxnSpPr/>
            <p:nvPr/>
          </p:nvCxnSpPr>
          <p:spPr>
            <a:xfrm>
              <a:off x="1203679" y="4747754"/>
              <a:ext cx="7025921" cy="1643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9"/>
            <p:cNvSpPr txBox="1"/>
            <p:nvPr/>
          </p:nvSpPr>
          <p:spPr>
            <a:xfrm>
              <a:off x="1900153" y="2593008"/>
              <a:ext cx="604886" cy="262728"/>
            </a:xfrm>
            <a:prstGeom prst="rect">
              <a:avLst/>
            </a:prstGeom>
            <a:noFill/>
          </p:spPr>
          <p:txBody>
            <a:bodyPr wrap="none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sz="1335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70%</a:t>
              </a:r>
              <a:endParaRPr lang="en-US" sz="1335" b="1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7" name="TextBox 50"/>
            <p:cNvSpPr txBox="1"/>
            <p:nvPr/>
          </p:nvSpPr>
          <p:spPr>
            <a:xfrm>
              <a:off x="2905868" y="2874582"/>
              <a:ext cx="604886" cy="262728"/>
            </a:xfrm>
            <a:prstGeom prst="rect">
              <a:avLst/>
            </a:prstGeom>
            <a:noFill/>
          </p:spPr>
          <p:txBody>
            <a:bodyPr wrap="none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sz="1335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60%</a:t>
              </a:r>
              <a:endParaRPr lang="en-US" sz="1335" b="1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8" name="TextBox 51"/>
            <p:cNvSpPr txBox="1"/>
            <p:nvPr/>
          </p:nvSpPr>
          <p:spPr>
            <a:xfrm>
              <a:off x="3908535" y="1972502"/>
              <a:ext cx="604886" cy="262728"/>
            </a:xfrm>
            <a:prstGeom prst="rect">
              <a:avLst/>
            </a:prstGeom>
            <a:noFill/>
          </p:spPr>
          <p:txBody>
            <a:bodyPr wrap="none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sz="1335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90%</a:t>
              </a:r>
              <a:endParaRPr lang="en-US" sz="1335" b="1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9" name="TextBox 52"/>
            <p:cNvSpPr txBox="1"/>
            <p:nvPr/>
          </p:nvSpPr>
          <p:spPr>
            <a:xfrm>
              <a:off x="4918777" y="3407319"/>
              <a:ext cx="604886" cy="262728"/>
            </a:xfrm>
            <a:prstGeom prst="rect">
              <a:avLst/>
            </a:prstGeom>
            <a:noFill/>
          </p:spPr>
          <p:txBody>
            <a:bodyPr wrap="none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sz="1335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45%</a:t>
              </a:r>
              <a:endParaRPr lang="en-US" sz="1335" b="1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6" name="TextBox 53"/>
            <p:cNvSpPr txBox="1"/>
            <p:nvPr/>
          </p:nvSpPr>
          <p:spPr>
            <a:xfrm>
              <a:off x="5925628" y="2395734"/>
              <a:ext cx="604886" cy="262728"/>
            </a:xfrm>
            <a:prstGeom prst="rect">
              <a:avLst/>
            </a:prstGeom>
            <a:noFill/>
          </p:spPr>
          <p:txBody>
            <a:bodyPr wrap="none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sz="1335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80%</a:t>
              </a:r>
              <a:endParaRPr lang="en-US" sz="1335" b="1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7" name="TextBox 54"/>
            <p:cNvSpPr txBox="1"/>
            <p:nvPr/>
          </p:nvSpPr>
          <p:spPr>
            <a:xfrm>
              <a:off x="6934739" y="3056220"/>
              <a:ext cx="604886" cy="262728"/>
            </a:xfrm>
            <a:prstGeom prst="rect">
              <a:avLst/>
            </a:prstGeom>
            <a:noFill/>
          </p:spPr>
          <p:txBody>
            <a:bodyPr wrap="none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sz="1335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50%</a:t>
              </a:r>
              <a:endParaRPr lang="en-US" sz="1335" b="1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88" name="矩形 87"/>
          <p:cNvSpPr/>
          <p:nvPr/>
        </p:nvSpPr>
        <p:spPr>
          <a:xfrm>
            <a:off x="1927836" y="4745955"/>
            <a:ext cx="1274931" cy="366382"/>
          </a:xfrm>
          <a:prstGeom prst="rect">
            <a:avLst/>
          </a:prstGeom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3346537" y="4745955"/>
            <a:ext cx="1274931" cy="366382"/>
          </a:xfrm>
          <a:prstGeom prst="rect">
            <a:avLst/>
          </a:prstGeom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4765240" y="4745955"/>
            <a:ext cx="1274931" cy="366382"/>
          </a:xfrm>
          <a:prstGeom prst="rect">
            <a:avLst/>
          </a:prstGeom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6183941" y="4745955"/>
            <a:ext cx="1274931" cy="366382"/>
          </a:xfrm>
          <a:prstGeom prst="rect">
            <a:avLst/>
          </a:prstGeom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7602640" y="4745955"/>
            <a:ext cx="1274931" cy="366382"/>
          </a:xfrm>
          <a:prstGeom prst="rect">
            <a:avLst/>
          </a:prstGeom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3" name="矩形 92"/>
          <p:cNvSpPr/>
          <p:nvPr/>
        </p:nvSpPr>
        <p:spPr>
          <a:xfrm>
            <a:off x="9021337" y="4745955"/>
            <a:ext cx="1274931" cy="366382"/>
          </a:xfrm>
          <a:prstGeom prst="rect">
            <a:avLst/>
          </a:prstGeom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文字添加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1133799" y="5214724"/>
            <a:ext cx="9934252" cy="764540"/>
          </a:xfrm>
          <a:prstGeom prst="rect">
            <a:avLst/>
          </a:prstGeom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6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US" sz="1465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23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24" name="椭圆 23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5" name="直接连接符 24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 rot="21097667">
              <a:off x="161557" y="415384"/>
              <a:ext cx="70083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01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90" grpId="0"/>
      <p:bldP spid="91" grpId="0"/>
      <p:bldP spid="92" grpId="0"/>
      <p:bldP spid="93" grpId="0"/>
      <p:bldP spid="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4"/>
          <p:cNvSpPr txBox="1"/>
          <p:nvPr/>
        </p:nvSpPr>
        <p:spPr>
          <a:xfrm>
            <a:off x="1931336" y="93141"/>
            <a:ext cx="923330" cy="4305134"/>
          </a:xfrm>
          <a:prstGeom prst="rect">
            <a:avLst/>
          </a:prstGeom>
          <a:noFill/>
        </p:spPr>
        <p:txBody>
          <a:bodyPr vert="eaVert" wrap="square" lIns="91440" tIns="45720" rIns="91440" bIns="45720" rtlCol="0">
            <a:spAutoFit/>
          </a:bodyPr>
          <a:lstStyle/>
          <a:p>
            <a:r>
              <a:rPr lang="en-US" altLang="zh-CN" sz="48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PART TWO</a:t>
            </a:r>
            <a:endParaRPr lang="en-US" altLang="zh-CN" sz="48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2789487" y="0"/>
            <a:ext cx="0" cy="685800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1030880" y="2579508"/>
            <a:ext cx="3517214" cy="3517214"/>
          </a:xfrm>
          <a:prstGeom prst="ellipse">
            <a:avLst/>
          </a:prstGeom>
          <a:solidFill>
            <a:srgbClr val="E9E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 bwMode="auto">
          <a:xfrm flipH="1">
            <a:off x="2117799" y="5324810"/>
            <a:ext cx="7518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4"/>
          <p:cNvSpPr txBox="1"/>
          <p:nvPr/>
        </p:nvSpPr>
        <p:spPr>
          <a:xfrm>
            <a:off x="1981440" y="3273808"/>
            <a:ext cx="2458214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输入你的标题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" name="文本框 14"/>
          <p:cNvSpPr txBox="1"/>
          <p:nvPr/>
        </p:nvSpPr>
        <p:spPr>
          <a:xfrm>
            <a:off x="1981439" y="3960500"/>
            <a:ext cx="5231765" cy="12014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p>
            <a:pPr fontAlgn="auto">
              <a:lnSpc>
                <a:spcPct val="170000"/>
              </a:lnSpc>
            </a:pPr>
            <a:r>
              <a:rPr lang="zh-CN" altLang="en-US" sz="1065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</a:t>
            </a:r>
            <a:r>
              <a:rPr lang="zh-CN" altLang="en-US" sz="1060" dirty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US" sz="1065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7"/>
          <p:cNvSpPr txBox="1"/>
          <p:nvPr/>
        </p:nvSpPr>
        <p:spPr>
          <a:xfrm>
            <a:off x="7725569" y="3086721"/>
            <a:ext cx="3860800" cy="602784"/>
          </a:xfrm>
          <a:prstGeom prst="rect">
            <a:avLst/>
          </a:prstGeom>
          <a:noFill/>
        </p:spPr>
        <p:txBody>
          <a:bodyPr lIns="91431" tIns="45715" rIns="91431" bIns="45715">
            <a:spAutoFit/>
          </a:bodyPr>
          <a:lstStyle/>
          <a:p>
            <a:pPr defTabSz="914400">
              <a:lnSpc>
                <a:spcPct val="130000"/>
              </a:lnSpc>
              <a:defRPr/>
            </a:pPr>
            <a:r>
              <a:rPr lang="zh-CN" altLang="en-US" sz="13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您的内容打在这里，或者通过复制您的内容，您的内容打在这里，或者通过复制您的内容，</a:t>
            </a:r>
            <a:endParaRPr lang="zh-CN" altLang="en-US" sz="13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" name="空心弧 4"/>
          <p:cNvSpPr/>
          <p:nvPr/>
        </p:nvSpPr>
        <p:spPr bwMode="auto">
          <a:xfrm rot="16200000">
            <a:off x="1140620" y="2366486"/>
            <a:ext cx="3376613" cy="3376613"/>
          </a:xfrm>
          <a:custGeom>
            <a:avLst/>
            <a:gdLst>
              <a:gd name="T0" fmla="*/ 954518 w 21600"/>
              <a:gd name="T1" fmla="*/ 2897635 h 21600"/>
              <a:gd name="T2" fmla="*/ 273724 w 21600"/>
              <a:gd name="T3" fmla="*/ 1688307 h 21600"/>
              <a:gd name="T4" fmla="*/ 1688306 w 21600"/>
              <a:gd name="T5" fmla="*/ 273725 h 21600"/>
              <a:gd name="T6" fmla="*/ 3102888 w 21600"/>
              <a:gd name="T7" fmla="*/ 1688307 h 21600"/>
              <a:gd name="T8" fmla="*/ 2421937 w 21600"/>
              <a:gd name="T9" fmla="*/ 2897635 h 21600"/>
              <a:gd name="T10" fmla="*/ 2563880 w 21600"/>
              <a:gd name="T11" fmla="*/ 3131653 h 21600"/>
              <a:gd name="T12" fmla="*/ 3376612 w 21600"/>
              <a:gd name="T13" fmla="*/ 1688307 h 21600"/>
              <a:gd name="T14" fmla="*/ 1688306 w 21600"/>
              <a:gd name="T15" fmla="*/ 0 h 21600"/>
              <a:gd name="T16" fmla="*/ 0 w 21600"/>
              <a:gd name="T17" fmla="*/ 1688307 h 21600"/>
              <a:gd name="T18" fmla="*/ 812575 w 21600"/>
              <a:gd name="T19" fmla="*/ 3131653 h 21600"/>
              <a:gd name="T20" fmla="*/ 954518 w 21600"/>
              <a:gd name="T21" fmla="*/ 2897635 h 2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1600"/>
              <a:gd name="T34" fmla="*/ 0 h 21600"/>
              <a:gd name="T35" fmla="*/ 21600 w 21600"/>
              <a:gd name="T36" fmla="*/ 18772 h 2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1600" h="21600">
                <a:moveTo>
                  <a:pt x="6106" y="18536"/>
                </a:moveTo>
                <a:cubicBezTo>
                  <a:pt x="3402" y="16896"/>
                  <a:pt x="1751" y="13962"/>
                  <a:pt x="1751" y="10800"/>
                </a:cubicBezTo>
                <a:cubicBezTo>
                  <a:pt x="1751" y="5802"/>
                  <a:pt x="5802" y="1751"/>
                  <a:pt x="10800" y="1751"/>
                </a:cubicBezTo>
                <a:cubicBezTo>
                  <a:pt x="15797" y="1751"/>
                  <a:pt x="19849" y="5802"/>
                  <a:pt x="19849" y="10800"/>
                </a:cubicBezTo>
                <a:cubicBezTo>
                  <a:pt x="19849" y="13962"/>
                  <a:pt x="18197" y="16896"/>
                  <a:pt x="15493" y="18536"/>
                </a:cubicBezTo>
                <a:lnTo>
                  <a:pt x="16401" y="20033"/>
                </a:lnTo>
                <a:cubicBezTo>
                  <a:pt x="19628" y="18075"/>
                  <a:pt x="21600" y="1457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4574"/>
                  <a:pt x="1971" y="18075"/>
                  <a:pt x="5198" y="20033"/>
                </a:cubicBezTo>
                <a:lnTo>
                  <a:pt x="6106" y="18536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anchor="ctr"/>
          <a:lstStyle/>
          <a:p>
            <a:endParaRPr lang="zh-CN" altLang="en-US" sz="1425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049575" y="3709510"/>
            <a:ext cx="17650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40404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添加内容</a:t>
            </a:r>
            <a:endParaRPr lang="zh-CN" altLang="en-US" sz="2800" b="1" dirty="0">
              <a:solidFill>
                <a:srgbClr val="404040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 bwMode="auto">
          <a:xfrm>
            <a:off x="7074695" y="2761722"/>
            <a:ext cx="2133600" cy="328231"/>
            <a:chOff x="7073484" y="2525740"/>
            <a:chExt cx="2134334" cy="327669"/>
          </a:xfrm>
        </p:grpSpPr>
        <p:sp>
          <p:nvSpPr>
            <p:cNvPr id="8" name="TextBox 138"/>
            <p:cNvSpPr txBox="1">
              <a:spLocks noChangeArrowheads="1"/>
            </p:cNvSpPr>
            <p:nvPr/>
          </p:nvSpPr>
          <p:spPr bwMode="auto">
            <a:xfrm>
              <a:off x="7433542" y="2525740"/>
              <a:ext cx="1774276" cy="327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1" tIns="0" rIns="91431" bIns="0">
              <a:spAutoFit/>
            </a:bodyPr>
            <a:lstStyle>
              <a:lvl1pPr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135" dirty="0">
                  <a:solidFill>
                    <a:srgbClr val="40404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宋体" panose="02010600030101010101" pitchFamily="2" charset="-122"/>
                </a:rPr>
                <a:t>添加标题</a:t>
              </a:r>
              <a:endParaRPr lang="zh-CN" altLang="en-US" sz="21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" name="矩形 22"/>
            <p:cNvSpPr>
              <a:spLocks noChangeArrowheads="1"/>
            </p:cNvSpPr>
            <p:nvPr/>
          </p:nvSpPr>
          <p:spPr bwMode="auto">
            <a:xfrm>
              <a:off x="7073484" y="2574698"/>
              <a:ext cx="360058" cy="230796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2400">
                <a:solidFill>
                  <a:srgbClr val="404040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0" name="TextBox 71"/>
          <p:cNvSpPr txBox="1"/>
          <p:nvPr/>
        </p:nvSpPr>
        <p:spPr>
          <a:xfrm>
            <a:off x="7725569" y="4133677"/>
            <a:ext cx="3860799" cy="602784"/>
          </a:xfrm>
          <a:prstGeom prst="rect">
            <a:avLst/>
          </a:prstGeom>
          <a:noFill/>
        </p:spPr>
        <p:txBody>
          <a:bodyPr wrap="square" lIns="91431" tIns="45715" rIns="91431" bIns="45715">
            <a:spAutoFit/>
          </a:bodyPr>
          <a:lstStyle/>
          <a:p>
            <a:pPr defTabSz="914400">
              <a:lnSpc>
                <a:spcPct val="130000"/>
              </a:lnSpc>
              <a:defRPr/>
            </a:pPr>
            <a:r>
              <a:rPr lang="zh-CN" altLang="en-US" sz="13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您的内容打在这里，或者通过复制您的内容，您的内容打在这里，或者通过复制您的内容，</a:t>
            </a:r>
            <a:endParaRPr lang="zh-CN" altLang="en-US" sz="13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 bwMode="auto">
          <a:xfrm>
            <a:off x="7074695" y="3779579"/>
            <a:ext cx="2133600" cy="328231"/>
            <a:chOff x="7073484" y="3543031"/>
            <a:chExt cx="2134334" cy="329151"/>
          </a:xfrm>
        </p:grpSpPr>
        <p:sp>
          <p:nvSpPr>
            <p:cNvPr id="12" name="TextBox 72"/>
            <p:cNvSpPr txBox="1">
              <a:spLocks noChangeArrowheads="1"/>
            </p:cNvSpPr>
            <p:nvPr/>
          </p:nvSpPr>
          <p:spPr bwMode="auto">
            <a:xfrm>
              <a:off x="7433542" y="3543031"/>
              <a:ext cx="1774276" cy="329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1" tIns="0" rIns="91431" bIns="0">
              <a:spAutoFit/>
            </a:bodyPr>
            <a:lstStyle>
              <a:lvl1pPr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135" dirty="0">
                  <a:solidFill>
                    <a:srgbClr val="40404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宋体" panose="02010600030101010101" pitchFamily="2" charset="-122"/>
                </a:rPr>
                <a:t>添加标题</a:t>
              </a:r>
              <a:endParaRPr lang="zh-CN" altLang="en-US" sz="21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" name="矩形 22"/>
            <p:cNvSpPr>
              <a:spLocks noChangeArrowheads="1"/>
            </p:cNvSpPr>
            <p:nvPr/>
          </p:nvSpPr>
          <p:spPr bwMode="auto">
            <a:xfrm>
              <a:off x="7073484" y="3605658"/>
              <a:ext cx="360058" cy="2307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2400">
                <a:solidFill>
                  <a:srgbClr val="404040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4" name="TextBox 74"/>
          <p:cNvSpPr txBox="1"/>
          <p:nvPr/>
        </p:nvSpPr>
        <p:spPr>
          <a:xfrm>
            <a:off x="7725569" y="5180633"/>
            <a:ext cx="3860800" cy="602784"/>
          </a:xfrm>
          <a:prstGeom prst="rect">
            <a:avLst/>
          </a:prstGeom>
          <a:noFill/>
        </p:spPr>
        <p:txBody>
          <a:bodyPr lIns="91431" tIns="45715" rIns="91431" bIns="45715">
            <a:spAutoFit/>
          </a:bodyPr>
          <a:lstStyle/>
          <a:p>
            <a:pPr defTabSz="914400">
              <a:lnSpc>
                <a:spcPct val="130000"/>
              </a:lnSpc>
              <a:defRPr/>
            </a:pPr>
            <a:r>
              <a:rPr lang="zh-CN" altLang="en-US" sz="1335" dirty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您的内容打在这里，或者通过复制您的内容，您的内容打在这里，或者通过复制您的内容，</a:t>
            </a:r>
            <a:endParaRPr lang="zh-CN" altLang="en-US" sz="1335" dirty="0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5" name="组合 14"/>
          <p:cNvGrpSpPr/>
          <p:nvPr/>
        </p:nvGrpSpPr>
        <p:grpSpPr bwMode="auto">
          <a:xfrm>
            <a:off x="7074695" y="4841615"/>
            <a:ext cx="2133600" cy="328231"/>
            <a:chOff x="7073484" y="4605008"/>
            <a:chExt cx="2134334" cy="329151"/>
          </a:xfrm>
        </p:grpSpPr>
        <p:sp>
          <p:nvSpPr>
            <p:cNvPr id="16" name="TextBox 75"/>
            <p:cNvSpPr txBox="1">
              <a:spLocks noChangeArrowheads="1"/>
            </p:cNvSpPr>
            <p:nvPr/>
          </p:nvSpPr>
          <p:spPr bwMode="auto">
            <a:xfrm>
              <a:off x="7433542" y="4605008"/>
              <a:ext cx="1774276" cy="329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1" tIns="0" rIns="91431" bIns="0">
              <a:spAutoFit/>
            </a:bodyPr>
            <a:lstStyle>
              <a:lvl1pPr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135" dirty="0">
                  <a:solidFill>
                    <a:srgbClr val="40404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宋体" panose="02010600030101010101" pitchFamily="2" charset="-122"/>
                </a:rPr>
                <a:t>添加标题</a:t>
              </a:r>
              <a:endParaRPr lang="zh-CN" altLang="en-US" sz="213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7" name="矩形 22"/>
            <p:cNvSpPr>
              <a:spLocks noChangeArrowheads="1"/>
            </p:cNvSpPr>
            <p:nvPr/>
          </p:nvSpPr>
          <p:spPr bwMode="auto">
            <a:xfrm>
              <a:off x="7073484" y="4667635"/>
              <a:ext cx="360058" cy="230796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913130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2400" dirty="0">
                <a:solidFill>
                  <a:srgbClr val="404040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 bwMode="auto">
          <a:xfrm>
            <a:off x="1643857" y="2850674"/>
            <a:ext cx="2406651" cy="2405063"/>
            <a:chOff x="1642796" y="2615022"/>
            <a:chExt cx="2407382" cy="2405286"/>
          </a:xfrm>
          <a:solidFill>
            <a:schemeClr val="accent1"/>
          </a:solidFill>
        </p:grpSpPr>
        <p:sp>
          <p:nvSpPr>
            <p:cNvPr id="19" name="空心弧 3"/>
            <p:cNvSpPr/>
            <p:nvPr/>
          </p:nvSpPr>
          <p:spPr bwMode="auto">
            <a:xfrm rot="-6297671">
              <a:off x="1643844" y="2613974"/>
              <a:ext cx="2405286" cy="2407382"/>
            </a:xfrm>
            <a:custGeom>
              <a:avLst/>
              <a:gdLst>
                <a:gd name="T0" fmla="*/ 294313 w 21600"/>
                <a:gd name="T1" fmla="*/ 859859 h 21600"/>
                <a:gd name="T2" fmla="*/ 1202532 w 21600"/>
                <a:gd name="T3" fmla="*/ 231822 h 21600"/>
                <a:gd name="T4" fmla="*/ 2110861 w 21600"/>
                <a:gd name="T5" fmla="*/ 859859 h 21600"/>
                <a:gd name="T6" fmla="*/ 2327448 w 21600"/>
                <a:gd name="T7" fmla="*/ 777830 h 21600"/>
                <a:gd name="T8" fmla="*/ 1202643 w 21600"/>
                <a:gd name="T9" fmla="*/ 0 h 21600"/>
                <a:gd name="T10" fmla="*/ 77726 w 21600"/>
                <a:gd name="T11" fmla="*/ 777830 h 21600"/>
                <a:gd name="T12" fmla="*/ 294313 w 21600"/>
                <a:gd name="T13" fmla="*/ 859859 h 216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600"/>
                <a:gd name="T22" fmla="*/ 0 h 21600"/>
                <a:gd name="T23" fmla="*/ 21600 w 21600"/>
                <a:gd name="T24" fmla="*/ 3969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2643" y="7715"/>
                  </a:moveTo>
                  <a:cubicBezTo>
                    <a:pt x="3926" y="4323"/>
                    <a:pt x="7173" y="2080"/>
                    <a:pt x="10799" y="2080"/>
                  </a:cubicBezTo>
                  <a:cubicBezTo>
                    <a:pt x="14426" y="2079"/>
                    <a:pt x="17673" y="4323"/>
                    <a:pt x="18956" y="7715"/>
                  </a:cubicBezTo>
                  <a:lnTo>
                    <a:pt x="20901" y="6979"/>
                  </a:lnTo>
                  <a:cubicBezTo>
                    <a:pt x="19313" y="2779"/>
                    <a:pt x="15290" y="0"/>
                    <a:pt x="10800" y="0"/>
                  </a:cubicBezTo>
                  <a:cubicBezTo>
                    <a:pt x="6309" y="-1"/>
                    <a:pt x="2286" y="2779"/>
                    <a:pt x="698" y="6979"/>
                  </a:cubicBezTo>
                  <a:lnTo>
                    <a:pt x="2643" y="77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endParaRPr lang="zh-CN" altLang="en-US" sz="1425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0" name="空心弧 3"/>
            <p:cNvSpPr/>
            <p:nvPr/>
          </p:nvSpPr>
          <p:spPr bwMode="auto">
            <a:xfrm rot="7872149">
              <a:off x="1643844" y="2613974"/>
              <a:ext cx="2405286" cy="2407382"/>
            </a:xfrm>
            <a:custGeom>
              <a:avLst/>
              <a:gdLst>
                <a:gd name="T0" fmla="*/ 294313 w 21600"/>
                <a:gd name="T1" fmla="*/ 859859 h 21600"/>
                <a:gd name="T2" fmla="*/ 1202532 w 21600"/>
                <a:gd name="T3" fmla="*/ 231822 h 21600"/>
                <a:gd name="T4" fmla="*/ 2110861 w 21600"/>
                <a:gd name="T5" fmla="*/ 859859 h 21600"/>
                <a:gd name="T6" fmla="*/ 2327448 w 21600"/>
                <a:gd name="T7" fmla="*/ 777830 h 21600"/>
                <a:gd name="T8" fmla="*/ 1202643 w 21600"/>
                <a:gd name="T9" fmla="*/ 0 h 21600"/>
                <a:gd name="T10" fmla="*/ 77726 w 21600"/>
                <a:gd name="T11" fmla="*/ 777830 h 21600"/>
                <a:gd name="T12" fmla="*/ 294313 w 21600"/>
                <a:gd name="T13" fmla="*/ 859859 h 216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600"/>
                <a:gd name="T22" fmla="*/ 0 h 21600"/>
                <a:gd name="T23" fmla="*/ 21600 w 21600"/>
                <a:gd name="T24" fmla="*/ 3969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2643" y="7715"/>
                  </a:moveTo>
                  <a:cubicBezTo>
                    <a:pt x="3926" y="4323"/>
                    <a:pt x="7173" y="2080"/>
                    <a:pt x="10799" y="2080"/>
                  </a:cubicBezTo>
                  <a:cubicBezTo>
                    <a:pt x="14426" y="2079"/>
                    <a:pt x="17673" y="4323"/>
                    <a:pt x="18956" y="7715"/>
                  </a:cubicBezTo>
                  <a:lnTo>
                    <a:pt x="20901" y="6979"/>
                  </a:lnTo>
                  <a:cubicBezTo>
                    <a:pt x="19313" y="2779"/>
                    <a:pt x="15290" y="0"/>
                    <a:pt x="10800" y="0"/>
                  </a:cubicBezTo>
                  <a:cubicBezTo>
                    <a:pt x="6309" y="-1"/>
                    <a:pt x="2286" y="2779"/>
                    <a:pt x="698" y="6979"/>
                  </a:cubicBezTo>
                  <a:lnTo>
                    <a:pt x="2643" y="77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endParaRPr lang="zh-CN" altLang="en-US" sz="1425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 bwMode="auto">
          <a:xfrm>
            <a:off x="4013995" y="2901474"/>
            <a:ext cx="3060700" cy="2353785"/>
            <a:chOff x="4013318" y="2665635"/>
            <a:chExt cx="3060168" cy="2353421"/>
          </a:xfrm>
        </p:grpSpPr>
        <p:cxnSp>
          <p:nvCxnSpPr>
            <p:cNvPr id="22" name="直接连接符 21"/>
            <p:cNvCxnSpPr/>
            <p:nvPr/>
          </p:nvCxnSpPr>
          <p:spPr>
            <a:xfrm flipH="1">
              <a:off x="4151407" y="2665635"/>
              <a:ext cx="2922079" cy="241263"/>
            </a:xfrm>
            <a:prstGeom prst="line">
              <a:avLst/>
            </a:prstGeom>
            <a:ln>
              <a:solidFill>
                <a:srgbClr val="4040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>
              <a:stCxn id="17" idx="1"/>
            </p:cNvCxnSpPr>
            <p:nvPr/>
          </p:nvCxnSpPr>
          <p:spPr>
            <a:xfrm flipH="1" flipV="1">
              <a:off x="4151407" y="4771444"/>
              <a:ext cx="2922079" cy="247612"/>
            </a:xfrm>
            <a:prstGeom prst="line">
              <a:avLst/>
            </a:prstGeom>
            <a:ln>
              <a:solidFill>
                <a:srgbClr val="4040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>
              <a:off x="4013318" y="3708461"/>
              <a:ext cx="3060168" cy="109521"/>
            </a:xfrm>
            <a:prstGeom prst="line">
              <a:avLst/>
            </a:prstGeom>
            <a:ln>
              <a:solidFill>
                <a:srgbClr val="4040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13_1"/>
          <p:cNvGrpSpPr/>
          <p:nvPr/>
        </p:nvGrpSpPr>
        <p:grpSpPr>
          <a:xfrm>
            <a:off x="44795" y="162221"/>
            <a:ext cx="3410367" cy="1238251"/>
            <a:chOff x="161557" y="85724"/>
            <a:chExt cx="3410367" cy="1238251"/>
          </a:xfrm>
        </p:grpSpPr>
        <p:sp>
          <p:nvSpPr>
            <p:cNvPr id="26" name="椭圆 25"/>
            <p:cNvSpPr/>
            <p:nvPr/>
          </p:nvSpPr>
          <p:spPr>
            <a:xfrm>
              <a:off x="304572" y="238125"/>
              <a:ext cx="1085850" cy="10858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连接符 26"/>
            <p:cNvCxnSpPr/>
            <p:nvPr/>
          </p:nvCxnSpPr>
          <p:spPr>
            <a:xfrm flipV="1">
              <a:off x="342672" y="85724"/>
              <a:ext cx="504825" cy="123825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681276" y="399995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rPr>
                <a:t>输入你的标题</a:t>
              </a:r>
              <a:endPara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681275" y="671562"/>
              <a:ext cx="2890649" cy="61722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1200" dirty="0"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Add up anything what you like or what you need like company name</a:t>
              </a:r>
              <a:endPara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 rot="21097667">
              <a:off x="161557" y="415384"/>
              <a:ext cx="74168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02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10" grpId="0"/>
      <p:bldP spid="14" grpId="0"/>
    </p:bldLst>
  </p:timing>
</p:sld>
</file>

<file path=ppt/tags/tag1.xml><?xml version="1.0" encoding="utf-8"?>
<p:tagLst xmlns:p="http://schemas.openxmlformats.org/presentationml/2006/main">
  <p:tag name="MH" val="20190703221253"/>
  <p:tag name="MH_LIBRARY" val="GRAPHIC"/>
  <p:tag name="MH_TYPE" val="Other"/>
  <p:tag name="MH_ORDER" val="1"/>
</p:tagLst>
</file>

<file path=ppt/tags/tag10.xml><?xml version="1.0" encoding="utf-8"?>
<p:tagLst xmlns:p="http://schemas.openxmlformats.org/presentationml/2006/main">
  <p:tag name="MH" val="20190703221253"/>
  <p:tag name="MH_LIBRARY" val="GRAPHIC"/>
  <p:tag name="MH_TYPE" val="Other"/>
  <p:tag name="MH_ORDER" val="10"/>
</p:tagLst>
</file>

<file path=ppt/tags/tag11.xml><?xml version="1.0" encoding="utf-8"?>
<p:tagLst xmlns:p="http://schemas.openxmlformats.org/presentationml/2006/main">
  <p:tag name="MH" val="20190703221253"/>
  <p:tag name="MH_LIBRARY" val="GRAPHIC"/>
  <p:tag name="MH_TYPE" val="Other"/>
  <p:tag name="MH_ORDER" val="11"/>
</p:tagLst>
</file>

<file path=ppt/tags/tag12.xml><?xml version="1.0" encoding="utf-8"?>
<p:tagLst xmlns:p="http://schemas.openxmlformats.org/presentationml/2006/main">
  <p:tag name="MH" val="20190703221253"/>
  <p:tag name="MH_LIBRARY" val="GRAPHIC"/>
  <p:tag name="MH_TYPE" val="SubTitle"/>
  <p:tag name="MH_ORDER" val="1"/>
</p:tagLst>
</file>

<file path=ppt/tags/tag13.xml><?xml version="1.0" encoding="utf-8"?>
<p:tagLst xmlns:p="http://schemas.openxmlformats.org/presentationml/2006/main">
  <p:tag name="MH" val="20190703221253"/>
  <p:tag name="MH_LIBRARY" val="GRAPHIC"/>
  <p:tag name="MH_TYPE" val="SubTitle"/>
  <p:tag name="MH_ORDER" val="2"/>
</p:tagLst>
</file>

<file path=ppt/tags/tag14.xml><?xml version="1.0" encoding="utf-8"?>
<p:tagLst xmlns:p="http://schemas.openxmlformats.org/presentationml/2006/main">
  <p:tag name="MH" val="20190703221253"/>
  <p:tag name="MH_LIBRARY" val="GRAPHIC"/>
  <p:tag name="MH_TYPE" val="SubTitle"/>
  <p:tag name="MH_ORDER" val="3"/>
</p:tagLst>
</file>

<file path=ppt/tags/tag15.xml><?xml version="1.0" encoding="utf-8"?>
<p:tagLst xmlns:p="http://schemas.openxmlformats.org/presentationml/2006/main">
  <p:tag name="MH" val="20190703221253"/>
  <p:tag name="MH_LIBRARY" val="GRAPHIC"/>
  <p:tag name="MH_TYPE" val="SubTitle"/>
  <p:tag name="MH_ORDER" val="4"/>
</p:tagLst>
</file>

<file path=ppt/tags/tag16.xml><?xml version="1.0" encoding="utf-8"?>
<p:tagLst xmlns:p="http://schemas.openxmlformats.org/presentationml/2006/main">
  <p:tag name="MH" val="20190703221253"/>
  <p:tag name="MH_LIBRARY" val="GRAPHIC"/>
  <p:tag name="MH_TYPE" val="SubTitle"/>
  <p:tag name="MH_ORDER" val="5"/>
</p:tagLst>
</file>

<file path=ppt/tags/tag17.xml><?xml version="1.0" encoding="utf-8"?>
<p:tagLst xmlns:p="http://schemas.openxmlformats.org/presentationml/2006/main">
  <p:tag name="MH" val="20190703221253"/>
  <p:tag name="MH_LIBRARY" val="GRAPHIC"/>
  <p:tag name="MH_TYPE" val="Other"/>
  <p:tag name="MH_ORDER" val="1"/>
</p:tagLst>
</file>

<file path=ppt/tags/tag18.xml><?xml version="1.0" encoding="utf-8"?>
<p:tagLst xmlns:p="http://schemas.openxmlformats.org/presentationml/2006/main">
  <p:tag name="MH" val="20190703221253"/>
  <p:tag name="MH_LIBRARY" val="GRAPHIC"/>
  <p:tag name="MH_TYPE" val="Other"/>
  <p:tag name="MH_ORDER" val="3"/>
</p:tagLst>
</file>

<file path=ppt/tags/tag19.xml><?xml version="1.0" encoding="utf-8"?>
<p:tagLst xmlns:p="http://schemas.openxmlformats.org/presentationml/2006/main">
  <p:tag name="MH" val="20190703221253"/>
  <p:tag name="MH_LIBRARY" val="GRAPHIC"/>
  <p:tag name="MH_TYPE" val="SubTitle"/>
  <p:tag name="MH_ORDER" val="1"/>
</p:tagLst>
</file>

<file path=ppt/tags/tag2.xml><?xml version="1.0" encoding="utf-8"?>
<p:tagLst xmlns:p="http://schemas.openxmlformats.org/presentationml/2006/main">
  <p:tag name="MH" val="20190703221253"/>
  <p:tag name="MH_LIBRARY" val="GRAPHIC"/>
  <p:tag name="MH_TYPE" val="Other"/>
  <p:tag name="MH_ORDER" val="2"/>
</p:tagLst>
</file>

<file path=ppt/tags/tag20.xml><?xml version="1.0" encoding="utf-8"?>
<p:tagLst xmlns:p="http://schemas.openxmlformats.org/presentationml/2006/main">
  <p:tag name="MH" val="20190703221253"/>
  <p:tag name="MH_LIBRARY" val="GRAPHIC"/>
  <p:tag name="MH_TYPE" val="Other"/>
  <p:tag name="MH_ORDER" val="5"/>
</p:tagLst>
</file>

<file path=ppt/tags/tag21.xml><?xml version="1.0" encoding="utf-8"?>
<p:tagLst xmlns:p="http://schemas.openxmlformats.org/presentationml/2006/main">
  <p:tag name="MH" val="20190703221253"/>
  <p:tag name="MH_LIBRARY" val="GRAPHIC"/>
  <p:tag name="MH_TYPE" val="SubTitle"/>
  <p:tag name="MH_ORDER" val="2"/>
</p:tagLst>
</file>

<file path=ppt/tags/tag22.xml><?xml version="1.0" encoding="utf-8"?>
<p:tagLst xmlns:p="http://schemas.openxmlformats.org/presentationml/2006/main">
  <p:tag name="MH" val="20190703221253"/>
  <p:tag name="MH_LIBRARY" val="GRAPHIC"/>
  <p:tag name="MH_TYPE" val="Other"/>
  <p:tag name="MH_ORDER" val="7"/>
</p:tagLst>
</file>

<file path=ppt/tags/tag23.xml><?xml version="1.0" encoding="utf-8"?>
<p:tagLst xmlns:p="http://schemas.openxmlformats.org/presentationml/2006/main">
  <p:tag name="MH" val="20190703221253"/>
  <p:tag name="MH_LIBRARY" val="GRAPHIC"/>
  <p:tag name="MH_TYPE" val="SubTitle"/>
  <p:tag name="MH_ORDER" val="3"/>
</p:tagLst>
</file>

<file path=ppt/tags/tag24.xml><?xml version="1.0" encoding="utf-8"?>
<p:tagLst xmlns:p="http://schemas.openxmlformats.org/presentationml/2006/main">
  <p:tag name="MH" val="20190703221253"/>
  <p:tag name="MH_LIBRARY" val="GRAPHIC"/>
  <p:tag name="MH_TYPE" val="Other"/>
  <p:tag name="MH_ORDER" val="9"/>
</p:tagLst>
</file>

<file path=ppt/tags/tag25.xml><?xml version="1.0" encoding="utf-8"?>
<p:tagLst xmlns:p="http://schemas.openxmlformats.org/presentationml/2006/main">
  <p:tag name="MH" val="20190703221253"/>
  <p:tag name="MH_LIBRARY" val="GRAPHIC"/>
  <p:tag name="MH_TYPE" val="SubTitle"/>
  <p:tag name="MH_ORDER" val="4"/>
</p:tagLst>
</file>

<file path=ppt/tags/tag26.xml><?xml version="1.0" encoding="utf-8"?>
<p:tagLst xmlns:p="http://schemas.openxmlformats.org/presentationml/2006/main">
  <p:tag name="MH" val="20190703221253"/>
  <p:tag name="MH_LIBRARY" val="GRAPHIC"/>
  <p:tag name="MH_TYPE" val="Other"/>
  <p:tag name="MH_ORDER" val="11"/>
</p:tagLst>
</file>

<file path=ppt/tags/tag27.xml><?xml version="1.0" encoding="utf-8"?>
<p:tagLst xmlns:p="http://schemas.openxmlformats.org/presentationml/2006/main">
  <p:tag name="MH" val="20190703221253"/>
  <p:tag name="MH_LIBRARY" val="GRAPHIC"/>
  <p:tag name="MH_TYPE" val="SubTitle"/>
  <p:tag name="MH_ORDER" val="5"/>
</p:tagLst>
</file>

<file path=ppt/tags/tag28.xml><?xml version="1.0" encoding="utf-8"?>
<p:tagLst xmlns:p="http://schemas.openxmlformats.org/presentationml/2006/main">
  <p:tag name="ISPRING_PRESENTATION_TITLE" val="833"/>
  <p:tag name="KSO_WPP_MARK_KEY" val="c952c2f8-c80a-4cbf-9519-fe7dc5fe8b13"/>
  <p:tag name="COMMONDATA" val="eyJoZGlkIjoiYzMxM2JjZWFjZTBhMzA0MTI3Y2JmZjI2MDM0MmEzYTUifQ=="/>
  <p:tag name="commondata" val="eyJoZGlkIjoiZjdjNzRmMmQ2MTMxYjk3ZTMzZTEwYjY0NjA3NDU5OTAifQ=="/>
</p:tagLst>
</file>

<file path=ppt/tags/tag3.xml><?xml version="1.0" encoding="utf-8"?>
<p:tagLst xmlns:p="http://schemas.openxmlformats.org/presentationml/2006/main">
  <p:tag name="MH" val="20190703221253"/>
  <p:tag name="MH_LIBRARY" val="GRAPHIC"/>
  <p:tag name="MH_TYPE" val="Other"/>
  <p:tag name="MH_ORDER" val="3"/>
</p:tagLst>
</file>

<file path=ppt/tags/tag4.xml><?xml version="1.0" encoding="utf-8"?>
<p:tagLst xmlns:p="http://schemas.openxmlformats.org/presentationml/2006/main">
  <p:tag name="MH" val="20190703221253"/>
  <p:tag name="MH_LIBRARY" val="GRAPHIC"/>
  <p:tag name="MH_TYPE" val="Other"/>
  <p:tag name="MH_ORDER" val="4"/>
</p:tagLst>
</file>

<file path=ppt/tags/tag5.xml><?xml version="1.0" encoding="utf-8"?>
<p:tagLst xmlns:p="http://schemas.openxmlformats.org/presentationml/2006/main">
  <p:tag name="MH" val="20190703221253"/>
  <p:tag name="MH_LIBRARY" val="GRAPHIC"/>
  <p:tag name="MH_TYPE" val="Other"/>
  <p:tag name="MH_ORDER" val="5"/>
</p:tagLst>
</file>

<file path=ppt/tags/tag6.xml><?xml version="1.0" encoding="utf-8"?>
<p:tagLst xmlns:p="http://schemas.openxmlformats.org/presentationml/2006/main">
  <p:tag name="MH" val="20190703221253"/>
  <p:tag name="MH_LIBRARY" val="GRAPHIC"/>
  <p:tag name="MH_TYPE" val="Other"/>
  <p:tag name="MH_ORDER" val="6"/>
</p:tagLst>
</file>

<file path=ppt/tags/tag7.xml><?xml version="1.0" encoding="utf-8"?>
<p:tagLst xmlns:p="http://schemas.openxmlformats.org/presentationml/2006/main">
  <p:tag name="MH" val="20190703221253"/>
  <p:tag name="MH_LIBRARY" val="GRAPHIC"/>
  <p:tag name="MH_TYPE" val="Other"/>
  <p:tag name="MH_ORDER" val="7"/>
</p:tagLst>
</file>

<file path=ppt/tags/tag8.xml><?xml version="1.0" encoding="utf-8"?>
<p:tagLst xmlns:p="http://schemas.openxmlformats.org/presentationml/2006/main">
  <p:tag name="MH" val="20190703221253"/>
  <p:tag name="MH_LIBRARY" val="GRAPHIC"/>
  <p:tag name="MH_TYPE" val="Other"/>
  <p:tag name="MH_ORDER" val="8"/>
</p:tagLst>
</file>

<file path=ppt/tags/tag9.xml><?xml version="1.0" encoding="utf-8"?>
<p:tagLst xmlns:p="http://schemas.openxmlformats.org/presentationml/2006/main">
  <p:tag name="MH" val="20190703221253"/>
  <p:tag name="MH_LIBRARY" val="GRAPHIC"/>
  <p:tag name="MH_TYPE" val="Other"/>
  <p:tag name="MH_ORDER" val="9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9E2D9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E9E2D9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4309</Words>
  <Application>WPS 演示</Application>
  <PresentationFormat>宽屏</PresentationFormat>
  <Paragraphs>428</Paragraphs>
  <Slides>23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宋体</vt:lpstr>
      <vt:lpstr>Wingdings</vt:lpstr>
      <vt:lpstr>Calibri</vt:lpstr>
      <vt:lpstr>微软雅黑</vt:lpstr>
      <vt:lpstr>Arial Unicode MS</vt:lpstr>
      <vt:lpstr>Microsoft Sans Serif</vt:lpstr>
      <vt:lpstr>字魂58号-创中黑</vt:lpstr>
      <vt:lpstr>黑体</vt:lpstr>
      <vt:lpstr>EngraversGothic BT</vt:lpstr>
      <vt:lpstr>Yu Gothic UI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833</dc:title>
  <dc:creator/>
  <cp:lastModifiedBy>H</cp:lastModifiedBy>
  <cp:revision>42</cp:revision>
  <dcterms:created xsi:type="dcterms:W3CDTF">2021-02-04T08:11:00Z</dcterms:created>
  <dcterms:modified xsi:type="dcterms:W3CDTF">2024-09-24T08:06:54Z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2052-12.1.0.18276</vt:lpwstr>
  </property>
  <property fmtid="{D5CDD505-2E9C-101B-9397-08002B2CF9AE}" pid="3" name="ICV">
    <vt:lpwstr>D2E21C8C4C084F8F98CF3A646EAEC4CF_13</vt:lpwstr>
  </property>
</Properties>
</file>